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  <p:sldMasterId id="2147483785" r:id="rId2"/>
    <p:sldMasterId id="2147483946" r:id="rId3"/>
  </p:sldMasterIdLst>
  <p:sldIdLst>
    <p:sldId id="256" r:id="rId4"/>
    <p:sldId id="258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41C945-7ECA-4ED1-A93B-CDF9766FBA18}" v="112" dt="2019-03-29T15:04:40.0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8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ana Koštuříková" userId="26f013b445acab44" providerId="LiveId" clId="{DB1E8EC1-C32A-460D-AE45-868C66426F6A}"/>
    <pc:docChg chg="custSel addSld delSld modSld">
      <pc:chgData name="Ivana Koštuříková" userId="26f013b445acab44" providerId="LiveId" clId="{DB1E8EC1-C32A-460D-AE45-868C66426F6A}" dt="2019-03-29T15:04:50.056" v="484" actId="20577"/>
      <pc:docMkLst>
        <pc:docMk/>
      </pc:docMkLst>
      <pc:sldChg chg="modSp">
        <pc:chgData name="Ivana Koštuříková" userId="26f013b445acab44" providerId="LiveId" clId="{DB1E8EC1-C32A-460D-AE45-868C66426F6A}" dt="2019-03-29T14:25:12.823" v="59" actId="1076"/>
        <pc:sldMkLst>
          <pc:docMk/>
          <pc:sldMk cId="4000943424" sldId="256"/>
        </pc:sldMkLst>
        <pc:spChg chg="mod">
          <ac:chgData name="Ivana Koštuříková" userId="26f013b445acab44" providerId="LiveId" clId="{DB1E8EC1-C32A-460D-AE45-868C66426F6A}" dt="2019-03-29T14:25:12.823" v="59" actId="1076"/>
          <ac:spMkLst>
            <pc:docMk/>
            <pc:sldMk cId="4000943424" sldId="256"/>
            <ac:spMk id="4" creationId="{00000000-0000-0000-0000-000000000000}"/>
          </ac:spMkLst>
        </pc:spChg>
      </pc:sldChg>
      <pc:sldChg chg="addSp delSp modSp">
        <pc:chgData name="Ivana Koštuříková" userId="26f013b445acab44" providerId="LiveId" clId="{DB1E8EC1-C32A-460D-AE45-868C66426F6A}" dt="2019-03-29T14:33:23.423" v="155" actId="2062"/>
        <pc:sldMkLst>
          <pc:docMk/>
          <pc:sldMk cId="1194378166" sldId="258"/>
        </pc:sldMkLst>
        <pc:spChg chg="mod">
          <ac:chgData name="Ivana Koštuříková" userId="26f013b445acab44" providerId="LiveId" clId="{DB1E8EC1-C32A-460D-AE45-868C66426F6A}" dt="2019-03-29T14:32:24.405" v="143" actId="255"/>
          <ac:spMkLst>
            <pc:docMk/>
            <pc:sldMk cId="1194378166" sldId="258"/>
            <ac:spMk id="4" creationId="{00000000-0000-0000-0000-000000000000}"/>
          </ac:spMkLst>
        </pc:spChg>
        <pc:graphicFrameChg chg="add del">
          <ac:chgData name="Ivana Koštuříková" userId="26f013b445acab44" providerId="LiveId" clId="{DB1E8EC1-C32A-460D-AE45-868C66426F6A}" dt="2019-03-29T14:26:57.181" v="64"/>
          <ac:graphicFrameMkLst>
            <pc:docMk/>
            <pc:sldMk cId="1194378166" sldId="258"/>
            <ac:graphicFrameMk id="3" creationId="{D2FC22B3-AB06-4B01-B4A5-5494124C2FD6}"/>
          </ac:graphicFrameMkLst>
        </pc:graphicFrameChg>
        <pc:graphicFrameChg chg="add mod modGraphic">
          <ac:chgData name="Ivana Koštuříková" userId="26f013b445acab44" providerId="LiveId" clId="{DB1E8EC1-C32A-460D-AE45-868C66426F6A}" dt="2019-03-29T14:33:23.423" v="155" actId="2062"/>
          <ac:graphicFrameMkLst>
            <pc:docMk/>
            <pc:sldMk cId="1194378166" sldId="258"/>
            <ac:graphicFrameMk id="5" creationId="{A15F5118-6B55-442F-8EBF-E72F7A5F8F19}"/>
          </ac:graphicFrameMkLst>
        </pc:graphicFrameChg>
      </pc:sldChg>
      <pc:sldChg chg="del">
        <pc:chgData name="Ivana Koštuříková" userId="26f013b445acab44" providerId="LiveId" clId="{DB1E8EC1-C32A-460D-AE45-868C66426F6A}" dt="2019-03-29T14:25:24.295" v="60" actId="2696"/>
        <pc:sldMkLst>
          <pc:docMk/>
          <pc:sldMk cId="3474193105" sldId="260"/>
        </pc:sldMkLst>
      </pc:sldChg>
      <pc:sldChg chg="del">
        <pc:chgData name="Ivana Koštuříková" userId="26f013b445acab44" providerId="LiveId" clId="{DB1E8EC1-C32A-460D-AE45-868C66426F6A}" dt="2019-03-29T14:45:26.143" v="326" actId="2696"/>
        <pc:sldMkLst>
          <pc:docMk/>
          <pc:sldMk cId="4108617739" sldId="261"/>
        </pc:sldMkLst>
      </pc:sldChg>
      <pc:sldChg chg="del">
        <pc:chgData name="Ivana Koštuříková" userId="26f013b445acab44" providerId="LiveId" clId="{DB1E8EC1-C32A-460D-AE45-868C66426F6A}" dt="2019-03-29T14:45:26.143" v="327" actId="2696"/>
        <pc:sldMkLst>
          <pc:docMk/>
          <pc:sldMk cId="3450696708" sldId="262"/>
        </pc:sldMkLst>
      </pc:sldChg>
      <pc:sldChg chg="del">
        <pc:chgData name="Ivana Koštuříková" userId="26f013b445acab44" providerId="LiveId" clId="{DB1E8EC1-C32A-460D-AE45-868C66426F6A}" dt="2019-03-29T14:45:26.159" v="328" actId="2696"/>
        <pc:sldMkLst>
          <pc:docMk/>
          <pc:sldMk cId="2384913448" sldId="263"/>
        </pc:sldMkLst>
      </pc:sldChg>
      <pc:sldChg chg="del">
        <pc:chgData name="Ivana Koštuříková" userId="26f013b445acab44" providerId="LiveId" clId="{DB1E8EC1-C32A-460D-AE45-868C66426F6A}" dt="2019-03-29T14:45:26.159" v="329" actId="2696"/>
        <pc:sldMkLst>
          <pc:docMk/>
          <pc:sldMk cId="2753519303" sldId="264"/>
        </pc:sldMkLst>
      </pc:sldChg>
      <pc:sldChg chg="del">
        <pc:chgData name="Ivana Koštuříková" userId="26f013b445acab44" providerId="LiveId" clId="{DB1E8EC1-C32A-460D-AE45-868C66426F6A}" dt="2019-03-29T14:45:26.159" v="330" actId="2696"/>
        <pc:sldMkLst>
          <pc:docMk/>
          <pc:sldMk cId="324441137" sldId="265"/>
        </pc:sldMkLst>
      </pc:sldChg>
      <pc:sldChg chg="del">
        <pc:chgData name="Ivana Koštuříková" userId="26f013b445acab44" providerId="LiveId" clId="{DB1E8EC1-C32A-460D-AE45-868C66426F6A}" dt="2019-03-29T14:45:26.159" v="331" actId="2696"/>
        <pc:sldMkLst>
          <pc:docMk/>
          <pc:sldMk cId="2956099846" sldId="266"/>
        </pc:sldMkLst>
      </pc:sldChg>
      <pc:sldChg chg="del">
        <pc:chgData name="Ivana Koštuříková" userId="26f013b445acab44" providerId="LiveId" clId="{DB1E8EC1-C32A-460D-AE45-868C66426F6A}" dt="2019-03-29T14:45:26.175" v="332" actId="2696"/>
        <pc:sldMkLst>
          <pc:docMk/>
          <pc:sldMk cId="4207718396" sldId="267"/>
        </pc:sldMkLst>
      </pc:sldChg>
      <pc:sldChg chg="del">
        <pc:chgData name="Ivana Koštuříková" userId="26f013b445acab44" providerId="LiveId" clId="{DB1E8EC1-C32A-460D-AE45-868C66426F6A}" dt="2019-03-29T14:45:26.175" v="333" actId="2696"/>
        <pc:sldMkLst>
          <pc:docMk/>
          <pc:sldMk cId="4290840101" sldId="268"/>
        </pc:sldMkLst>
      </pc:sldChg>
      <pc:sldChg chg="del">
        <pc:chgData name="Ivana Koštuříková" userId="26f013b445acab44" providerId="LiveId" clId="{DB1E8EC1-C32A-460D-AE45-868C66426F6A}" dt="2019-03-29T14:45:26.175" v="334" actId="2696"/>
        <pc:sldMkLst>
          <pc:docMk/>
          <pc:sldMk cId="2571118096" sldId="269"/>
        </pc:sldMkLst>
      </pc:sldChg>
      <pc:sldChg chg="del">
        <pc:chgData name="Ivana Koštuříková" userId="26f013b445acab44" providerId="LiveId" clId="{DB1E8EC1-C32A-460D-AE45-868C66426F6A}" dt="2019-03-29T14:45:26.175" v="335" actId="2696"/>
        <pc:sldMkLst>
          <pc:docMk/>
          <pc:sldMk cId="2160253993" sldId="270"/>
        </pc:sldMkLst>
      </pc:sldChg>
      <pc:sldChg chg="del">
        <pc:chgData name="Ivana Koštuříková" userId="26f013b445acab44" providerId="LiveId" clId="{DB1E8EC1-C32A-460D-AE45-868C66426F6A}" dt="2019-03-29T14:45:26.175" v="336" actId="2696"/>
        <pc:sldMkLst>
          <pc:docMk/>
          <pc:sldMk cId="3363951129" sldId="271"/>
        </pc:sldMkLst>
      </pc:sldChg>
      <pc:sldChg chg="del">
        <pc:chgData name="Ivana Koštuříková" userId="26f013b445acab44" providerId="LiveId" clId="{DB1E8EC1-C32A-460D-AE45-868C66426F6A}" dt="2019-03-29T14:45:26.175" v="337" actId="2696"/>
        <pc:sldMkLst>
          <pc:docMk/>
          <pc:sldMk cId="3983753832" sldId="272"/>
        </pc:sldMkLst>
      </pc:sldChg>
      <pc:sldChg chg="del">
        <pc:chgData name="Ivana Koštuříková" userId="26f013b445acab44" providerId="LiveId" clId="{DB1E8EC1-C32A-460D-AE45-868C66426F6A}" dt="2019-03-29T14:45:26.190" v="338" actId="2696"/>
        <pc:sldMkLst>
          <pc:docMk/>
          <pc:sldMk cId="1675032210" sldId="273"/>
        </pc:sldMkLst>
      </pc:sldChg>
      <pc:sldChg chg="del">
        <pc:chgData name="Ivana Koštuříková" userId="26f013b445acab44" providerId="LiveId" clId="{DB1E8EC1-C32A-460D-AE45-868C66426F6A}" dt="2019-03-29T14:45:26.190" v="339" actId="2696"/>
        <pc:sldMkLst>
          <pc:docMk/>
          <pc:sldMk cId="2946926835" sldId="274"/>
        </pc:sldMkLst>
      </pc:sldChg>
      <pc:sldChg chg="modSp add">
        <pc:chgData name="Ivana Koštuříková" userId="26f013b445acab44" providerId="LiveId" clId="{DB1E8EC1-C32A-460D-AE45-868C66426F6A}" dt="2019-03-29T14:36:04.393" v="209" actId="20577"/>
        <pc:sldMkLst>
          <pc:docMk/>
          <pc:sldMk cId="3287747836" sldId="275"/>
        </pc:sldMkLst>
        <pc:graphicFrameChg chg="mod modGraphic">
          <ac:chgData name="Ivana Koštuříková" userId="26f013b445acab44" providerId="LiveId" clId="{DB1E8EC1-C32A-460D-AE45-868C66426F6A}" dt="2019-03-29T14:36:04.393" v="209" actId="20577"/>
          <ac:graphicFrameMkLst>
            <pc:docMk/>
            <pc:sldMk cId="3287747836" sldId="275"/>
            <ac:graphicFrameMk id="5" creationId="{A15F5118-6B55-442F-8EBF-E72F7A5F8F19}"/>
          </ac:graphicFrameMkLst>
        </pc:graphicFrameChg>
      </pc:sldChg>
      <pc:sldChg chg="modSp add">
        <pc:chgData name="Ivana Koštuříková" userId="26f013b445acab44" providerId="LiveId" clId="{DB1E8EC1-C32A-460D-AE45-868C66426F6A}" dt="2019-03-29T14:42:36.577" v="290" actId="20577"/>
        <pc:sldMkLst>
          <pc:docMk/>
          <pc:sldMk cId="467421536" sldId="276"/>
        </pc:sldMkLst>
        <pc:graphicFrameChg chg="mod modGraphic">
          <ac:chgData name="Ivana Koštuříková" userId="26f013b445acab44" providerId="LiveId" clId="{DB1E8EC1-C32A-460D-AE45-868C66426F6A}" dt="2019-03-29T14:42:36.577" v="290" actId="20577"/>
          <ac:graphicFrameMkLst>
            <pc:docMk/>
            <pc:sldMk cId="467421536" sldId="276"/>
            <ac:graphicFrameMk id="5" creationId="{A15F5118-6B55-442F-8EBF-E72F7A5F8F19}"/>
          </ac:graphicFrameMkLst>
        </pc:graphicFrameChg>
      </pc:sldChg>
      <pc:sldChg chg="modSp add">
        <pc:chgData name="Ivana Koštuříková" userId="26f013b445acab44" providerId="LiveId" clId="{DB1E8EC1-C32A-460D-AE45-868C66426F6A}" dt="2019-03-29T14:43:57.886" v="302" actId="20577"/>
        <pc:sldMkLst>
          <pc:docMk/>
          <pc:sldMk cId="2662420434" sldId="277"/>
        </pc:sldMkLst>
        <pc:graphicFrameChg chg="modGraphic">
          <ac:chgData name="Ivana Koštuříková" userId="26f013b445acab44" providerId="LiveId" clId="{DB1E8EC1-C32A-460D-AE45-868C66426F6A}" dt="2019-03-29T14:43:57.886" v="302" actId="20577"/>
          <ac:graphicFrameMkLst>
            <pc:docMk/>
            <pc:sldMk cId="2662420434" sldId="277"/>
            <ac:graphicFrameMk id="5" creationId="{A15F5118-6B55-442F-8EBF-E72F7A5F8F19}"/>
          </ac:graphicFrameMkLst>
        </pc:graphicFrameChg>
      </pc:sldChg>
      <pc:sldChg chg="modSp add">
        <pc:chgData name="Ivana Koštuříková" userId="26f013b445acab44" providerId="LiveId" clId="{DB1E8EC1-C32A-460D-AE45-868C66426F6A}" dt="2019-03-29T14:44:48.596" v="325" actId="6549"/>
        <pc:sldMkLst>
          <pc:docMk/>
          <pc:sldMk cId="1913807835" sldId="278"/>
        </pc:sldMkLst>
        <pc:graphicFrameChg chg="modGraphic">
          <ac:chgData name="Ivana Koštuříková" userId="26f013b445acab44" providerId="LiveId" clId="{DB1E8EC1-C32A-460D-AE45-868C66426F6A}" dt="2019-03-29T14:44:48.596" v="325" actId="6549"/>
          <ac:graphicFrameMkLst>
            <pc:docMk/>
            <pc:sldMk cId="1913807835" sldId="278"/>
            <ac:graphicFrameMk id="5" creationId="{A15F5118-6B55-442F-8EBF-E72F7A5F8F19}"/>
          </ac:graphicFrameMkLst>
        </pc:graphicFrameChg>
      </pc:sldChg>
      <pc:sldChg chg="modSp add">
        <pc:chgData name="Ivana Koštuříková" userId="26f013b445acab44" providerId="LiveId" clId="{DB1E8EC1-C32A-460D-AE45-868C66426F6A}" dt="2019-03-29T14:56:23.995" v="375" actId="20577"/>
        <pc:sldMkLst>
          <pc:docMk/>
          <pc:sldMk cId="586249248" sldId="279"/>
        </pc:sldMkLst>
        <pc:spChg chg="mod">
          <ac:chgData name="Ivana Koštuříková" userId="26f013b445acab44" providerId="LiveId" clId="{DB1E8EC1-C32A-460D-AE45-868C66426F6A}" dt="2019-03-29T14:54:10.765" v="342" actId="20577"/>
          <ac:spMkLst>
            <pc:docMk/>
            <pc:sldMk cId="586249248" sldId="279"/>
            <ac:spMk id="2" creationId="{00000000-0000-0000-0000-000000000000}"/>
          </ac:spMkLst>
        </pc:spChg>
        <pc:spChg chg="mod">
          <ac:chgData name="Ivana Koštuříková" userId="26f013b445acab44" providerId="LiveId" clId="{DB1E8EC1-C32A-460D-AE45-868C66426F6A}" dt="2019-03-29T14:54:52.817" v="344" actId="113"/>
          <ac:spMkLst>
            <pc:docMk/>
            <pc:sldMk cId="586249248" sldId="279"/>
            <ac:spMk id="4" creationId="{00000000-0000-0000-0000-000000000000}"/>
          </ac:spMkLst>
        </pc:spChg>
        <pc:graphicFrameChg chg="mod modGraphic">
          <ac:chgData name="Ivana Koštuříková" userId="26f013b445acab44" providerId="LiveId" clId="{DB1E8EC1-C32A-460D-AE45-868C66426F6A}" dt="2019-03-29T14:56:23.995" v="375" actId="20577"/>
          <ac:graphicFrameMkLst>
            <pc:docMk/>
            <pc:sldMk cId="586249248" sldId="279"/>
            <ac:graphicFrameMk id="5" creationId="{A15F5118-6B55-442F-8EBF-E72F7A5F8F19}"/>
          </ac:graphicFrameMkLst>
        </pc:graphicFrameChg>
      </pc:sldChg>
      <pc:sldChg chg="modSp add">
        <pc:chgData name="Ivana Koštuříková" userId="26f013b445acab44" providerId="LiveId" clId="{DB1E8EC1-C32A-460D-AE45-868C66426F6A}" dt="2019-03-29T14:57:47.488" v="411" actId="20577"/>
        <pc:sldMkLst>
          <pc:docMk/>
          <pc:sldMk cId="1157911900" sldId="280"/>
        </pc:sldMkLst>
        <pc:graphicFrameChg chg="modGraphic">
          <ac:chgData name="Ivana Koštuříková" userId="26f013b445acab44" providerId="LiveId" clId="{DB1E8EC1-C32A-460D-AE45-868C66426F6A}" dt="2019-03-29T14:57:47.488" v="411" actId="20577"/>
          <ac:graphicFrameMkLst>
            <pc:docMk/>
            <pc:sldMk cId="1157911900" sldId="280"/>
            <ac:graphicFrameMk id="5" creationId="{A15F5118-6B55-442F-8EBF-E72F7A5F8F19}"/>
          </ac:graphicFrameMkLst>
        </pc:graphicFrameChg>
      </pc:sldChg>
      <pc:sldChg chg="add del">
        <pc:chgData name="Ivana Koštuříková" userId="26f013b445acab44" providerId="LiveId" clId="{DB1E8EC1-C32A-460D-AE45-868C66426F6A}" dt="2019-03-29T14:58:02.750" v="413"/>
        <pc:sldMkLst>
          <pc:docMk/>
          <pc:sldMk cId="1655064775" sldId="281"/>
        </pc:sldMkLst>
      </pc:sldChg>
      <pc:sldChg chg="addSp delSp modSp add">
        <pc:chgData name="Ivana Koštuříková" userId="26f013b445acab44" providerId="LiveId" clId="{DB1E8EC1-C32A-460D-AE45-868C66426F6A}" dt="2019-03-29T14:59:13.637" v="424" actId="20577"/>
        <pc:sldMkLst>
          <pc:docMk/>
          <pc:sldMk cId="4219890295" sldId="281"/>
        </pc:sldMkLst>
        <pc:graphicFrameChg chg="del">
          <ac:chgData name="Ivana Koštuříková" userId="26f013b445acab44" providerId="LiveId" clId="{DB1E8EC1-C32A-460D-AE45-868C66426F6A}" dt="2019-03-29T14:58:10.926" v="415" actId="478"/>
          <ac:graphicFrameMkLst>
            <pc:docMk/>
            <pc:sldMk cId="4219890295" sldId="281"/>
            <ac:graphicFrameMk id="5" creationId="{A15F5118-6B55-442F-8EBF-E72F7A5F8F19}"/>
          </ac:graphicFrameMkLst>
        </pc:graphicFrameChg>
        <pc:graphicFrameChg chg="add modGraphic">
          <ac:chgData name="Ivana Koštuříková" userId="26f013b445acab44" providerId="LiveId" clId="{DB1E8EC1-C32A-460D-AE45-868C66426F6A}" dt="2019-03-29T14:59:13.637" v="424" actId="20577"/>
          <ac:graphicFrameMkLst>
            <pc:docMk/>
            <pc:sldMk cId="4219890295" sldId="281"/>
            <ac:graphicFrameMk id="6" creationId="{39E678EB-23F2-4124-AA8C-07F33EB8637C}"/>
          </ac:graphicFrameMkLst>
        </pc:graphicFrameChg>
      </pc:sldChg>
      <pc:sldChg chg="modSp add">
        <pc:chgData name="Ivana Koštuříková" userId="26f013b445acab44" providerId="LiveId" clId="{DB1E8EC1-C32A-460D-AE45-868C66426F6A}" dt="2019-03-29T15:02:06.576" v="457" actId="20577"/>
        <pc:sldMkLst>
          <pc:docMk/>
          <pc:sldMk cId="3974487083" sldId="282"/>
        </pc:sldMkLst>
        <pc:graphicFrameChg chg="mod modGraphic">
          <ac:chgData name="Ivana Koštuříková" userId="26f013b445acab44" providerId="LiveId" clId="{DB1E8EC1-C32A-460D-AE45-868C66426F6A}" dt="2019-03-29T15:02:06.576" v="457" actId="20577"/>
          <ac:graphicFrameMkLst>
            <pc:docMk/>
            <pc:sldMk cId="3974487083" sldId="282"/>
            <ac:graphicFrameMk id="6" creationId="{39E678EB-23F2-4124-AA8C-07F33EB8637C}"/>
          </ac:graphicFrameMkLst>
        </pc:graphicFrameChg>
      </pc:sldChg>
      <pc:sldChg chg="modSp add">
        <pc:chgData name="Ivana Koštuříková" userId="26f013b445acab44" providerId="LiveId" clId="{DB1E8EC1-C32A-460D-AE45-868C66426F6A}" dt="2019-03-29T15:04:50.056" v="484" actId="20577"/>
        <pc:sldMkLst>
          <pc:docMk/>
          <pc:sldMk cId="3027076783" sldId="283"/>
        </pc:sldMkLst>
        <pc:graphicFrameChg chg="mod modGraphic">
          <ac:chgData name="Ivana Koštuříková" userId="26f013b445acab44" providerId="LiveId" clId="{DB1E8EC1-C32A-460D-AE45-868C66426F6A}" dt="2019-03-29T15:04:50.056" v="484" actId="20577"/>
          <ac:graphicFrameMkLst>
            <pc:docMk/>
            <pc:sldMk cId="3027076783" sldId="283"/>
            <ac:graphicFrameMk id="6" creationId="{39E678EB-23F2-4124-AA8C-07F33EB8637C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007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966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003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255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9353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4069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620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7562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987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1573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816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0542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0105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8011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36695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04236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88328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60737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3882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32894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22092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2844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877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80483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16766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07506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320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51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186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61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892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88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6809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48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7612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56978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48" r:id="rId2"/>
    <p:sldLayoutId id="2147483949" r:id="rId3"/>
    <p:sldLayoutId id="2147483950" r:id="rId4"/>
    <p:sldLayoutId id="2147483951" r:id="rId5"/>
    <p:sldLayoutId id="2147483952" r:id="rId6"/>
    <p:sldLayoutId id="2147483953" r:id="rId7"/>
    <p:sldLayoutId id="2147483954" r:id="rId8"/>
    <p:sldLayoutId id="2147483955" r:id="rId9"/>
    <p:sldLayoutId id="2147483956" r:id="rId10"/>
    <p:sldLayoutId id="214748395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843" y="3151871"/>
            <a:ext cx="7989752" cy="2906668"/>
          </a:xfrm>
        </p:spPr>
        <p:txBody>
          <a:bodyPr>
            <a:noAutofit/>
          </a:bodyPr>
          <a:lstStyle/>
          <a:p>
            <a:pPr algn="ctr"/>
            <a:r>
              <a:rPr lang="cs-CZ" sz="40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 č. 4</a:t>
            </a:r>
            <a:b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Ivana Koštuříková, Ph.D.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75079" y="799461"/>
            <a:ext cx="819384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ZÁSOBY VLASTNÍ ČINNOSTI A PERIODICKÁ METODA ÚČTOVÁNÍ ZÁSOB</a:t>
            </a:r>
          </a:p>
        </p:txBody>
      </p:sp>
    </p:spTree>
    <p:extLst>
      <p:ext uri="{BB962C8B-B14F-4D97-AF65-F5344CB8AC3E}">
        <p14:creationId xmlns:p14="http://schemas.microsoft.com/office/powerpoint/2010/main" val="4000943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2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1964353"/>
            <a:ext cx="8232154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jednotlivé účetní případy týkající se zásob formou zápisu do účetního deníku. Účetní jednotka uplatňuje </a:t>
            </a:r>
            <a:r>
              <a:rPr 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periodickou metodu účtování 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(způsob B).</a:t>
            </a: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39E678EB-23F2-4124-AA8C-07F33EB863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424291"/>
              </p:ext>
            </p:extLst>
          </p:nvPr>
        </p:nvGraphicFramePr>
        <p:xfrm>
          <a:off x="275490" y="3200400"/>
          <a:ext cx="8695668" cy="35740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32460">
                  <a:extLst>
                    <a:ext uri="{9D8B030D-6E8A-4147-A177-3AD203B41FA5}">
                      <a16:colId xmlns:a16="http://schemas.microsoft.com/office/drawing/2014/main" val="2217627851"/>
                    </a:ext>
                  </a:extLst>
                </a:gridCol>
                <a:gridCol w="875348">
                  <a:extLst>
                    <a:ext uri="{9D8B030D-6E8A-4147-A177-3AD203B41FA5}">
                      <a16:colId xmlns:a16="http://schemas.microsoft.com/office/drawing/2014/main" val="3367095254"/>
                    </a:ext>
                  </a:extLst>
                </a:gridCol>
                <a:gridCol w="4012045">
                  <a:extLst>
                    <a:ext uri="{9D8B030D-6E8A-4147-A177-3AD203B41FA5}">
                      <a16:colId xmlns:a16="http://schemas.microsoft.com/office/drawing/2014/main" val="1248553813"/>
                    </a:ext>
                  </a:extLst>
                </a:gridCol>
                <a:gridCol w="1302409">
                  <a:extLst>
                    <a:ext uri="{9D8B030D-6E8A-4147-A177-3AD203B41FA5}">
                      <a16:colId xmlns:a16="http://schemas.microsoft.com/office/drawing/2014/main" val="3598288521"/>
                    </a:ext>
                  </a:extLst>
                </a:gridCol>
                <a:gridCol w="936703">
                  <a:extLst>
                    <a:ext uri="{9D8B030D-6E8A-4147-A177-3AD203B41FA5}">
                      <a16:colId xmlns:a16="http://schemas.microsoft.com/office/drawing/2014/main" val="2683964233"/>
                    </a:ext>
                  </a:extLst>
                </a:gridCol>
                <a:gridCol w="936703">
                  <a:extLst>
                    <a:ext uri="{9D8B030D-6E8A-4147-A177-3AD203B41FA5}">
                      <a16:colId xmlns:a16="http://schemas.microsoft.com/office/drawing/2014/main" val="499794842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172304"/>
                  </a:ext>
                </a:extLst>
              </a:tr>
              <a:tr h="36000">
                <a:tc rowSpan="3"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</a:t>
                      </a: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VÚD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Zúčtování na konci účetního období: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 převod počátečního stavu materiálu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10 000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6024062"/>
                  </a:ext>
                </a:extLst>
              </a:tr>
              <a:tr h="6120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 převod počátečního stavu zboží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25 000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5793367"/>
                  </a:ext>
                </a:extLst>
              </a:tr>
              <a:tr h="612000">
                <a:tc vMerge="1"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 převod počátečního stavu výrobků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23 000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5945137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487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2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1964353"/>
            <a:ext cx="8232154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jednotlivé účetní případy týkající se zásob formou zápisu do účetního deníku. Účetní jednotka uplatňuje </a:t>
            </a:r>
            <a:r>
              <a:rPr 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periodickou metodu účtování 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(způsob B).</a:t>
            </a: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39E678EB-23F2-4124-AA8C-07F33EB863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566335"/>
              </p:ext>
            </p:extLst>
          </p:nvPr>
        </p:nvGraphicFramePr>
        <p:xfrm>
          <a:off x="275490" y="3200400"/>
          <a:ext cx="8695668" cy="35740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32460">
                  <a:extLst>
                    <a:ext uri="{9D8B030D-6E8A-4147-A177-3AD203B41FA5}">
                      <a16:colId xmlns:a16="http://schemas.microsoft.com/office/drawing/2014/main" val="2217627851"/>
                    </a:ext>
                  </a:extLst>
                </a:gridCol>
                <a:gridCol w="875348">
                  <a:extLst>
                    <a:ext uri="{9D8B030D-6E8A-4147-A177-3AD203B41FA5}">
                      <a16:colId xmlns:a16="http://schemas.microsoft.com/office/drawing/2014/main" val="3367095254"/>
                    </a:ext>
                  </a:extLst>
                </a:gridCol>
                <a:gridCol w="4012045">
                  <a:extLst>
                    <a:ext uri="{9D8B030D-6E8A-4147-A177-3AD203B41FA5}">
                      <a16:colId xmlns:a16="http://schemas.microsoft.com/office/drawing/2014/main" val="1248553813"/>
                    </a:ext>
                  </a:extLst>
                </a:gridCol>
                <a:gridCol w="1302409">
                  <a:extLst>
                    <a:ext uri="{9D8B030D-6E8A-4147-A177-3AD203B41FA5}">
                      <a16:colId xmlns:a16="http://schemas.microsoft.com/office/drawing/2014/main" val="3598288521"/>
                    </a:ext>
                  </a:extLst>
                </a:gridCol>
                <a:gridCol w="936703">
                  <a:extLst>
                    <a:ext uri="{9D8B030D-6E8A-4147-A177-3AD203B41FA5}">
                      <a16:colId xmlns:a16="http://schemas.microsoft.com/office/drawing/2014/main" val="2683964233"/>
                    </a:ext>
                  </a:extLst>
                </a:gridCol>
                <a:gridCol w="936703">
                  <a:extLst>
                    <a:ext uri="{9D8B030D-6E8A-4147-A177-3AD203B41FA5}">
                      <a16:colId xmlns:a16="http://schemas.microsoft.com/office/drawing/2014/main" val="499794842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172304"/>
                  </a:ext>
                </a:extLst>
              </a:tr>
              <a:tr h="36000">
                <a:tc rowSpan="3"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</a:t>
                      </a: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VÚD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Zúčtování na konci účetního období: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 převod konečného stavu materiálu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15 000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6024062"/>
                  </a:ext>
                </a:extLst>
              </a:tr>
              <a:tr h="6120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 převod konečného stavu zboží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34 000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5793367"/>
                  </a:ext>
                </a:extLst>
              </a:tr>
              <a:tr h="612000">
                <a:tc vMerge="1"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 převod konečného stavu výrobků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5945137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7076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1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1964353"/>
            <a:ext cx="8232154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jednotlivé účetní případy týkající se </a:t>
            </a:r>
            <a:r>
              <a:rPr 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zásob vytvořených vlastní činností 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formou zápisu do účetního deníku částky. Účetní jednotka uplatňuje průběžnou metodu účtování (způsob A).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A15F5118-6B55-442F-8EBF-E72F7A5F8F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312536"/>
              </p:ext>
            </p:extLst>
          </p:nvPr>
        </p:nvGraphicFramePr>
        <p:xfrm>
          <a:off x="281065" y="3429000"/>
          <a:ext cx="8695668" cy="29692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32460">
                  <a:extLst>
                    <a:ext uri="{9D8B030D-6E8A-4147-A177-3AD203B41FA5}">
                      <a16:colId xmlns:a16="http://schemas.microsoft.com/office/drawing/2014/main" val="2217627851"/>
                    </a:ext>
                  </a:extLst>
                </a:gridCol>
                <a:gridCol w="875348">
                  <a:extLst>
                    <a:ext uri="{9D8B030D-6E8A-4147-A177-3AD203B41FA5}">
                      <a16:colId xmlns:a16="http://schemas.microsoft.com/office/drawing/2014/main" val="3367095254"/>
                    </a:ext>
                  </a:extLst>
                </a:gridCol>
                <a:gridCol w="4012045">
                  <a:extLst>
                    <a:ext uri="{9D8B030D-6E8A-4147-A177-3AD203B41FA5}">
                      <a16:colId xmlns:a16="http://schemas.microsoft.com/office/drawing/2014/main" val="1248553813"/>
                    </a:ext>
                  </a:extLst>
                </a:gridCol>
                <a:gridCol w="1302409">
                  <a:extLst>
                    <a:ext uri="{9D8B030D-6E8A-4147-A177-3AD203B41FA5}">
                      <a16:colId xmlns:a16="http://schemas.microsoft.com/office/drawing/2014/main" val="3598288521"/>
                    </a:ext>
                  </a:extLst>
                </a:gridCol>
                <a:gridCol w="936703">
                  <a:extLst>
                    <a:ext uri="{9D8B030D-6E8A-4147-A177-3AD203B41FA5}">
                      <a16:colId xmlns:a16="http://schemas.microsoft.com/office/drawing/2014/main" val="2683964233"/>
                    </a:ext>
                  </a:extLst>
                </a:gridCol>
                <a:gridCol w="936703">
                  <a:extLst>
                    <a:ext uri="{9D8B030D-6E8A-4147-A177-3AD203B41FA5}">
                      <a16:colId xmlns:a16="http://schemas.microsoft.com/office/drawing/2014/main" val="499794842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172304"/>
                  </a:ext>
                </a:extLst>
              </a:tr>
              <a:tr h="36000">
                <a:tc rowSpan="3"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VÚD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Převod PS na začátku účetního období: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 nedokončená výroba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120 000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6024062"/>
                  </a:ext>
                </a:extLst>
              </a:tr>
              <a:tr h="612000">
                <a:tc vMerge="1"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 polotovary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70 000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7488085"/>
                  </a:ext>
                </a:extLst>
              </a:tr>
              <a:tr h="612000">
                <a:tc vMerge="1"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 výrobky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260 000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5945137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4378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1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1964353"/>
            <a:ext cx="8232154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jednotlivé účetní případy týkající se </a:t>
            </a:r>
            <a:r>
              <a:rPr 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zásob vytvořených vlastní činností 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formou zápisu do účetního deníku částky. Účetní jednotka uplatňuje průběžnou metodu účtování (způsob A).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A15F5118-6B55-442F-8EBF-E72F7A5F8F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282987"/>
              </p:ext>
            </p:extLst>
          </p:nvPr>
        </p:nvGraphicFramePr>
        <p:xfrm>
          <a:off x="281065" y="3429000"/>
          <a:ext cx="8695668" cy="3088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32460">
                  <a:extLst>
                    <a:ext uri="{9D8B030D-6E8A-4147-A177-3AD203B41FA5}">
                      <a16:colId xmlns:a16="http://schemas.microsoft.com/office/drawing/2014/main" val="2217627851"/>
                    </a:ext>
                  </a:extLst>
                </a:gridCol>
                <a:gridCol w="875348">
                  <a:extLst>
                    <a:ext uri="{9D8B030D-6E8A-4147-A177-3AD203B41FA5}">
                      <a16:colId xmlns:a16="http://schemas.microsoft.com/office/drawing/2014/main" val="3367095254"/>
                    </a:ext>
                  </a:extLst>
                </a:gridCol>
                <a:gridCol w="4012045">
                  <a:extLst>
                    <a:ext uri="{9D8B030D-6E8A-4147-A177-3AD203B41FA5}">
                      <a16:colId xmlns:a16="http://schemas.microsoft.com/office/drawing/2014/main" val="1248553813"/>
                    </a:ext>
                  </a:extLst>
                </a:gridCol>
                <a:gridCol w="1302409">
                  <a:extLst>
                    <a:ext uri="{9D8B030D-6E8A-4147-A177-3AD203B41FA5}">
                      <a16:colId xmlns:a16="http://schemas.microsoft.com/office/drawing/2014/main" val="3598288521"/>
                    </a:ext>
                  </a:extLst>
                </a:gridCol>
                <a:gridCol w="936703">
                  <a:extLst>
                    <a:ext uri="{9D8B030D-6E8A-4147-A177-3AD203B41FA5}">
                      <a16:colId xmlns:a16="http://schemas.microsoft.com/office/drawing/2014/main" val="2683964233"/>
                    </a:ext>
                  </a:extLst>
                </a:gridCol>
                <a:gridCol w="936703">
                  <a:extLst>
                    <a:ext uri="{9D8B030D-6E8A-4147-A177-3AD203B41FA5}">
                      <a16:colId xmlns:a16="http://schemas.microsoft.com/office/drawing/2014/main" val="499794842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172304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Příj</a:t>
                      </a: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Přírůstek nedokončené výroby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9604526"/>
                  </a:ext>
                </a:extLst>
              </a:tr>
              <a:tr h="36000">
                <a:tc rowSpan="2"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Výd</a:t>
                      </a: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Příj</a:t>
                      </a: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Výroba polotovarů: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 úbytek nedokončené výroby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60 000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6024062"/>
                  </a:ext>
                </a:extLst>
              </a:tr>
              <a:tr h="612000">
                <a:tc vMerge="1"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 přírůstek polotovarů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85 000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5945137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7747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1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1964353"/>
            <a:ext cx="8232154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jednotlivé účetní případy týkající se </a:t>
            </a:r>
            <a:r>
              <a:rPr 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zásob vytvořených vlastní činností 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formou zápisu do účetního deníku částky. Účetní jednotka uplatňuje průběžnou metodu účtování (způsob A).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A15F5118-6B55-442F-8EBF-E72F7A5F8F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946409"/>
              </p:ext>
            </p:extLst>
          </p:nvPr>
        </p:nvGraphicFramePr>
        <p:xfrm>
          <a:off x="281065" y="3429000"/>
          <a:ext cx="8695668" cy="32155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32460">
                  <a:extLst>
                    <a:ext uri="{9D8B030D-6E8A-4147-A177-3AD203B41FA5}">
                      <a16:colId xmlns:a16="http://schemas.microsoft.com/office/drawing/2014/main" val="2217627851"/>
                    </a:ext>
                  </a:extLst>
                </a:gridCol>
                <a:gridCol w="875348">
                  <a:extLst>
                    <a:ext uri="{9D8B030D-6E8A-4147-A177-3AD203B41FA5}">
                      <a16:colId xmlns:a16="http://schemas.microsoft.com/office/drawing/2014/main" val="3367095254"/>
                    </a:ext>
                  </a:extLst>
                </a:gridCol>
                <a:gridCol w="4012045">
                  <a:extLst>
                    <a:ext uri="{9D8B030D-6E8A-4147-A177-3AD203B41FA5}">
                      <a16:colId xmlns:a16="http://schemas.microsoft.com/office/drawing/2014/main" val="1248553813"/>
                    </a:ext>
                  </a:extLst>
                </a:gridCol>
                <a:gridCol w="1302409">
                  <a:extLst>
                    <a:ext uri="{9D8B030D-6E8A-4147-A177-3AD203B41FA5}">
                      <a16:colId xmlns:a16="http://schemas.microsoft.com/office/drawing/2014/main" val="3598288521"/>
                    </a:ext>
                  </a:extLst>
                </a:gridCol>
                <a:gridCol w="936703">
                  <a:extLst>
                    <a:ext uri="{9D8B030D-6E8A-4147-A177-3AD203B41FA5}">
                      <a16:colId xmlns:a16="http://schemas.microsoft.com/office/drawing/2014/main" val="2683964233"/>
                    </a:ext>
                  </a:extLst>
                </a:gridCol>
                <a:gridCol w="936703">
                  <a:extLst>
                    <a:ext uri="{9D8B030D-6E8A-4147-A177-3AD203B41FA5}">
                      <a16:colId xmlns:a16="http://schemas.microsoft.com/office/drawing/2014/main" val="499794842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172304"/>
                  </a:ext>
                </a:extLst>
              </a:tr>
              <a:tr h="36000">
                <a:tc rowSpan="2"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Výd</a:t>
                      </a: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Příj</a:t>
                      </a: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Výroba hotových výrobků: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 úbytek polotovarů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110 000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6024062"/>
                  </a:ext>
                </a:extLst>
              </a:tr>
              <a:tr h="612000">
                <a:tc vMerge="1"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 přírůstek výrobků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160 000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4513723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Výd</a:t>
                      </a: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Úbytek prodaných výrobků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330 000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6989071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Tržba za prodané výrobky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440 000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101674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7421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1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1964353"/>
            <a:ext cx="8232154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jednotlivé účetní případy týkající se </a:t>
            </a:r>
            <a:r>
              <a:rPr 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zásob vytvořených vlastní činností 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formou zápisu do účetního deníku částky. Účetní jednotka uplatňuje průběžnou metodu účtování (způsob A).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A15F5118-6B55-442F-8EBF-E72F7A5F8F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297425"/>
              </p:ext>
            </p:extLst>
          </p:nvPr>
        </p:nvGraphicFramePr>
        <p:xfrm>
          <a:off x="281065" y="3429000"/>
          <a:ext cx="8695668" cy="33350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32460">
                  <a:extLst>
                    <a:ext uri="{9D8B030D-6E8A-4147-A177-3AD203B41FA5}">
                      <a16:colId xmlns:a16="http://schemas.microsoft.com/office/drawing/2014/main" val="2217627851"/>
                    </a:ext>
                  </a:extLst>
                </a:gridCol>
                <a:gridCol w="875348">
                  <a:extLst>
                    <a:ext uri="{9D8B030D-6E8A-4147-A177-3AD203B41FA5}">
                      <a16:colId xmlns:a16="http://schemas.microsoft.com/office/drawing/2014/main" val="3367095254"/>
                    </a:ext>
                  </a:extLst>
                </a:gridCol>
                <a:gridCol w="4012045">
                  <a:extLst>
                    <a:ext uri="{9D8B030D-6E8A-4147-A177-3AD203B41FA5}">
                      <a16:colId xmlns:a16="http://schemas.microsoft.com/office/drawing/2014/main" val="1248553813"/>
                    </a:ext>
                  </a:extLst>
                </a:gridCol>
                <a:gridCol w="1302409">
                  <a:extLst>
                    <a:ext uri="{9D8B030D-6E8A-4147-A177-3AD203B41FA5}">
                      <a16:colId xmlns:a16="http://schemas.microsoft.com/office/drawing/2014/main" val="3598288521"/>
                    </a:ext>
                  </a:extLst>
                </a:gridCol>
                <a:gridCol w="936703">
                  <a:extLst>
                    <a:ext uri="{9D8B030D-6E8A-4147-A177-3AD203B41FA5}">
                      <a16:colId xmlns:a16="http://schemas.microsoft.com/office/drawing/2014/main" val="2683964233"/>
                    </a:ext>
                  </a:extLst>
                </a:gridCol>
                <a:gridCol w="936703">
                  <a:extLst>
                    <a:ext uri="{9D8B030D-6E8A-4147-A177-3AD203B41FA5}">
                      <a16:colId xmlns:a16="http://schemas.microsoft.com/office/drawing/2014/main" val="499794842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172304"/>
                  </a:ext>
                </a:extLst>
              </a:tr>
              <a:tr h="36000">
                <a:tc rowSpan="3"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</a:t>
                      </a: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VÚD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Inventarizace zásob vlastní činnosti: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 přirozený úbytek nedokončené výroby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1 000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6024062"/>
                  </a:ext>
                </a:extLst>
              </a:tr>
              <a:tr h="612000">
                <a:tc vMerge="1"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 přebytek polotovarů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4 000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7488085"/>
                  </a:ext>
                </a:extLst>
              </a:tr>
              <a:tr h="612000">
                <a:tc vMerge="1"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 zaviněné manko výrobků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7 000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5945137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2420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1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1964353"/>
            <a:ext cx="8232154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jednotlivé účetní případy týkající se </a:t>
            </a:r>
            <a:r>
              <a:rPr 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zásob vytvořených vlastní činností 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formou zápisu do účetního deníku částky. Účetní jednotka uplatňuje průběžnou metodu účtování (způsob A).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A15F5118-6B55-442F-8EBF-E72F7A5F8F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699275"/>
              </p:ext>
            </p:extLst>
          </p:nvPr>
        </p:nvGraphicFramePr>
        <p:xfrm>
          <a:off x="281065" y="3429000"/>
          <a:ext cx="8695668" cy="21110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32460">
                  <a:extLst>
                    <a:ext uri="{9D8B030D-6E8A-4147-A177-3AD203B41FA5}">
                      <a16:colId xmlns:a16="http://schemas.microsoft.com/office/drawing/2014/main" val="2217627851"/>
                    </a:ext>
                  </a:extLst>
                </a:gridCol>
                <a:gridCol w="875348">
                  <a:extLst>
                    <a:ext uri="{9D8B030D-6E8A-4147-A177-3AD203B41FA5}">
                      <a16:colId xmlns:a16="http://schemas.microsoft.com/office/drawing/2014/main" val="3367095254"/>
                    </a:ext>
                  </a:extLst>
                </a:gridCol>
                <a:gridCol w="4012045">
                  <a:extLst>
                    <a:ext uri="{9D8B030D-6E8A-4147-A177-3AD203B41FA5}">
                      <a16:colId xmlns:a16="http://schemas.microsoft.com/office/drawing/2014/main" val="1248553813"/>
                    </a:ext>
                  </a:extLst>
                </a:gridCol>
                <a:gridCol w="1302409">
                  <a:extLst>
                    <a:ext uri="{9D8B030D-6E8A-4147-A177-3AD203B41FA5}">
                      <a16:colId xmlns:a16="http://schemas.microsoft.com/office/drawing/2014/main" val="3598288521"/>
                    </a:ext>
                  </a:extLst>
                </a:gridCol>
                <a:gridCol w="936703">
                  <a:extLst>
                    <a:ext uri="{9D8B030D-6E8A-4147-A177-3AD203B41FA5}">
                      <a16:colId xmlns:a16="http://schemas.microsoft.com/office/drawing/2014/main" val="2683964233"/>
                    </a:ext>
                  </a:extLst>
                </a:gridCol>
                <a:gridCol w="936703">
                  <a:extLst>
                    <a:ext uri="{9D8B030D-6E8A-4147-A177-3AD203B41FA5}">
                      <a16:colId xmlns:a16="http://schemas.microsoft.com/office/drawing/2014/main" val="499794842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172304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Manko předepsáno zaměstnanci k úhradě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7 000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6989071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Zaměstnanec uhradil manko srážkou ze mzdy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7 000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101674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3807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2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1964353"/>
            <a:ext cx="8232154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jednotlivé účetní případy týkající se zásob formou zápisu do účetního deníku. Účetní jednotka uplatňuje </a:t>
            </a:r>
            <a:r>
              <a:rPr 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periodickou metodu účtování 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(způsob B).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A15F5118-6B55-442F-8EBF-E72F7A5F8F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708738"/>
              </p:ext>
            </p:extLst>
          </p:nvPr>
        </p:nvGraphicFramePr>
        <p:xfrm>
          <a:off x="281065" y="3429000"/>
          <a:ext cx="8695668" cy="27230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32460">
                  <a:extLst>
                    <a:ext uri="{9D8B030D-6E8A-4147-A177-3AD203B41FA5}">
                      <a16:colId xmlns:a16="http://schemas.microsoft.com/office/drawing/2014/main" val="2217627851"/>
                    </a:ext>
                  </a:extLst>
                </a:gridCol>
                <a:gridCol w="875348">
                  <a:extLst>
                    <a:ext uri="{9D8B030D-6E8A-4147-A177-3AD203B41FA5}">
                      <a16:colId xmlns:a16="http://schemas.microsoft.com/office/drawing/2014/main" val="3367095254"/>
                    </a:ext>
                  </a:extLst>
                </a:gridCol>
                <a:gridCol w="4012045">
                  <a:extLst>
                    <a:ext uri="{9D8B030D-6E8A-4147-A177-3AD203B41FA5}">
                      <a16:colId xmlns:a16="http://schemas.microsoft.com/office/drawing/2014/main" val="1248553813"/>
                    </a:ext>
                  </a:extLst>
                </a:gridCol>
                <a:gridCol w="1302409">
                  <a:extLst>
                    <a:ext uri="{9D8B030D-6E8A-4147-A177-3AD203B41FA5}">
                      <a16:colId xmlns:a16="http://schemas.microsoft.com/office/drawing/2014/main" val="3598288521"/>
                    </a:ext>
                  </a:extLst>
                </a:gridCol>
                <a:gridCol w="936703">
                  <a:extLst>
                    <a:ext uri="{9D8B030D-6E8A-4147-A177-3AD203B41FA5}">
                      <a16:colId xmlns:a16="http://schemas.microsoft.com/office/drawing/2014/main" val="2683964233"/>
                    </a:ext>
                  </a:extLst>
                </a:gridCol>
                <a:gridCol w="936703">
                  <a:extLst>
                    <a:ext uri="{9D8B030D-6E8A-4147-A177-3AD203B41FA5}">
                      <a16:colId xmlns:a16="http://schemas.microsoft.com/office/drawing/2014/main" val="499794842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172304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VPD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Nákup materiálu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15 000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6989071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Vnitropodniková přeprava materiálu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3 000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1674010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Přijato zboží jako dar na základě darovací smlouvy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10 000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922641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249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2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1964353"/>
            <a:ext cx="8232154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jednotlivé účetní případy týkající se zásob formou zápisu do účetního deníku. Účetní jednotka uplatňuje </a:t>
            </a:r>
            <a:r>
              <a:rPr 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periodickou metodu účtování 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(způsob B).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A15F5118-6B55-442F-8EBF-E72F7A5F8F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651053"/>
              </p:ext>
            </p:extLst>
          </p:nvPr>
        </p:nvGraphicFramePr>
        <p:xfrm>
          <a:off x="281065" y="3429000"/>
          <a:ext cx="8695668" cy="26035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32460">
                  <a:extLst>
                    <a:ext uri="{9D8B030D-6E8A-4147-A177-3AD203B41FA5}">
                      <a16:colId xmlns:a16="http://schemas.microsoft.com/office/drawing/2014/main" val="2217627851"/>
                    </a:ext>
                  </a:extLst>
                </a:gridCol>
                <a:gridCol w="875348">
                  <a:extLst>
                    <a:ext uri="{9D8B030D-6E8A-4147-A177-3AD203B41FA5}">
                      <a16:colId xmlns:a16="http://schemas.microsoft.com/office/drawing/2014/main" val="3367095254"/>
                    </a:ext>
                  </a:extLst>
                </a:gridCol>
                <a:gridCol w="4012045">
                  <a:extLst>
                    <a:ext uri="{9D8B030D-6E8A-4147-A177-3AD203B41FA5}">
                      <a16:colId xmlns:a16="http://schemas.microsoft.com/office/drawing/2014/main" val="1248553813"/>
                    </a:ext>
                  </a:extLst>
                </a:gridCol>
                <a:gridCol w="1302409">
                  <a:extLst>
                    <a:ext uri="{9D8B030D-6E8A-4147-A177-3AD203B41FA5}">
                      <a16:colId xmlns:a16="http://schemas.microsoft.com/office/drawing/2014/main" val="3598288521"/>
                    </a:ext>
                  </a:extLst>
                </a:gridCol>
                <a:gridCol w="936703">
                  <a:extLst>
                    <a:ext uri="{9D8B030D-6E8A-4147-A177-3AD203B41FA5}">
                      <a16:colId xmlns:a16="http://schemas.microsoft.com/office/drawing/2014/main" val="2683964233"/>
                    </a:ext>
                  </a:extLst>
                </a:gridCol>
                <a:gridCol w="936703">
                  <a:extLst>
                    <a:ext uri="{9D8B030D-6E8A-4147-A177-3AD203B41FA5}">
                      <a16:colId xmlns:a16="http://schemas.microsoft.com/office/drawing/2014/main" val="499794842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172304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Pořízení materiálu ve vlastní režii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55 000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6989071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Nákup zboží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70 000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1674010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Přeprava zboží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12 000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922641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7911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2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1964353"/>
            <a:ext cx="8232154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jednotlivé účetní případy týkající se zásob formou zápisu do účetního deníku. Účetní jednotka uplatňuje </a:t>
            </a:r>
            <a:r>
              <a:rPr 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periodickou metodu účtování 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(způsob B).</a:t>
            </a: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39E678EB-23F2-4124-AA8C-07F33EB863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144684"/>
              </p:ext>
            </p:extLst>
          </p:nvPr>
        </p:nvGraphicFramePr>
        <p:xfrm>
          <a:off x="281065" y="3429000"/>
          <a:ext cx="8695668" cy="23572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32460">
                  <a:extLst>
                    <a:ext uri="{9D8B030D-6E8A-4147-A177-3AD203B41FA5}">
                      <a16:colId xmlns:a16="http://schemas.microsoft.com/office/drawing/2014/main" val="2217627851"/>
                    </a:ext>
                  </a:extLst>
                </a:gridCol>
                <a:gridCol w="875348">
                  <a:extLst>
                    <a:ext uri="{9D8B030D-6E8A-4147-A177-3AD203B41FA5}">
                      <a16:colId xmlns:a16="http://schemas.microsoft.com/office/drawing/2014/main" val="3367095254"/>
                    </a:ext>
                  </a:extLst>
                </a:gridCol>
                <a:gridCol w="4012045">
                  <a:extLst>
                    <a:ext uri="{9D8B030D-6E8A-4147-A177-3AD203B41FA5}">
                      <a16:colId xmlns:a16="http://schemas.microsoft.com/office/drawing/2014/main" val="1248553813"/>
                    </a:ext>
                  </a:extLst>
                </a:gridCol>
                <a:gridCol w="1302409">
                  <a:extLst>
                    <a:ext uri="{9D8B030D-6E8A-4147-A177-3AD203B41FA5}">
                      <a16:colId xmlns:a16="http://schemas.microsoft.com/office/drawing/2014/main" val="3598288521"/>
                    </a:ext>
                  </a:extLst>
                </a:gridCol>
                <a:gridCol w="936703">
                  <a:extLst>
                    <a:ext uri="{9D8B030D-6E8A-4147-A177-3AD203B41FA5}">
                      <a16:colId xmlns:a16="http://schemas.microsoft.com/office/drawing/2014/main" val="2683964233"/>
                    </a:ext>
                  </a:extLst>
                </a:gridCol>
                <a:gridCol w="936703">
                  <a:extLst>
                    <a:ext uri="{9D8B030D-6E8A-4147-A177-3AD203B41FA5}">
                      <a16:colId xmlns:a16="http://schemas.microsoft.com/office/drawing/2014/main" val="499794842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172304"/>
                  </a:ext>
                </a:extLst>
              </a:tr>
              <a:tr h="36000">
                <a:tc rowSpan="2"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VÚD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Inventarizace zásob: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 zaviněné manko na materiálu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5 000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6024062"/>
                  </a:ext>
                </a:extLst>
              </a:tr>
              <a:tr h="612000">
                <a:tc vMerge="1"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 přebytek zboží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2 000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5945137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890295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ividenda">
  <a:themeElements>
    <a:clrScheme name="Oranžová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TM02900688[[fn=Fazeta]]</Template>
  <TotalTime>1671</TotalTime>
  <Words>650</Words>
  <Application>Microsoft Office PowerPoint</Application>
  <PresentationFormat>Předvádění na obrazovce (4:3)</PresentationFormat>
  <Paragraphs>192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Gill Sans MT</vt:lpstr>
      <vt:lpstr>Times New Roman</vt:lpstr>
      <vt:lpstr>Wingdings 2</vt:lpstr>
      <vt:lpstr>HDOfficeLightV0</vt:lpstr>
      <vt:lpstr>1_HDOfficeLightV0</vt:lpstr>
      <vt:lpstr>Dividenda</vt:lpstr>
      <vt:lpstr>Téma č. 4   Ing. Ivana Koštuříková, Ph.D.</vt:lpstr>
      <vt:lpstr>Příklad 1</vt:lpstr>
      <vt:lpstr>Příklad 1</vt:lpstr>
      <vt:lpstr>Příklad 1</vt:lpstr>
      <vt:lpstr>Příklad 1</vt:lpstr>
      <vt:lpstr>Příklad 1</vt:lpstr>
      <vt:lpstr>Příklad 2</vt:lpstr>
      <vt:lpstr>Příklad 2</vt:lpstr>
      <vt:lpstr>Příklad 2</vt:lpstr>
      <vt:lpstr>Příklad 2</vt:lpstr>
      <vt:lpstr>Příklad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Ivana Koštuříková</dc:creator>
  <cp:lastModifiedBy>Ivana Koštuříková</cp:lastModifiedBy>
  <cp:revision>46</cp:revision>
  <dcterms:created xsi:type="dcterms:W3CDTF">2018-07-08T17:57:02Z</dcterms:created>
  <dcterms:modified xsi:type="dcterms:W3CDTF">2019-03-29T15:04:51Z</dcterms:modified>
</cp:coreProperties>
</file>