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58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7D1637-DD6D-4723-8566-05470425954E}" v="134" dt="2019-03-29T16:12:52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štuříková" userId="26f013b445acab44" providerId="LiveId" clId="{AD1AA9D4-D99C-4535-AE51-598179B24557}"/>
    <pc:docChg chg="custSel addSld delSld modSld">
      <pc:chgData name="Ivana Koštuříková" userId="26f013b445acab44" providerId="LiveId" clId="{AD1AA9D4-D99C-4535-AE51-598179B24557}" dt="2019-03-29T16:13:19.804" v="548" actId="1076"/>
      <pc:docMkLst>
        <pc:docMk/>
      </pc:docMkLst>
      <pc:sldChg chg="modSp">
        <pc:chgData name="Ivana Koštuříková" userId="26f013b445acab44" providerId="LiveId" clId="{AD1AA9D4-D99C-4535-AE51-598179B24557}" dt="2019-03-29T15:43:49.156" v="65" actId="1076"/>
        <pc:sldMkLst>
          <pc:docMk/>
          <pc:sldMk cId="4000943424" sldId="256"/>
        </pc:sldMkLst>
        <pc:spChg chg="mod">
          <ac:chgData name="Ivana Koštuříková" userId="26f013b445acab44" providerId="LiveId" clId="{AD1AA9D4-D99C-4535-AE51-598179B24557}" dt="2019-03-29T15:43:49.156" v="65" actId="1076"/>
          <ac:spMkLst>
            <pc:docMk/>
            <pc:sldMk cId="4000943424" sldId="256"/>
            <ac:spMk id="4" creationId="{00000000-0000-0000-0000-000000000000}"/>
          </ac:spMkLst>
        </pc:spChg>
      </pc:sldChg>
      <pc:sldChg chg="del">
        <pc:chgData name="Ivana Koštuříková" userId="26f013b445acab44" providerId="LiveId" clId="{AD1AA9D4-D99C-4535-AE51-598179B24557}" dt="2019-03-29T15:51:08.421" v="129" actId="2696"/>
        <pc:sldMkLst>
          <pc:docMk/>
          <pc:sldMk cId="66078269" sldId="257"/>
        </pc:sldMkLst>
      </pc:sldChg>
      <pc:sldChg chg="addSp modSp">
        <pc:chgData name="Ivana Koštuříková" userId="26f013b445acab44" providerId="LiveId" clId="{AD1AA9D4-D99C-4535-AE51-598179B24557}" dt="2019-03-29T15:49:31.127" v="128" actId="20577"/>
        <pc:sldMkLst>
          <pc:docMk/>
          <pc:sldMk cId="1194378166" sldId="258"/>
        </pc:sldMkLst>
        <pc:spChg chg="mod">
          <ac:chgData name="Ivana Koštuříková" userId="26f013b445acab44" providerId="LiveId" clId="{AD1AA9D4-D99C-4535-AE51-598179B24557}" dt="2019-03-29T15:46:53.525" v="71" actId="255"/>
          <ac:spMkLst>
            <pc:docMk/>
            <pc:sldMk cId="1194378166" sldId="258"/>
            <ac:spMk id="4" creationId="{00000000-0000-0000-0000-000000000000}"/>
          </ac:spMkLst>
        </pc:spChg>
        <pc:graphicFrameChg chg="add mod modGraphic">
          <ac:chgData name="Ivana Koštuříková" userId="26f013b445acab44" providerId="LiveId" clId="{AD1AA9D4-D99C-4535-AE51-598179B24557}" dt="2019-03-29T15:49:31.127" v="128" actId="20577"/>
          <ac:graphicFrameMkLst>
            <pc:docMk/>
            <pc:sldMk cId="1194378166" sldId="258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5:52:32.747" v="177" actId="20577"/>
        <pc:sldMkLst>
          <pc:docMk/>
          <pc:sldMk cId="588170163" sldId="259"/>
        </pc:sldMkLst>
        <pc:graphicFrameChg chg="mod modGraphic">
          <ac:chgData name="Ivana Koštuříková" userId="26f013b445acab44" providerId="LiveId" clId="{AD1AA9D4-D99C-4535-AE51-598179B24557}" dt="2019-03-29T15:52:32.747" v="177" actId="20577"/>
          <ac:graphicFrameMkLst>
            <pc:docMk/>
            <pc:sldMk cId="588170163" sldId="259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5:54:55.719" v="205" actId="20577"/>
        <pc:sldMkLst>
          <pc:docMk/>
          <pc:sldMk cId="1952136882" sldId="260"/>
        </pc:sldMkLst>
        <pc:graphicFrameChg chg="mod modGraphic">
          <ac:chgData name="Ivana Koštuříková" userId="26f013b445acab44" providerId="LiveId" clId="{AD1AA9D4-D99C-4535-AE51-598179B24557}" dt="2019-03-29T15:54:55.719" v="205" actId="20577"/>
          <ac:graphicFrameMkLst>
            <pc:docMk/>
            <pc:sldMk cId="1952136882" sldId="260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5:56:25.688" v="230" actId="6549"/>
        <pc:sldMkLst>
          <pc:docMk/>
          <pc:sldMk cId="3854894547" sldId="261"/>
        </pc:sldMkLst>
        <pc:graphicFrameChg chg="modGraphic">
          <ac:chgData name="Ivana Koštuříková" userId="26f013b445acab44" providerId="LiveId" clId="{AD1AA9D4-D99C-4535-AE51-598179B24557}" dt="2019-03-29T15:56:25.688" v="230" actId="6549"/>
          <ac:graphicFrameMkLst>
            <pc:docMk/>
            <pc:sldMk cId="3854894547" sldId="261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5:57:36.599" v="265" actId="6549"/>
        <pc:sldMkLst>
          <pc:docMk/>
          <pc:sldMk cId="2538386621" sldId="262"/>
        </pc:sldMkLst>
        <pc:graphicFrameChg chg="mod modGraphic">
          <ac:chgData name="Ivana Koštuříková" userId="26f013b445acab44" providerId="LiveId" clId="{AD1AA9D4-D99C-4535-AE51-598179B24557}" dt="2019-03-29T15:57:36.599" v="265" actId="6549"/>
          <ac:graphicFrameMkLst>
            <pc:docMk/>
            <pc:sldMk cId="2538386621" sldId="262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6:00:21.402" v="289" actId="255"/>
        <pc:sldMkLst>
          <pc:docMk/>
          <pc:sldMk cId="3679634957" sldId="263"/>
        </pc:sldMkLst>
        <pc:graphicFrameChg chg="modGraphic">
          <ac:chgData name="Ivana Koštuříková" userId="26f013b445acab44" providerId="LiveId" clId="{AD1AA9D4-D99C-4535-AE51-598179B24557}" dt="2019-03-29T16:00:21.402" v="289" actId="255"/>
          <ac:graphicFrameMkLst>
            <pc:docMk/>
            <pc:sldMk cId="3679634957" sldId="263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6:07:51.697" v="424"/>
        <pc:sldMkLst>
          <pc:docMk/>
          <pc:sldMk cId="166335859" sldId="264"/>
        </pc:sldMkLst>
        <pc:spChg chg="mod">
          <ac:chgData name="Ivana Koštuříková" userId="26f013b445acab44" providerId="LiveId" clId="{AD1AA9D4-D99C-4535-AE51-598179B24557}" dt="2019-03-29T16:01:23.428" v="292" actId="20577"/>
          <ac:spMkLst>
            <pc:docMk/>
            <pc:sldMk cId="166335859" sldId="264"/>
            <ac:spMk id="2" creationId="{00000000-0000-0000-0000-000000000000}"/>
          </ac:spMkLst>
        </pc:spChg>
        <pc:spChg chg="mod">
          <ac:chgData name="Ivana Koštuříková" userId="26f013b445acab44" providerId="LiveId" clId="{AD1AA9D4-D99C-4535-AE51-598179B24557}" dt="2019-03-29T16:01:38.490" v="293" actId="113"/>
          <ac:spMkLst>
            <pc:docMk/>
            <pc:sldMk cId="166335859" sldId="264"/>
            <ac:spMk id="4" creationId="{00000000-0000-0000-0000-000000000000}"/>
          </ac:spMkLst>
        </pc:spChg>
        <pc:graphicFrameChg chg="mod modGraphic">
          <ac:chgData name="Ivana Koštuříková" userId="26f013b445acab44" providerId="LiveId" clId="{AD1AA9D4-D99C-4535-AE51-598179B24557}" dt="2019-03-29T16:07:51.697" v="424"/>
          <ac:graphicFrameMkLst>
            <pc:docMk/>
            <pc:sldMk cId="166335859" sldId="264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6:07:46.243" v="420"/>
        <pc:sldMkLst>
          <pc:docMk/>
          <pc:sldMk cId="547918671" sldId="265"/>
        </pc:sldMkLst>
        <pc:graphicFrameChg chg="mod modGraphic">
          <ac:chgData name="Ivana Koštuříková" userId="26f013b445acab44" providerId="LiveId" clId="{AD1AA9D4-D99C-4535-AE51-598179B24557}" dt="2019-03-29T16:07:46.243" v="420"/>
          <ac:graphicFrameMkLst>
            <pc:docMk/>
            <pc:sldMk cId="547918671" sldId="265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6:07:40.681" v="416"/>
        <pc:sldMkLst>
          <pc:docMk/>
          <pc:sldMk cId="4054239028" sldId="266"/>
        </pc:sldMkLst>
        <pc:graphicFrameChg chg="mod modGraphic">
          <ac:chgData name="Ivana Koštuříková" userId="26f013b445acab44" providerId="LiveId" clId="{AD1AA9D4-D99C-4535-AE51-598179B24557}" dt="2019-03-29T16:07:40.681" v="416"/>
          <ac:graphicFrameMkLst>
            <pc:docMk/>
            <pc:sldMk cId="4054239028" sldId="266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6:09:23.249" v="455" actId="20577"/>
        <pc:sldMkLst>
          <pc:docMk/>
          <pc:sldMk cId="2805512481" sldId="267"/>
        </pc:sldMkLst>
        <pc:spChg chg="mod">
          <ac:chgData name="Ivana Koštuříková" userId="26f013b445acab44" providerId="LiveId" clId="{AD1AA9D4-D99C-4535-AE51-598179B24557}" dt="2019-03-29T16:07:06.714" v="407" actId="20577"/>
          <ac:spMkLst>
            <pc:docMk/>
            <pc:sldMk cId="2805512481" sldId="267"/>
            <ac:spMk id="2" creationId="{00000000-0000-0000-0000-000000000000}"/>
          </ac:spMkLst>
        </pc:spChg>
        <pc:spChg chg="mod">
          <ac:chgData name="Ivana Koštuříková" userId="26f013b445acab44" providerId="LiveId" clId="{AD1AA9D4-D99C-4535-AE51-598179B24557}" dt="2019-03-29T16:07:25.443" v="408" actId="113"/>
          <ac:spMkLst>
            <pc:docMk/>
            <pc:sldMk cId="2805512481" sldId="267"/>
            <ac:spMk id="4" creationId="{00000000-0000-0000-0000-000000000000}"/>
          </ac:spMkLst>
        </pc:spChg>
        <pc:graphicFrameChg chg="mod modGraphic">
          <ac:chgData name="Ivana Koštuříková" userId="26f013b445acab44" providerId="LiveId" clId="{AD1AA9D4-D99C-4535-AE51-598179B24557}" dt="2019-03-29T16:09:23.249" v="455" actId="20577"/>
          <ac:graphicFrameMkLst>
            <pc:docMk/>
            <pc:sldMk cId="2805512481" sldId="267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6:10:32.029" v="485" actId="20577"/>
        <pc:sldMkLst>
          <pc:docMk/>
          <pc:sldMk cId="1591865453" sldId="268"/>
        </pc:sldMkLst>
        <pc:graphicFrameChg chg="modGraphic">
          <ac:chgData name="Ivana Koštuříková" userId="26f013b445acab44" providerId="LiveId" clId="{AD1AA9D4-D99C-4535-AE51-598179B24557}" dt="2019-03-29T16:10:32.029" v="485" actId="20577"/>
          <ac:graphicFrameMkLst>
            <pc:docMk/>
            <pc:sldMk cId="1591865453" sldId="268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6:12:25.359" v="526"/>
        <pc:sldMkLst>
          <pc:docMk/>
          <pc:sldMk cId="3998667297" sldId="269"/>
        </pc:sldMkLst>
        <pc:graphicFrameChg chg="mod modGraphic">
          <ac:chgData name="Ivana Koštuříková" userId="26f013b445acab44" providerId="LiveId" clId="{AD1AA9D4-D99C-4535-AE51-598179B24557}" dt="2019-03-29T16:12:25.359" v="526"/>
          <ac:graphicFrameMkLst>
            <pc:docMk/>
            <pc:sldMk cId="3998667297" sldId="269"/>
            <ac:graphicFrameMk id="3" creationId="{D5D3845F-4EA5-4AC5-BEA6-0235162977FA}"/>
          </ac:graphicFrameMkLst>
        </pc:graphicFrameChg>
      </pc:sldChg>
      <pc:sldChg chg="modSp add">
        <pc:chgData name="Ivana Koštuříková" userId="26f013b445acab44" providerId="LiveId" clId="{AD1AA9D4-D99C-4535-AE51-598179B24557}" dt="2019-03-29T16:13:19.804" v="548" actId="1076"/>
        <pc:sldMkLst>
          <pc:docMk/>
          <pc:sldMk cId="2269628312" sldId="270"/>
        </pc:sldMkLst>
        <pc:graphicFrameChg chg="mod modGraphic">
          <ac:chgData name="Ivana Koštuříková" userId="26f013b445acab44" providerId="LiveId" clId="{AD1AA9D4-D99C-4535-AE51-598179B24557}" dt="2019-03-29T16:13:19.804" v="548" actId="1076"/>
          <ac:graphicFrameMkLst>
            <pc:docMk/>
            <pc:sldMk cId="2269628312" sldId="270"/>
            <ac:graphicFrameMk id="3" creationId="{D5D3845F-4EA5-4AC5-BEA6-0235162977FA}"/>
          </ac:graphicFrameMkLst>
        </pc:graphicFrameChg>
      </pc:sldChg>
      <pc:sldChg chg="del">
        <pc:chgData name="Ivana Koštuříková" userId="26f013b445acab44" providerId="LiveId" clId="{AD1AA9D4-D99C-4535-AE51-598179B24557}" dt="2019-03-29T15:51:08.436" v="130" actId="2696"/>
        <pc:sldMkLst>
          <pc:docMk/>
          <pc:sldMk cId="1777436160" sldId="275"/>
        </pc:sldMkLst>
      </pc:sldChg>
      <pc:sldChg chg="del">
        <pc:chgData name="Ivana Koštuříková" userId="26f013b445acab44" providerId="LiveId" clId="{AD1AA9D4-D99C-4535-AE51-598179B24557}" dt="2019-03-29T15:51:08.436" v="131" actId="2696"/>
        <pc:sldMkLst>
          <pc:docMk/>
          <pc:sldMk cId="80736304" sldId="276"/>
        </pc:sldMkLst>
      </pc:sldChg>
      <pc:sldChg chg="del">
        <pc:chgData name="Ivana Koštuříková" userId="26f013b445acab44" providerId="LiveId" clId="{AD1AA9D4-D99C-4535-AE51-598179B24557}" dt="2019-03-29T15:51:08.452" v="133" actId="2696"/>
        <pc:sldMkLst>
          <pc:docMk/>
          <pc:sldMk cId="2663733907" sldId="277"/>
        </pc:sldMkLst>
      </pc:sldChg>
      <pc:sldChg chg="del">
        <pc:chgData name="Ivana Koštuříková" userId="26f013b445acab44" providerId="LiveId" clId="{AD1AA9D4-D99C-4535-AE51-598179B24557}" dt="2019-03-29T15:51:08.452" v="132" actId="2696"/>
        <pc:sldMkLst>
          <pc:docMk/>
          <pc:sldMk cId="4137318663" sldId="278"/>
        </pc:sldMkLst>
      </pc:sldChg>
      <pc:sldChg chg="del">
        <pc:chgData name="Ivana Koštuříková" userId="26f013b445acab44" providerId="LiveId" clId="{AD1AA9D4-D99C-4535-AE51-598179B24557}" dt="2019-03-29T15:51:08.452" v="134" actId="2696"/>
        <pc:sldMkLst>
          <pc:docMk/>
          <pc:sldMk cId="2665795433" sldId="279"/>
        </pc:sldMkLst>
      </pc:sldChg>
      <pc:sldChg chg="del">
        <pc:chgData name="Ivana Koštuříková" userId="26f013b445acab44" providerId="LiveId" clId="{AD1AA9D4-D99C-4535-AE51-598179B24557}" dt="2019-03-29T15:51:08.452" v="135" actId="2696"/>
        <pc:sldMkLst>
          <pc:docMk/>
          <pc:sldMk cId="675499406" sldId="280"/>
        </pc:sldMkLst>
      </pc:sldChg>
      <pc:sldChg chg="del">
        <pc:chgData name="Ivana Koštuříková" userId="26f013b445acab44" providerId="LiveId" clId="{AD1AA9D4-D99C-4535-AE51-598179B24557}" dt="2019-03-29T15:51:08.452" v="136" actId="2696"/>
        <pc:sldMkLst>
          <pc:docMk/>
          <pc:sldMk cId="3598907563" sldId="281"/>
        </pc:sldMkLst>
      </pc:sldChg>
      <pc:sldChg chg="del">
        <pc:chgData name="Ivana Koštuříková" userId="26f013b445acab44" providerId="LiveId" clId="{AD1AA9D4-D99C-4535-AE51-598179B24557}" dt="2019-03-29T15:51:08.452" v="137" actId="2696"/>
        <pc:sldMkLst>
          <pc:docMk/>
          <pc:sldMk cId="2352807355" sldId="282"/>
        </pc:sldMkLst>
      </pc:sldChg>
      <pc:sldChg chg="del">
        <pc:chgData name="Ivana Koštuříková" userId="26f013b445acab44" providerId="LiveId" clId="{AD1AA9D4-D99C-4535-AE51-598179B24557}" dt="2019-03-29T15:51:08.452" v="138" actId="2696"/>
        <pc:sldMkLst>
          <pc:docMk/>
          <pc:sldMk cId="2942672226" sldId="283"/>
        </pc:sldMkLst>
      </pc:sldChg>
      <pc:sldChg chg="del">
        <pc:chgData name="Ivana Koštuříková" userId="26f013b445acab44" providerId="LiveId" clId="{AD1AA9D4-D99C-4535-AE51-598179B24557}" dt="2019-03-29T15:51:08.452" v="139" actId="2696"/>
        <pc:sldMkLst>
          <pc:docMk/>
          <pc:sldMk cId="2280015894" sldId="284"/>
        </pc:sldMkLst>
      </pc:sldChg>
      <pc:sldChg chg="del">
        <pc:chgData name="Ivana Koštuříková" userId="26f013b445acab44" providerId="LiveId" clId="{AD1AA9D4-D99C-4535-AE51-598179B24557}" dt="2019-03-29T15:51:08.467" v="140" actId="2696"/>
        <pc:sldMkLst>
          <pc:docMk/>
          <pc:sldMk cId="1940121211" sldId="28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263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473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629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78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782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600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97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9153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68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786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720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6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7754" y="752302"/>
            <a:ext cx="81938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KRÁTKODOBÝ FINANČNÍ MAJETEK A KRÁTKODOBÉ ZDROJE FINANCOVÁNÍ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krátkodobých bankovních úvěrů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82725"/>
              </p:ext>
            </p:extLst>
          </p:nvPr>
        </p:nvGraphicFramePr>
        <p:xfrm>
          <a:off x="243757" y="3342284"/>
          <a:ext cx="8786764" cy="2648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Splátka úvěrů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585000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Úhrada úroků z úvěru (př. 2)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Splátka úvěrů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23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jiných krátkodobých finančních výpomocí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699242"/>
              </p:ext>
            </p:extLst>
          </p:nvPr>
        </p:nvGraphicFramePr>
        <p:xfrm>
          <a:off x="243757" y="3342284"/>
          <a:ext cx="8786764" cy="291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Emise krátkodobých dluhopisů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nákladů spojených s emisí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 emitovaných dluhopisů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512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jiných krátkodobých finančních výpomocí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576369"/>
              </p:ext>
            </p:extLst>
          </p:nvPr>
        </p:nvGraphicFramePr>
        <p:xfrm>
          <a:off x="243757" y="3342284"/>
          <a:ext cx="8786764" cy="291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Storno neprodaných emitovaných dluhopisů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Přijata půjčka od fyzické osoby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Předpis úroků z emitovaných dluhopisů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86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jiných krátkodobých finančních výpomocí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856502"/>
              </p:ext>
            </p:extLst>
          </p:nvPr>
        </p:nvGraphicFramePr>
        <p:xfrm>
          <a:off x="232606" y="3429000"/>
          <a:ext cx="8786764" cy="2768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Úhrada za vrácené emitované dluhopisy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585000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Úhrada úroků z dluhopisů (př. 6)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Předpis úroků z půjčky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667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jiných krátkodobých finančních výpomocí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83960"/>
              </p:ext>
            </p:extLst>
          </p:nvPr>
        </p:nvGraphicFramePr>
        <p:xfrm>
          <a:off x="232606" y="3546087"/>
          <a:ext cx="8786764" cy="218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Vrácení půjčky fyzické osobě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585000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Úhrada úroků z půjčky (př. 8)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2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krátkodobého finančního majetku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021109"/>
              </p:ext>
            </p:extLst>
          </p:nvPr>
        </p:nvGraphicFramePr>
        <p:xfrm>
          <a:off x="243757" y="3342284"/>
          <a:ext cx="8786764" cy="3041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akcií za účelem obchodování dle smlouvy s makléřem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340 000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Burzovní poplatky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Odměna makléři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krátkodobého finančního majetku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789235"/>
              </p:ext>
            </p:extLst>
          </p:nvPr>
        </p:nvGraphicFramePr>
        <p:xfrm>
          <a:off x="243757" y="3342284"/>
          <a:ext cx="8786764" cy="2675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Akcie zařazeny do majetku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Nárok na dividendy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makléři za akcie (př. 1)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17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krátkodobého finančního majetku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940403"/>
              </p:ext>
            </p:extLst>
          </p:nvPr>
        </p:nvGraphicFramePr>
        <p:xfrm>
          <a:off x="243757" y="3342284"/>
          <a:ext cx="8786764" cy="2795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Přecenění akcií reálnou hodnotou - zvýšení 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612000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 akcií: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úbytek akcií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tržba za prodané akcie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13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krátkodobého finančního majetku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45914"/>
              </p:ext>
            </p:extLst>
          </p:nvPr>
        </p:nvGraphicFramePr>
        <p:xfrm>
          <a:off x="243757" y="3342284"/>
          <a:ext cx="8786764" cy="291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dluhopisů za účelem obchodování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320 000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Provize za zprostředkování nákupu dluhopisů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16 000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Zařazení dluhopisů do majetku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89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krátkodobého finančního majetku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70913"/>
              </p:ext>
            </p:extLst>
          </p:nvPr>
        </p:nvGraphicFramePr>
        <p:xfrm>
          <a:off x="243757" y="3342284"/>
          <a:ext cx="8786764" cy="328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Přecenění dluhopisů reálnou hodnotou - snížení hodnoty 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612000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 dluhopisů: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úbytek dluhopisů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tržba za prodané 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dluhopisy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375 000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8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krátkodobého finančního majetku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053282"/>
              </p:ext>
            </p:extLst>
          </p:nvPr>
        </p:nvGraphicFramePr>
        <p:xfrm>
          <a:off x="243757" y="3342284"/>
          <a:ext cx="8786764" cy="3252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krátkodobých dluhopisů s úmyslem držet je do doby splatnosti dle smlouvy (bez dalších nákladů)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Předpis úroků z dluhopisů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za dluhopisy včetně úroků v den splatnosti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63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krátkodobých bankovních úvěrů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101945"/>
              </p:ext>
            </p:extLst>
          </p:nvPr>
        </p:nvGraphicFramePr>
        <p:xfrm>
          <a:off x="243757" y="3342284"/>
          <a:ext cx="8786764" cy="291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VÚÚ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Bankou poskytnut krátkodobý úvěr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Předpis úroků z úvěru dle smlouvy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Připsány peníze z krátkodobého úvěru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4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3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9811" y="1956379"/>
            <a:ext cx="8232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krátkodobých bankovních úvěrů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5D3845F-4EA5-4AC5-BEA6-02351629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340798"/>
              </p:ext>
            </p:extLst>
          </p:nvPr>
        </p:nvGraphicFramePr>
        <p:xfrm>
          <a:off x="243757" y="3342284"/>
          <a:ext cx="8786764" cy="254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896501452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876754531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3421143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8951229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2541418757"/>
                    </a:ext>
                  </a:extLst>
                </a:gridCol>
                <a:gridCol w="993478">
                  <a:extLst>
                    <a:ext uri="{9D8B030D-6E8A-4147-A177-3AD203B41FA5}">
                      <a16:colId xmlns:a16="http://schemas.microsoft.com/office/drawing/2014/main" val="404979116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031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automobilu (bez dalších nákladů)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92107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faktury za auto (př. 4) z krátkodobého úvěru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751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91867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368</TotalTime>
  <Words>781</Words>
  <Application>Microsoft Office PowerPoint</Application>
  <PresentationFormat>Předvádění na obrazovce (4:3)</PresentationFormat>
  <Paragraphs>244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6   Ing. Ivana Koštuříková, Ph.D.</vt:lpstr>
      <vt:lpstr>Příklad 1</vt:lpstr>
      <vt:lpstr>Příklad 1</vt:lpstr>
      <vt:lpstr>Příklad 1</vt:lpstr>
      <vt:lpstr>Příklad 1</vt:lpstr>
      <vt:lpstr>Příklad 1</vt:lpstr>
      <vt:lpstr>Příklad 1</vt:lpstr>
      <vt:lpstr>Příklad 2</vt:lpstr>
      <vt:lpstr>Příklad 2</vt:lpstr>
      <vt:lpstr>Příklad 2</vt:lpstr>
      <vt:lpstr>Příklad 3</vt:lpstr>
      <vt:lpstr>Příklad 3</vt:lpstr>
      <vt:lpstr>Příklad 3</vt:lpstr>
      <vt:lpstr>Příklad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49</cp:revision>
  <dcterms:created xsi:type="dcterms:W3CDTF">2018-07-08T17:57:02Z</dcterms:created>
  <dcterms:modified xsi:type="dcterms:W3CDTF">2019-03-29T16:13:21Z</dcterms:modified>
</cp:coreProperties>
</file>