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A2690-0FC0-4A0A-BF17-D1E92FC6F5B2}" v="60" dt="2019-03-29T17:24:10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0B096325-2D58-49D0-A453-1136C8841935}"/>
    <pc:docChg chg="custSel addSld delSld modSld">
      <pc:chgData name="Ivana Koštuříková" userId="26f013b445acab44" providerId="LiveId" clId="{0B096325-2D58-49D0-A453-1136C8841935}" dt="2019-03-29T17:24:16.788" v="477" actId="20577"/>
      <pc:docMkLst>
        <pc:docMk/>
      </pc:docMkLst>
      <pc:sldChg chg="modSp">
        <pc:chgData name="Ivana Koštuříková" userId="26f013b445acab44" providerId="LiveId" clId="{0B096325-2D58-49D0-A453-1136C8841935}" dt="2019-03-29T16:16:04.825" v="36" actId="1076"/>
        <pc:sldMkLst>
          <pc:docMk/>
          <pc:sldMk cId="4000943424" sldId="256"/>
        </pc:sldMkLst>
        <pc:spChg chg="mod">
          <ac:chgData name="Ivana Koštuříková" userId="26f013b445acab44" providerId="LiveId" clId="{0B096325-2D58-49D0-A453-1136C8841935}" dt="2019-03-29T16:16:04.825" v="36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addSp delSp modSp">
        <pc:chgData name="Ivana Koštuříková" userId="26f013b445acab44" providerId="LiveId" clId="{0B096325-2D58-49D0-A453-1136C8841935}" dt="2019-03-29T16:19:28.924" v="71" actId="20577"/>
        <pc:sldMkLst>
          <pc:docMk/>
          <pc:sldMk cId="1194378166" sldId="258"/>
        </pc:sldMkLst>
        <pc:spChg chg="del">
          <ac:chgData name="Ivana Koštuříková" userId="26f013b445acab44" providerId="LiveId" clId="{0B096325-2D58-49D0-A453-1136C8841935}" dt="2019-03-29T16:19:07.525" v="59"/>
          <ac:spMkLst>
            <pc:docMk/>
            <pc:sldMk cId="1194378166" sldId="258"/>
            <ac:spMk id="3" creationId="{E87719A8-84B6-4929-A7D8-18ABD5724B7A}"/>
          </ac:spMkLst>
        </pc:spChg>
        <pc:spChg chg="mod">
          <ac:chgData name="Ivana Koštuříková" userId="26f013b445acab44" providerId="LiveId" clId="{0B096325-2D58-49D0-A453-1136C8841935}" dt="2019-03-29T16:16:45.800" v="38" actId="113"/>
          <ac:spMkLst>
            <pc:docMk/>
            <pc:sldMk cId="1194378166" sldId="258"/>
            <ac:spMk id="4" creationId="{00000000-0000-0000-0000-000000000000}"/>
          </ac:spMkLst>
        </pc:spChg>
        <pc:graphicFrameChg chg="add mod modGraphic">
          <ac:chgData name="Ivana Koštuříková" userId="26f013b445acab44" providerId="LiveId" clId="{0B096325-2D58-49D0-A453-1136C8841935}" dt="2019-03-29T16:19:28.924" v="71" actId="20577"/>
          <ac:graphicFrameMkLst>
            <pc:docMk/>
            <pc:sldMk cId="1194378166" sldId="258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08:51.372" v="125" actId="20577"/>
        <pc:sldMkLst>
          <pc:docMk/>
          <pc:sldMk cId="3296171284" sldId="259"/>
        </pc:sldMkLst>
        <pc:graphicFrameChg chg="mod modGraphic">
          <ac:chgData name="Ivana Koštuříková" userId="26f013b445acab44" providerId="LiveId" clId="{0B096325-2D58-49D0-A453-1136C8841935}" dt="2019-03-29T17:08:51.372" v="125" actId="20577"/>
          <ac:graphicFrameMkLst>
            <pc:docMk/>
            <pc:sldMk cId="3296171284" sldId="259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10:55.334" v="166" actId="20577"/>
        <pc:sldMkLst>
          <pc:docMk/>
          <pc:sldMk cId="1591846117" sldId="260"/>
        </pc:sldMkLst>
        <pc:spChg chg="mod">
          <ac:chgData name="Ivana Koštuříková" userId="26f013b445acab44" providerId="LiveId" clId="{0B096325-2D58-49D0-A453-1136C8841935}" dt="2019-03-29T17:09:31.199" v="128" actId="20577"/>
          <ac:spMkLst>
            <pc:docMk/>
            <pc:sldMk cId="1591846117" sldId="260"/>
            <ac:spMk id="2" creationId="{00000000-0000-0000-0000-000000000000}"/>
          </ac:spMkLst>
        </pc:spChg>
        <pc:spChg chg="mod">
          <ac:chgData name="Ivana Koštuříková" userId="26f013b445acab44" providerId="LiveId" clId="{0B096325-2D58-49D0-A453-1136C8841935}" dt="2019-03-29T17:09:46.745" v="129" actId="113"/>
          <ac:spMkLst>
            <pc:docMk/>
            <pc:sldMk cId="1591846117" sldId="260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0B096325-2D58-49D0-A453-1136C8841935}" dt="2019-03-29T17:10:55.334" v="166" actId="20577"/>
          <ac:graphicFrameMkLst>
            <pc:docMk/>
            <pc:sldMk cId="1591846117" sldId="260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12:00.229" v="196" actId="20577"/>
        <pc:sldMkLst>
          <pc:docMk/>
          <pc:sldMk cId="34353408" sldId="261"/>
        </pc:sldMkLst>
        <pc:graphicFrameChg chg="modGraphic">
          <ac:chgData name="Ivana Koštuříková" userId="26f013b445acab44" providerId="LiveId" clId="{0B096325-2D58-49D0-A453-1136C8841935}" dt="2019-03-29T17:12:00.229" v="196" actId="20577"/>
          <ac:graphicFrameMkLst>
            <pc:docMk/>
            <pc:sldMk cId="34353408" sldId="261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13:04.285" v="227" actId="20577"/>
        <pc:sldMkLst>
          <pc:docMk/>
          <pc:sldMk cId="3866381979" sldId="262"/>
        </pc:sldMkLst>
        <pc:graphicFrameChg chg="modGraphic">
          <ac:chgData name="Ivana Koštuříková" userId="26f013b445acab44" providerId="LiveId" clId="{0B096325-2D58-49D0-A453-1136C8841935}" dt="2019-03-29T17:13:04.285" v="227" actId="20577"/>
          <ac:graphicFrameMkLst>
            <pc:docMk/>
            <pc:sldMk cId="3866381979" sldId="262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14:56.318" v="256" actId="20577"/>
        <pc:sldMkLst>
          <pc:docMk/>
          <pc:sldMk cId="288985288" sldId="263"/>
        </pc:sldMkLst>
        <pc:spChg chg="mod">
          <ac:chgData name="Ivana Koštuříková" userId="26f013b445acab44" providerId="LiveId" clId="{0B096325-2D58-49D0-A453-1136C8841935}" dt="2019-03-29T17:13:26.742" v="230" actId="20577"/>
          <ac:spMkLst>
            <pc:docMk/>
            <pc:sldMk cId="288985288" sldId="263"/>
            <ac:spMk id="2" creationId="{00000000-0000-0000-0000-000000000000}"/>
          </ac:spMkLst>
        </pc:spChg>
        <pc:spChg chg="mod">
          <ac:chgData name="Ivana Koštuříková" userId="26f013b445acab44" providerId="LiveId" clId="{0B096325-2D58-49D0-A453-1136C8841935}" dt="2019-03-29T17:13:44.380" v="231" actId="113"/>
          <ac:spMkLst>
            <pc:docMk/>
            <pc:sldMk cId="288985288" sldId="263"/>
            <ac:spMk id="4" creationId="{00000000-0000-0000-0000-000000000000}"/>
          </ac:spMkLst>
        </pc:spChg>
        <pc:graphicFrameChg chg="modGraphic">
          <ac:chgData name="Ivana Koštuříková" userId="26f013b445acab44" providerId="LiveId" clId="{0B096325-2D58-49D0-A453-1136C8841935}" dt="2019-03-29T17:14:56.318" v="256" actId="20577"/>
          <ac:graphicFrameMkLst>
            <pc:docMk/>
            <pc:sldMk cId="288985288" sldId="263"/>
            <ac:graphicFrameMk id="5" creationId="{1E8A2468-37C3-4579-B0D0-A395E1251127}"/>
          </ac:graphicFrameMkLst>
        </pc:graphicFrameChg>
      </pc:sldChg>
      <pc:sldChg chg="modSp del">
        <pc:chgData name="Ivana Koštuříková" userId="26f013b445acab44" providerId="LiveId" clId="{0B096325-2D58-49D0-A453-1136C8841935}" dt="2019-03-29T17:06:44.723" v="72" actId="2696"/>
        <pc:sldMkLst>
          <pc:docMk/>
          <pc:sldMk cId="1548223926" sldId="263"/>
        </pc:sldMkLst>
        <pc:graphicFrameChg chg="modGraphic">
          <ac:chgData name="Ivana Koštuříková" userId="26f013b445acab44" providerId="LiveId" clId="{0B096325-2D58-49D0-A453-1136C8841935}" dt="2019-03-29T16:17:01.403" v="39" actId="255"/>
          <ac:graphicFrameMkLst>
            <pc:docMk/>
            <pc:sldMk cId="1548223926" sldId="263"/>
            <ac:graphicFrameMk id="2" creationId="{7532ECAF-172A-4476-A41B-4D24ED91AB55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15:59.973" v="284" actId="20577"/>
        <pc:sldMkLst>
          <pc:docMk/>
          <pc:sldMk cId="2834057759" sldId="264"/>
        </pc:sldMkLst>
        <pc:graphicFrameChg chg="modGraphic">
          <ac:chgData name="Ivana Koštuříková" userId="26f013b445acab44" providerId="LiveId" clId="{0B096325-2D58-49D0-A453-1136C8841935}" dt="2019-03-29T17:15:59.973" v="284" actId="20577"/>
          <ac:graphicFrameMkLst>
            <pc:docMk/>
            <pc:sldMk cId="2834057759" sldId="264"/>
            <ac:graphicFrameMk id="5" creationId="{1E8A2468-37C3-4579-B0D0-A395E1251127}"/>
          </ac:graphicFrameMkLst>
        </pc:graphicFrameChg>
      </pc:sldChg>
      <pc:sldChg chg="del">
        <pc:chgData name="Ivana Koštuříková" userId="26f013b445acab44" providerId="LiveId" clId="{0B096325-2D58-49D0-A453-1136C8841935}" dt="2019-03-29T17:06:44.723" v="73" actId="2696"/>
        <pc:sldMkLst>
          <pc:docMk/>
          <pc:sldMk cId="4039989358" sldId="264"/>
        </pc:sldMkLst>
      </pc:sldChg>
      <pc:sldChg chg="del">
        <pc:chgData name="Ivana Koštuříková" userId="26f013b445acab44" providerId="LiveId" clId="{0B096325-2D58-49D0-A453-1136C8841935}" dt="2019-03-29T17:06:44.739" v="74" actId="2696"/>
        <pc:sldMkLst>
          <pc:docMk/>
          <pc:sldMk cId="599301711" sldId="265"/>
        </pc:sldMkLst>
      </pc:sldChg>
      <pc:sldChg chg="modSp add">
        <pc:chgData name="Ivana Koštuříková" userId="26f013b445acab44" providerId="LiveId" clId="{0B096325-2D58-49D0-A453-1136C8841935}" dt="2019-03-29T17:16:53.313" v="306" actId="6549"/>
        <pc:sldMkLst>
          <pc:docMk/>
          <pc:sldMk cId="1570585398" sldId="265"/>
        </pc:sldMkLst>
        <pc:graphicFrameChg chg="mod modGraphic">
          <ac:chgData name="Ivana Koštuříková" userId="26f013b445acab44" providerId="LiveId" clId="{0B096325-2D58-49D0-A453-1136C8841935}" dt="2019-03-29T17:16:53.313" v="306" actId="6549"/>
          <ac:graphicFrameMkLst>
            <pc:docMk/>
            <pc:sldMk cId="1570585398" sldId="265"/>
            <ac:graphicFrameMk id="5" creationId="{1E8A2468-37C3-4579-B0D0-A395E1251127}"/>
          </ac:graphicFrameMkLst>
        </pc:graphicFrameChg>
      </pc:sldChg>
      <pc:sldChg chg="modSp add">
        <pc:chgData name="Ivana Koštuříková" userId="26f013b445acab44" providerId="LiveId" clId="{0B096325-2D58-49D0-A453-1136C8841935}" dt="2019-03-29T17:20:06.220" v="363" actId="20577"/>
        <pc:sldMkLst>
          <pc:docMk/>
          <pc:sldMk cId="2009537584" sldId="266"/>
        </pc:sldMkLst>
        <pc:spChg chg="mod">
          <ac:chgData name="Ivana Koštuříková" userId="26f013b445acab44" providerId="LiveId" clId="{0B096325-2D58-49D0-A453-1136C8841935}" dt="2019-03-29T17:18:35.863" v="312" actId="20577"/>
          <ac:spMkLst>
            <pc:docMk/>
            <pc:sldMk cId="2009537584" sldId="266"/>
            <ac:spMk id="4" creationId="{00000000-0000-0000-0000-000000000000}"/>
          </ac:spMkLst>
        </pc:spChg>
        <pc:graphicFrameChg chg="modGraphic">
          <ac:chgData name="Ivana Koštuříková" userId="26f013b445acab44" providerId="LiveId" clId="{0B096325-2D58-49D0-A453-1136C8841935}" dt="2019-03-29T17:20:06.220" v="363" actId="20577"/>
          <ac:graphicFrameMkLst>
            <pc:docMk/>
            <pc:sldMk cId="2009537584" sldId="266"/>
            <ac:graphicFrameMk id="5" creationId="{1E8A2468-37C3-4579-B0D0-A395E1251127}"/>
          </ac:graphicFrameMkLst>
        </pc:graphicFrameChg>
      </pc:sldChg>
      <pc:sldChg chg="del">
        <pc:chgData name="Ivana Koštuříková" userId="26f013b445acab44" providerId="LiveId" clId="{0B096325-2D58-49D0-A453-1136C8841935}" dt="2019-03-29T17:06:44.746" v="75" actId="2696"/>
        <pc:sldMkLst>
          <pc:docMk/>
          <pc:sldMk cId="3955016133" sldId="266"/>
        </pc:sldMkLst>
      </pc:sldChg>
      <pc:sldChg chg="modSp add">
        <pc:chgData name="Ivana Koštuříková" userId="26f013b445acab44" providerId="LiveId" clId="{0B096325-2D58-49D0-A453-1136C8841935}" dt="2019-03-29T17:22:19.694" v="412" actId="1076"/>
        <pc:sldMkLst>
          <pc:docMk/>
          <pc:sldMk cId="1986599103" sldId="267"/>
        </pc:sldMkLst>
        <pc:graphicFrameChg chg="mod modGraphic">
          <ac:chgData name="Ivana Koštuříková" userId="26f013b445acab44" providerId="LiveId" clId="{0B096325-2D58-49D0-A453-1136C8841935}" dt="2019-03-29T17:22:19.694" v="412" actId="1076"/>
          <ac:graphicFrameMkLst>
            <pc:docMk/>
            <pc:sldMk cId="1986599103" sldId="267"/>
            <ac:graphicFrameMk id="5" creationId="{1E8A2468-37C3-4579-B0D0-A395E1251127}"/>
          </ac:graphicFrameMkLst>
        </pc:graphicFrameChg>
      </pc:sldChg>
      <pc:sldChg chg="del">
        <pc:chgData name="Ivana Koštuříková" userId="26f013b445acab44" providerId="LiveId" clId="{0B096325-2D58-49D0-A453-1136C8841935}" dt="2019-03-29T17:06:44.746" v="76" actId="2696"/>
        <pc:sldMkLst>
          <pc:docMk/>
          <pc:sldMk cId="3800929807" sldId="267"/>
        </pc:sldMkLst>
      </pc:sldChg>
      <pc:sldChg chg="del">
        <pc:chgData name="Ivana Koštuříková" userId="26f013b445acab44" providerId="LiveId" clId="{0B096325-2D58-49D0-A453-1136C8841935}" dt="2019-03-29T17:06:44.761" v="77" actId="2696"/>
        <pc:sldMkLst>
          <pc:docMk/>
          <pc:sldMk cId="935746502" sldId="268"/>
        </pc:sldMkLst>
      </pc:sldChg>
      <pc:sldChg chg="modSp add">
        <pc:chgData name="Ivana Koštuříková" userId="26f013b445acab44" providerId="LiveId" clId="{0B096325-2D58-49D0-A453-1136C8841935}" dt="2019-03-29T17:23:23.139" v="450" actId="20577"/>
        <pc:sldMkLst>
          <pc:docMk/>
          <pc:sldMk cId="1345513935" sldId="268"/>
        </pc:sldMkLst>
        <pc:graphicFrameChg chg="modGraphic">
          <ac:chgData name="Ivana Koštuříková" userId="26f013b445acab44" providerId="LiveId" clId="{0B096325-2D58-49D0-A453-1136C8841935}" dt="2019-03-29T17:23:23.139" v="450" actId="20577"/>
          <ac:graphicFrameMkLst>
            <pc:docMk/>
            <pc:sldMk cId="1345513935" sldId="268"/>
            <ac:graphicFrameMk id="5" creationId="{1E8A2468-37C3-4579-B0D0-A395E1251127}"/>
          </ac:graphicFrameMkLst>
        </pc:graphicFrameChg>
      </pc:sldChg>
      <pc:sldChg chg="del">
        <pc:chgData name="Ivana Koštuříková" userId="26f013b445acab44" providerId="LiveId" clId="{0B096325-2D58-49D0-A453-1136C8841935}" dt="2019-03-29T17:06:44.761" v="78" actId="2696"/>
        <pc:sldMkLst>
          <pc:docMk/>
          <pc:sldMk cId="776222761" sldId="269"/>
        </pc:sldMkLst>
      </pc:sldChg>
      <pc:sldChg chg="modSp add">
        <pc:chgData name="Ivana Koštuříková" userId="26f013b445acab44" providerId="LiveId" clId="{0B096325-2D58-49D0-A453-1136C8841935}" dt="2019-03-29T17:24:16.788" v="477" actId="20577"/>
        <pc:sldMkLst>
          <pc:docMk/>
          <pc:sldMk cId="2566189216" sldId="269"/>
        </pc:sldMkLst>
        <pc:graphicFrameChg chg="modGraphic">
          <ac:chgData name="Ivana Koštuříková" userId="26f013b445acab44" providerId="LiveId" clId="{0B096325-2D58-49D0-A453-1136C8841935}" dt="2019-03-29T17:24:16.788" v="477" actId="20577"/>
          <ac:graphicFrameMkLst>
            <pc:docMk/>
            <pc:sldMk cId="2566189216" sldId="269"/>
            <ac:graphicFrameMk id="5" creationId="{1E8A2468-37C3-4579-B0D0-A395E1251127}"/>
          </ac:graphicFrameMkLst>
        </pc:graphicFrameChg>
      </pc:sldChg>
      <pc:sldChg chg="del">
        <pc:chgData name="Ivana Koštuříková" userId="26f013b445acab44" providerId="LiveId" clId="{0B096325-2D58-49D0-A453-1136C8841935}" dt="2019-03-29T17:06:44.761" v="79" actId="2696"/>
        <pc:sldMkLst>
          <pc:docMk/>
          <pc:sldMk cId="1676987418" sldId="270"/>
        </pc:sldMkLst>
      </pc:sldChg>
      <pc:sldChg chg="del">
        <pc:chgData name="Ivana Koštuříková" userId="26f013b445acab44" providerId="LiveId" clId="{0B096325-2D58-49D0-A453-1136C8841935}" dt="2019-03-29T17:06:44.761" v="80" actId="2696"/>
        <pc:sldMkLst>
          <pc:docMk/>
          <pc:sldMk cId="42378163" sldId="271"/>
        </pc:sldMkLst>
      </pc:sldChg>
      <pc:sldChg chg="del">
        <pc:chgData name="Ivana Koštuříková" userId="26f013b445acab44" providerId="LiveId" clId="{0B096325-2D58-49D0-A453-1136C8841935}" dt="2019-03-29T17:06:44.761" v="81" actId="2696"/>
        <pc:sldMkLst>
          <pc:docMk/>
          <pc:sldMk cId="2225327691" sldId="272"/>
        </pc:sldMkLst>
      </pc:sldChg>
      <pc:sldChg chg="del">
        <pc:chgData name="Ivana Koštuříková" userId="26f013b445acab44" providerId="LiveId" clId="{0B096325-2D58-49D0-A453-1136C8841935}" dt="2019-03-29T17:06:44.777" v="82" actId="2696"/>
        <pc:sldMkLst>
          <pc:docMk/>
          <pc:sldMk cId="1711885657" sldId="273"/>
        </pc:sldMkLst>
      </pc:sldChg>
      <pc:sldChg chg="del">
        <pc:chgData name="Ivana Koštuříková" userId="26f013b445acab44" providerId="LiveId" clId="{0B096325-2D58-49D0-A453-1136C8841935}" dt="2019-03-29T17:06:44.777" v="83" actId="2696"/>
        <pc:sldMkLst>
          <pc:docMk/>
          <pc:sldMk cId="3949405846" sldId="274"/>
        </pc:sldMkLst>
      </pc:sldChg>
      <pc:sldChg chg="del">
        <pc:chgData name="Ivana Koštuříková" userId="26f013b445acab44" providerId="LiveId" clId="{0B096325-2D58-49D0-A453-1136C8841935}" dt="2019-03-29T17:06:44.777" v="84" actId="2696"/>
        <pc:sldMkLst>
          <pc:docMk/>
          <pc:sldMk cId="742199032" sldId="275"/>
        </pc:sldMkLst>
      </pc:sldChg>
      <pc:sldChg chg="del">
        <pc:chgData name="Ivana Koštuříková" userId="26f013b445acab44" providerId="LiveId" clId="{0B096325-2D58-49D0-A453-1136C8841935}" dt="2019-03-29T17:06:48.976" v="85" actId="2696"/>
        <pc:sldMkLst>
          <pc:docMk/>
          <pc:sldMk cId="1479195003" sldId="276"/>
        </pc:sldMkLst>
      </pc:sldChg>
      <pc:sldChg chg="del">
        <pc:chgData name="Ivana Koštuříková" userId="26f013b445acab44" providerId="LiveId" clId="{0B096325-2D58-49D0-A453-1136C8841935}" dt="2019-03-29T17:06:48.976" v="86" actId="2696"/>
        <pc:sldMkLst>
          <pc:docMk/>
          <pc:sldMk cId="145741273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7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7754" y="921377"/>
            <a:ext cx="8193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ZÚČTOVACÍ VZTAHY </a:t>
            </a:r>
          </a:p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OBCHODNÍCH STYKŮ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(po úhradě)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78976"/>
              </p:ext>
            </p:extLst>
          </p:nvPr>
        </p:nvGraphicFramePr>
        <p:xfrm>
          <a:off x="265671" y="3228278"/>
          <a:ext cx="8735322" cy="32178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materiál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Reklamace u dodavatele kvůli špatnému materiálu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3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(po úhradě)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68928"/>
              </p:ext>
            </p:extLst>
          </p:nvPr>
        </p:nvGraphicFramePr>
        <p:xfrm>
          <a:off x="271246" y="3523785"/>
          <a:ext cx="8735322" cy="254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Vypořádání reklamace dodavatelem - vrácení peněz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 převeden na sklad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59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(po úhradě)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11537"/>
              </p:ext>
            </p:extLst>
          </p:nvPr>
        </p:nvGraphicFramePr>
        <p:xfrm>
          <a:off x="265671" y="3228278"/>
          <a:ext cx="8735322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prodané výrobky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Úbytek prodaných výrobků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od odběratele za výrobky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51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(po úhradě)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93426"/>
              </p:ext>
            </p:extLst>
          </p:nvPr>
        </p:nvGraphicFramePr>
        <p:xfrm>
          <a:off x="271246" y="3523785"/>
          <a:ext cx="8735322" cy="254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Reklamace vadných výrobků odběratelem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Vypořádali jsme reklamaci dodáním nových výrobků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18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zúčtovacích vztahů z obchodních styků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39391"/>
              </p:ext>
            </p:extLst>
          </p:nvPr>
        </p:nvGraphicFramePr>
        <p:xfrm>
          <a:off x="260095" y="3429000"/>
          <a:ext cx="8735322" cy="32178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prodej výrobků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Úrok z prodlení (výrobky nebyly včas uhrazeny)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 (př. 1+2)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zúčtovacích vztahů z obchodních styků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8001"/>
              </p:ext>
            </p:extLst>
          </p:nvPr>
        </p:nvGraphicFramePr>
        <p:xfrm>
          <a:off x="276822" y="3256156"/>
          <a:ext cx="8735322" cy="34602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Odepsání nedobytné pohledávky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služeb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Úrok z prodlení 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(neuhradili jsme včas služby)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2019192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 (př. 5+6)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17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provozních záloh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12723"/>
              </p:ext>
            </p:extLst>
          </p:nvPr>
        </p:nvGraphicFramePr>
        <p:xfrm>
          <a:off x="265671" y="3228278"/>
          <a:ext cx="8735322" cy="2852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Poskytnuta provozní záloha na opravy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Opravy od dodavatele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Zúčtování poskytnuté zálohy na opravy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4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provozních záloh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16009"/>
              </p:ext>
            </p:extLst>
          </p:nvPr>
        </p:nvGraphicFramePr>
        <p:xfrm>
          <a:off x="265671" y="3228278"/>
          <a:ext cx="8735322" cy="2852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doplatku faktury za opravy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Přijata krátkodobá záloha na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Úbytek prodaného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provozních záloh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83346"/>
              </p:ext>
            </p:extLst>
          </p:nvPr>
        </p:nvGraphicFramePr>
        <p:xfrm>
          <a:off x="265671" y="3228278"/>
          <a:ext cx="8735322" cy="2852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prodané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Zúčtování přijaté zálohy na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Doplatek faktury za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8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(před úhradou)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36736"/>
              </p:ext>
            </p:extLst>
          </p:nvPr>
        </p:nvGraphicFramePr>
        <p:xfrm>
          <a:off x="265671" y="3228278"/>
          <a:ext cx="8735322" cy="291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Tržba za poskytnuté služby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Reklamace služeb odběratelem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zboží, 2 000 ks, cena 130 Kč/1 ks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(před úhradou)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3609"/>
              </p:ext>
            </p:extLst>
          </p:nvPr>
        </p:nvGraphicFramePr>
        <p:xfrm>
          <a:off x="265671" y="3228278"/>
          <a:ext cx="8735322" cy="2852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zboží ve vlastní režii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Reklamace zboží u dodavatele, chybí 20 ks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Zboží převzato na sklad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05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reklamací (před úhradou)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E8A2468-37C3-4579-B0D0-A395E1251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72271"/>
              </p:ext>
            </p:extLst>
          </p:nvPr>
        </p:nvGraphicFramePr>
        <p:xfrm>
          <a:off x="265671" y="3228278"/>
          <a:ext cx="8735322" cy="328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 vypořádal reklamaci dodáním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Úhrada od odběratele za služby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 vMerge="1">
                  <a:txBody>
                    <a:bodyPr/>
                    <a:lstStyle/>
                    <a:p>
                      <a:pPr algn="ctr"/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dodavateli za zboží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8539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471</TotalTime>
  <Words>719</Words>
  <Application>Microsoft Office PowerPoint</Application>
  <PresentationFormat>Předvádění na obrazovce (4:3)</PresentationFormat>
  <Paragraphs>226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7   Ing. Ivana Koštuříková, Ph.D.</vt:lpstr>
      <vt:lpstr>Příklad 1</vt:lpstr>
      <vt:lpstr>Příklad 1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  <vt:lpstr>Příklad 3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53</cp:revision>
  <dcterms:created xsi:type="dcterms:W3CDTF">2018-07-08T17:57:02Z</dcterms:created>
  <dcterms:modified xsi:type="dcterms:W3CDTF">2019-03-29T17:24:17Z</dcterms:modified>
</cp:coreProperties>
</file>