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27475-DFA9-44AB-996D-ADA4898B12D0}" v="105" dt="2019-03-29T17:50:42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štuříková" userId="26f013b445acab44" providerId="LiveId" clId="{DC89EEE5-ACC0-429D-8E36-3682CB8175CF}"/>
    <pc:docChg chg="custSel addSld delSld modSld">
      <pc:chgData name="Ivana Koštuříková" userId="26f013b445acab44" providerId="LiveId" clId="{DC89EEE5-ACC0-429D-8E36-3682CB8175CF}" dt="2019-03-29T17:50:28.936" v="410" actId="6549"/>
      <pc:docMkLst>
        <pc:docMk/>
      </pc:docMkLst>
      <pc:sldChg chg="modSp">
        <pc:chgData name="Ivana Koštuříková" userId="26f013b445acab44" providerId="LiveId" clId="{DC89EEE5-ACC0-429D-8E36-3682CB8175CF}" dt="2019-03-29T17:26:51.090" v="19" actId="1076"/>
        <pc:sldMkLst>
          <pc:docMk/>
          <pc:sldMk cId="4000943424" sldId="256"/>
        </pc:sldMkLst>
        <pc:spChg chg="mod">
          <ac:chgData name="Ivana Koštuříková" userId="26f013b445acab44" providerId="LiveId" clId="{DC89EEE5-ACC0-429D-8E36-3682CB8175CF}" dt="2019-03-29T17:26:51.090" v="19" actId="1076"/>
          <ac:spMkLst>
            <pc:docMk/>
            <pc:sldMk cId="4000943424" sldId="256"/>
            <ac:spMk id="4" creationId="{00000000-0000-0000-0000-000000000000}"/>
          </ac:spMkLst>
        </pc:spChg>
      </pc:sldChg>
      <pc:sldChg chg="del">
        <pc:chgData name="Ivana Koštuříková" userId="26f013b445acab44" providerId="LiveId" clId="{DC89EEE5-ACC0-429D-8E36-3682CB8175CF}" dt="2019-03-29T17:34:25.974" v="109" actId="2696"/>
        <pc:sldMkLst>
          <pc:docMk/>
          <pc:sldMk cId="66078269" sldId="257"/>
        </pc:sldMkLst>
      </pc:sldChg>
      <pc:sldChg chg="addSp modSp">
        <pc:chgData name="Ivana Koštuříková" userId="26f013b445acab44" providerId="LiveId" clId="{DC89EEE5-ACC0-429D-8E36-3682CB8175CF}" dt="2019-03-29T17:34:58.111" v="129" actId="20577"/>
        <pc:sldMkLst>
          <pc:docMk/>
          <pc:sldMk cId="1194378166" sldId="258"/>
        </pc:sldMkLst>
        <pc:spChg chg="mod">
          <ac:chgData name="Ivana Koštuříková" userId="26f013b445acab44" providerId="LiveId" clId="{DC89EEE5-ACC0-429D-8E36-3682CB8175CF}" dt="2019-03-29T17:34:07.516" v="107" actId="255"/>
          <ac:spMkLst>
            <pc:docMk/>
            <pc:sldMk cId="1194378166" sldId="258"/>
            <ac:spMk id="4" creationId="{00000000-0000-0000-0000-000000000000}"/>
          </ac:spMkLst>
        </pc:spChg>
        <pc:graphicFrameChg chg="add mod modGraphic">
          <ac:chgData name="Ivana Koštuříková" userId="26f013b445acab44" providerId="LiveId" clId="{DC89EEE5-ACC0-429D-8E36-3682CB8175CF}" dt="2019-03-29T17:34:58.111" v="129" actId="20577"/>
          <ac:graphicFrameMkLst>
            <pc:docMk/>
            <pc:sldMk cId="1194378166" sldId="258"/>
            <ac:graphicFrameMk id="3" creationId="{BAAADD5D-5497-44F0-B958-3707726DA776}"/>
          </ac:graphicFrameMkLst>
        </pc:graphicFrameChg>
      </pc:sldChg>
      <pc:sldChg chg="modSp add">
        <pc:chgData name="Ivana Koštuříková" userId="26f013b445acab44" providerId="LiveId" clId="{DC89EEE5-ACC0-429D-8E36-3682CB8175CF}" dt="2019-03-29T17:38:02.830" v="174" actId="1076"/>
        <pc:sldMkLst>
          <pc:docMk/>
          <pc:sldMk cId="1680533668" sldId="259"/>
        </pc:sldMkLst>
        <pc:graphicFrameChg chg="mod modGraphic">
          <ac:chgData name="Ivana Koštuříková" userId="26f013b445acab44" providerId="LiveId" clId="{DC89EEE5-ACC0-429D-8E36-3682CB8175CF}" dt="2019-03-29T17:38:02.830" v="174" actId="1076"/>
          <ac:graphicFrameMkLst>
            <pc:docMk/>
            <pc:sldMk cId="1680533668" sldId="259"/>
            <ac:graphicFrameMk id="3" creationId="{BAAADD5D-5497-44F0-B958-3707726DA776}"/>
          </ac:graphicFrameMkLst>
        </pc:graphicFrameChg>
      </pc:sldChg>
      <pc:sldChg chg="modSp add">
        <pc:chgData name="Ivana Koštuříková" userId="26f013b445acab44" providerId="LiveId" clId="{DC89EEE5-ACC0-429D-8E36-3682CB8175CF}" dt="2019-03-29T17:37:37.231" v="173" actId="20577"/>
        <pc:sldMkLst>
          <pc:docMk/>
          <pc:sldMk cId="3136491992" sldId="260"/>
        </pc:sldMkLst>
        <pc:graphicFrameChg chg="mod modGraphic">
          <ac:chgData name="Ivana Koštuříková" userId="26f013b445acab44" providerId="LiveId" clId="{DC89EEE5-ACC0-429D-8E36-3682CB8175CF}" dt="2019-03-29T17:37:37.231" v="173" actId="20577"/>
          <ac:graphicFrameMkLst>
            <pc:docMk/>
            <pc:sldMk cId="3136491992" sldId="260"/>
            <ac:graphicFrameMk id="3" creationId="{BAAADD5D-5497-44F0-B958-3707726DA776}"/>
          </ac:graphicFrameMkLst>
        </pc:graphicFrameChg>
      </pc:sldChg>
      <pc:sldChg chg="modSp add">
        <pc:chgData name="Ivana Koštuříková" userId="26f013b445acab44" providerId="LiveId" clId="{DC89EEE5-ACC0-429D-8E36-3682CB8175CF}" dt="2019-03-29T17:38:52.126" v="192" actId="20577"/>
        <pc:sldMkLst>
          <pc:docMk/>
          <pc:sldMk cId="3576335930" sldId="261"/>
        </pc:sldMkLst>
        <pc:graphicFrameChg chg="modGraphic">
          <ac:chgData name="Ivana Koštuříková" userId="26f013b445acab44" providerId="LiveId" clId="{DC89EEE5-ACC0-429D-8E36-3682CB8175CF}" dt="2019-03-29T17:38:52.126" v="192" actId="20577"/>
          <ac:graphicFrameMkLst>
            <pc:docMk/>
            <pc:sldMk cId="3576335930" sldId="261"/>
            <ac:graphicFrameMk id="3" creationId="{BAAADD5D-5497-44F0-B958-3707726DA776}"/>
          </ac:graphicFrameMkLst>
        </pc:graphicFrameChg>
      </pc:sldChg>
      <pc:sldChg chg="modSp add">
        <pc:chgData name="Ivana Koštuříková" userId="26f013b445acab44" providerId="LiveId" clId="{DC89EEE5-ACC0-429D-8E36-3682CB8175CF}" dt="2019-03-29T17:41:34.727" v="263" actId="20577"/>
        <pc:sldMkLst>
          <pc:docMk/>
          <pc:sldMk cId="1442292836" sldId="262"/>
        </pc:sldMkLst>
        <pc:spChg chg="mod">
          <ac:chgData name="Ivana Koštuříková" userId="26f013b445acab44" providerId="LiveId" clId="{DC89EEE5-ACC0-429D-8E36-3682CB8175CF}" dt="2019-03-29T17:39:41.453" v="195" actId="20577"/>
          <ac:spMkLst>
            <pc:docMk/>
            <pc:sldMk cId="1442292836" sldId="262"/>
            <ac:spMk id="2" creationId="{00000000-0000-0000-0000-000000000000}"/>
          </ac:spMkLst>
        </pc:spChg>
        <pc:spChg chg="mod">
          <ac:chgData name="Ivana Koštuříková" userId="26f013b445acab44" providerId="LiveId" clId="{DC89EEE5-ACC0-429D-8E36-3682CB8175CF}" dt="2019-03-29T17:39:52.656" v="212" actId="20577"/>
          <ac:spMkLst>
            <pc:docMk/>
            <pc:sldMk cId="1442292836" sldId="262"/>
            <ac:spMk id="4" creationId="{00000000-0000-0000-0000-000000000000}"/>
          </ac:spMkLst>
        </pc:spChg>
        <pc:graphicFrameChg chg="mod modGraphic">
          <ac:chgData name="Ivana Koštuříková" userId="26f013b445acab44" providerId="LiveId" clId="{DC89EEE5-ACC0-429D-8E36-3682CB8175CF}" dt="2019-03-29T17:41:34.727" v="263" actId="20577"/>
          <ac:graphicFrameMkLst>
            <pc:docMk/>
            <pc:sldMk cId="1442292836" sldId="262"/>
            <ac:graphicFrameMk id="3" creationId="{BAAADD5D-5497-44F0-B958-3707726DA776}"/>
          </ac:graphicFrameMkLst>
        </pc:graphicFrameChg>
      </pc:sldChg>
      <pc:sldChg chg="modSp add">
        <pc:chgData name="Ivana Koštuříková" userId="26f013b445acab44" providerId="LiveId" clId="{DC89EEE5-ACC0-429D-8E36-3682CB8175CF}" dt="2019-03-29T17:43:27.574" v="292" actId="20577"/>
        <pc:sldMkLst>
          <pc:docMk/>
          <pc:sldMk cId="1816654075" sldId="263"/>
        </pc:sldMkLst>
        <pc:graphicFrameChg chg="mod modGraphic">
          <ac:chgData name="Ivana Koštuříková" userId="26f013b445acab44" providerId="LiveId" clId="{DC89EEE5-ACC0-429D-8E36-3682CB8175CF}" dt="2019-03-29T17:43:27.574" v="292" actId="20577"/>
          <ac:graphicFrameMkLst>
            <pc:docMk/>
            <pc:sldMk cId="1816654075" sldId="263"/>
            <ac:graphicFrameMk id="3" creationId="{BAAADD5D-5497-44F0-B958-3707726DA776}"/>
          </ac:graphicFrameMkLst>
        </pc:graphicFrameChg>
      </pc:sldChg>
      <pc:sldChg chg="addSp delSp modSp add">
        <pc:chgData name="Ivana Koštuříková" userId="26f013b445acab44" providerId="LiveId" clId="{DC89EEE5-ACC0-429D-8E36-3682CB8175CF}" dt="2019-03-29T17:47:13.109" v="356" actId="20577"/>
        <pc:sldMkLst>
          <pc:docMk/>
          <pc:sldMk cId="1516966651" sldId="264"/>
        </pc:sldMkLst>
        <pc:spChg chg="mod">
          <ac:chgData name="Ivana Koštuříková" userId="26f013b445acab44" providerId="LiveId" clId="{DC89EEE5-ACC0-429D-8E36-3682CB8175CF}" dt="2019-03-29T17:44:21.171" v="295" actId="20577"/>
          <ac:spMkLst>
            <pc:docMk/>
            <pc:sldMk cId="1516966651" sldId="264"/>
            <ac:spMk id="2" creationId="{00000000-0000-0000-0000-000000000000}"/>
          </ac:spMkLst>
        </pc:spChg>
        <pc:spChg chg="mod">
          <ac:chgData name="Ivana Koštuříková" userId="26f013b445acab44" providerId="LiveId" clId="{DC89EEE5-ACC0-429D-8E36-3682CB8175CF}" dt="2019-03-29T17:44:43.962" v="296" actId="113"/>
          <ac:spMkLst>
            <pc:docMk/>
            <pc:sldMk cId="1516966651" sldId="264"/>
            <ac:spMk id="4" creationId="{00000000-0000-0000-0000-000000000000}"/>
          </ac:spMkLst>
        </pc:spChg>
        <pc:graphicFrameChg chg="del modGraphic">
          <ac:chgData name="Ivana Koštuříková" userId="26f013b445acab44" providerId="LiveId" clId="{DC89EEE5-ACC0-429D-8E36-3682CB8175CF}" dt="2019-03-29T17:45:24.820" v="307" actId="478"/>
          <ac:graphicFrameMkLst>
            <pc:docMk/>
            <pc:sldMk cId="1516966651" sldId="264"/>
            <ac:graphicFrameMk id="3" creationId="{BAAADD5D-5497-44F0-B958-3707726DA776}"/>
          </ac:graphicFrameMkLst>
        </pc:graphicFrameChg>
        <pc:graphicFrameChg chg="add mod modGraphic">
          <ac:chgData name="Ivana Koštuříková" userId="26f013b445acab44" providerId="LiveId" clId="{DC89EEE5-ACC0-429D-8E36-3682CB8175CF}" dt="2019-03-29T17:47:13.109" v="356" actId="20577"/>
          <ac:graphicFrameMkLst>
            <pc:docMk/>
            <pc:sldMk cId="1516966651" sldId="264"/>
            <ac:graphicFrameMk id="5" creationId="{6C1291E2-0FF3-44EC-95F4-79ED28753125}"/>
          </ac:graphicFrameMkLst>
        </pc:graphicFrameChg>
      </pc:sldChg>
      <pc:sldChg chg="modSp add">
        <pc:chgData name="Ivana Koštuříková" userId="26f013b445acab44" providerId="LiveId" clId="{DC89EEE5-ACC0-429D-8E36-3682CB8175CF}" dt="2019-03-29T17:50:00.192" v="400" actId="20577"/>
        <pc:sldMkLst>
          <pc:docMk/>
          <pc:sldMk cId="1556422285" sldId="265"/>
        </pc:sldMkLst>
        <pc:graphicFrameChg chg="mod modGraphic">
          <ac:chgData name="Ivana Koštuříková" userId="26f013b445acab44" providerId="LiveId" clId="{DC89EEE5-ACC0-429D-8E36-3682CB8175CF}" dt="2019-03-29T17:50:00.192" v="400" actId="20577"/>
          <ac:graphicFrameMkLst>
            <pc:docMk/>
            <pc:sldMk cId="1556422285" sldId="265"/>
            <ac:graphicFrameMk id="5" creationId="{6C1291E2-0FF3-44EC-95F4-79ED28753125}"/>
          </ac:graphicFrameMkLst>
        </pc:graphicFrameChg>
      </pc:sldChg>
      <pc:sldChg chg="modSp add">
        <pc:chgData name="Ivana Koštuříková" userId="26f013b445acab44" providerId="LiveId" clId="{DC89EEE5-ACC0-429D-8E36-3682CB8175CF}" dt="2019-03-29T17:50:28.936" v="410" actId="6549"/>
        <pc:sldMkLst>
          <pc:docMk/>
          <pc:sldMk cId="2476199792" sldId="266"/>
        </pc:sldMkLst>
        <pc:graphicFrameChg chg="mod modGraphic">
          <ac:chgData name="Ivana Koštuříková" userId="26f013b445acab44" providerId="LiveId" clId="{DC89EEE5-ACC0-429D-8E36-3682CB8175CF}" dt="2019-03-29T17:50:28.936" v="410" actId="6549"/>
          <ac:graphicFrameMkLst>
            <pc:docMk/>
            <pc:sldMk cId="2476199792" sldId="266"/>
            <ac:graphicFrameMk id="5" creationId="{6C1291E2-0FF3-44EC-95F4-79ED28753125}"/>
          </ac:graphicFrameMkLst>
        </pc:graphicFrameChg>
      </pc:sldChg>
      <pc:sldChg chg="del">
        <pc:chgData name="Ivana Koštuříková" userId="26f013b445acab44" providerId="LiveId" clId="{DC89EEE5-ACC0-429D-8E36-3682CB8175CF}" dt="2019-03-29T17:34:25.989" v="110" actId="2696"/>
        <pc:sldMkLst>
          <pc:docMk/>
          <pc:sldMk cId="4045754808" sldId="272"/>
        </pc:sldMkLst>
      </pc:sldChg>
      <pc:sldChg chg="del">
        <pc:chgData name="Ivana Koštuříková" userId="26f013b445acab44" providerId="LiveId" clId="{DC89EEE5-ACC0-429D-8E36-3682CB8175CF}" dt="2019-03-29T17:34:25.989" v="111" actId="2696"/>
        <pc:sldMkLst>
          <pc:docMk/>
          <pc:sldMk cId="3972235963" sldId="273"/>
        </pc:sldMkLst>
      </pc:sldChg>
      <pc:sldChg chg="del">
        <pc:chgData name="Ivana Koštuříková" userId="26f013b445acab44" providerId="LiveId" clId="{DC89EEE5-ACC0-429D-8E36-3682CB8175CF}" dt="2019-03-29T17:34:25.989" v="112" actId="2696"/>
        <pc:sldMkLst>
          <pc:docMk/>
          <pc:sldMk cId="1749078317" sldId="274"/>
        </pc:sldMkLst>
      </pc:sldChg>
      <pc:sldChg chg="del">
        <pc:chgData name="Ivana Koštuříková" userId="26f013b445acab44" providerId="LiveId" clId="{DC89EEE5-ACC0-429D-8E36-3682CB8175CF}" dt="2019-03-29T17:34:25.989" v="113" actId="2696"/>
        <pc:sldMkLst>
          <pc:docMk/>
          <pc:sldMk cId="2006793699" sldId="275"/>
        </pc:sldMkLst>
      </pc:sldChg>
      <pc:sldChg chg="del">
        <pc:chgData name="Ivana Koštuříková" userId="26f013b445acab44" providerId="LiveId" clId="{DC89EEE5-ACC0-429D-8E36-3682CB8175CF}" dt="2019-03-29T17:34:26.036" v="114" actId="2696"/>
        <pc:sldMkLst>
          <pc:docMk/>
          <pc:sldMk cId="3540812830" sldId="276"/>
        </pc:sldMkLst>
      </pc:sldChg>
      <pc:sldChg chg="del">
        <pc:chgData name="Ivana Koštuříková" userId="26f013b445acab44" providerId="LiveId" clId="{DC89EEE5-ACC0-429D-8E36-3682CB8175CF}" dt="2019-03-29T17:34:26.090" v="115" actId="2696"/>
        <pc:sldMkLst>
          <pc:docMk/>
          <pc:sldMk cId="2739487171" sldId="277"/>
        </pc:sldMkLst>
      </pc:sldChg>
      <pc:sldChg chg="del">
        <pc:chgData name="Ivana Koštuříková" userId="26f013b445acab44" providerId="LiveId" clId="{DC89EEE5-ACC0-429D-8E36-3682CB8175CF}" dt="2019-03-29T17:34:26.105" v="116" actId="2696"/>
        <pc:sldMkLst>
          <pc:docMk/>
          <pc:sldMk cId="2804106183" sldId="278"/>
        </pc:sldMkLst>
      </pc:sldChg>
      <pc:sldChg chg="del">
        <pc:chgData name="Ivana Koštuříková" userId="26f013b445acab44" providerId="LiveId" clId="{DC89EEE5-ACC0-429D-8E36-3682CB8175CF}" dt="2019-03-29T17:34:26.152" v="117" actId="2696"/>
        <pc:sldMkLst>
          <pc:docMk/>
          <pc:sldMk cId="1451538161" sldId="279"/>
        </pc:sldMkLst>
      </pc:sldChg>
      <pc:sldChg chg="del">
        <pc:chgData name="Ivana Koštuříková" userId="26f013b445acab44" providerId="LiveId" clId="{DC89EEE5-ACC0-429D-8E36-3682CB8175CF}" dt="2019-03-29T17:34:26.237" v="118" actId="2696"/>
        <pc:sldMkLst>
          <pc:docMk/>
          <pc:sldMk cId="3987840965" sldId="280"/>
        </pc:sldMkLst>
      </pc:sldChg>
      <pc:sldChg chg="del">
        <pc:chgData name="Ivana Koštuříková" userId="26f013b445acab44" providerId="LiveId" clId="{DC89EEE5-ACC0-429D-8E36-3682CB8175CF}" dt="2019-03-29T17:34:26.290" v="119" actId="2696"/>
        <pc:sldMkLst>
          <pc:docMk/>
          <pc:sldMk cId="793309469" sldId="281"/>
        </pc:sldMkLst>
      </pc:sldChg>
      <pc:sldChg chg="del">
        <pc:chgData name="Ivana Koštuříková" userId="26f013b445acab44" providerId="LiveId" clId="{DC89EEE5-ACC0-429D-8E36-3682CB8175CF}" dt="2019-03-29T17:34:26.375" v="120" actId="2696"/>
        <pc:sldMkLst>
          <pc:docMk/>
          <pc:sldMk cId="1472457692" sldId="282"/>
        </pc:sldMkLst>
      </pc:sldChg>
      <pc:sldChg chg="del">
        <pc:chgData name="Ivana Koštuříková" userId="26f013b445acab44" providerId="LiveId" clId="{DC89EEE5-ACC0-429D-8E36-3682CB8175CF}" dt="2019-03-29T17:34:26.390" v="121" actId="2696"/>
        <pc:sldMkLst>
          <pc:docMk/>
          <pc:sldMk cId="3465302081" sldId="283"/>
        </pc:sldMkLst>
      </pc:sldChg>
      <pc:sldChg chg="del">
        <pc:chgData name="Ivana Koštuříková" userId="26f013b445acab44" providerId="LiveId" clId="{DC89EEE5-ACC0-429D-8E36-3682CB8175CF}" dt="2019-03-29T17:34:26.437" v="122" actId="2696"/>
        <pc:sldMkLst>
          <pc:docMk/>
          <pc:sldMk cId="1209097123" sldId="284"/>
        </pc:sldMkLst>
      </pc:sldChg>
      <pc:sldChg chg="del">
        <pc:chgData name="Ivana Koštuříková" userId="26f013b445acab44" providerId="LiveId" clId="{DC89EEE5-ACC0-429D-8E36-3682CB8175CF}" dt="2019-03-29T17:34:26.522" v="123" actId="2696"/>
        <pc:sldMkLst>
          <pc:docMk/>
          <pc:sldMk cId="3252311083" sldId="2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8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1244761"/>
            <a:ext cx="81938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SMĚNKY V ÚČETNICTVÍ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eskontu směnek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C1291E2-0FF3-44EC-95F4-79ED28753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45197"/>
              </p:ext>
            </p:extLst>
          </p:nvPr>
        </p:nvGraphicFramePr>
        <p:xfrm>
          <a:off x="280571" y="3334811"/>
          <a:ext cx="8582857" cy="2063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Diskont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Avízo banky o zaplacení směnky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6000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19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směnek k inkasu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AAADD5D-5497-44F0-B958-3707726D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073311"/>
              </p:ext>
            </p:extLst>
          </p:nvPr>
        </p:nvGraphicFramePr>
        <p:xfrm>
          <a:off x="280571" y="3450565"/>
          <a:ext cx="8582857" cy="31805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483417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prodej vlastních výrobků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119 000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1117007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od odběratele směnkou - směnečná suma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pořizovací cena směnky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129 000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024048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úrok ze směnky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směnek k inkasu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AAADD5D-5497-44F0-B958-3707726D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193652"/>
              </p:ext>
            </p:extLst>
          </p:nvPr>
        </p:nvGraphicFramePr>
        <p:xfrm>
          <a:off x="280571" y="3651287"/>
          <a:ext cx="8582857" cy="2063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směnky odběratelem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prodaný materiál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53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směnek k inkasu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AAADD5D-5497-44F0-B958-3707726D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81992"/>
              </p:ext>
            </p:extLst>
          </p:nvPr>
        </p:nvGraphicFramePr>
        <p:xfrm>
          <a:off x="280571" y="3450565"/>
          <a:ext cx="8582857" cy="24490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1117007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od odběratele směnkou - směnečná suma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pořizovací cena směnky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024048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úrok ze směnky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49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směnek k inkasu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AAADD5D-5497-44F0-B958-3707726D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07644"/>
              </p:ext>
            </p:extLst>
          </p:nvPr>
        </p:nvGraphicFramePr>
        <p:xfrm>
          <a:off x="280571" y="3651287"/>
          <a:ext cx="8582857" cy="194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 směnky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prodanou směnku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33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směnek k úhradě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AAADD5D-5497-44F0-B958-3707726D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324822"/>
              </p:ext>
            </p:extLst>
          </p:nvPr>
        </p:nvGraphicFramePr>
        <p:xfrm>
          <a:off x="280571" y="3323063"/>
          <a:ext cx="8582857" cy="3407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materiálu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Přeprava materiálu ve vlastní režii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Uhrazeno pojištění přepravy materiálu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97341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 převzat na sklad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77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29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směnek k úhradě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AAADD5D-5497-44F0-B958-3707726D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80875"/>
              </p:ext>
            </p:extLst>
          </p:nvPr>
        </p:nvGraphicFramePr>
        <p:xfrm>
          <a:off x="280571" y="3323063"/>
          <a:ext cx="8582857" cy="3041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612000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 uhrazen směnkou - směnečná suma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pořizovací cena směnky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úrok ze směnky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směnky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97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65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eskontu směnek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C1291E2-0FF3-44EC-95F4-79ED28753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30358"/>
              </p:ext>
            </p:extLst>
          </p:nvPr>
        </p:nvGraphicFramePr>
        <p:xfrm>
          <a:off x="280571" y="2938943"/>
          <a:ext cx="8582857" cy="37925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prodaný pozemek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Vyřazení pozemku z evidence - prodej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6000222"/>
                  </a:ext>
                </a:extLst>
              </a:tr>
              <a:tr h="1117007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od odběratele směnkou - směnečná suma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pořizovací cena směnky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562 000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024048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úrok ze směnky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6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eskontu směnek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C1291E2-0FF3-44EC-95F4-79ED28753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36561"/>
              </p:ext>
            </p:extLst>
          </p:nvPr>
        </p:nvGraphicFramePr>
        <p:xfrm>
          <a:off x="280571" y="3334811"/>
          <a:ext cx="8582857" cy="2675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161192068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1121934300"/>
                    </a:ext>
                  </a:extLst>
                </a:gridCol>
                <a:gridCol w="3774654">
                  <a:extLst>
                    <a:ext uri="{9D8B030D-6E8A-4147-A177-3AD203B41FA5}">
                      <a16:colId xmlns:a16="http://schemas.microsoft.com/office/drawing/2014/main" val="3580373738"/>
                    </a:ext>
                  </a:extLst>
                </a:gridCol>
                <a:gridCol w="1577897">
                  <a:extLst>
                    <a:ext uri="{9D8B030D-6E8A-4147-A177-3AD203B41FA5}">
                      <a16:colId xmlns:a16="http://schemas.microsoft.com/office/drawing/2014/main" val="654466436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1060655084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73400638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1225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Eskont směnky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22424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Přijetí eskontního úvěru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600022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Připsány peníze z eskontního úvěru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534 000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55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42228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295</TotalTime>
  <Words>491</Words>
  <Application>Microsoft Office PowerPoint</Application>
  <PresentationFormat>Předvádění na obrazovce (4:3)</PresentationFormat>
  <Paragraphs>165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8   Ing. Ivana Koštuříková, Ph.D.</vt:lpstr>
      <vt:lpstr>Příklad 1</vt:lpstr>
      <vt:lpstr>Příklad 1</vt:lpstr>
      <vt:lpstr>Příklad 1</vt:lpstr>
      <vt:lpstr>Příklad 1</vt:lpstr>
      <vt:lpstr>Příklad 2</vt:lpstr>
      <vt:lpstr>Příklad 2</vt:lpstr>
      <vt:lpstr>Příklad 3</vt:lpstr>
      <vt:lpstr>Příklad 3</vt:lpstr>
      <vt:lpstr>Příklad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64</cp:revision>
  <dcterms:created xsi:type="dcterms:W3CDTF">2018-07-08T17:57:02Z</dcterms:created>
  <dcterms:modified xsi:type="dcterms:W3CDTF">2019-03-29T17:50:45Z</dcterms:modified>
</cp:coreProperties>
</file>