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70" r:id="rId3"/>
  </p:sldMasterIdLst>
  <p:sldIdLst>
    <p:sldId id="256" r:id="rId4"/>
    <p:sldId id="299" r:id="rId5"/>
    <p:sldId id="301" r:id="rId6"/>
    <p:sldId id="258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B2935-DB27-4EF5-81AB-20428021CB37}" v="28" dt="2019-03-29T19:12:25.1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4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štuříková" userId="26f013b445acab44" providerId="LiveId" clId="{AA9D20FC-22A7-4E63-A242-BEA696F2EFF4}"/>
    <pc:docChg chg="undo custSel mod addSld delSld modSld">
      <pc:chgData name="Ivana Koštuříková" userId="26f013b445acab44" providerId="LiveId" clId="{AA9D20FC-22A7-4E63-A242-BEA696F2EFF4}" dt="2019-03-29T19:12:53.554" v="365" actId="20577"/>
      <pc:docMkLst>
        <pc:docMk/>
      </pc:docMkLst>
      <pc:sldChg chg="modSp">
        <pc:chgData name="Ivana Koštuříková" userId="26f013b445acab44" providerId="LiveId" clId="{AA9D20FC-22A7-4E63-A242-BEA696F2EFF4}" dt="2019-03-29T18:56:44.093" v="26" actId="1076"/>
        <pc:sldMkLst>
          <pc:docMk/>
          <pc:sldMk cId="4000943424" sldId="256"/>
        </pc:sldMkLst>
        <pc:spChg chg="mod">
          <ac:chgData name="Ivana Koštuříková" userId="26f013b445acab44" providerId="LiveId" clId="{AA9D20FC-22A7-4E63-A242-BEA696F2EFF4}" dt="2019-03-29T18:56:44.093" v="26" actId="1076"/>
          <ac:spMkLst>
            <pc:docMk/>
            <pc:sldMk cId="4000943424" sldId="256"/>
            <ac:spMk id="4" creationId="{00000000-0000-0000-0000-000000000000}"/>
          </ac:spMkLst>
        </pc:spChg>
      </pc:sldChg>
      <pc:sldChg chg="modSp">
        <pc:chgData name="Ivana Koštuříková" userId="26f013b445acab44" providerId="LiveId" clId="{AA9D20FC-22A7-4E63-A242-BEA696F2EFF4}" dt="2019-03-29T19:05:57.029" v="233" actId="114"/>
        <pc:sldMkLst>
          <pc:docMk/>
          <pc:sldMk cId="1194378166" sldId="258"/>
        </pc:sldMkLst>
        <pc:spChg chg="mod">
          <ac:chgData name="Ivana Koštuříková" userId="26f013b445acab44" providerId="LiveId" clId="{AA9D20FC-22A7-4E63-A242-BEA696F2EFF4}" dt="2019-03-29T19:05:57.029" v="233" actId="114"/>
          <ac:spMkLst>
            <pc:docMk/>
            <pc:sldMk cId="1194378166" sldId="258"/>
            <ac:spMk id="4" creationId="{00000000-0000-0000-0000-000000000000}"/>
          </ac:spMkLst>
        </pc:spChg>
      </pc:sldChg>
      <pc:sldChg chg="addSp delSp modSp del mod setBg">
        <pc:chgData name="Ivana Koštuříková" userId="26f013b445acab44" providerId="LiveId" clId="{AA9D20FC-22A7-4E63-A242-BEA696F2EFF4}" dt="2019-03-29T19:08:42.385" v="275" actId="2696"/>
        <pc:sldMkLst>
          <pc:docMk/>
          <pc:sldMk cId="2251472390" sldId="261"/>
        </pc:sldMkLst>
        <pc:spChg chg="mod">
          <ac:chgData name="Ivana Koštuříková" userId="26f013b445acab44" providerId="LiveId" clId="{AA9D20FC-22A7-4E63-A242-BEA696F2EFF4}" dt="2019-03-29T19:06:47.715" v="266" actId="26606"/>
          <ac:spMkLst>
            <pc:docMk/>
            <pc:sldMk cId="2251472390" sldId="261"/>
            <ac:spMk id="2" creationId="{00000000-0000-0000-0000-000000000000}"/>
          </ac:spMkLst>
        </pc:spChg>
        <pc:spChg chg="add">
          <ac:chgData name="Ivana Koštuříková" userId="26f013b445acab44" providerId="LiveId" clId="{AA9D20FC-22A7-4E63-A242-BEA696F2EFF4}" dt="2019-03-29T19:06:47.715" v="266" actId="26606"/>
          <ac:spMkLst>
            <pc:docMk/>
            <pc:sldMk cId="2251472390" sldId="261"/>
            <ac:spMk id="9" creationId="{8C266B9D-DC87-430A-8D3A-2E83639A1768}"/>
          </ac:spMkLst>
        </pc:spChg>
        <pc:spChg chg="add">
          <ac:chgData name="Ivana Koštuříková" userId="26f013b445acab44" providerId="LiveId" clId="{AA9D20FC-22A7-4E63-A242-BEA696F2EFF4}" dt="2019-03-29T19:06:47.715" v="266" actId="26606"/>
          <ac:spMkLst>
            <pc:docMk/>
            <pc:sldMk cId="2251472390" sldId="261"/>
            <ac:spMk id="11" creationId="{69282F36-261B-49B3-8CA9-FB857C475A0E}"/>
          </ac:spMkLst>
        </pc:spChg>
        <pc:spChg chg="add">
          <ac:chgData name="Ivana Koštuříková" userId="26f013b445acab44" providerId="LiveId" clId="{AA9D20FC-22A7-4E63-A242-BEA696F2EFF4}" dt="2019-03-29T19:06:47.715" v="266" actId="26606"/>
          <ac:spMkLst>
            <pc:docMk/>
            <pc:sldMk cId="2251472390" sldId="261"/>
            <ac:spMk id="13" creationId="{B87215C3-3B83-4BE7-9213-26E084BD6158}"/>
          </ac:spMkLst>
        </pc:spChg>
        <pc:spChg chg="add">
          <ac:chgData name="Ivana Koštuříková" userId="26f013b445acab44" providerId="LiveId" clId="{AA9D20FC-22A7-4E63-A242-BEA696F2EFF4}" dt="2019-03-29T19:06:47.715" v="266" actId="26606"/>
          <ac:spMkLst>
            <pc:docMk/>
            <pc:sldMk cId="2251472390" sldId="261"/>
            <ac:spMk id="15" creationId="{13A105D4-2907-419E-8223-4C266BA1E5FB}"/>
          </ac:spMkLst>
        </pc:spChg>
        <pc:spChg chg="add">
          <ac:chgData name="Ivana Koštuříková" userId="26f013b445acab44" providerId="LiveId" clId="{AA9D20FC-22A7-4E63-A242-BEA696F2EFF4}" dt="2019-03-29T19:06:47.715" v="266" actId="26606"/>
          <ac:spMkLst>
            <pc:docMk/>
            <pc:sldMk cId="2251472390" sldId="261"/>
            <ac:spMk id="17" creationId="{1EEE7F17-8E08-4C69-8E22-661908E6DF72}"/>
          </ac:spMkLst>
        </pc:spChg>
        <pc:graphicFrameChg chg="del">
          <ac:chgData name="Ivana Koštuříková" userId="26f013b445acab44" providerId="LiveId" clId="{AA9D20FC-22A7-4E63-A242-BEA696F2EFF4}" dt="2019-03-29T19:06:10.633" v="234" actId="478"/>
          <ac:graphicFrameMkLst>
            <pc:docMk/>
            <pc:sldMk cId="2251472390" sldId="261"/>
            <ac:graphicFrameMk id="3" creationId="{9B85AF78-BFFF-46D1-AB5C-09A2F3A29A42}"/>
          </ac:graphicFrameMkLst>
        </pc:graphicFrameChg>
        <pc:graphicFrameChg chg="add mod modGraphic">
          <ac:chgData name="Ivana Koštuříková" userId="26f013b445acab44" providerId="LiveId" clId="{AA9D20FC-22A7-4E63-A242-BEA696F2EFF4}" dt="2019-03-29T19:07:38.559" v="272" actId="1076"/>
          <ac:graphicFrameMkLst>
            <pc:docMk/>
            <pc:sldMk cId="2251472390" sldId="261"/>
            <ac:graphicFrameMk id="4" creationId="{27AA49AF-3ED8-43FC-9427-8DC08AF0D4AB}"/>
          </ac:graphicFrameMkLst>
        </pc:graphicFrameChg>
      </pc:sldChg>
      <pc:sldChg chg="del">
        <pc:chgData name="Ivana Koštuříková" userId="26f013b445acab44" providerId="LiveId" clId="{AA9D20FC-22A7-4E63-A242-BEA696F2EFF4}" dt="2019-03-29T19:10:44.819" v="325" actId="2696"/>
        <pc:sldMkLst>
          <pc:docMk/>
          <pc:sldMk cId="3493872422" sldId="264"/>
        </pc:sldMkLst>
      </pc:sldChg>
      <pc:sldChg chg="del">
        <pc:chgData name="Ivana Koštuříková" userId="26f013b445acab44" providerId="LiveId" clId="{AA9D20FC-22A7-4E63-A242-BEA696F2EFF4}" dt="2019-03-29T19:10:44.819" v="326" actId="2696"/>
        <pc:sldMkLst>
          <pc:docMk/>
          <pc:sldMk cId="2800056546" sldId="288"/>
        </pc:sldMkLst>
      </pc:sldChg>
      <pc:sldChg chg="del">
        <pc:chgData name="Ivana Koštuříková" userId="26f013b445acab44" providerId="LiveId" clId="{AA9D20FC-22A7-4E63-A242-BEA696F2EFF4}" dt="2019-03-29T19:10:44.819" v="327" actId="2696"/>
        <pc:sldMkLst>
          <pc:docMk/>
          <pc:sldMk cId="4055490167" sldId="289"/>
        </pc:sldMkLst>
      </pc:sldChg>
      <pc:sldChg chg="del">
        <pc:chgData name="Ivana Koštuříková" userId="26f013b445acab44" providerId="LiveId" clId="{AA9D20FC-22A7-4E63-A242-BEA696F2EFF4}" dt="2019-03-29T19:10:44.819" v="328" actId="2696"/>
        <pc:sldMkLst>
          <pc:docMk/>
          <pc:sldMk cId="1628286703" sldId="290"/>
        </pc:sldMkLst>
      </pc:sldChg>
      <pc:sldChg chg="del">
        <pc:chgData name="Ivana Koštuříková" userId="26f013b445acab44" providerId="LiveId" clId="{AA9D20FC-22A7-4E63-A242-BEA696F2EFF4}" dt="2019-03-29T19:10:44.835" v="329" actId="2696"/>
        <pc:sldMkLst>
          <pc:docMk/>
          <pc:sldMk cId="2738448068" sldId="291"/>
        </pc:sldMkLst>
      </pc:sldChg>
      <pc:sldChg chg="del">
        <pc:chgData name="Ivana Koštuříková" userId="26f013b445acab44" providerId="LiveId" clId="{AA9D20FC-22A7-4E63-A242-BEA696F2EFF4}" dt="2019-03-29T19:10:44.835" v="330" actId="2696"/>
        <pc:sldMkLst>
          <pc:docMk/>
          <pc:sldMk cId="3868042608" sldId="292"/>
        </pc:sldMkLst>
      </pc:sldChg>
      <pc:sldChg chg="del">
        <pc:chgData name="Ivana Koštuříková" userId="26f013b445acab44" providerId="LiveId" clId="{AA9D20FC-22A7-4E63-A242-BEA696F2EFF4}" dt="2019-03-29T19:10:44.835" v="331" actId="2696"/>
        <pc:sldMkLst>
          <pc:docMk/>
          <pc:sldMk cId="570258798" sldId="293"/>
        </pc:sldMkLst>
      </pc:sldChg>
      <pc:sldChg chg="del">
        <pc:chgData name="Ivana Koštuříková" userId="26f013b445acab44" providerId="LiveId" clId="{AA9D20FC-22A7-4E63-A242-BEA696F2EFF4}" dt="2019-03-29T19:10:44.835" v="332" actId="2696"/>
        <pc:sldMkLst>
          <pc:docMk/>
          <pc:sldMk cId="1874100466" sldId="294"/>
        </pc:sldMkLst>
      </pc:sldChg>
      <pc:sldChg chg="del">
        <pc:chgData name="Ivana Koštuříková" userId="26f013b445acab44" providerId="LiveId" clId="{AA9D20FC-22A7-4E63-A242-BEA696F2EFF4}" dt="2019-03-29T19:10:44.835" v="333" actId="2696"/>
        <pc:sldMkLst>
          <pc:docMk/>
          <pc:sldMk cId="512329238" sldId="295"/>
        </pc:sldMkLst>
      </pc:sldChg>
      <pc:sldChg chg="del">
        <pc:chgData name="Ivana Koštuříková" userId="26f013b445acab44" providerId="LiveId" clId="{AA9D20FC-22A7-4E63-A242-BEA696F2EFF4}" dt="2019-03-29T19:10:44.850" v="334" actId="2696"/>
        <pc:sldMkLst>
          <pc:docMk/>
          <pc:sldMk cId="2049868669" sldId="296"/>
        </pc:sldMkLst>
      </pc:sldChg>
      <pc:sldChg chg="del">
        <pc:chgData name="Ivana Koštuříková" userId="26f013b445acab44" providerId="LiveId" clId="{AA9D20FC-22A7-4E63-A242-BEA696F2EFF4}" dt="2019-03-29T19:10:44.850" v="335" actId="2696"/>
        <pc:sldMkLst>
          <pc:docMk/>
          <pc:sldMk cId="2700083053" sldId="297"/>
        </pc:sldMkLst>
      </pc:sldChg>
      <pc:sldChg chg="del">
        <pc:chgData name="Ivana Koštuříková" userId="26f013b445acab44" providerId="LiveId" clId="{AA9D20FC-22A7-4E63-A242-BEA696F2EFF4}" dt="2019-03-29T19:10:44.857" v="336" actId="2696"/>
        <pc:sldMkLst>
          <pc:docMk/>
          <pc:sldMk cId="1768419432" sldId="298"/>
        </pc:sldMkLst>
      </pc:sldChg>
      <pc:sldChg chg="addSp delSp modSp add">
        <pc:chgData name="Ivana Koštuříková" userId="26f013b445acab44" providerId="LiveId" clId="{AA9D20FC-22A7-4E63-A242-BEA696F2EFF4}" dt="2019-03-29T19:08:11.462" v="274" actId="113"/>
        <pc:sldMkLst>
          <pc:docMk/>
          <pc:sldMk cId="4255610448" sldId="299"/>
        </pc:sldMkLst>
        <pc:spChg chg="mod">
          <ac:chgData name="Ivana Koštuříková" userId="26f013b445acab44" providerId="LiveId" clId="{AA9D20FC-22A7-4E63-A242-BEA696F2EFF4}" dt="2019-03-29T18:57:50.985" v="80" actId="20577"/>
          <ac:spMkLst>
            <pc:docMk/>
            <pc:sldMk cId="4255610448" sldId="299"/>
            <ac:spMk id="2" creationId="{00000000-0000-0000-0000-000000000000}"/>
          </ac:spMkLst>
        </pc:spChg>
        <pc:graphicFrameChg chg="del">
          <ac:chgData name="Ivana Koštuříková" userId="26f013b445acab44" providerId="LiveId" clId="{AA9D20FC-22A7-4E63-A242-BEA696F2EFF4}" dt="2019-03-29T18:57:36.965" v="67" actId="478"/>
          <ac:graphicFrameMkLst>
            <pc:docMk/>
            <pc:sldMk cId="4255610448" sldId="299"/>
            <ac:graphicFrameMk id="3" creationId="{9B85AF78-BFFF-46D1-AB5C-09A2F3A29A42}"/>
          </ac:graphicFrameMkLst>
        </pc:graphicFrameChg>
        <pc:graphicFrameChg chg="add del mod modGraphic">
          <ac:chgData name="Ivana Koštuříková" userId="26f013b445acab44" providerId="LiveId" clId="{AA9D20FC-22A7-4E63-A242-BEA696F2EFF4}" dt="2019-03-29T19:08:11.462" v="274" actId="113"/>
          <ac:graphicFrameMkLst>
            <pc:docMk/>
            <pc:sldMk cId="4255610448" sldId="299"/>
            <ac:graphicFrameMk id="4" creationId="{097DA187-7D21-42DF-833D-9ED81230426E}"/>
          </ac:graphicFrameMkLst>
        </pc:graphicFrameChg>
      </pc:sldChg>
      <pc:sldChg chg="addSp delSp modSp add del mod setBg">
        <pc:chgData name="Ivana Koštuříková" userId="26f013b445acab44" providerId="LiveId" clId="{AA9D20FC-22A7-4E63-A242-BEA696F2EFF4}" dt="2019-03-29T19:04:39.827" v="230" actId="2696"/>
        <pc:sldMkLst>
          <pc:docMk/>
          <pc:sldMk cId="915517297" sldId="300"/>
        </pc:sldMkLst>
        <pc:spChg chg="mod">
          <ac:chgData name="Ivana Koštuříková" userId="26f013b445acab44" providerId="LiveId" clId="{AA9D20FC-22A7-4E63-A242-BEA696F2EFF4}" dt="2019-03-29T19:02:21.413" v="172" actId="26606"/>
          <ac:spMkLst>
            <pc:docMk/>
            <pc:sldMk cId="915517297" sldId="300"/>
            <ac:spMk id="2" creationId="{00000000-0000-0000-0000-000000000000}"/>
          </ac:spMkLst>
        </pc:spChg>
        <pc:spChg chg="add">
          <ac:chgData name="Ivana Koštuříková" userId="26f013b445acab44" providerId="LiveId" clId="{AA9D20FC-22A7-4E63-A242-BEA696F2EFF4}" dt="2019-03-29T19:02:21.413" v="172" actId="26606"/>
          <ac:spMkLst>
            <pc:docMk/>
            <pc:sldMk cId="915517297" sldId="300"/>
            <ac:spMk id="5" creationId="{587D26DA-9773-4A0E-B213-DDF20A1F1F27}"/>
          </ac:spMkLst>
        </pc:spChg>
        <pc:spChg chg="add del">
          <ac:chgData name="Ivana Koštuříková" userId="26f013b445acab44" providerId="LiveId" clId="{AA9D20FC-22A7-4E63-A242-BEA696F2EFF4}" dt="2019-03-29T19:02:18.534" v="171" actId="26606"/>
          <ac:spMkLst>
            <pc:docMk/>
            <pc:sldMk cId="915517297" sldId="300"/>
            <ac:spMk id="8" creationId="{587D26DA-9773-4A0E-B213-DDF20A1F1F27}"/>
          </ac:spMkLst>
        </pc:spChg>
        <pc:graphicFrameChg chg="add mod modGraphic">
          <ac:chgData name="Ivana Koštuříková" userId="26f013b445acab44" providerId="LiveId" clId="{AA9D20FC-22A7-4E63-A242-BEA696F2EFF4}" dt="2019-03-29T19:03:04.420" v="175"/>
          <ac:graphicFrameMkLst>
            <pc:docMk/>
            <pc:sldMk cId="915517297" sldId="300"/>
            <ac:graphicFrameMk id="3" creationId="{094AB202-499A-424D-80F9-EC8982EFD78A}"/>
          </ac:graphicFrameMkLst>
        </pc:graphicFrameChg>
        <pc:graphicFrameChg chg="del">
          <ac:chgData name="Ivana Koštuříková" userId="26f013b445acab44" providerId="LiveId" clId="{AA9D20FC-22A7-4E63-A242-BEA696F2EFF4}" dt="2019-03-29T19:01:57.775" v="168" actId="478"/>
          <ac:graphicFrameMkLst>
            <pc:docMk/>
            <pc:sldMk cId="915517297" sldId="300"/>
            <ac:graphicFrameMk id="4" creationId="{097DA187-7D21-42DF-833D-9ED81230426E}"/>
          </ac:graphicFrameMkLst>
        </pc:graphicFrameChg>
      </pc:sldChg>
      <pc:sldChg chg="addSp delSp modSp add">
        <pc:chgData name="Ivana Koštuříková" userId="26f013b445acab44" providerId="LiveId" clId="{AA9D20FC-22A7-4E63-A242-BEA696F2EFF4}" dt="2019-03-29T19:04:35.327" v="229"/>
        <pc:sldMkLst>
          <pc:docMk/>
          <pc:sldMk cId="2044561921" sldId="301"/>
        </pc:sldMkLst>
        <pc:spChg chg="mod">
          <ac:chgData name="Ivana Koštuříková" userId="26f013b445acab44" providerId="LiveId" clId="{AA9D20FC-22A7-4E63-A242-BEA696F2EFF4}" dt="2019-03-29T19:04:26.428" v="227" actId="20577"/>
          <ac:spMkLst>
            <pc:docMk/>
            <pc:sldMk cId="2044561921" sldId="301"/>
            <ac:spMk id="2" creationId="{00000000-0000-0000-0000-000000000000}"/>
          </ac:spMkLst>
        </pc:spChg>
        <pc:graphicFrameChg chg="del">
          <ac:chgData name="Ivana Koštuříková" userId="26f013b445acab44" providerId="LiveId" clId="{AA9D20FC-22A7-4E63-A242-BEA696F2EFF4}" dt="2019-03-29T19:04:29.683" v="228" actId="478"/>
          <ac:graphicFrameMkLst>
            <pc:docMk/>
            <pc:sldMk cId="2044561921" sldId="301"/>
            <ac:graphicFrameMk id="4" creationId="{097DA187-7D21-42DF-833D-9ED81230426E}"/>
          </ac:graphicFrameMkLst>
        </pc:graphicFrameChg>
        <pc:graphicFrameChg chg="add">
          <ac:chgData name="Ivana Koštuříková" userId="26f013b445acab44" providerId="LiveId" clId="{AA9D20FC-22A7-4E63-A242-BEA696F2EFF4}" dt="2019-03-29T19:04:35.327" v="229"/>
          <ac:graphicFrameMkLst>
            <pc:docMk/>
            <pc:sldMk cId="2044561921" sldId="301"/>
            <ac:graphicFrameMk id="5" creationId="{32FD9605-6064-47F8-9B98-4AFAEFCEDC7C}"/>
          </ac:graphicFrameMkLst>
        </pc:graphicFrameChg>
      </pc:sldChg>
      <pc:sldChg chg="delSp modSp add">
        <pc:chgData name="Ivana Koštuříková" userId="26f013b445acab44" providerId="LiveId" clId="{AA9D20FC-22A7-4E63-A242-BEA696F2EFF4}" dt="2019-03-29T19:09:27.862" v="310" actId="20577"/>
        <pc:sldMkLst>
          <pc:docMk/>
          <pc:sldMk cId="2129836599" sldId="302"/>
        </pc:sldMkLst>
        <pc:spChg chg="mod">
          <ac:chgData name="Ivana Koštuříková" userId="26f013b445acab44" providerId="LiveId" clId="{AA9D20FC-22A7-4E63-A242-BEA696F2EFF4}" dt="2019-03-29T19:09:27.862" v="310" actId="20577"/>
          <ac:spMkLst>
            <pc:docMk/>
            <pc:sldMk cId="2129836599" sldId="302"/>
            <ac:spMk id="2" creationId="{00000000-0000-0000-0000-000000000000}"/>
          </ac:spMkLst>
        </pc:spChg>
        <pc:graphicFrameChg chg="del modGraphic">
          <ac:chgData name="Ivana Koštuříková" userId="26f013b445acab44" providerId="LiveId" clId="{AA9D20FC-22A7-4E63-A242-BEA696F2EFF4}" dt="2019-03-29T19:08:51.321" v="278" actId="478"/>
          <ac:graphicFrameMkLst>
            <pc:docMk/>
            <pc:sldMk cId="2129836599" sldId="302"/>
            <ac:graphicFrameMk id="4" creationId="{097DA187-7D21-42DF-833D-9ED81230426E}"/>
          </ac:graphicFrameMkLst>
        </pc:graphicFrameChg>
      </pc:sldChg>
      <pc:sldChg chg="delSp modSp add">
        <pc:chgData name="Ivana Koštuříková" userId="26f013b445acab44" providerId="LiveId" clId="{AA9D20FC-22A7-4E63-A242-BEA696F2EFF4}" dt="2019-03-29T19:09:47.579" v="324" actId="20577"/>
        <pc:sldMkLst>
          <pc:docMk/>
          <pc:sldMk cId="2532225037" sldId="303"/>
        </pc:sldMkLst>
        <pc:spChg chg="mod">
          <ac:chgData name="Ivana Koštuříková" userId="26f013b445acab44" providerId="LiveId" clId="{AA9D20FC-22A7-4E63-A242-BEA696F2EFF4}" dt="2019-03-29T19:09:47.579" v="324" actId="20577"/>
          <ac:spMkLst>
            <pc:docMk/>
            <pc:sldMk cId="2532225037" sldId="303"/>
            <ac:spMk id="2" creationId="{00000000-0000-0000-0000-000000000000}"/>
          </ac:spMkLst>
        </pc:spChg>
        <pc:graphicFrameChg chg="del">
          <ac:chgData name="Ivana Koštuříková" userId="26f013b445acab44" providerId="LiveId" clId="{AA9D20FC-22A7-4E63-A242-BEA696F2EFF4}" dt="2019-03-29T19:08:58.519" v="280" actId="478"/>
          <ac:graphicFrameMkLst>
            <pc:docMk/>
            <pc:sldMk cId="2532225037" sldId="303"/>
            <ac:graphicFrameMk id="5" creationId="{32FD9605-6064-47F8-9B98-4AFAEFCEDC7C}"/>
          </ac:graphicFrameMkLst>
        </pc:graphicFrameChg>
      </pc:sldChg>
      <pc:sldChg chg="modSp add">
        <pc:chgData name="Ivana Koštuříková" userId="26f013b445acab44" providerId="LiveId" clId="{AA9D20FC-22A7-4E63-A242-BEA696F2EFF4}" dt="2019-03-29T19:11:03.864" v="341" actId="20577"/>
        <pc:sldMkLst>
          <pc:docMk/>
          <pc:sldMk cId="506979016" sldId="304"/>
        </pc:sldMkLst>
        <pc:spChg chg="mod">
          <ac:chgData name="Ivana Koštuříková" userId="26f013b445acab44" providerId="LiveId" clId="{AA9D20FC-22A7-4E63-A242-BEA696F2EFF4}" dt="2019-03-29T19:10:59.435" v="339" actId="20577"/>
          <ac:spMkLst>
            <pc:docMk/>
            <pc:sldMk cId="506979016" sldId="304"/>
            <ac:spMk id="2" creationId="{00000000-0000-0000-0000-000000000000}"/>
          </ac:spMkLst>
        </pc:spChg>
        <pc:spChg chg="mod">
          <ac:chgData name="Ivana Koštuříková" userId="26f013b445acab44" providerId="LiveId" clId="{AA9D20FC-22A7-4E63-A242-BEA696F2EFF4}" dt="2019-03-29T19:11:03.864" v="341" actId="20577"/>
          <ac:spMkLst>
            <pc:docMk/>
            <pc:sldMk cId="506979016" sldId="304"/>
            <ac:spMk id="4" creationId="{00000000-0000-0000-0000-000000000000}"/>
          </ac:spMkLst>
        </pc:spChg>
      </pc:sldChg>
      <pc:sldChg chg="modSp add">
        <pc:chgData name="Ivana Koštuříková" userId="26f013b445acab44" providerId="LiveId" clId="{AA9D20FC-22A7-4E63-A242-BEA696F2EFF4}" dt="2019-03-29T19:11:10.351" v="343" actId="20577"/>
        <pc:sldMkLst>
          <pc:docMk/>
          <pc:sldMk cId="1234392967" sldId="305"/>
        </pc:sldMkLst>
        <pc:spChg chg="mod">
          <ac:chgData name="Ivana Koštuříková" userId="26f013b445acab44" providerId="LiveId" clId="{AA9D20FC-22A7-4E63-A242-BEA696F2EFF4}" dt="2019-03-29T19:11:10.351" v="343" actId="20577"/>
          <ac:spMkLst>
            <pc:docMk/>
            <pc:sldMk cId="1234392967" sldId="305"/>
            <ac:spMk id="2" creationId="{00000000-0000-0000-0000-000000000000}"/>
          </ac:spMkLst>
        </pc:spChg>
      </pc:sldChg>
      <pc:sldChg chg="modSp add">
        <pc:chgData name="Ivana Koštuříková" userId="26f013b445acab44" providerId="LiveId" clId="{AA9D20FC-22A7-4E63-A242-BEA696F2EFF4}" dt="2019-03-29T19:11:14.040" v="345" actId="20577"/>
        <pc:sldMkLst>
          <pc:docMk/>
          <pc:sldMk cId="3669121365" sldId="306"/>
        </pc:sldMkLst>
        <pc:spChg chg="mod">
          <ac:chgData name="Ivana Koštuříková" userId="26f013b445acab44" providerId="LiveId" clId="{AA9D20FC-22A7-4E63-A242-BEA696F2EFF4}" dt="2019-03-29T19:11:14.040" v="345" actId="20577"/>
          <ac:spMkLst>
            <pc:docMk/>
            <pc:sldMk cId="3669121365" sldId="306"/>
            <ac:spMk id="2" creationId="{00000000-0000-0000-0000-000000000000}"/>
          </ac:spMkLst>
        </pc:spChg>
      </pc:sldChg>
      <pc:sldChg chg="modSp add">
        <pc:chgData name="Ivana Koštuříková" userId="26f013b445acab44" providerId="LiveId" clId="{AA9D20FC-22A7-4E63-A242-BEA696F2EFF4}" dt="2019-03-29T19:12:38.537" v="355" actId="114"/>
        <pc:sldMkLst>
          <pc:docMk/>
          <pc:sldMk cId="283983" sldId="307"/>
        </pc:sldMkLst>
        <pc:spChg chg="mod">
          <ac:chgData name="Ivana Koštuříková" userId="26f013b445acab44" providerId="LiveId" clId="{AA9D20FC-22A7-4E63-A242-BEA696F2EFF4}" dt="2019-03-29T19:12:09.410" v="348" actId="20577"/>
          <ac:spMkLst>
            <pc:docMk/>
            <pc:sldMk cId="283983" sldId="307"/>
            <ac:spMk id="2" creationId="{00000000-0000-0000-0000-000000000000}"/>
          </ac:spMkLst>
        </pc:spChg>
        <pc:spChg chg="mod">
          <ac:chgData name="Ivana Koštuříková" userId="26f013b445acab44" providerId="LiveId" clId="{AA9D20FC-22A7-4E63-A242-BEA696F2EFF4}" dt="2019-03-29T19:12:38.537" v="355" actId="114"/>
          <ac:spMkLst>
            <pc:docMk/>
            <pc:sldMk cId="283983" sldId="307"/>
            <ac:spMk id="4" creationId="{00000000-0000-0000-0000-000000000000}"/>
          </ac:spMkLst>
        </pc:spChg>
      </pc:sldChg>
      <pc:sldChg chg="modSp add">
        <pc:chgData name="Ivana Koštuříková" userId="26f013b445acab44" providerId="LiveId" clId="{AA9D20FC-22A7-4E63-A242-BEA696F2EFF4}" dt="2019-03-29T19:12:47.599" v="360" actId="20577"/>
        <pc:sldMkLst>
          <pc:docMk/>
          <pc:sldMk cId="1399286326" sldId="308"/>
        </pc:sldMkLst>
        <pc:spChg chg="mod">
          <ac:chgData name="Ivana Koštuříková" userId="26f013b445acab44" providerId="LiveId" clId="{AA9D20FC-22A7-4E63-A242-BEA696F2EFF4}" dt="2019-03-29T19:12:47.599" v="360" actId="20577"/>
          <ac:spMkLst>
            <pc:docMk/>
            <pc:sldMk cId="1399286326" sldId="308"/>
            <ac:spMk id="2" creationId="{00000000-0000-0000-0000-000000000000}"/>
          </ac:spMkLst>
        </pc:spChg>
      </pc:sldChg>
      <pc:sldChg chg="modSp add">
        <pc:chgData name="Ivana Koštuříková" userId="26f013b445acab44" providerId="LiveId" clId="{AA9D20FC-22A7-4E63-A242-BEA696F2EFF4}" dt="2019-03-29T19:12:53.554" v="365" actId="20577"/>
        <pc:sldMkLst>
          <pc:docMk/>
          <pc:sldMk cId="3244127103" sldId="309"/>
        </pc:sldMkLst>
        <pc:spChg chg="mod">
          <ac:chgData name="Ivana Koštuříková" userId="26f013b445acab44" providerId="LiveId" clId="{AA9D20FC-22A7-4E63-A242-BEA696F2EFF4}" dt="2019-03-29T19:12:53.554" v="365" actId="20577"/>
          <ac:spMkLst>
            <pc:docMk/>
            <pc:sldMk cId="3244127103" sldId="30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966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678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486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59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966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3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47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303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58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0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46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9</a:t>
            </a: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8600" y="1222459"/>
            <a:ext cx="86867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MZDY ZAMĚSTNANCŮ</a:t>
            </a: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 měl v měsíci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září 2019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 na základní mzdu ve výši 16 000 Kč a výkonnostní odměnu ve výši 2 700 Kč. Je ženatý, má 2 děti a ze mzdy si nechává srážet splátky půjčky ve výši 800 Kč. 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zálohu na daň z příjmů, čistou mzdu a mzdu k výplatě.</a:t>
            </a:r>
          </a:p>
        </p:txBody>
      </p:sp>
    </p:spTree>
    <p:extLst>
      <p:ext uri="{BB962C8B-B14F-4D97-AF65-F5344CB8AC3E}">
        <p14:creationId xmlns:p14="http://schemas.microsoft.com/office/powerpoint/2010/main" val="28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zálohy na daň ze mzdy - září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28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910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čisté mzdy a mzdy k výplatě </a:t>
            </a:r>
            <a:r>
              <a:rPr lang="cs-CZ" alt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- září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12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399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výpočtu zálohy na daň ze mzdy</a:t>
            </a: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097DA187-7D21-42DF-833D-9ED812304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721895"/>
              </p:ext>
            </p:extLst>
          </p:nvPr>
        </p:nvGraphicFramePr>
        <p:xfrm>
          <a:off x="581387" y="758283"/>
          <a:ext cx="7889488" cy="56615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0859">
                  <a:extLst>
                    <a:ext uri="{9D8B030D-6E8A-4147-A177-3AD203B41FA5}">
                      <a16:colId xmlns:a16="http://schemas.microsoft.com/office/drawing/2014/main" val="2235118413"/>
                    </a:ext>
                  </a:extLst>
                </a:gridCol>
                <a:gridCol w="7268629">
                  <a:extLst>
                    <a:ext uri="{9D8B030D-6E8A-4147-A177-3AD203B41FA5}">
                      <a16:colId xmlns:a16="http://schemas.microsoft.com/office/drawing/2014/main" val="2563056271"/>
                    </a:ext>
                  </a:extLst>
                </a:gridCol>
              </a:tblGrid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hrubá mzda​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5908114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zdravotní pojištění hrazené zaměstnavatelem ​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(9 % z HM)</a:t>
                      </a:r>
                      <a:endParaRPr lang="cs-CZ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3890355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sociální pojištění hrazené zaměstnavatelem​ 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(25 % </a:t>
                      </a: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30. 6. 2019</a:t>
                      </a: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24,8 % </a:t>
                      </a:r>
                      <a:r>
                        <a:rPr lang="cs-CZ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 1. 7. 2019</a:t>
                      </a: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 HM)</a:t>
                      </a:r>
                      <a:endParaRPr lang="cs-CZ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8958313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 daně (superhrubá mzda)​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9230800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zaokrouhluje se na celé 100 Kč nahoru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482011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sazba daně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0168826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záloha na daň (vypočítaná)​</a:t>
                      </a:r>
                      <a:endParaRPr lang="cs-CZ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3734958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slevy na dani</a:t>
                      </a: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4794093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záloha na daň po slevách 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7551979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daňové zvýhodnění na děti​</a:t>
                      </a:r>
                      <a:endParaRPr lang="cs-CZ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8184992"/>
                  </a:ext>
                </a:extLst>
              </a:tr>
              <a:tr h="46226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=​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konečná záloha na daň (+) / daňový bonus (-)​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88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61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525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 výpočtu čisté mzdy a mzdy k výplatě</a:t>
            </a:r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2FD9605-6064-47F8-9B98-4AFAEFCED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95904"/>
              </p:ext>
            </p:extLst>
          </p:nvPr>
        </p:nvGraphicFramePr>
        <p:xfrm>
          <a:off x="334900" y="1205854"/>
          <a:ext cx="8474201" cy="4446295"/>
        </p:xfrm>
        <a:graphic>
          <a:graphicData uri="http://schemas.openxmlformats.org/drawingml/2006/table">
            <a:tbl>
              <a:tblPr firstRow="1" firstCol="1" bandRow="1"/>
              <a:tblGrid>
                <a:gridCol w="825267">
                  <a:extLst>
                    <a:ext uri="{9D8B030D-6E8A-4147-A177-3AD203B41FA5}">
                      <a16:colId xmlns:a16="http://schemas.microsoft.com/office/drawing/2014/main" val="2064982975"/>
                    </a:ext>
                  </a:extLst>
                </a:gridCol>
                <a:gridCol w="7648934">
                  <a:extLst>
                    <a:ext uri="{9D8B030D-6E8A-4147-A177-3AD203B41FA5}">
                      <a16:colId xmlns:a16="http://schemas.microsoft.com/office/drawing/2014/main" val="2320228231"/>
                    </a:ext>
                  </a:extLst>
                </a:gridCol>
              </a:tblGrid>
              <a:tr h="635185"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hrubá mzda</a:t>
                      </a: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7920472"/>
                  </a:ext>
                </a:extLst>
              </a:tr>
              <a:tr h="63518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zdravotní pojištění zaměstnance​ (4,5 % HM)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2208915"/>
                  </a:ext>
                </a:extLst>
              </a:tr>
              <a:tr h="63518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sociální pojištění zaměstnance​ (6,5 % HM)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8106634"/>
                  </a:ext>
                </a:extLst>
              </a:tr>
              <a:tr h="63518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-/+​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konečná záloha na daň / daňový bonus​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6019573"/>
                  </a:ext>
                </a:extLst>
              </a:tr>
              <a:tr h="63518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čistá mzda</a:t>
                      </a: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0801555"/>
                  </a:ext>
                </a:extLst>
              </a:tr>
              <a:tr h="63518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-​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ostatní srážky​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9350724"/>
                  </a:ext>
                </a:extLst>
              </a:tr>
              <a:tr h="63518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=</a:t>
                      </a:r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​</a:t>
                      </a:r>
                      <a:endParaRPr lang="cs-CZ" sz="4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mzda k výplatě</a:t>
                      </a:r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​</a:t>
                      </a:r>
                      <a:endParaRPr lang="cs-CZ" sz="4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367" marR="25367" marT="25367" marB="2536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3968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56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 měl za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červen 2019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 na základní mzdu 14 000 Kč a obdržel prémie ve výši 4 000 Kč. Je ženatý, má 1 dítě a ze mzdy mu zaměstnavatel sráží 500 Kč a odvádí na stavební spoření. 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zálohu na daň z příjmů, čistou mzdu a mzdu k výplatě.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64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zálohy na daň ze mzdy - červen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83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5179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čisté mzdy a mzdy k výplatě - červen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2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9991" y="2040978"/>
            <a:ext cx="82321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 měl za 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červenec 2019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nárok na základní mzdu 14 000 Kč a obdržel prémie ve výši 4 000 Kč. Je ženatý, má 1 dítě a ze mzdy mu zaměstnavatel sráží 500 Kč a odvádí na stavební spoření. </a:t>
            </a:r>
          </a:p>
          <a:p>
            <a:pPr algn="just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Vypočítejte zálohu na daň z příjmů, čistou mzdu a mzdu k výplatě.</a:t>
            </a:r>
          </a:p>
        </p:txBody>
      </p:sp>
    </p:spTree>
    <p:extLst>
      <p:ext uri="{BB962C8B-B14F-4D97-AF65-F5344CB8AC3E}">
        <p14:creationId xmlns:p14="http://schemas.microsoft.com/office/powerpoint/2010/main" val="50697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4852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zálohy na daň ze mzdy - červenec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39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8182" y="66922"/>
            <a:ext cx="5384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čisté mzdy a mzdy k výplatě - červenec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12136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Vlastní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EA6FB4"/>
      </a:accent3>
      <a:accent4>
        <a:srgbClr val="F3ACD3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515</TotalTime>
  <Words>409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9   Ing. Ivana Koštuříková, Ph.D.</vt:lpstr>
      <vt:lpstr>Prezentace aplikace PowerPoint</vt:lpstr>
      <vt:lpstr>Prezentace aplikace PowerPoint</vt:lpstr>
      <vt:lpstr>Příklad 1</vt:lpstr>
      <vt:lpstr>Prezentace aplikace PowerPoint</vt:lpstr>
      <vt:lpstr>Prezentace aplikace PowerPoint</vt:lpstr>
      <vt:lpstr>Příklad 2</vt:lpstr>
      <vt:lpstr>Prezentace aplikace PowerPoint</vt:lpstr>
      <vt:lpstr>Prezentace aplikace PowerPoint</vt:lpstr>
      <vt:lpstr>Příklad 3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60</cp:revision>
  <dcterms:created xsi:type="dcterms:W3CDTF">2018-07-08T17:57:02Z</dcterms:created>
  <dcterms:modified xsi:type="dcterms:W3CDTF">2019-03-29T19:12:54Z</dcterms:modified>
</cp:coreProperties>
</file>