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785" r:id="rId2"/>
    <p:sldMasterId id="2147483970" r:id="rId3"/>
  </p:sldMasterIdLst>
  <p:sldIdLst>
    <p:sldId id="256" r:id="rId4"/>
    <p:sldId id="258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8B4F0C-3520-409C-9554-CD2D10A01E02}" v="59" dt="2019-03-29T19:38:03.9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84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na Koštuříková" userId="26f013b445acab44" providerId="LiveId" clId="{35349F18-86DD-487E-ADCC-5974597ED4BB}"/>
    <pc:docChg chg="undo custSel addSld delSld modSld">
      <pc:chgData name="Ivana Koštuříková" userId="26f013b445acab44" providerId="LiveId" clId="{35349F18-86DD-487E-ADCC-5974597ED4BB}" dt="2019-03-29T19:38:10.051" v="244" actId="20577"/>
      <pc:docMkLst>
        <pc:docMk/>
      </pc:docMkLst>
      <pc:sldChg chg="modSp">
        <pc:chgData name="Ivana Koštuříková" userId="26f013b445acab44" providerId="LiveId" clId="{35349F18-86DD-487E-ADCC-5974597ED4BB}" dt="2019-03-29T19:18:25.591" v="39" actId="20577"/>
        <pc:sldMkLst>
          <pc:docMk/>
          <pc:sldMk cId="4000943424" sldId="256"/>
        </pc:sldMkLst>
        <pc:spChg chg="mod">
          <ac:chgData name="Ivana Koštuříková" userId="26f013b445acab44" providerId="LiveId" clId="{35349F18-86DD-487E-ADCC-5974597ED4BB}" dt="2019-03-29T19:18:25.591" v="39" actId="20577"/>
          <ac:spMkLst>
            <pc:docMk/>
            <pc:sldMk cId="4000943424" sldId="256"/>
            <ac:spMk id="4" creationId="{00000000-0000-0000-0000-000000000000}"/>
          </ac:spMkLst>
        </pc:spChg>
      </pc:sldChg>
      <pc:sldChg chg="del">
        <pc:chgData name="Ivana Koštuříková" userId="26f013b445acab44" providerId="LiveId" clId="{35349F18-86DD-487E-ADCC-5974597ED4BB}" dt="2019-03-29T19:29:00.495" v="119" actId="2696"/>
        <pc:sldMkLst>
          <pc:docMk/>
          <pc:sldMk cId="66078269" sldId="257"/>
        </pc:sldMkLst>
      </pc:sldChg>
      <pc:sldChg chg="addSp modSp">
        <pc:chgData name="Ivana Koštuříková" userId="26f013b445acab44" providerId="LiveId" clId="{35349F18-86DD-487E-ADCC-5974597ED4BB}" dt="2019-03-29T19:22:28.459" v="73" actId="14734"/>
        <pc:sldMkLst>
          <pc:docMk/>
          <pc:sldMk cId="1194378166" sldId="258"/>
        </pc:sldMkLst>
        <pc:spChg chg="mod">
          <ac:chgData name="Ivana Koštuříková" userId="26f013b445acab44" providerId="LiveId" clId="{35349F18-86DD-487E-ADCC-5974597ED4BB}" dt="2019-03-29T19:20:02.447" v="41" actId="113"/>
          <ac:spMkLst>
            <pc:docMk/>
            <pc:sldMk cId="1194378166" sldId="258"/>
            <ac:spMk id="4" creationId="{00000000-0000-0000-0000-000000000000}"/>
          </ac:spMkLst>
        </pc:spChg>
        <pc:graphicFrameChg chg="add mod modGraphic">
          <ac:chgData name="Ivana Koštuříková" userId="26f013b445acab44" providerId="LiveId" clId="{35349F18-86DD-487E-ADCC-5974597ED4BB}" dt="2019-03-29T19:22:28.459" v="73" actId="14734"/>
          <ac:graphicFrameMkLst>
            <pc:docMk/>
            <pc:sldMk cId="1194378166" sldId="258"/>
            <ac:graphicFrameMk id="5" creationId="{9B0C586E-C62F-4E13-B01F-BAAA4F06F185}"/>
          </ac:graphicFrameMkLst>
        </pc:graphicFrameChg>
      </pc:sldChg>
      <pc:sldChg chg="del">
        <pc:chgData name="Ivana Koštuříková" userId="26f013b445acab44" providerId="LiveId" clId="{35349F18-86DD-487E-ADCC-5974597ED4BB}" dt="2019-03-29T19:29:00.510" v="121" actId="2696"/>
        <pc:sldMkLst>
          <pc:docMk/>
          <pc:sldMk cId="2551491872" sldId="265"/>
        </pc:sldMkLst>
      </pc:sldChg>
      <pc:sldChg chg="del">
        <pc:chgData name="Ivana Koštuříková" userId="26f013b445acab44" providerId="LiveId" clId="{35349F18-86DD-487E-ADCC-5974597ED4BB}" dt="2019-03-29T19:29:00.510" v="120" actId="2696"/>
        <pc:sldMkLst>
          <pc:docMk/>
          <pc:sldMk cId="1351485675" sldId="284"/>
        </pc:sldMkLst>
      </pc:sldChg>
      <pc:sldChg chg="del">
        <pc:chgData name="Ivana Koštuříková" userId="26f013b445acab44" providerId="LiveId" clId="{35349F18-86DD-487E-ADCC-5974597ED4BB}" dt="2019-03-29T19:29:00.526" v="122" actId="2696"/>
        <pc:sldMkLst>
          <pc:docMk/>
          <pc:sldMk cId="3774186959" sldId="285"/>
        </pc:sldMkLst>
      </pc:sldChg>
      <pc:sldChg chg="del">
        <pc:chgData name="Ivana Koštuříková" userId="26f013b445acab44" providerId="LiveId" clId="{35349F18-86DD-487E-ADCC-5974597ED4BB}" dt="2019-03-29T19:29:00.526" v="123" actId="2696"/>
        <pc:sldMkLst>
          <pc:docMk/>
          <pc:sldMk cId="3647081484" sldId="286"/>
        </pc:sldMkLst>
      </pc:sldChg>
      <pc:sldChg chg="del">
        <pc:chgData name="Ivana Koštuříková" userId="26f013b445acab44" providerId="LiveId" clId="{35349F18-86DD-487E-ADCC-5974597ED4BB}" dt="2019-03-29T19:29:00.526" v="124" actId="2696"/>
        <pc:sldMkLst>
          <pc:docMk/>
          <pc:sldMk cId="2950462186" sldId="287"/>
        </pc:sldMkLst>
      </pc:sldChg>
      <pc:sldChg chg="del">
        <pc:chgData name="Ivana Koštuříková" userId="26f013b445acab44" providerId="LiveId" clId="{35349F18-86DD-487E-ADCC-5974597ED4BB}" dt="2019-03-29T19:29:00.526" v="126" actId="2696"/>
        <pc:sldMkLst>
          <pc:docMk/>
          <pc:sldMk cId="2091622168" sldId="289"/>
        </pc:sldMkLst>
      </pc:sldChg>
      <pc:sldChg chg="del">
        <pc:chgData name="Ivana Koštuříková" userId="26f013b445acab44" providerId="LiveId" clId="{35349F18-86DD-487E-ADCC-5974597ED4BB}" dt="2019-03-29T19:29:00.526" v="125" actId="2696"/>
        <pc:sldMkLst>
          <pc:docMk/>
          <pc:sldMk cId="1999126933" sldId="290"/>
        </pc:sldMkLst>
      </pc:sldChg>
      <pc:sldChg chg="modSp add">
        <pc:chgData name="Ivana Koštuříková" userId="26f013b445acab44" providerId="LiveId" clId="{35349F18-86DD-487E-ADCC-5974597ED4BB}" dt="2019-03-29T19:27:21.940" v="106" actId="20577"/>
        <pc:sldMkLst>
          <pc:docMk/>
          <pc:sldMk cId="852532439" sldId="291"/>
        </pc:sldMkLst>
        <pc:graphicFrameChg chg="mod modGraphic">
          <ac:chgData name="Ivana Koštuříková" userId="26f013b445acab44" providerId="LiveId" clId="{35349F18-86DD-487E-ADCC-5974597ED4BB}" dt="2019-03-29T19:27:21.940" v="106" actId="20577"/>
          <ac:graphicFrameMkLst>
            <pc:docMk/>
            <pc:sldMk cId="852532439" sldId="291"/>
            <ac:graphicFrameMk id="5" creationId="{9B0C586E-C62F-4E13-B01F-BAAA4F06F185}"/>
          </ac:graphicFrameMkLst>
        </pc:graphicFrameChg>
      </pc:sldChg>
      <pc:sldChg chg="modSp add">
        <pc:chgData name="Ivana Koštuříková" userId="26f013b445acab44" providerId="LiveId" clId="{35349F18-86DD-487E-ADCC-5974597ED4BB}" dt="2019-03-29T19:31:15.378" v="153"/>
        <pc:sldMkLst>
          <pc:docMk/>
          <pc:sldMk cId="2921291521" sldId="292"/>
        </pc:sldMkLst>
        <pc:graphicFrameChg chg="mod modGraphic">
          <ac:chgData name="Ivana Koštuříková" userId="26f013b445acab44" providerId="LiveId" clId="{35349F18-86DD-487E-ADCC-5974597ED4BB}" dt="2019-03-29T19:31:15.378" v="153"/>
          <ac:graphicFrameMkLst>
            <pc:docMk/>
            <pc:sldMk cId="2921291521" sldId="292"/>
            <ac:graphicFrameMk id="5" creationId="{9B0C586E-C62F-4E13-B01F-BAAA4F06F185}"/>
          </ac:graphicFrameMkLst>
        </pc:graphicFrameChg>
      </pc:sldChg>
      <pc:sldChg chg="modSp add">
        <pc:chgData name="Ivana Koštuříková" userId="26f013b445acab44" providerId="LiveId" clId="{35349F18-86DD-487E-ADCC-5974597ED4BB}" dt="2019-03-29T19:29:53.575" v="136" actId="20577"/>
        <pc:sldMkLst>
          <pc:docMk/>
          <pc:sldMk cId="2632049318" sldId="293"/>
        </pc:sldMkLst>
        <pc:spChg chg="mod">
          <ac:chgData name="Ivana Koštuříková" userId="26f013b445acab44" providerId="LiveId" clId="{35349F18-86DD-487E-ADCC-5974597ED4BB}" dt="2019-03-29T19:29:25.002" v="129" actId="20577"/>
          <ac:spMkLst>
            <pc:docMk/>
            <pc:sldMk cId="2632049318" sldId="293"/>
            <ac:spMk id="2" creationId="{00000000-0000-0000-0000-000000000000}"/>
          </ac:spMkLst>
        </pc:spChg>
        <pc:spChg chg="mod">
          <ac:chgData name="Ivana Koštuříková" userId="26f013b445acab44" providerId="LiveId" clId="{35349F18-86DD-487E-ADCC-5974597ED4BB}" dt="2019-03-29T19:29:48.508" v="132" actId="114"/>
          <ac:spMkLst>
            <pc:docMk/>
            <pc:sldMk cId="2632049318" sldId="293"/>
            <ac:spMk id="4" creationId="{00000000-0000-0000-0000-000000000000}"/>
          </ac:spMkLst>
        </pc:spChg>
        <pc:graphicFrameChg chg="modGraphic">
          <ac:chgData name="Ivana Koštuříková" userId="26f013b445acab44" providerId="LiveId" clId="{35349F18-86DD-487E-ADCC-5974597ED4BB}" dt="2019-03-29T19:29:53.575" v="136" actId="20577"/>
          <ac:graphicFrameMkLst>
            <pc:docMk/>
            <pc:sldMk cId="2632049318" sldId="293"/>
            <ac:graphicFrameMk id="5" creationId="{9B0C586E-C62F-4E13-B01F-BAAA4F06F185}"/>
          </ac:graphicFrameMkLst>
        </pc:graphicFrameChg>
      </pc:sldChg>
      <pc:sldChg chg="addSp delSp modSp add">
        <pc:chgData name="Ivana Koštuříková" userId="26f013b445acab44" providerId="LiveId" clId="{35349F18-86DD-487E-ADCC-5974597ED4BB}" dt="2019-03-29T19:33:24.908" v="178" actId="1076"/>
        <pc:sldMkLst>
          <pc:docMk/>
          <pc:sldMk cId="2319417301" sldId="294"/>
        </pc:sldMkLst>
        <pc:spChg chg="mod">
          <ac:chgData name="Ivana Koštuříková" userId="26f013b445acab44" providerId="LiveId" clId="{35349F18-86DD-487E-ADCC-5974597ED4BB}" dt="2019-03-29T19:33:24.908" v="178" actId="1076"/>
          <ac:spMkLst>
            <pc:docMk/>
            <pc:sldMk cId="2319417301" sldId="294"/>
            <ac:spMk id="4" creationId="{00000000-0000-0000-0000-000000000000}"/>
          </ac:spMkLst>
        </pc:spChg>
        <pc:graphicFrameChg chg="del">
          <ac:chgData name="Ivana Koštuříková" userId="26f013b445acab44" providerId="LiveId" clId="{35349F18-86DD-487E-ADCC-5974597ED4BB}" dt="2019-03-29T19:30:19.505" v="138" actId="478"/>
          <ac:graphicFrameMkLst>
            <pc:docMk/>
            <pc:sldMk cId="2319417301" sldId="294"/>
            <ac:graphicFrameMk id="5" creationId="{9B0C586E-C62F-4E13-B01F-BAAA4F06F185}"/>
          </ac:graphicFrameMkLst>
        </pc:graphicFrameChg>
        <pc:graphicFrameChg chg="add del modGraphic">
          <ac:chgData name="Ivana Koštuříková" userId="26f013b445acab44" providerId="LiveId" clId="{35349F18-86DD-487E-ADCC-5974597ED4BB}" dt="2019-03-29T19:31:30.341" v="154" actId="478"/>
          <ac:graphicFrameMkLst>
            <pc:docMk/>
            <pc:sldMk cId="2319417301" sldId="294"/>
            <ac:graphicFrameMk id="6" creationId="{574C1F8C-901E-4773-86AE-1A9A45F8C58B}"/>
          </ac:graphicFrameMkLst>
        </pc:graphicFrameChg>
        <pc:graphicFrameChg chg="add mod modGraphic">
          <ac:chgData name="Ivana Koštuříková" userId="26f013b445acab44" providerId="LiveId" clId="{35349F18-86DD-487E-ADCC-5974597ED4BB}" dt="2019-03-29T19:33:22.366" v="177" actId="1076"/>
          <ac:graphicFrameMkLst>
            <pc:docMk/>
            <pc:sldMk cId="2319417301" sldId="294"/>
            <ac:graphicFrameMk id="7" creationId="{66FA8B55-F341-41A7-8F51-02BA539F0988}"/>
          </ac:graphicFrameMkLst>
        </pc:graphicFrameChg>
      </pc:sldChg>
      <pc:sldChg chg="modSp add">
        <pc:chgData name="Ivana Koštuříková" userId="26f013b445acab44" providerId="LiveId" clId="{35349F18-86DD-487E-ADCC-5974597ED4BB}" dt="2019-03-29T19:33:39.874" v="187" actId="20577"/>
        <pc:sldMkLst>
          <pc:docMk/>
          <pc:sldMk cId="1242982640" sldId="295"/>
        </pc:sldMkLst>
        <pc:spChg chg="mod">
          <ac:chgData name="Ivana Koštuříková" userId="26f013b445acab44" providerId="LiveId" clId="{35349F18-86DD-487E-ADCC-5974597ED4BB}" dt="2019-03-29T19:33:33.687" v="181" actId="1076"/>
          <ac:spMkLst>
            <pc:docMk/>
            <pc:sldMk cId="1242982640" sldId="295"/>
            <ac:spMk id="4" creationId="{00000000-0000-0000-0000-000000000000}"/>
          </ac:spMkLst>
        </pc:spChg>
        <pc:graphicFrameChg chg="mod modGraphic">
          <ac:chgData name="Ivana Koštuříková" userId="26f013b445acab44" providerId="LiveId" clId="{35349F18-86DD-487E-ADCC-5974597ED4BB}" dt="2019-03-29T19:33:39.874" v="187" actId="20577"/>
          <ac:graphicFrameMkLst>
            <pc:docMk/>
            <pc:sldMk cId="1242982640" sldId="295"/>
            <ac:graphicFrameMk id="7" creationId="{66FA8B55-F341-41A7-8F51-02BA539F0988}"/>
          </ac:graphicFrameMkLst>
        </pc:graphicFrameChg>
      </pc:sldChg>
      <pc:sldChg chg="modSp add">
        <pc:chgData name="Ivana Koštuříková" userId="26f013b445acab44" providerId="LiveId" clId="{35349F18-86DD-487E-ADCC-5974597ED4BB}" dt="2019-03-29T19:34:09.090" v="197" actId="798"/>
        <pc:sldMkLst>
          <pc:docMk/>
          <pc:sldMk cId="1493454581" sldId="296"/>
        </pc:sldMkLst>
        <pc:graphicFrameChg chg="mod modGraphic">
          <ac:chgData name="Ivana Koštuříková" userId="26f013b445acab44" providerId="LiveId" clId="{35349F18-86DD-487E-ADCC-5974597ED4BB}" dt="2019-03-29T19:34:09.090" v="197" actId="798"/>
          <ac:graphicFrameMkLst>
            <pc:docMk/>
            <pc:sldMk cId="1493454581" sldId="296"/>
            <ac:graphicFrameMk id="7" creationId="{66FA8B55-F341-41A7-8F51-02BA539F0988}"/>
          </ac:graphicFrameMkLst>
        </pc:graphicFrameChg>
      </pc:sldChg>
      <pc:sldChg chg="modSp add">
        <pc:chgData name="Ivana Koštuříková" userId="26f013b445acab44" providerId="LiveId" clId="{35349F18-86DD-487E-ADCC-5974597ED4BB}" dt="2019-03-29T19:36:14.727" v="219" actId="20577"/>
        <pc:sldMkLst>
          <pc:docMk/>
          <pc:sldMk cId="3710599970" sldId="297"/>
        </pc:sldMkLst>
        <pc:spChg chg="mod">
          <ac:chgData name="Ivana Koštuříková" userId="26f013b445acab44" providerId="LiveId" clId="{35349F18-86DD-487E-ADCC-5974597ED4BB}" dt="2019-03-29T19:35:03.891" v="200" actId="20577"/>
          <ac:spMkLst>
            <pc:docMk/>
            <pc:sldMk cId="3710599970" sldId="297"/>
            <ac:spMk id="2" creationId="{00000000-0000-0000-0000-000000000000}"/>
          </ac:spMkLst>
        </pc:spChg>
        <pc:spChg chg="mod">
          <ac:chgData name="Ivana Koštuříková" userId="26f013b445acab44" providerId="LiveId" clId="{35349F18-86DD-487E-ADCC-5974597ED4BB}" dt="2019-03-29T19:36:07.159" v="211" actId="1076"/>
          <ac:spMkLst>
            <pc:docMk/>
            <pc:sldMk cId="3710599970" sldId="297"/>
            <ac:spMk id="4" creationId="{00000000-0000-0000-0000-000000000000}"/>
          </ac:spMkLst>
        </pc:spChg>
        <pc:graphicFrameChg chg="mod modGraphic">
          <ac:chgData name="Ivana Koštuříková" userId="26f013b445acab44" providerId="LiveId" clId="{35349F18-86DD-487E-ADCC-5974597ED4BB}" dt="2019-03-29T19:36:14.727" v="219" actId="20577"/>
          <ac:graphicFrameMkLst>
            <pc:docMk/>
            <pc:sldMk cId="3710599970" sldId="297"/>
            <ac:graphicFrameMk id="7" creationId="{66FA8B55-F341-41A7-8F51-02BA539F0988}"/>
          </ac:graphicFrameMkLst>
        </pc:graphicFrameChg>
      </pc:sldChg>
      <pc:sldChg chg="modSp add">
        <pc:chgData name="Ivana Koštuříková" userId="26f013b445acab44" providerId="LiveId" clId="{35349F18-86DD-487E-ADCC-5974597ED4BB}" dt="2019-03-29T19:37:13.368" v="234" actId="20577"/>
        <pc:sldMkLst>
          <pc:docMk/>
          <pc:sldMk cId="2179366452" sldId="298"/>
        </pc:sldMkLst>
        <pc:graphicFrameChg chg="mod modGraphic">
          <ac:chgData name="Ivana Koštuříková" userId="26f013b445acab44" providerId="LiveId" clId="{35349F18-86DD-487E-ADCC-5974597ED4BB}" dt="2019-03-29T19:37:13.368" v="234" actId="20577"/>
          <ac:graphicFrameMkLst>
            <pc:docMk/>
            <pc:sldMk cId="2179366452" sldId="298"/>
            <ac:graphicFrameMk id="7" creationId="{66FA8B55-F341-41A7-8F51-02BA539F0988}"/>
          </ac:graphicFrameMkLst>
        </pc:graphicFrameChg>
      </pc:sldChg>
      <pc:sldChg chg="modSp add">
        <pc:chgData name="Ivana Koštuříková" userId="26f013b445acab44" providerId="LiveId" clId="{35349F18-86DD-487E-ADCC-5974597ED4BB}" dt="2019-03-29T19:38:10.051" v="244" actId="20577"/>
        <pc:sldMkLst>
          <pc:docMk/>
          <pc:sldMk cId="171744691" sldId="299"/>
        </pc:sldMkLst>
        <pc:graphicFrameChg chg="modGraphic">
          <ac:chgData name="Ivana Koštuříková" userId="26f013b445acab44" providerId="LiveId" clId="{35349F18-86DD-487E-ADCC-5974597ED4BB}" dt="2019-03-29T19:38:10.051" v="244" actId="20577"/>
          <ac:graphicFrameMkLst>
            <pc:docMk/>
            <pc:sldMk cId="171744691" sldId="299"/>
            <ac:graphicFrameMk id="7" creationId="{66FA8B55-F341-41A7-8F51-02BA539F0988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00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6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003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255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353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069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620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756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98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157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81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054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010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801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6695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2966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7678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4867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9599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9668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6432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8472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877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8303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7580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2194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087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5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18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6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892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88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80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48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61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71469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843" y="3151871"/>
            <a:ext cx="7989752" cy="2906668"/>
          </a:xfrm>
        </p:spPr>
        <p:txBody>
          <a:bodyPr>
            <a:noAutofit/>
          </a:bodyPr>
          <a:lstStyle/>
          <a:p>
            <a:pPr algn="ctr"/>
            <a:r>
              <a:rPr lang="cs-CZ" sz="40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č. 10</a:t>
            </a: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Ivana Koštuříková, Ph.D.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75079" y="566548"/>
            <a:ext cx="819384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ZÚČTOVÁNÍ SE ZAMĚSTNANCI </a:t>
            </a:r>
          </a:p>
          <a:p>
            <a:pPr algn="ctr"/>
            <a:r>
              <a:rPr lang="cs-CZ" sz="5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INSTITUCEMI</a:t>
            </a:r>
          </a:p>
        </p:txBody>
      </p:sp>
    </p:spTree>
    <p:extLst>
      <p:ext uri="{BB962C8B-B14F-4D97-AF65-F5344CB8AC3E}">
        <p14:creationId xmlns:p14="http://schemas.microsoft.com/office/powerpoint/2010/main" val="4000943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3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5922" y="1974663"/>
            <a:ext cx="823215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účetní případy týkající se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pohledávek za zaměstnanci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66FA8B55-F341-41A7-8F51-02BA539F0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694662"/>
              </p:ext>
            </p:extLst>
          </p:nvPr>
        </p:nvGraphicFramePr>
        <p:xfrm>
          <a:off x="217195" y="3590676"/>
          <a:ext cx="8709607" cy="231293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8839">
                  <a:extLst>
                    <a:ext uri="{9D8B030D-6E8A-4147-A177-3AD203B41FA5}">
                      <a16:colId xmlns:a16="http://schemas.microsoft.com/office/drawing/2014/main" val="1867711673"/>
                    </a:ext>
                  </a:extLst>
                </a:gridCol>
                <a:gridCol w="1123536">
                  <a:extLst>
                    <a:ext uri="{9D8B030D-6E8A-4147-A177-3AD203B41FA5}">
                      <a16:colId xmlns:a16="http://schemas.microsoft.com/office/drawing/2014/main" val="2033612124"/>
                    </a:ext>
                  </a:extLst>
                </a:gridCol>
                <a:gridCol w="3557239">
                  <a:extLst>
                    <a:ext uri="{9D8B030D-6E8A-4147-A177-3AD203B41FA5}">
                      <a16:colId xmlns:a16="http://schemas.microsoft.com/office/drawing/2014/main" val="1013383603"/>
                    </a:ext>
                  </a:extLst>
                </a:gridCol>
                <a:gridCol w="1560629">
                  <a:extLst>
                    <a:ext uri="{9D8B030D-6E8A-4147-A177-3AD203B41FA5}">
                      <a16:colId xmlns:a16="http://schemas.microsoft.com/office/drawing/2014/main" val="1333690550"/>
                    </a:ext>
                  </a:extLst>
                </a:gridCol>
                <a:gridCol w="924682">
                  <a:extLst>
                    <a:ext uri="{9D8B030D-6E8A-4147-A177-3AD203B41FA5}">
                      <a16:colId xmlns:a16="http://schemas.microsoft.com/office/drawing/2014/main" val="2881570017"/>
                    </a:ext>
                  </a:extLst>
                </a:gridCol>
                <a:gridCol w="924682">
                  <a:extLst>
                    <a:ext uri="{9D8B030D-6E8A-4147-A177-3AD203B41FA5}">
                      <a16:colId xmlns:a16="http://schemas.microsoft.com/office/drawing/2014/main" val="1639659967"/>
                    </a:ext>
                  </a:extLst>
                </a:gridCol>
              </a:tblGrid>
              <a:tr h="8474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547096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Cestovné zaměstnance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3946487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VPD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Doplatek cestovních účtů zaměstnanci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63601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9366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3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5922" y="1974663"/>
            <a:ext cx="823215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účetní případy týkající se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pohledávek za zaměstnanci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66FA8B55-F341-41A7-8F51-02BA539F0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952613"/>
              </p:ext>
            </p:extLst>
          </p:nvPr>
        </p:nvGraphicFramePr>
        <p:xfrm>
          <a:off x="217195" y="3590676"/>
          <a:ext cx="8709607" cy="298109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8839">
                  <a:extLst>
                    <a:ext uri="{9D8B030D-6E8A-4147-A177-3AD203B41FA5}">
                      <a16:colId xmlns:a16="http://schemas.microsoft.com/office/drawing/2014/main" val="1867711673"/>
                    </a:ext>
                  </a:extLst>
                </a:gridCol>
                <a:gridCol w="1123536">
                  <a:extLst>
                    <a:ext uri="{9D8B030D-6E8A-4147-A177-3AD203B41FA5}">
                      <a16:colId xmlns:a16="http://schemas.microsoft.com/office/drawing/2014/main" val="2033612124"/>
                    </a:ext>
                  </a:extLst>
                </a:gridCol>
                <a:gridCol w="3557239">
                  <a:extLst>
                    <a:ext uri="{9D8B030D-6E8A-4147-A177-3AD203B41FA5}">
                      <a16:colId xmlns:a16="http://schemas.microsoft.com/office/drawing/2014/main" val="1013383603"/>
                    </a:ext>
                  </a:extLst>
                </a:gridCol>
                <a:gridCol w="1560629">
                  <a:extLst>
                    <a:ext uri="{9D8B030D-6E8A-4147-A177-3AD203B41FA5}">
                      <a16:colId xmlns:a16="http://schemas.microsoft.com/office/drawing/2014/main" val="1333690550"/>
                    </a:ext>
                  </a:extLst>
                </a:gridCol>
                <a:gridCol w="924682">
                  <a:extLst>
                    <a:ext uri="{9D8B030D-6E8A-4147-A177-3AD203B41FA5}">
                      <a16:colId xmlns:a16="http://schemas.microsoft.com/office/drawing/2014/main" val="2881570017"/>
                    </a:ext>
                  </a:extLst>
                </a:gridCol>
                <a:gridCol w="924682">
                  <a:extLst>
                    <a:ext uri="{9D8B030D-6E8A-4147-A177-3AD203B41FA5}">
                      <a16:colId xmlns:a16="http://schemas.microsoft.com/office/drawing/2014/main" val="1639659967"/>
                    </a:ext>
                  </a:extLst>
                </a:gridCol>
              </a:tblGrid>
              <a:tr h="8474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547096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Nákup kancelářských potřeb zaměstnancem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3946487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PPD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Vrácení zbytku zálohy na kancelářské potřeby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63601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744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2040978"/>
            <a:ext cx="823215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účetní případy týkající se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mezd zaměstnanců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9B0C586E-C62F-4E13-B01F-BAAA4F06F1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403081"/>
              </p:ext>
            </p:extLst>
          </p:nvPr>
        </p:nvGraphicFramePr>
        <p:xfrm>
          <a:off x="270420" y="3468029"/>
          <a:ext cx="8709607" cy="28617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8839">
                  <a:extLst>
                    <a:ext uri="{9D8B030D-6E8A-4147-A177-3AD203B41FA5}">
                      <a16:colId xmlns:a16="http://schemas.microsoft.com/office/drawing/2014/main" val="1867711673"/>
                    </a:ext>
                  </a:extLst>
                </a:gridCol>
                <a:gridCol w="1123536">
                  <a:extLst>
                    <a:ext uri="{9D8B030D-6E8A-4147-A177-3AD203B41FA5}">
                      <a16:colId xmlns:a16="http://schemas.microsoft.com/office/drawing/2014/main" val="2033612124"/>
                    </a:ext>
                  </a:extLst>
                </a:gridCol>
                <a:gridCol w="3557239">
                  <a:extLst>
                    <a:ext uri="{9D8B030D-6E8A-4147-A177-3AD203B41FA5}">
                      <a16:colId xmlns:a16="http://schemas.microsoft.com/office/drawing/2014/main" val="1013383603"/>
                    </a:ext>
                  </a:extLst>
                </a:gridCol>
                <a:gridCol w="1560629">
                  <a:extLst>
                    <a:ext uri="{9D8B030D-6E8A-4147-A177-3AD203B41FA5}">
                      <a16:colId xmlns:a16="http://schemas.microsoft.com/office/drawing/2014/main" val="1333690550"/>
                    </a:ext>
                  </a:extLst>
                </a:gridCol>
                <a:gridCol w="924682">
                  <a:extLst>
                    <a:ext uri="{9D8B030D-6E8A-4147-A177-3AD203B41FA5}">
                      <a16:colId xmlns:a16="http://schemas.microsoft.com/office/drawing/2014/main" val="2881570017"/>
                    </a:ext>
                  </a:extLst>
                </a:gridCol>
                <a:gridCol w="924682">
                  <a:extLst>
                    <a:ext uri="{9D8B030D-6E8A-4147-A177-3AD203B41FA5}">
                      <a16:colId xmlns:a16="http://schemas.microsoft.com/office/drawing/2014/main" val="1639659967"/>
                    </a:ext>
                  </a:extLst>
                </a:gridCol>
              </a:tblGrid>
              <a:tr h="8474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547096"/>
                  </a:ext>
                </a:extLst>
              </a:tr>
              <a:tr h="580409">
                <a:tc rowSpan="3"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(ZVL)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Mzdy zaměstnanců: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	hrubé mzdy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400 000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3946487"/>
                  </a:ext>
                </a:extLst>
              </a:tr>
              <a:tr h="58040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	srážka ZP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1700006"/>
                  </a:ext>
                </a:extLst>
              </a:tr>
              <a:tr h="580409">
                <a:tc vMerge="1">
                  <a:txBody>
                    <a:bodyPr/>
                    <a:lstStyle/>
                    <a:p>
                      <a:pPr algn="ctr"/>
                      <a:endParaRPr lang="cs-CZ" sz="2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c)	srážka SP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60503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378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2040978"/>
            <a:ext cx="823215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účetní případy týkající se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mezd zaměstnanců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9B0C586E-C62F-4E13-B01F-BAAA4F06F1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66360"/>
              </p:ext>
            </p:extLst>
          </p:nvPr>
        </p:nvGraphicFramePr>
        <p:xfrm>
          <a:off x="270420" y="3646448"/>
          <a:ext cx="8709607" cy="298109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8839">
                  <a:extLst>
                    <a:ext uri="{9D8B030D-6E8A-4147-A177-3AD203B41FA5}">
                      <a16:colId xmlns:a16="http://schemas.microsoft.com/office/drawing/2014/main" val="1867711673"/>
                    </a:ext>
                  </a:extLst>
                </a:gridCol>
                <a:gridCol w="1123536">
                  <a:extLst>
                    <a:ext uri="{9D8B030D-6E8A-4147-A177-3AD203B41FA5}">
                      <a16:colId xmlns:a16="http://schemas.microsoft.com/office/drawing/2014/main" val="2033612124"/>
                    </a:ext>
                  </a:extLst>
                </a:gridCol>
                <a:gridCol w="3557239">
                  <a:extLst>
                    <a:ext uri="{9D8B030D-6E8A-4147-A177-3AD203B41FA5}">
                      <a16:colId xmlns:a16="http://schemas.microsoft.com/office/drawing/2014/main" val="1013383603"/>
                    </a:ext>
                  </a:extLst>
                </a:gridCol>
                <a:gridCol w="1560629">
                  <a:extLst>
                    <a:ext uri="{9D8B030D-6E8A-4147-A177-3AD203B41FA5}">
                      <a16:colId xmlns:a16="http://schemas.microsoft.com/office/drawing/2014/main" val="1333690550"/>
                    </a:ext>
                  </a:extLst>
                </a:gridCol>
                <a:gridCol w="924682">
                  <a:extLst>
                    <a:ext uri="{9D8B030D-6E8A-4147-A177-3AD203B41FA5}">
                      <a16:colId xmlns:a16="http://schemas.microsoft.com/office/drawing/2014/main" val="2881570017"/>
                    </a:ext>
                  </a:extLst>
                </a:gridCol>
                <a:gridCol w="924682">
                  <a:extLst>
                    <a:ext uri="{9D8B030D-6E8A-4147-A177-3AD203B41FA5}">
                      <a16:colId xmlns:a16="http://schemas.microsoft.com/office/drawing/2014/main" val="1639659967"/>
                    </a:ext>
                  </a:extLst>
                </a:gridCol>
              </a:tblGrid>
              <a:tr h="8474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547096"/>
                  </a:ext>
                </a:extLst>
              </a:tr>
              <a:tr h="580409">
                <a:tc rowSpan="2"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(ZVL)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Mzdy zaměstnanců: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d)	srážka zálohy na daň příjmů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60 000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3946487"/>
                  </a:ext>
                </a:extLst>
              </a:tr>
              <a:tr h="580409">
                <a:tc vMerge="1">
                  <a:txBody>
                    <a:bodyPr/>
                    <a:lstStyle/>
                    <a:p>
                      <a:pPr algn="ctr"/>
                      <a:endParaRPr lang="cs-CZ" sz="2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e)</a:t>
                      </a:r>
                      <a:r>
                        <a:rPr lang="pl-PL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srážka na spoření a půjčky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12 000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60503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2532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2040978"/>
            <a:ext cx="823215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účetní případy týkající se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mezd zaměstnanců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9B0C586E-C62F-4E13-B01F-BAAA4F06F1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951262"/>
              </p:ext>
            </p:extLst>
          </p:nvPr>
        </p:nvGraphicFramePr>
        <p:xfrm>
          <a:off x="270420" y="3646448"/>
          <a:ext cx="8709607" cy="273965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8839">
                  <a:extLst>
                    <a:ext uri="{9D8B030D-6E8A-4147-A177-3AD203B41FA5}">
                      <a16:colId xmlns:a16="http://schemas.microsoft.com/office/drawing/2014/main" val="1867711673"/>
                    </a:ext>
                  </a:extLst>
                </a:gridCol>
                <a:gridCol w="1123536">
                  <a:extLst>
                    <a:ext uri="{9D8B030D-6E8A-4147-A177-3AD203B41FA5}">
                      <a16:colId xmlns:a16="http://schemas.microsoft.com/office/drawing/2014/main" val="2033612124"/>
                    </a:ext>
                  </a:extLst>
                </a:gridCol>
                <a:gridCol w="3557239">
                  <a:extLst>
                    <a:ext uri="{9D8B030D-6E8A-4147-A177-3AD203B41FA5}">
                      <a16:colId xmlns:a16="http://schemas.microsoft.com/office/drawing/2014/main" val="1013383603"/>
                    </a:ext>
                  </a:extLst>
                </a:gridCol>
                <a:gridCol w="1560629">
                  <a:extLst>
                    <a:ext uri="{9D8B030D-6E8A-4147-A177-3AD203B41FA5}">
                      <a16:colId xmlns:a16="http://schemas.microsoft.com/office/drawing/2014/main" val="1333690550"/>
                    </a:ext>
                  </a:extLst>
                </a:gridCol>
                <a:gridCol w="924682">
                  <a:extLst>
                    <a:ext uri="{9D8B030D-6E8A-4147-A177-3AD203B41FA5}">
                      <a16:colId xmlns:a16="http://schemas.microsoft.com/office/drawing/2014/main" val="2881570017"/>
                    </a:ext>
                  </a:extLst>
                </a:gridCol>
                <a:gridCol w="924682">
                  <a:extLst>
                    <a:ext uri="{9D8B030D-6E8A-4147-A177-3AD203B41FA5}">
                      <a16:colId xmlns:a16="http://schemas.microsoft.com/office/drawing/2014/main" val="1639659967"/>
                    </a:ext>
                  </a:extLst>
                </a:gridCol>
              </a:tblGrid>
              <a:tr h="8474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547096"/>
                  </a:ext>
                </a:extLst>
              </a:tr>
              <a:tr h="580409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(ZVL)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Mzdy zaměstnanců: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g)	srážka na úhradu předepsaného manka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3946487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Výplata mezd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3601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291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2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2040978"/>
            <a:ext cx="823215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účetní případy týkající se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zúčtování s institucemi zdravotního a sociálního pojištění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9B0C586E-C62F-4E13-B01F-BAAA4F06F1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538742"/>
              </p:ext>
            </p:extLst>
          </p:nvPr>
        </p:nvGraphicFramePr>
        <p:xfrm>
          <a:off x="270420" y="3468029"/>
          <a:ext cx="8709607" cy="28617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8839">
                  <a:extLst>
                    <a:ext uri="{9D8B030D-6E8A-4147-A177-3AD203B41FA5}">
                      <a16:colId xmlns:a16="http://schemas.microsoft.com/office/drawing/2014/main" val="1867711673"/>
                    </a:ext>
                  </a:extLst>
                </a:gridCol>
                <a:gridCol w="1123536">
                  <a:extLst>
                    <a:ext uri="{9D8B030D-6E8A-4147-A177-3AD203B41FA5}">
                      <a16:colId xmlns:a16="http://schemas.microsoft.com/office/drawing/2014/main" val="2033612124"/>
                    </a:ext>
                  </a:extLst>
                </a:gridCol>
                <a:gridCol w="3557239">
                  <a:extLst>
                    <a:ext uri="{9D8B030D-6E8A-4147-A177-3AD203B41FA5}">
                      <a16:colId xmlns:a16="http://schemas.microsoft.com/office/drawing/2014/main" val="1013383603"/>
                    </a:ext>
                  </a:extLst>
                </a:gridCol>
                <a:gridCol w="1560629">
                  <a:extLst>
                    <a:ext uri="{9D8B030D-6E8A-4147-A177-3AD203B41FA5}">
                      <a16:colId xmlns:a16="http://schemas.microsoft.com/office/drawing/2014/main" val="1333690550"/>
                    </a:ext>
                  </a:extLst>
                </a:gridCol>
                <a:gridCol w="924682">
                  <a:extLst>
                    <a:ext uri="{9D8B030D-6E8A-4147-A177-3AD203B41FA5}">
                      <a16:colId xmlns:a16="http://schemas.microsoft.com/office/drawing/2014/main" val="2881570017"/>
                    </a:ext>
                  </a:extLst>
                </a:gridCol>
                <a:gridCol w="924682">
                  <a:extLst>
                    <a:ext uri="{9D8B030D-6E8A-4147-A177-3AD203B41FA5}">
                      <a16:colId xmlns:a16="http://schemas.microsoft.com/office/drawing/2014/main" val="1639659967"/>
                    </a:ext>
                  </a:extLst>
                </a:gridCol>
              </a:tblGrid>
              <a:tr h="8474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547096"/>
                  </a:ext>
                </a:extLst>
              </a:tr>
              <a:tr h="580409">
                <a:tc rowSpan="3"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(ZVL)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Mzdy zaměstnanců: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	hrubé mzdy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350 000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3946487"/>
                  </a:ext>
                </a:extLst>
              </a:tr>
              <a:tr h="58040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	srážka ZP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1700006"/>
                  </a:ext>
                </a:extLst>
              </a:tr>
              <a:tr h="580409">
                <a:tc vMerge="1">
                  <a:txBody>
                    <a:bodyPr/>
                    <a:lstStyle/>
                    <a:p>
                      <a:pPr algn="ctr"/>
                      <a:endParaRPr lang="cs-CZ" sz="2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c)	srážka SP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60503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049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2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5923" y="2047146"/>
            <a:ext cx="823215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účetní případy týkající se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zúčtování s institucemi zdravotního a sociálního pojištění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66FA8B55-F341-41A7-8F51-02BA539F0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521713"/>
              </p:ext>
            </p:extLst>
          </p:nvPr>
        </p:nvGraphicFramePr>
        <p:xfrm>
          <a:off x="275996" y="3616152"/>
          <a:ext cx="8709607" cy="25543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8839">
                  <a:extLst>
                    <a:ext uri="{9D8B030D-6E8A-4147-A177-3AD203B41FA5}">
                      <a16:colId xmlns:a16="http://schemas.microsoft.com/office/drawing/2014/main" val="1867711673"/>
                    </a:ext>
                  </a:extLst>
                </a:gridCol>
                <a:gridCol w="1123536">
                  <a:extLst>
                    <a:ext uri="{9D8B030D-6E8A-4147-A177-3AD203B41FA5}">
                      <a16:colId xmlns:a16="http://schemas.microsoft.com/office/drawing/2014/main" val="2033612124"/>
                    </a:ext>
                  </a:extLst>
                </a:gridCol>
                <a:gridCol w="3557239">
                  <a:extLst>
                    <a:ext uri="{9D8B030D-6E8A-4147-A177-3AD203B41FA5}">
                      <a16:colId xmlns:a16="http://schemas.microsoft.com/office/drawing/2014/main" val="1013383603"/>
                    </a:ext>
                  </a:extLst>
                </a:gridCol>
                <a:gridCol w="1560629">
                  <a:extLst>
                    <a:ext uri="{9D8B030D-6E8A-4147-A177-3AD203B41FA5}">
                      <a16:colId xmlns:a16="http://schemas.microsoft.com/office/drawing/2014/main" val="1333690550"/>
                    </a:ext>
                  </a:extLst>
                </a:gridCol>
                <a:gridCol w="924682">
                  <a:extLst>
                    <a:ext uri="{9D8B030D-6E8A-4147-A177-3AD203B41FA5}">
                      <a16:colId xmlns:a16="http://schemas.microsoft.com/office/drawing/2014/main" val="2881570017"/>
                    </a:ext>
                  </a:extLst>
                </a:gridCol>
                <a:gridCol w="924682">
                  <a:extLst>
                    <a:ext uri="{9D8B030D-6E8A-4147-A177-3AD203B41FA5}">
                      <a16:colId xmlns:a16="http://schemas.microsoft.com/office/drawing/2014/main" val="1639659967"/>
                    </a:ext>
                  </a:extLst>
                </a:gridCol>
              </a:tblGrid>
              <a:tr h="8474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547096"/>
                  </a:ext>
                </a:extLst>
              </a:tr>
              <a:tr h="580409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Zákonné ZP hrazené zaměstnavatelem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3946487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Zákonné SP hrazené zaměstnavatelem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63601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417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2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5923" y="2023265"/>
            <a:ext cx="823215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účetní případy týkající se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zúčtování s institucemi zdravotního a sociálního pojištění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66FA8B55-F341-41A7-8F51-02BA539F0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535462"/>
              </p:ext>
            </p:extLst>
          </p:nvPr>
        </p:nvGraphicFramePr>
        <p:xfrm>
          <a:off x="281571" y="3785839"/>
          <a:ext cx="8709607" cy="212765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8839">
                  <a:extLst>
                    <a:ext uri="{9D8B030D-6E8A-4147-A177-3AD203B41FA5}">
                      <a16:colId xmlns:a16="http://schemas.microsoft.com/office/drawing/2014/main" val="1867711673"/>
                    </a:ext>
                  </a:extLst>
                </a:gridCol>
                <a:gridCol w="1123536">
                  <a:extLst>
                    <a:ext uri="{9D8B030D-6E8A-4147-A177-3AD203B41FA5}">
                      <a16:colId xmlns:a16="http://schemas.microsoft.com/office/drawing/2014/main" val="2033612124"/>
                    </a:ext>
                  </a:extLst>
                </a:gridCol>
                <a:gridCol w="3557239">
                  <a:extLst>
                    <a:ext uri="{9D8B030D-6E8A-4147-A177-3AD203B41FA5}">
                      <a16:colId xmlns:a16="http://schemas.microsoft.com/office/drawing/2014/main" val="1013383603"/>
                    </a:ext>
                  </a:extLst>
                </a:gridCol>
                <a:gridCol w="1560629">
                  <a:extLst>
                    <a:ext uri="{9D8B030D-6E8A-4147-A177-3AD203B41FA5}">
                      <a16:colId xmlns:a16="http://schemas.microsoft.com/office/drawing/2014/main" val="1333690550"/>
                    </a:ext>
                  </a:extLst>
                </a:gridCol>
                <a:gridCol w="924682">
                  <a:extLst>
                    <a:ext uri="{9D8B030D-6E8A-4147-A177-3AD203B41FA5}">
                      <a16:colId xmlns:a16="http://schemas.microsoft.com/office/drawing/2014/main" val="2881570017"/>
                    </a:ext>
                  </a:extLst>
                </a:gridCol>
                <a:gridCol w="924682">
                  <a:extLst>
                    <a:ext uri="{9D8B030D-6E8A-4147-A177-3AD203B41FA5}">
                      <a16:colId xmlns:a16="http://schemas.microsoft.com/office/drawing/2014/main" val="1639659967"/>
                    </a:ext>
                  </a:extLst>
                </a:gridCol>
              </a:tblGrid>
              <a:tr h="8474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547096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VÚD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 hrazené zaměstnavatelem nad rámec zákona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20 000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3327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2982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2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5923" y="2047146"/>
            <a:ext cx="823215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účetní případy týkající se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zúčtování s institucemi zdravotního a sociálního pojištění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66FA8B55-F341-41A7-8F51-02BA539F0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188429"/>
              </p:ext>
            </p:extLst>
          </p:nvPr>
        </p:nvGraphicFramePr>
        <p:xfrm>
          <a:off x="275996" y="3616152"/>
          <a:ext cx="8709607" cy="203990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8839">
                  <a:extLst>
                    <a:ext uri="{9D8B030D-6E8A-4147-A177-3AD203B41FA5}">
                      <a16:colId xmlns:a16="http://schemas.microsoft.com/office/drawing/2014/main" val="1867711673"/>
                    </a:ext>
                  </a:extLst>
                </a:gridCol>
                <a:gridCol w="1123536">
                  <a:extLst>
                    <a:ext uri="{9D8B030D-6E8A-4147-A177-3AD203B41FA5}">
                      <a16:colId xmlns:a16="http://schemas.microsoft.com/office/drawing/2014/main" val="2033612124"/>
                    </a:ext>
                  </a:extLst>
                </a:gridCol>
                <a:gridCol w="3557239">
                  <a:extLst>
                    <a:ext uri="{9D8B030D-6E8A-4147-A177-3AD203B41FA5}">
                      <a16:colId xmlns:a16="http://schemas.microsoft.com/office/drawing/2014/main" val="1013383603"/>
                    </a:ext>
                  </a:extLst>
                </a:gridCol>
                <a:gridCol w="1560629">
                  <a:extLst>
                    <a:ext uri="{9D8B030D-6E8A-4147-A177-3AD203B41FA5}">
                      <a16:colId xmlns:a16="http://schemas.microsoft.com/office/drawing/2014/main" val="1333690550"/>
                    </a:ext>
                  </a:extLst>
                </a:gridCol>
                <a:gridCol w="924682">
                  <a:extLst>
                    <a:ext uri="{9D8B030D-6E8A-4147-A177-3AD203B41FA5}">
                      <a16:colId xmlns:a16="http://schemas.microsoft.com/office/drawing/2014/main" val="2881570017"/>
                    </a:ext>
                  </a:extLst>
                </a:gridCol>
                <a:gridCol w="924682">
                  <a:extLst>
                    <a:ext uri="{9D8B030D-6E8A-4147-A177-3AD203B41FA5}">
                      <a16:colId xmlns:a16="http://schemas.microsoft.com/office/drawing/2014/main" val="1639659967"/>
                    </a:ext>
                  </a:extLst>
                </a:gridCol>
              </a:tblGrid>
              <a:tr h="8474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547096"/>
                  </a:ext>
                </a:extLst>
              </a:tr>
              <a:tr h="580409">
                <a:tc rowSpan="2"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	Odvod ZP celkem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3946487"/>
                  </a:ext>
                </a:extLst>
              </a:tr>
              <a:tr h="612000">
                <a:tc vMerge="1">
                  <a:txBody>
                    <a:bodyPr/>
                    <a:lstStyle/>
                    <a:p>
                      <a:pPr algn="ctr"/>
                      <a:endParaRPr lang="cs-CZ" sz="2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	Odvod SP celkem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63601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454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3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5922" y="1974663"/>
            <a:ext cx="823215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účetní případy týkající se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pohledávek za zaměstnanci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zápisu do účetního deníku a doplňte chybějící částky.</a:t>
            </a: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66FA8B55-F341-41A7-8F51-02BA539F0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56289"/>
              </p:ext>
            </p:extLst>
          </p:nvPr>
        </p:nvGraphicFramePr>
        <p:xfrm>
          <a:off x="217196" y="3387552"/>
          <a:ext cx="8709607" cy="340781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8839">
                  <a:extLst>
                    <a:ext uri="{9D8B030D-6E8A-4147-A177-3AD203B41FA5}">
                      <a16:colId xmlns:a16="http://schemas.microsoft.com/office/drawing/2014/main" val="1867711673"/>
                    </a:ext>
                  </a:extLst>
                </a:gridCol>
                <a:gridCol w="1123536">
                  <a:extLst>
                    <a:ext uri="{9D8B030D-6E8A-4147-A177-3AD203B41FA5}">
                      <a16:colId xmlns:a16="http://schemas.microsoft.com/office/drawing/2014/main" val="2033612124"/>
                    </a:ext>
                  </a:extLst>
                </a:gridCol>
                <a:gridCol w="3557239">
                  <a:extLst>
                    <a:ext uri="{9D8B030D-6E8A-4147-A177-3AD203B41FA5}">
                      <a16:colId xmlns:a16="http://schemas.microsoft.com/office/drawing/2014/main" val="1013383603"/>
                    </a:ext>
                  </a:extLst>
                </a:gridCol>
                <a:gridCol w="1560629">
                  <a:extLst>
                    <a:ext uri="{9D8B030D-6E8A-4147-A177-3AD203B41FA5}">
                      <a16:colId xmlns:a16="http://schemas.microsoft.com/office/drawing/2014/main" val="1333690550"/>
                    </a:ext>
                  </a:extLst>
                </a:gridCol>
                <a:gridCol w="924682">
                  <a:extLst>
                    <a:ext uri="{9D8B030D-6E8A-4147-A177-3AD203B41FA5}">
                      <a16:colId xmlns:a16="http://schemas.microsoft.com/office/drawing/2014/main" val="2881570017"/>
                    </a:ext>
                  </a:extLst>
                </a:gridCol>
                <a:gridCol w="924682">
                  <a:extLst>
                    <a:ext uri="{9D8B030D-6E8A-4147-A177-3AD203B41FA5}">
                      <a16:colId xmlns:a16="http://schemas.microsoft.com/office/drawing/2014/main" val="1639659967"/>
                    </a:ext>
                  </a:extLst>
                </a:gridCol>
              </a:tblGrid>
              <a:tr h="8474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Č.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Dok.</a:t>
                      </a:r>
                      <a:endParaRPr lang="cs-CZ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Účetní případ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Kč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547096"/>
                  </a:ext>
                </a:extLst>
              </a:tr>
              <a:tr h="580409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VPD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Vyplacena záloha zaměstnanci na pracovní cestu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3946487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VPD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Vyplacena záloha zaměstnanci na nákup kancelářských potřeb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63601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059997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ividenda">
  <a:themeElements>
    <a:clrScheme name="Vlastní 3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7B230B"/>
      </a:accent1>
      <a:accent2>
        <a:srgbClr val="9F4210"/>
      </a:accent2>
      <a:accent3>
        <a:srgbClr val="EE6D49"/>
      </a:accent3>
      <a:accent4>
        <a:srgbClr val="F49E86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324</TotalTime>
  <Words>466</Words>
  <Application>Microsoft Office PowerPoint</Application>
  <PresentationFormat>Předvádění na obrazovce (4:3)</PresentationFormat>
  <Paragraphs>152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Gill Sans MT</vt:lpstr>
      <vt:lpstr>Times New Roman</vt:lpstr>
      <vt:lpstr>Wingdings 2</vt:lpstr>
      <vt:lpstr>HDOfficeLightV0</vt:lpstr>
      <vt:lpstr>1_HDOfficeLightV0</vt:lpstr>
      <vt:lpstr>Dividenda</vt:lpstr>
      <vt:lpstr>Téma č. 10   Ing. Ivana Koštuříková, Ph.D.</vt:lpstr>
      <vt:lpstr>Příklad 1</vt:lpstr>
      <vt:lpstr>Příklad 1</vt:lpstr>
      <vt:lpstr>Příklad 1</vt:lpstr>
      <vt:lpstr>Příklad 2</vt:lpstr>
      <vt:lpstr>Příklad 2</vt:lpstr>
      <vt:lpstr>Příklad 2</vt:lpstr>
      <vt:lpstr>Příklad 2</vt:lpstr>
      <vt:lpstr>Příklad 3</vt:lpstr>
      <vt:lpstr>Příklad 3</vt:lpstr>
      <vt:lpstr>Příklad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Ivana Koštuříková</dc:creator>
  <cp:lastModifiedBy>Ivana Koštuříková</cp:lastModifiedBy>
  <cp:revision>59</cp:revision>
  <dcterms:created xsi:type="dcterms:W3CDTF">2018-07-08T17:57:02Z</dcterms:created>
  <dcterms:modified xsi:type="dcterms:W3CDTF">2019-03-29T19:38:12Z</dcterms:modified>
</cp:coreProperties>
</file>