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93" r:id="rId3"/>
    <p:sldId id="339" r:id="rId4"/>
    <p:sldId id="312" r:id="rId5"/>
    <p:sldId id="343" r:id="rId6"/>
    <p:sldId id="319" r:id="rId7"/>
    <p:sldId id="322" r:id="rId8"/>
    <p:sldId id="344" r:id="rId9"/>
    <p:sldId id="332" r:id="rId10"/>
    <p:sldId id="345" r:id="rId11"/>
    <p:sldId id="330" r:id="rId12"/>
    <p:sldId id="346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4D"/>
    <a:srgbClr val="249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0" y="10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Szarowska" userId="3c7284c1ac5c9cd1" providerId="LiveId" clId="{3B3527E8-5C04-4C87-8085-38960F7D33BF}"/>
    <pc:docChg chg="undo custSel addSld delSld modSld sldOrd">
      <pc:chgData name="Irena Szarowska" userId="3c7284c1ac5c9cd1" providerId="LiveId" clId="{3B3527E8-5C04-4C87-8085-38960F7D33BF}" dt="2019-11-04T21:33:17.334" v="326" actId="1076"/>
      <pc:docMkLst>
        <pc:docMk/>
      </pc:docMkLst>
      <pc:sldChg chg="addSp delSp modSp">
        <pc:chgData name="Irena Szarowska" userId="3c7284c1ac5c9cd1" providerId="LiveId" clId="{3B3527E8-5C04-4C87-8085-38960F7D33BF}" dt="2019-11-04T21:33:17.334" v="326" actId="1076"/>
        <pc:sldMkLst>
          <pc:docMk/>
          <pc:sldMk cId="0" sldId="256"/>
        </pc:sldMkLst>
        <pc:spChg chg="mod">
          <ac:chgData name="Irena Szarowska" userId="3c7284c1ac5c9cd1" providerId="LiveId" clId="{3B3527E8-5C04-4C87-8085-38960F7D33BF}" dt="2019-11-04T20:59:06.183" v="3" actId="6549"/>
          <ac:spMkLst>
            <pc:docMk/>
            <pc:sldMk cId="0" sldId="256"/>
            <ac:spMk id="3076" creationId="{00000000-0000-0000-0000-000000000000}"/>
          </ac:spMkLst>
        </pc:spChg>
        <pc:picChg chg="add mod">
          <ac:chgData name="Irena Szarowska" userId="3c7284c1ac5c9cd1" providerId="LiveId" clId="{3B3527E8-5C04-4C87-8085-38960F7D33BF}" dt="2019-11-04T21:33:17.334" v="326" actId="1076"/>
          <ac:picMkLst>
            <pc:docMk/>
            <pc:sldMk cId="0" sldId="256"/>
            <ac:picMk id="6" creationId="{1C99B511-B734-4B37-8019-D3FDA932D26A}"/>
          </ac:picMkLst>
        </pc:picChg>
        <pc:picChg chg="del mod">
          <ac:chgData name="Irena Szarowska" userId="3c7284c1ac5c9cd1" providerId="LiveId" clId="{3B3527E8-5C04-4C87-8085-38960F7D33BF}" dt="2019-11-04T20:58:48.238" v="1" actId="478"/>
          <ac:picMkLst>
            <pc:docMk/>
            <pc:sldMk cId="0" sldId="256"/>
            <ac:picMk id="3075" creationId="{00000000-0000-0000-0000-000000000000}"/>
          </ac:picMkLst>
        </pc:picChg>
      </pc:sldChg>
      <pc:sldChg chg="addSp modSp">
        <pc:chgData name="Irena Szarowska" userId="3c7284c1ac5c9cd1" providerId="LiveId" clId="{3B3527E8-5C04-4C87-8085-38960F7D33BF}" dt="2019-11-04T21:05:22.561" v="51" actId="20577"/>
        <pc:sldMkLst>
          <pc:docMk/>
          <pc:sldMk cId="0" sldId="293"/>
        </pc:sldMkLst>
        <pc:spChg chg="mod">
          <ac:chgData name="Irena Szarowska" userId="3c7284c1ac5c9cd1" providerId="LiveId" clId="{3B3527E8-5C04-4C87-8085-38960F7D33BF}" dt="2019-11-04T21:05:22.561" v="51" actId="20577"/>
          <ac:spMkLst>
            <pc:docMk/>
            <pc:sldMk cId="0" sldId="293"/>
            <ac:spMk id="2" creationId="{00000000-0000-0000-0000-000000000000}"/>
          </ac:spMkLst>
        </pc:spChg>
        <pc:picChg chg="add mod modCrop">
          <ac:chgData name="Irena Szarowska" userId="3c7284c1ac5c9cd1" providerId="LiveId" clId="{3B3527E8-5C04-4C87-8085-38960F7D33BF}" dt="2019-11-04T21:05:13.376" v="50" actId="1076"/>
          <ac:picMkLst>
            <pc:docMk/>
            <pc:sldMk cId="0" sldId="293"/>
            <ac:picMk id="5" creationId="{90CAFE41-DDE4-465E-9963-768CC4D9A214}"/>
          </ac:picMkLst>
        </pc:picChg>
      </pc:sldChg>
      <pc:sldChg chg="modSp">
        <pc:chgData name="Irena Szarowska" userId="3c7284c1ac5c9cd1" providerId="LiveId" clId="{3B3527E8-5C04-4C87-8085-38960F7D33BF}" dt="2019-11-04T21:11:05.110" v="173" actId="948"/>
        <pc:sldMkLst>
          <pc:docMk/>
          <pc:sldMk cId="989970855" sldId="312"/>
        </pc:sldMkLst>
        <pc:spChg chg="mod">
          <ac:chgData name="Irena Szarowska" userId="3c7284c1ac5c9cd1" providerId="LiveId" clId="{3B3527E8-5C04-4C87-8085-38960F7D33BF}" dt="2019-11-04T21:11:05.110" v="173" actId="948"/>
          <ac:spMkLst>
            <pc:docMk/>
            <pc:sldMk cId="989970855" sldId="312"/>
            <ac:spMk id="2" creationId="{00000000-0000-0000-0000-000000000000}"/>
          </ac:spMkLst>
        </pc:spChg>
      </pc:sldChg>
      <pc:sldChg chg="addSp modSp">
        <pc:chgData name="Irena Szarowska" userId="3c7284c1ac5c9cd1" providerId="LiveId" clId="{3B3527E8-5C04-4C87-8085-38960F7D33BF}" dt="2019-11-04T21:08:50.631" v="119" actId="113"/>
        <pc:sldMkLst>
          <pc:docMk/>
          <pc:sldMk cId="1611013237" sldId="319"/>
        </pc:sldMkLst>
        <pc:spChg chg="mod">
          <ac:chgData name="Irena Szarowska" userId="3c7284c1ac5c9cd1" providerId="LiveId" clId="{3B3527E8-5C04-4C87-8085-38960F7D33BF}" dt="2019-11-04T21:08:04.902" v="109" actId="1076"/>
          <ac:spMkLst>
            <pc:docMk/>
            <pc:sldMk cId="1611013237" sldId="319"/>
            <ac:spMk id="5" creationId="{00000000-0000-0000-0000-000000000000}"/>
          </ac:spMkLst>
        </pc:spChg>
        <pc:spChg chg="add mod">
          <ac:chgData name="Irena Szarowska" userId="3c7284c1ac5c9cd1" providerId="LiveId" clId="{3B3527E8-5C04-4C87-8085-38960F7D33BF}" dt="2019-11-04T21:08:50.631" v="119" actId="113"/>
          <ac:spMkLst>
            <pc:docMk/>
            <pc:sldMk cId="1611013237" sldId="319"/>
            <ac:spMk id="6" creationId="{E121CB29-A46B-4121-B81F-7E79CBC45900}"/>
          </ac:spMkLst>
        </pc:spChg>
        <pc:graphicFrameChg chg="mod">
          <ac:chgData name="Irena Szarowska" userId="3c7284c1ac5c9cd1" providerId="LiveId" clId="{3B3527E8-5C04-4C87-8085-38960F7D33BF}" dt="2019-11-04T21:08:45.102" v="118" actId="1076"/>
          <ac:graphicFrameMkLst>
            <pc:docMk/>
            <pc:sldMk cId="1611013237" sldId="319"/>
            <ac:graphicFrameMk id="3" creationId="{00000000-0000-0000-0000-000000000000}"/>
          </ac:graphicFrameMkLst>
        </pc:graphicFrameChg>
      </pc:sldChg>
      <pc:sldChg chg="del">
        <pc:chgData name="Irena Szarowska" userId="3c7284c1ac5c9cd1" providerId="LiveId" clId="{3B3527E8-5C04-4C87-8085-38960F7D33BF}" dt="2019-11-04T21:09:47.822" v="131" actId="2696"/>
        <pc:sldMkLst>
          <pc:docMk/>
          <pc:sldMk cId="3923331334" sldId="320"/>
        </pc:sldMkLst>
      </pc:sldChg>
      <pc:sldChg chg="del">
        <pc:chgData name="Irena Szarowska" userId="3c7284c1ac5c9cd1" providerId="LiveId" clId="{3B3527E8-5C04-4C87-8085-38960F7D33BF}" dt="2019-11-04T21:06:18.531" v="108" actId="2696"/>
        <pc:sldMkLst>
          <pc:docMk/>
          <pc:sldMk cId="3643821995" sldId="321"/>
        </pc:sldMkLst>
      </pc:sldChg>
      <pc:sldChg chg="modSp">
        <pc:chgData name="Irena Szarowska" userId="3c7284c1ac5c9cd1" providerId="LiveId" clId="{3B3527E8-5C04-4C87-8085-38960F7D33BF}" dt="2019-11-04T21:17:49.178" v="230" actId="108"/>
        <pc:sldMkLst>
          <pc:docMk/>
          <pc:sldMk cId="2718896411" sldId="322"/>
        </pc:sldMkLst>
        <pc:spChg chg="mod">
          <ac:chgData name="Irena Szarowska" userId="3c7284c1ac5c9cd1" providerId="LiveId" clId="{3B3527E8-5C04-4C87-8085-38960F7D33BF}" dt="2019-11-04T21:17:49.178" v="230" actId="108"/>
          <ac:spMkLst>
            <pc:docMk/>
            <pc:sldMk cId="2718896411" sldId="322"/>
            <ac:spMk id="2" creationId="{00000000-0000-0000-0000-000000000000}"/>
          </ac:spMkLst>
        </pc:spChg>
      </pc:sldChg>
      <pc:sldChg chg="modSp del ord">
        <pc:chgData name="Irena Szarowska" userId="3c7284c1ac5c9cd1" providerId="LiveId" clId="{3B3527E8-5C04-4C87-8085-38960F7D33BF}" dt="2019-11-04T21:32:23.884" v="314" actId="2696"/>
        <pc:sldMkLst>
          <pc:docMk/>
          <pc:sldMk cId="2648731641" sldId="323"/>
        </pc:sldMkLst>
        <pc:spChg chg="mod">
          <ac:chgData name="Irena Szarowska" userId="3c7284c1ac5c9cd1" providerId="LiveId" clId="{3B3527E8-5C04-4C87-8085-38960F7D33BF}" dt="2019-11-04T21:13:27.594" v="199" actId="14100"/>
          <ac:spMkLst>
            <pc:docMk/>
            <pc:sldMk cId="2648731641" sldId="323"/>
            <ac:spMk id="2" creationId="{00000000-0000-0000-0000-000000000000}"/>
          </ac:spMkLst>
        </pc:spChg>
        <pc:spChg chg="mod">
          <ac:chgData name="Irena Szarowska" userId="3c7284c1ac5c9cd1" providerId="LiveId" clId="{3B3527E8-5C04-4C87-8085-38960F7D33BF}" dt="2019-11-04T21:20:32.827" v="247" actId="20577"/>
          <ac:spMkLst>
            <pc:docMk/>
            <pc:sldMk cId="2648731641" sldId="323"/>
            <ac:spMk id="4101" creationId="{00000000-0000-0000-0000-000000000000}"/>
          </ac:spMkLst>
        </pc:spChg>
      </pc:sldChg>
      <pc:sldChg chg="del">
        <pc:chgData name="Irena Szarowska" userId="3c7284c1ac5c9cd1" providerId="LiveId" clId="{3B3527E8-5C04-4C87-8085-38960F7D33BF}" dt="2019-11-04T21:09:51.727" v="132" actId="2696"/>
        <pc:sldMkLst>
          <pc:docMk/>
          <pc:sldMk cId="619560483" sldId="324"/>
        </pc:sldMkLst>
      </pc:sldChg>
      <pc:sldChg chg="del">
        <pc:chgData name="Irena Szarowska" userId="3c7284c1ac5c9cd1" providerId="LiveId" clId="{3B3527E8-5C04-4C87-8085-38960F7D33BF}" dt="2019-11-04T21:20:46.870" v="248" actId="2696"/>
        <pc:sldMkLst>
          <pc:docMk/>
          <pc:sldMk cId="915813459" sldId="326"/>
        </pc:sldMkLst>
      </pc:sldChg>
      <pc:sldChg chg="del">
        <pc:chgData name="Irena Szarowska" userId="3c7284c1ac5c9cd1" providerId="LiveId" clId="{3B3527E8-5C04-4C87-8085-38960F7D33BF}" dt="2019-11-04T21:20:49.635" v="249" actId="2696"/>
        <pc:sldMkLst>
          <pc:docMk/>
          <pc:sldMk cId="813114965" sldId="328"/>
        </pc:sldMkLst>
      </pc:sldChg>
      <pc:sldChg chg="del">
        <pc:chgData name="Irena Szarowska" userId="3c7284c1ac5c9cd1" providerId="LiveId" clId="{3B3527E8-5C04-4C87-8085-38960F7D33BF}" dt="2019-11-04T21:13:56.670" v="202" actId="2696"/>
        <pc:sldMkLst>
          <pc:docMk/>
          <pc:sldMk cId="1015852476" sldId="331"/>
        </pc:sldMkLst>
      </pc:sldChg>
      <pc:sldChg chg="modSp">
        <pc:chgData name="Irena Szarowska" userId="3c7284c1ac5c9cd1" providerId="LiveId" clId="{3B3527E8-5C04-4C87-8085-38960F7D33BF}" dt="2019-11-04T21:32:58.689" v="325" actId="20577"/>
        <pc:sldMkLst>
          <pc:docMk/>
          <pc:sldMk cId="816603583" sldId="332"/>
        </pc:sldMkLst>
        <pc:spChg chg="mod">
          <ac:chgData name="Irena Szarowska" userId="3c7284c1ac5c9cd1" providerId="LiveId" clId="{3B3527E8-5C04-4C87-8085-38960F7D33BF}" dt="2019-11-04T21:32:44.067" v="316" actId="113"/>
          <ac:spMkLst>
            <pc:docMk/>
            <pc:sldMk cId="816603583" sldId="332"/>
            <ac:spMk id="2" creationId="{00000000-0000-0000-0000-000000000000}"/>
          </ac:spMkLst>
        </pc:spChg>
        <pc:spChg chg="mod">
          <ac:chgData name="Irena Szarowska" userId="3c7284c1ac5c9cd1" providerId="LiveId" clId="{3B3527E8-5C04-4C87-8085-38960F7D33BF}" dt="2019-11-04T21:32:58.689" v="325" actId="20577"/>
          <ac:spMkLst>
            <pc:docMk/>
            <pc:sldMk cId="816603583" sldId="332"/>
            <ac:spMk id="4101" creationId="{00000000-0000-0000-0000-000000000000}"/>
          </ac:spMkLst>
        </pc:spChg>
      </pc:sldChg>
      <pc:sldChg chg="del">
        <pc:chgData name="Irena Szarowska" userId="3c7284c1ac5c9cd1" providerId="LiveId" clId="{3B3527E8-5C04-4C87-8085-38960F7D33BF}" dt="2019-11-04T21:14:02.044" v="203" actId="2696"/>
        <pc:sldMkLst>
          <pc:docMk/>
          <pc:sldMk cId="3851657207" sldId="334"/>
        </pc:sldMkLst>
      </pc:sldChg>
      <pc:sldChg chg="del">
        <pc:chgData name="Irena Szarowska" userId="3c7284c1ac5c9cd1" providerId="LiveId" clId="{3B3527E8-5C04-4C87-8085-38960F7D33BF}" dt="2019-11-04T21:14:06.137" v="204" actId="2696"/>
        <pc:sldMkLst>
          <pc:docMk/>
          <pc:sldMk cId="2332588524" sldId="340"/>
        </pc:sldMkLst>
      </pc:sldChg>
      <pc:sldChg chg="del">
        <pc:chgData name="Irena Szarowska" userId="3c7284c1ac5c9cd1" providerId="LiveId" clId="{3B3527E8-5C04-4C87-8085-38960F7D33BF}" dt="2019-11-04T21:13:46.434" v="201" actId="2696"/>
        <pc:sldMkLst>
          <pc:docMk/>
          <pc:sldMk cId="3491558380" sldId="342"/>
        </pc:sldMkLst>
      </pc:sldChg>
      <pc:sldChg chg="addSp delSp modSp add">
        <pc:chgData name="Irena Szarowska" userId="3c7284c1ac5c9cd1" providerId="LiveId" clId="{3B3527E8-5C04-4C87-8085-38960F7D33BF}" dt="2019-11-04T21:09:40.089" v="130" actId="1076"/>
        <pc:sldMkLst>
          <pc:docMk/>
          <pc:sldMk cId="137679936" sldId="343"/>
        </pc:sldMkLst>
        <pc:spChg chg="mod">
          <ac:chgData name="Irena Szarowska" userId="3c7284c1ac5c9cd1" providerId="LiveId" clId="{3B3527E8-5C04-4C87-8085-38960F7D33BF}" dt="2019-11-04T21:09:40.089" v="130" actId="1076"/>
          <ac:spMkLst>
            <pc:docMk/>
            <pc:sldMk cId="137679936" sldId="343"/>
            <ac:spMk id="5" creationId="{27CC1453-D47C-4E6D-9D35-671EB9395151}"/>
          </ac:spMkLst>
        </pc:spChg>
        <pc:spChg chg="add">
          <ac:chgData name="Irena Szarowska" userId="3c7284c1ac5c9cd1" providerId="LiveId" clId="{3B3527E8-5C04-4C87-8085-38960F7D33BF}" dt="2019-11-04T21:09:19.062" v="124"/>
          <ac:spMkLst>
            <pc:docMk/>
            <pc:sldMk cId="137679936" sldId="343"/>
            <ac:spMk id="6" creationId="{72CB3927-0CC3-41FF-8E06-1801E5FBBEA9}"/>
          </ac:spMkLst>
        </pc:spChg>
        <pc:spChg chg="del mod">
          <ac:chgData name="Irena Szarowska" userId="3c7284c1ac5c9cd1" providerId="LiveId" clId="{3B3527E8-5C04-4C87-8085-38960F7D33BF}" dt="2019-11-04T21:09:28.467" v="126" actId="478"/>
          <ac:spMkLst>
            <pc:docMk/>
            <pc:sldMk cId="137679936" sldId="343"/>
            <ac:spMk id="4101" creationId="{00000000-0000-0000-0000-000000000000}"/>
          </ac:spMkLst>
        </pc:spChg>
        <pc:picChg chg="mod">
          <ac:chgData name="Irena Szarowska" userId="3c7284c1ac5c9cd1" providerId="LiveId" clId="{3B3527E8-5C04-4C87-8085-38960F7D33BF}" dt="2019-11-04T21:09:36.559" v="129" actId="14100"/>
          <ac:picMkLst>
            <pc:docMk/>
            <pc:sldMk cId="137679936" sldId="343"/>
            <ac:picMk id="4" creationId="{00000000-0000-0000-0000-000000000000}"/>
          </ac:picMkLst>
        </pc:picChg>
      </pc:sldChg>
      <pc:sldChg chg="add del">
        <pc:chgData name="Irena Szarowska" userId="3c7284c1ac5c9cd1" providerId="LiveId" clId="{3B3527E8-5C04-4C87-8085-38960F7D33BF}" dt="2019-11-04T21:13:34.405" v="200" actId="2696"/>
        <pc:sldMkLst>
          <pc:docMk/>
          <pc:sldMk cId="75722348" sldId="344"/>
        </pc:sldMkLst>
      </pc:sldChg>
      <pc:sldChg chg="modSp add">
        <pc:chgData name="Irena Szarowska" userId="3c7284c1ac5c9cd1" providerId="LiveId" clId="{3B3527E8-5C04-4C87-8085-38960F7D33BF}" dt="2019-11-04T21:20:26.781" v="243" actId="20577"/>
        <pc:sldMkLst>
          <pc:docMk/>
          <pc:sldMk cId="2117199039" sldId="344"/>
        </pc:sldMkLst>
        <pc:spChg chg="mod">
          <ac:chgData name="Irena Szarowska" userId="3c7284c1ac5c9cd1" providerId="LiveId" clId="{3B3527E8-5C04-4C87-8085-38960F7D33BF}" dt="2019-11-04T21:19:15.337" v="238" actId="12"/>
          <ac:spMkLst>
            <pc:docMk/>
            <pc:sldMk cId="2117199039" sldId="344"/>
            <ac:spMk id="2" creationId="{00000000-0000-0000-0000-000000000000}"/>
          </ac:spMkLst>
        </pc:spChg>
        <pc:spChg chg="mod">
          <ac:chgData name="Irena Szarowska" userId="3c7284c1ac5c9cd1" providerId="LiveId" clId="{3B3527E8-5C04-4C87-8085-38960F7D33BF}" dt="2019-11-04T21:20:26.781" v="243" actId="20577"/>
          <ac:spMkLst>
            <pc:docMk/>
            <pc:sldMk cId="2117199039" sldId="344"/>
            <ac:spMk id="4101" creationId="{00000000-0000-0000-0000-000000000000}"/>
          </ac:spMkLst>
        </pc:spChg>
      </pc:sldChg>
      <pc:sldChg chg="modSp add">
        <pc:chgData name="Irena Szarowska" userId="3c7284c1ac5c9cd1" providerId="LiveId" clId="{3B3527E8-5C04-4C87-8085-38960F7D33BF}" dt="2019-11-04T21:32:52.986" v="321" actId="20577"/>
        <pc:sldMkLst>
          <pc:docMk/>
          <pc:sldMk cId="1127936547" sldId="345"/>
        </pc:sldMkLst>
        <pc:spChg chg="mod">
          <ac:chgData name="Irena Szarowska" userId="3c7284c1ac5c9cd1" providerId="LiveId" clId="{3B3527E8-5C04-4C87-8085-38960F7D33BF}" dt="2019-11-04T21:32:48.175" v="317" actId="113"/>
          <ac:spMkLst>
            <pc:docMk/>
            <pc:sldMk cId="1127936547" sldId="345"/>
            <ac:spMk id="2" creationId="{00000000-0000-0000-0000-000000000000}"/>
          </ac:spMkLst>
        </pc:spChg>
        <pc:spChg chg="mod">
          <ac:chgData name="Irena Szarowska" userId="3c7284c1ac5c9cd1" providerId="LiveId" clId="{3B3527E8-5C04-4C87-8085-38960F7D33BF}" dt="2019-11-04T21:32:52.986" v="321" actId="20577"/>
          <ac:spMkLst>
            <pc:docMk/>
            <pc:sldMk cId="1127936547" sldId="345"/>
            <ac:spMk id="4101" creationId="{00000000-0000-0000-0000-000000000000}"/>
          </ac:spMkLst>
        </pc:spChg>
      </pc:sldChg>
      <pc:sldChg chg="addSp delSp modSp add">
        <pc:chgData name="Irena Szarowska" userId="3c7284c1ac5c9cd1" providerId="LiveId" clId="{3B3527E8-5C04-4C87-8085-38960F7D33BF}" dt="2019-11-04T21:32:00.640" v="313" actId="1076"/>
        <pc:sldMkLst>
          <pc:docMk/>
          <pc:sldMk cId="685077302" sldId="346"/>
        </pc:sldMkLst>
        <pc:spChg chg="del">
          <ac:chgData name="Irena Szarowska" userId="3c7284c1ac5c9cd1" providerId="LiveId" clId="{3B3527E8-5C04-4C87-8085-38960F7D33BF}" dt="2019-11-04T21:30:26.080" v="283" actId="478"/>
          <ac:spMkLst>
            <pc:docMk/>
            <pc:sldMk cId="685077302" sldId="346"/>
            <ac:spMk id="2" creationId="{00000000-0000-0000-0000-000000000000}"/>
          </ac:spMkLst>
        </pc:spChg>
        <pc:spChg chg="add mod">
          <ac:chgData name="Irena Szarowska" userId="3c7284c1ac5c9cd1" providerId="LiveId" clId="{3B3527E8-5C04-4C87-8085-38960F7D33BF}" dt="2019-11-04T21:31:46.283" v="309" actId="255"/>
          <ac:spMkLst>
            <pc:docMk/>
            <pc:sldMk cId="685077302" sldId="346"/>
            <ac:spMk id="6" creationId="{2A555E46-A2B9-476A-92E5-57CEC38D2C42}"/>
          </ac:spMkLst>
        </pc:spChg>
        <pc:spChg chg="add del mod">
          <ac:chgData name="Irena Szarowska" userId="3c7284c1ac5c9cd1" providerId="LiveId" clId="{3B3527E8-5C04-4C87-8085-38960F7D33BF}" dt="2019-11-04T21:30:46.326" v="300"/>
          <ac:spMkLst>
            <pc:docMk/>
            <pc:sldMk cId="685077302" sldId="346"/>
            <ac:spMk id="4101" creationId="{00000000-0000-0000-0000-000000000000}"/>
          </ac:spMkLst>
        </pc:spChg>
        <pc:picChg chg="add mod">
          <ac:chgData name="Irena Szarowska" userId="3c7284c1ac5c9cd1" providerId="LiveId" clId="{3B3527E8-5C04-4C87-8085-38960F7D33BF}" dt="2019-11-04T21:32:00.640" v="313" actId="1076"/>
          <ac:picMkLst>
            <pc:docMk/>
            <pc:sldMk cId="685077302" sldId="346"/>
            <ac:picMk id="5" creationId="{8F1D994E-3F10-46A2-9798-2624950869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EEDD63-C050-4D63-9DDC-C9A02C7AAA82}" type="datetimeFigureOut">
              <a:rPr lang="cs-CZ"/>
              <a:pPr>
                <a:defRPr/>
              </a:pPr>
              <a:t>05.11.2019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A49F276-54F5-4EED-9495-15FE43F467C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9999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8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0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2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8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5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7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0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8253D-8D3C-45C9-8209-993863B6D896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F3DC-187B-40A2-AADF-6AAC8D3DF6F3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3E34-2258-4D52-9216-38F18F7393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82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D6FB-5979-4175-9BEC-0C17E709E48D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47AD-D7ED-4856-AB4E-BCDF5597E3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977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B67B-D928-417C-A33E-97CB0D4E9162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81F7-5989-4E9F-AD87-BB21E0800E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363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AE63-C342-46A9-BC7F-617105FF10C0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C938-81E1-4BBF-979F-5A26B260BC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380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8637-D231-4B00-98FE-F5B69FA0E205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2FF3-95E7-4E0E-AC30-A8C8F198B9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69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F311-731D-4D4B-B4F3-DE653C2487F0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2B68-0888-4862-A8A3-3738724595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076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8662-373F-4694-A9B8-109557840258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65BC-BB12-4BD1-9F0C-7A7E2FDEF6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4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01EE-3EA3-4B2D-99E0-D0F0F931723C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CB39-7A0A-4F89-84E1-EE04AAB0F4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1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977C-2707-4C7E-B8B7-188F6DB1A5FC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8958-ECF6-4504-ADF7-89DCF6E206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BC930-5DB6-4232-BABF-C5643A1E5D96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86F0-871B-4754-9EFE-1CC0D3419A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05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2044-9F1F-4161-9727-7268BCD2FA21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7A18-6D1E-4DC1-B803-00648CDF2F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012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2A54C-FC5B-40B0-99BF-7BD80AC2BFCF}" type="datetimeFigureOut">
              <a:rPr lang="cs-CZ"/>
              <a:pPr>
                <a:defRPr/>
              </a:pPr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12A9FD-007D-4E29-9EDD-F19BD7D1E4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</a:rPr>
              <a:t>ROZPOČET KRAJE</a:t>
            </a:r>
            <a:endParaRPr lang="cs-C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Ing. Irena Szarowská,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Katedra financí a účetnictví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C99B511-B734-4B37-8019-D3FDA932D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0908" cy="1484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10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69825" y="85025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VÝDAJE KRAJE (2)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8481" y="1441450"/>
            <a:ext cx="870738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Do </a:t>
            </a:r>
            <a:r>
              <a:rPr lang="cs-CZ" sz="2400" b="1" dirty="0"/>
              <a:t>přenesené</a:t>
            </a:r>
            <a:r>
              <a:rPr lang="cs-CZ" sz="2400" dirty="0"/>
              <a:t> působnosti kraje patří například:</a:t>
            </a:r>
          </a:p>
          <a:p>
            <a:pPr marL="800100" lvl="1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Povolování zvl. užívání silnic II. a III. třídy</a:t>
            </a:r>
          </a:p>
          <a:p>
            <a:pPr marL="800100" lvl="1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Výkon státní památkové péče v oblasti národních KP</a:t>
            </a:r>
          </a:p>
          <a:p>
            <a:pPr marL="800100" lvl="1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Zprostředkování osvojení a pěstounské péče</a:t>
            </a:r>
          </a:p>
          <a:p>
            <a:pPr marL="800100" lvl="1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Rozhodování na úseku myslivosti, zařazení lesů do kategorie lesů, rybářství</a:t>
            </a:r>
          </a:p>
          <a:p>
            <a:pPr marL="800100" lvl="1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Agenda krajských živnostenských úřadů</a:t>
            </a:r>
          </a:p>
          <a:p>
            <a:pPr marL="800100" lvl="1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Ochrana ovzduší, přírody a zemědělského půdního fondu</a:t>
            </a:r>
          </a:p>
        </p:txBody>
      </p:sp>
    </p:spTree>
    <p:extLst>
      <p:ext uri="{BB962C8B-B14F-4D97-AF65-F5344CB8AC3E}">
        <p14:creationId xmlns:p14="http://schemas.microsoft.com/office/powerpoint/2010/main" val="112793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11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69825" y="72072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VÝDAJE KRAJE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8481" y="1188935"/>
            <a:ext cx="892569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Zákon č. 250/2000 Sb., </a:t>
            </a:r>
            <a:r>
              <a:rPr lang="cs-CZ" sz="2000" dirty="0"/>
              <a:t>o rozpočtových pravidlech územních rozpočtů</a:t>
            </a:r>
            <a:r>
              <a:rPr lang="cs-CZ" sz="2000" b="1" dirty="0"/>
              <a:t>, § 10: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závazky vyplývající pro kraj z plnění povinností uložených zvláštními právními předpisy,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výdaje na činnost orgánů kraje v jeho samostatné působnosti, zejména výdaje spojené s péčí o vlastní majetek a jeho rozvoj,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výdaje spojené s výkonem státní správy, ke které je kraj pověřen zvláštními právními předpisy,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závazky vyplývající pro kraj z uzavřených smluvních vztahů v jeho hospodaření a ze smluvních vztahů vlastních organizací, jestliže k nim přistoupil,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dotace do rozpočtů obcí v kraji,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závazky přijaté v rámci spolupráce s jinými územními celky nebo s dalšími subjekty, včetně příspěvků na společnou činnost,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úhrada úroků z přijatých půjček a úvěrů,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výdaje na emise vlastních dluhopisů a na úhradu výnosů z nich náležejících jejich vlastníkům,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výdaje na podporu subjektů provádějících veřejně prospěšné činnosti a na podporu soukromého podnikání prospěšného pro kraj,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jiné výdaje uskutečněné v rámci působnosti kraje, včetně darů a příspěvků na sociální nebo jiné humanitární účely,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dotace Regionální radě regionu soudržnosti</a:t>
            </a:r>
          </a:p>
        </p:txBody>
      </p:sp>
    </p:spTree>
    <p:extLst>
      <p:ext uri="{BB962C8B-B14F-4D97-AF65-F5344CB8AC3E}">
        <p14:creationId xmlns:p14="http://schemas.microsoft.com/office/powerpoint/2010/main" val="91955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12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69825" y="72072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sz="2400" b="1" dirty="0">
                <a:latin typeface="Arial" panose="020B0604020202020204" pitchFamily="34" charset="0"/>
              </a:rPr>
              <a:t>STRUKTURA SKUTEČNÝCH VÝDAJŮ ROZPOČTU MORAVSKOSLEZSKÉHO KRAJE V ROCE 2018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F1D994E-3F10-46A2-9798-262495086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" y="1441450"/>
            <a:ext cx="8959192" cy="487964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2A555E46-A2B9-476A-92E5-57CEC38D2C42}"/>
              </a:ext>
            </a:extLst>
          </p:cNvPr>
          <p:cNvSpPr/>
          <p:nvPr/>
        </p:nvSpPr>
        <p:spPr>
          <a:xfrm>
            <a:off x="176981" y="6413481"/>
            <a:ext cx="8760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https://www.msk.cz/cz/verejna_sprava/zaverecny-ucet-moravskoslezskeho-kraje-za-rok-2018-129367/</a:t>
            </a:r>
          </a:p>
        </p:txBody>
      </p:sp>
    </p:spTree>
    <p:extLst>
      <p:ext uri="{BB962C8B-B14F-4D97-AF65-F5344CB8AC3E}">
        <p14:creationId xmlns:p14="http://schemas.microsoft.com/office/powerpoint/2010/main" val="68507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2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69825" y="72072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KRAJE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6299" y="1241510"/>
            <a:ext cx="8867701" cy="437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Veřejnoprávní korporace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Vlastní majetek a vlastní příjmy a hospodaří s rozpočtem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Základní principy hospodaření kraje: § 17 zákona č. 129/2000 Sb., o krajích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Zákon č. 250/2000 Sb., o rozpočtových pravidlech územních rozpočtů, ve znění pozdějších předpisů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Samostatná vs. přenesená působnost krajů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Běžný vs. kapitálový rozpočet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0CAFE41-DDE4-465E-9963-768CC4D9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3" r="2479"/>
          <a:stretch/>
        </p:blipFill>
        <p:spPr>
          <a:xfrm>
            <a:off x="5424663" y="4453825"/>
            <a:ext cx="3443038" cy="23253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3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69825" y="72072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PŘÍJMY KRAJE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8481" y="1188935"/>
            <a:ext cx="8707388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Zákon č. 250/2000 Sb., </a:t>
            </a:r>
            <a:r>
              <a:rPr lang="cs-CZ" sz="2000" dirty="0"/>
              <a:t>o rozpočtových pravidlech územních rozpočtů</a:t>
            </a:r>
            <a:r>
              <a:rPr lang="cs-CZ" sz="2000" b="1" dirty="0"/>
              <a:t>, § 8:</a:t>
            </a:r>
          </a:p>
          <a:p>
            <a:pPr marL="285750" lvl="0" indent="-285750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příjmy z vlastního majetku a majetkových práv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příjmy z výsledků vlastní činnosti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příjmy z hospodářské činnosti organizace, pokud jsou podle tohoto nebo jiného zákona příjmem rozpočtu kraje, který organizaci zřídil nebo založil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příjmy ze správní činnosti včetně příjmů z výkonů státní správy, k nimž je kraj pověřen podle zvláštních zákonů, zejména správní poplatky z této činnosti a dále příjmy z vybraných pokut uložených v pravomoci kraje podle tohoto zákona nebo zvláštních zákonů, pokud není dále stanoveno jinak,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výnosy daní nebo podíly na nich podle zvláštního zákona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dotace ze státního rozpočtu a ze státních fondů,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přijaté peněžité dary a příspěvky,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jiné příjmy, které podle zvláštních zákonů patří do příjmů kraje,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prostředky získané správní činností ostatních orgánů státní správy, např. z jimi ukládaných pokut a jiných peněžních odvodů a sankcí, jestliže jsou podle zvláštních zákonů příjmem kraje.</a:t>
            </a:r>
          </a:p>
          <a:p>
            <a:pPr>
              <a:spcBef>
                <a:spcPts val="300"/>
              </a:spcBef>
              <a:buClr>
                <a:srgbClr val="FF0000"/>
              </a:buClr>
            </a:pPr>
            <a:r>
              <a:rPr lang="cs-CZ" dirty="0"/>
              <a:t> </a:t>
            </a:r>
            <a:r>
              <a:rPr lang="cs-CZ" b="1" dirty="0"/>
              <a:t>Dále:</a:t>
            </a:r>
          </a:p>
          <a:p>
            <a:pPr marL="285750" indent="-285750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prostředky poskytnuté prostřednictvím Národního fondu </a:t>
            </a:r>
          </a:p>
          <a:p>
            <a:pPr marL="285750" indent="-285750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návratné zdroje </a:t>
            </a:r>
          </a:p>
        </p:txBody>
      </p:sp>
    </p:spTree>
    <p:extLst>
      <p:ext uri="{BB962C8B-B14F-4D97-AF65-F5344CB8AC3E}">
        <p14:creationId xmlns:p14="http://schemas.microsoft.com/office/powerpoint/2010/main" val="199276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4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69825" y="72072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PŘÍJMY KRAJE</a:t>
            </a:r>
            <a:endParaRPr 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1272" y="1441450"/>
            <a:ext cx="8581806" cy="236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Daňové příjmy </a:t>
            </a:r>
          </a:p>
          <a:p>
            <a:pPr marL="285750" lvl="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Nedaňové příjmy</a:t>
            </a:r>
          </a:p>
          <a:p>
            <a:pPr marL="285750" lvl="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Kapitálové příjmy</a:t>
            </a:r>
          </a:p>
          <a:p>
            <a:pPr marL="285750" lvl="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Dotace (transfery)</a:t>
            </a:r>
          </a:p>
          <a:p>
            <a:pPr marL="285750" lvl="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12148" y="6119446"/>
            <a:ext cx="156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2013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4225"/>
            <a:ext cx="9144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7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7987" y="720725"/>
            <a:ext cx="8829368" cy="602420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27CC1453-D47C-4E6D-9D35-671EB9395151}"/>
              </a:ext>
            </a:extLst>
          </p:cNvPr>
          <p:cNvSpPr/>
          <p:nvPr/>
        </p:nvSpPr>
        <p:spPr>
          <a:xfrm>
            <a:off x="6902246" y="6078281"/>
            <a:ext cx="993058" cy="481781"/>
          </a:xfrm>
          <a:prstGeom prst="rect">
            <a:avLst/>
          </a:prstGeom>
          <a:solidFill>
            <a:srgbClr val="FCD1A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</a:rPr>
              <a:t>1,5 % obec*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72CB3927-0CC3-41FF-8E06-1801E5FBBEA9}"/>
              </a:ext>
            </a:extLst>
          </p:cNvPr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5</a:t>
            </a:fld>
            <a:endParaRPr lang="pt-BR" alt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6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69825" y="72072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SDÍLENÉ DANĚ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9489" y="1182390"/>
            <a:ext cx="883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endParaRPr lang="cs-CZ" sz="1600" dirty="0"/>
          </a:p>
          <a:p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7893"/>
              </p:ext>
            </p:extLst>
          </p:nvPr>
        </p:nvGraphicFramePr>
        <p:xfrm>
          <a:off x="794866" y="2022421"/>
          <a:ext cx="5922499" cy="47417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9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2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b="1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</a:t>
                      </a:r>
                      <a:endParaRPr lang="cs-CZ" sz="1700" b="1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b="1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Procento</a:t>
                      </a:r>
                      <a:endParaRPr lang="cs-CZ" sz="1700" b="1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3,183684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13,774311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8,607201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7,248716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3,772990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8,242502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4,681207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6,442233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5,555168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Vysočina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7,338590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9,526055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6,751705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5,251503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</a:t>
                      </a:r>
                      <a:endParaRPr lang="cs-CZ" sz="1700" spc="-3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9,624135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Úhrn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700" spc="-3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1700" spc="-3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cs-CZ" sz="1700" spc="-3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sz="1700" spc="-3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739" y="1151612"/>
            <a:ext cx="812914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Procenta, kterými se jednotlivé kraje podílejí na procentní části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celostátního hrubého výnosu daně podle § 3 odst. 1 písm. b) až f)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Zdroj: Příloha č. 1 k zákonu č. 243/2000 Sb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121CB29-A46B-4121-B81F-7E79CBC45900}"/>
              </a:ext>
            </a:extLst>
          </p:cNvPr>
          <p:cNvSpPr/>
          <p:nvPr/>
        </p:nvSpPr>
        <p:spPr>
          <a:xfrm>
            <a:off x="6622472" y="2475051"/>
            <a:ext cx="225450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5000"/>
              </a:lnSpc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KRAJE NEMAJÍ DAŇOVOU PRAVOMOC! </a:t>
            </a:r>
          </a:p>
        </p:txBody>
      </p:sp>
    </p:spTree>
    <p:extLst>
      <p:ext uri="{BB962C8B-B14F-4D97-AF65-F5344CB8AC3E}">
        <p14:creationId xmlns:p14="http://schemas.microsoft.com/office/powerpoint/2010/main" val="161101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7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154231" y="85025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NEDAŇOVÉ PŘÍJMY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9488" y="1441450"/>
            <a:ext cx="8834512" cy="553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75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příjmy z vlastního podnikání</a:t>
            </a:r>
          </a:p>
          <a:p>
            <a:pPr marL="800100" lvl="1" indent="-342900">
              <a:lnSpc>
                <a:spcPct val="75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podíl na zisku podniků s majetkovým vkladem kraje,</a:t>
            </a:r>
          </a:p>
          <a:p>
            <a:pPr marL="800100" lvl="1" indent="-342900">
              <a:lnSpc>
                <a:spcPct val="75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příjmy z pronájmu a prodeje majetku, příjmy z finančního investování</a:t>
            </a:r>
          </a:p>
          <a:p>
            <a:pPr marL="342900" lvl="0" indent="-34290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příjmy z mimorozpočtových fondů kraje</a:t>
            </a:r>
          </a:p>
          <a:p>
            <a:pPr marL="800100" lvl="1" indent="-342900">
              <a:lnSpc>
                <a:spcPct val="75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převody finančních prostředků z účelových peněžních fondů, které kraj tvoří mimo rozpočet</a:t>
            </a:r>
          </a:p>
          <a:p>
            <a:pPr marL="342900" lvl="0" indent="-34290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uživatelské poplatky za poskytování veřejných statků, pokud nejsou příjmem provozovatele</a:t>
            </a:r>
          </a:p>
          <a:p>
            <a:pPr marL="342900" indent="-34290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sankční pokuty (pokuta orgánů kraje v přestupkovém řízení)</a:t>
            </a:r>
          </a:p>
          <a:p>
            <a:pPr marL="800100" lvl="1" indent="-342900">
              <a:lnSpc>
                <a:spcPct val="75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za znečišťování veřejného prostranství, za porušování předpisů k ochraně životního prostředí, za nedodržování nočního klidu</a:t>
            </a:r>
          </a:p>
          <a:p>
            <a:pPr marL="342900" indent="-34290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ostatní příjmy</a:t>
            </a:r>
          </a:p>
          <a:p>
            <a:pPr marL="800100" lvl="1" indent="-342900">
              <a:lnSpc>
                <a:spcPct val="75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příjmy ze sdružování finančních prostředků</a:t>
            </a:r>
          </a:p>
          <a:p>
            <a:pPr marL="800100" lvl="1" indent="-342900">
              <a:lnSpc>
                <a:spcPct val="75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dary a výnosy z veřejných sbírek</a:t>
            </a:r>
          </a:p>
        </p:txBody>
      </p:sp>
    </p:spTree>
    <p:extLst>
      <p:ext uri="{BB962C8B-B14F-4D97-AF65-F5344CB8AC3E}">
        <p14:creationId xmlns:p14="http://schemas.microsoft.com/office/powerpoint/2010/main" val="271889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8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154231" y="85025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DOTACE (1)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9488" y="1441450"/>
            <a:ext cx="85985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Nejvýznamnější složku příjmů krajů tvoří </a:t>
            </a:r>
            <a:r>
              <a:rPr lang="cs-CZ" sz="2400" b="1" dirty="0"/>
              <a:t>dotace</a:t>
            </a:r>
            <a:r>
              <a:rPr lang="cs-CZ" sz="2400" dirty="0"/>
              <a:t>.</a:t>
            </a:r>
          </a:p>
          <a:p>
            <a:pPr marL="342900" lvl="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Objem a cíle dotací – vliv na celkové příjmy krajů</a:t>
            </a:r>
          </a:p>
          <a:p>
            <a:pPr marL="342900" lvl="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běžné dotace </a:t>
            </a:r>
            <a:r>
              <a:rPr lang="cs-CZ" sz="2400" dirty="0"/>
              <a:t>na financování provozních, neinvestičních potřeb, které jsou přidělované formou: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účelových dotací (převažují)</a:t>
            </a:r>
          </a:p>
          <a:p>
            <a:pPr marL="800100" lvl="1" indent="-3429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neúčelových dotací (o jejich použití rozhodují kraje samy)</a:t>
            </a:r>
          </a:p>
          <a:p>
            <a:pPr marL="342900" lvl="0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kapitálové</a:t>
            </a:r>
            <a:r>
              <a:rPr lang="cs-CZ" sz="2400" dirty="0"/>
              <a:t> (investiční) </a:t>
            </a:r>
            <a:r>
              <a:rPr lang="cs-CZ" sz="2400" b="1" dirty="0"/>
              <a:t>účelové dotace </a:t>
            </a:r>
            <a:r>
              <a:rPr lang="cs-CZ" sz="2400" dirty="0"/>
              <a:t>- jsou nepravidelné (financování investiční výstavby - výstavba školy apod., financování investic -silnice, realizaci a financování záměrů státní politiky a vyhlášených výdajových programů)</a:t>
            </a:r>
          </a:p>
        </p:txBody>
      </p:sp>
    </p:spTree>
    <p:extLst>
      <p:ext uri="{BB962C8B-B14F-4D97-AF65-F5344CB8AC3E}">
        <p14:creationId xmlns:p14="http://schemas.microsoft.com/office/powerpoint/2010/main" val="211719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chemeClr val="bg1"/>
                </a:solidFill>
              </a:rPr>
              <a:t>Rozpočet kraje 	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457771D1-FA98-48E5-8039-9D9F95AE2DF1}" type="slidenum">
              <a:rPr lang="cs-CZ" altLang="cs-CZ">
                <a:solidFill>
                  <a:srgbClr val="FFFFFF"/>
                </a:solidFill>
              </a:rPr>
              <a:t>9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-69825" y="85025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VÝDAJE KRAJE (1)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8481" y="1441450"/>
            <a:ext cx="87073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Na samostatnou a přenesenou působnost </a:t>
            </a:r>
            <a:r>
              <a:rPr lang="cs-CZ" sz="2400" dirty="0"/>
              <a:t>kraje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Do </a:t>
            </a:r>
            <a:r>
              <a:rPr lang="cs-CZ" sz="2400" b="1" dirty="0"/>
              <a:t>samostatné</a:t>
            </a:r>
            <a:r>
              <a:rPr lang="cs-CZ" sz="2400" dirty="0"/>
              <a:t> působnosti kraje patří například: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dopravní obslužnost na území kraje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koncepce rozvoje památkové péče, provádění zachování a obnovy kulturních památek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střední školství, odborná učiliště, speciální základní školy, konzervatoře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krajská zařízení a ústavy sociální péče, zařízení sociálně výchovné činnosti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zařízení odborného poradenství pro děti, zařízení pro výkon pěstounské péče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zřizování zařízení zdravotnické péče, záchranné služby, protialkoholní zařízení</a:t>
            </a:r>
          </a:p>
        </p:txBody>
      </p:sp>
    </p:spTree>
    <p:extLst>
      <p:ext uri="{BB962C8B-B14F-4D97-AF65-F5344CB8AC3E}">
        <p14:creationId xmlns:p14="http://schemas.microsoft.com/office/powerpoint/2010/main" val="816603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354</Words>
  <Application>Microsoft Office PowerPoint</Application>
  <PresentationFormat>Předvádění na obrazovce (4:3)</PresentationFormat>
  <Paragraphs>142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Irena Szarowska</dc:creator>
  <cp:lastModifiedBy>Irena Szarowska</cp:lastModifiedBy>
  <cp:revision>151</cp:revision>
  <dcterms:created xsi:type="dcterms:W3CDTF">2008-12-30T09:11:17Z</dcterms:created>
  <dcterms:modified xsi:type="dcterms:W3CDTF">2019-11-05T11:02:36Z</dcterms:modified>
</cp:coreProperties>
</file>