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330" r:id="rId3"/>
    <p:sldId id="321" r:id="rId4"/>
    <p:sldId id="317" r:id="rId5"/>
    <p:sldId id="332" r:id="rId6"/>
    <p:sldId id="333" r:id="rId7"/>
    <p:sldId id="334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44D"/>
    <a:srgbClr val="249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Szarowska" userId="3c7284c1ac5c9cd1" providerId="LiveId" clId="{9D616D70-AC69-495B-AF12-8EC4BAC446A7}"/>
    <pc:docChg chg="undo custSel addSld delSld modSld sldOrd">
      <pc:chgData name="Irena Szarowska" userId="3c7284c1ac5c9cd1" providerId="LiveId" clId="{9D616D70-AC69-495B-AF12-8EC4BAC446A7}" dt="2019-11-04T20:17:50.749" v="429" actId="6549"/>
      <pc:docMkLst>
        <pc:docMk/>
      </pc:docMkLst>
      <pc:sldChg chg="modSp">
        <pc:chgData name="Irena Szarowska" userId="3c7284c1ac5c9cd1" providerId="LiveId" clId="{9D616D70-AC69-495B-AF12-8EC4BAC446A7}" dt="2019-11-04T20:17:50.749" v="429" actId="6549"/>
        <pc:sldMkLst>
          <pc:docMk/>
          <pc:sldMk cId="0" sldId="256"/>
        </pc:sldMkLst>
        <pc:spChg chg="mod">
          <ac:chgData name="Irena Szarowska" userId="3c7284c1ac5c9cd1" providerId="LiveId" clId="{9D616D70-AC69-495B-AF12-8EC4BAC446A7}" dt="2019-11-04T20:17:50.749" v="429" actId="6549"/>
          <ac:spMkLst>
            <pc:docMk/>
            <pc:sldMk cId="0" sldId="256"/>
            <ac:spMk id="4" creationId="{00000000-0000-0000-0000-000000000000}"/>
          </ac:spMkLst>
        </pc:spChg>
      </pc:sldChg>
      <pc:sldChg chg="del">
        <pc:chgData name="Irena Szarowska" userId="3c7284c1ac5c9cd1" providerId="LiveId" clId="{9D616D70-AC69-495B-AF12-8EC4BAC446A7}" dt="2019-11-04T19:54:51.269" v="142" actId="2696"/>
        <pc:sldMkLst>
          <pc:docMk/>
          <pc:sldMk cId="0" sldId="295"/>
        </pc:sldMkLst>
      </pc:sldChg>
      <pc:sldChg chg="del">
        <pc:chgData name="Irena Szarowska" userId="3c7284c1ac5c9cd1" providerId="LiveId" clId="{9D616D70-AC69-495B-AF12-8EC4BAC446A7}" dt="2019-11-04T19:54:52.363" v="143" actId="2696"/>
        <pc:sldMkLst>
          <pc:docMk/>
          <pc:sldMk cId="0" sldId="307"/>
        </pc:sldMkLst>
      </pc:sldChg>
      <pc:sldChg chg="del">
        <pc:chgData name="Irena Szarowska" userId="3c7284c1ac5c9cd1" providerId="LiveId" clId="{9D616D70-AC69-495B-AF12-8EC4BAC446A7}" dt="2019-11-04T19:54:56.792" v="145" actId="2696"/>
        <pc:sldMkLst>
          <pc:docMk/>
          <pc:sldMk cId="2439502558" sldId="312"/>
        </pc:sldMkLst>
      </pc:sldChg>
      <pc:sldChg chg="del">
        <pc:chgData name="Irena Szarowska" userId="3c7284c1ac5c9cd1" providerId="LiveId" clId="{9D616D70-AC69-495B-AF12-8EC4BAC446A7}" dt="2019-11-04T19:54:57.601" v="146" actId="2696"/>
        <pc:sldMkLst>
          <pc:docMk/>
          <pc:sldMk cId="2754160887" sldId="313"/>
        </pc:sldMkLst>
      </pc:sldChg>
      <pc:sldChg chg="del">
        <pc:chgData name="Irena Szarowska" userId="3c7284c1ac5c9cd1" providerId="LiveId" clId="{9D616D70-AC69-495B-AF12-8EC4BAC446A7}" dt="2019-11-04T19:54:58.537" v="147" actId="2696"/>
        <pc:sldMkLst>
          <pc:docMk/>
          <pc:sldMk cId="1493341976" sldId="314"/>
        </pc:sldMkLst>
      </pc:sldChg>
      <pc:sldChg chg="del">
        <pc:chgData name="Irena Szarowska" userId="3c7284c1ac5c9cd1" providerId="LiveId" clId="{9D616D70-AC69-495B-AF12-8EC4BAC446A7}" dt="2019-11-04T19:55:12.228" v="150" actId="2696"/>
        <pc:sldMkLst>
          <pc:docMk/>
          <pc:sldMk cId="1750434409" sldId="315"/>
        </pc:sldMkLst>
      </pc:sldChg>
      <pc:sldChg chg="del">
        <pc:chgData name="Irena Szarowska" userId="3c7284c1ac5c9cd1" providerId="LiveId" clId="{9D616D70-AC69-495B-AF12-8EC4BAC446A7}" dt="2019-11-04T19:54:53.390" v="144" actId="2696"/>
        <pc:sldMkLst>
          <pc:docMk/>
          <pc:sldMk cId="1275202857" sldId="318"/>
        </pc:sldMkLst>
      </pc:sldChg>
      <pc:sldChg chg="add del">
        <pc:chgData name="Irena Szarowska" userId="3c7284c1ac5c9cd1" providerId="LiveId" clId="{9D616D70-AC69-495B-AF12-8EC4BAC446A7}" dt="2019-11-04T19:58:16.362" v="242" actId="2696"/>
        <pc:sldMkLst>
          <pc:docMk/>
          <pc:sldMk cId="99124168" sldId="329"/>
        </pc:sldMkLst>
      </pc:sldChg>
      <pc:sldChg chg="modSp">
        <pc:chgData name="Irena Szarowska" userId="3c7284c1ac5c9cd1" providerId="LiveId" clId="{9D616D70-AC69-495B-AF12-8EC4BAC446A7}" dt="2019-11-04T20:06:52.675" v="355" actId="20577"/>
        <pc:sldMkLst>
          <pc:docMk/>
          <pc:sldMk cId="1619872903" sldId="330"/>
        </pc:sldMkLst>
        <pc:spChg chg="mod">
          <ac:chgData name="Irena Szarowska" userId="3c7284c1ac5c9cd1" providerId="LiveId" clId="{9D616D70-AC69-495B-AF12-8EC4BAC446A7}" dt="2019-11-04T19:59:58.841" v="332" actId="113"/>
          <ac:spMkLst>
            <pc:docMk/>
            <pc:sldMk cId="1619872903" sldId="330"/>
            <ac:spMk id="3" creationId="{00000000-0000-0000-0000-000000000000}"/>
          </ac:spMkLst>
        </pc:spChg>
        <pc:spChg chg="mod">
          <ac:chgData name="Irena Szarowska" userId="3c7284c1ac5c9cd1" providerId="LiveId" clId="{9D616D70-AC69-495B-AF12-8EC4BAC446A7}" dt="2019-11-04T19:58:46.879" v="317" actId="6549"/>
          <ac:spMkLst>
            <pc:docMk/>
            <pc:sldMk cId="1619872903" sldId="330"/>
            <ac:spMk id="4" creationId="{00000000-0000-0000-0000-000000000000}"/>
          </ac:spMkLst>
        </pc:spChg>
        <pc:spChg chg="mod">
          <ac:chgData name="Irena Szarowska" userId="3c7284c1ac5c9cd1" providerId="LiveId" clId="{9D616D70-AC69-495B-AF12-8EC4BAC446A7}" dt="2019-11-04T20:06:52.675" v="355" actId="20577"/>
          <ac:spMkLst>
            <pc:docMk/>
            <pc:sldMk cId="1619872903" sldId="330"/>
            <ac:spMk id="13318" creationId="{00000000-0000-0000-0000-000000000000}"/>
          </ac:spMkLst>
        </pc:spChg>
      </pc:sldChg>
      <pc:sldChg chg="modSp add">
        <pc:chgData name="Irena Szarowska" userId="3c7284c1ac5c9cd1" providerId="LiveId" clId="{9D616D70-AC69-495B-AF12-8EC4BAC446A7}" dt="2019-11-04T20:07:08.890" v="358" actId="20577"/>
        <pc:sldMkLst>
          <pc:docMk/>
          <pc:sldMk cId="1687845672" sldId="331"/>
        </pc:sldMkLst>
        <pc:spChg chg="mod">
          <ac:chgData name="Irena Szarowska" userId="3c7284c1ac5c9cd1" providerId="LiveId" clId="{9D616D70-AC69-495B-AF12-8EC4BAC446A7}" dt="2019-11-04T20:07:08.890" v="358" actId="20577"/>
          <ac:spMkLst>
            <pc:docMk/>
            <pc:sldMk cId="1687845672" sldId="331"/>
            <ac:spMk id="5" creationId="{00000000-0000-0000-0000-000000000000}"/>
          </ac:spMkLst>
        </pc:spChg>
      </pc:sldChg>
      <pc:sldChg chg="addSp delSp modSp add ord">
        <pc:chgData name="Irena Szarowska" userId="3c7284c1ac5c9cd1" providerId="LiveId" clId="{9D616D70-AC69-495B-AF12-8EC4BAC446A7}" dt="2019-11-04T20:04:38.216" v="348" actId="20577"/>
        <pc:sldMkLst>
          <pc:docMk/>
          <pc:sldMk cId="2358584664" sldId="332"/>
        </pc:sldMkLst>
        <pc:spChg chg="del">
          <ac:chgData name="Irena Szarowska" userId="3c7284c1ac5c9cd1" providerId="LiveId" clId="{9D616D70-AC69-495B-AF12-8EC4BAC446A7}" dt="2019-11-04T20:03:40.471" v="336" actId="478"/>
          <ac:spMkLst>
            <pc:docMk/>
            <pc:sldMk cId="2358584664" sldId="332"/>
            <ac:spMk id="3" creationId="{00000000-0000-0000-0000-000000000000}"/>
          </ac:spMkLst>
        </pc:spChg>
        <pc:spChg chg="add del mod">
          <ac:chgData name="Irena Szarowska" userId="3c7284c1ac5c9cd1" providerId="LiveId" clId="{9D616D70-AC69-495B-AF12-8EC4BAC446A7}" dt="2019-11-04T20:03:42.674" v="337" actId="478"/>
          <ac:spMkLst>
            <pc:docMk/>
            <pc:sldMk cId="2358584664" sldId="332"/>
            <ac:spMk id="5" creationId="{493E591C-2A00-48B1-8D99-CA497CE59CF8}"/>
          </ac:spMkLst>
        </pc:spChg>
        <pc:spChg chg="mod">
          <ac:chgData name="Irena Szarowska" userId="3c7284c1ac5c9cd1" providerId="LiveId" clId="{9D616D70-AC69-495B-AF12-8EC4BAC446A7}" dt="2019-11-04T20:04:38.216" v="348" actId="20577"/>
          <ac:spMkLst>
            <pc:docMk/>
            <pc:sldMk cId="2358584664" sldId="332"/>
            <ac:spMk id="13318" creationId="{00000000-0000-0000-0000-000000000000}"/>
          </ac:spMkLst>
        </pc:spChg>
        <pc:picChg chg="add">
          <ac:chgData name="Irena Szarowska" userId="3c7284c1ac5c9cd1" providerId="LiveId" clId="{9D616D70-AC69-495B-AF12-8EC4BAC446A7}" dt="2019-11-04T20:03:43.783" v="338"/>
          <ac:picMkLst>
            <pc:docMk/>
            <pc:sldMk cId="2358584664" sldId="332"/>
            <ac:picMk id="6" creationId="{FC2E888A-BE10-47E1-8DFF-1EA9A63161B4}"/>
          </ac:picMkLst>
        </pc:picChg>
      </pc:sldChg>
      <pc:sldChg chg="addSp delSp modSp add">
        <pc:chgData name="Irena Szarowska" userId="3c7284c1ac5c9cd1" providerId="LiveId" clId="{9D616D70-AC69-495B-AF12-8EC4BAC446A7}" dt="2019-11-04T20:14:45.154" v="417" actId="1076"/>
        <pc:sldMkLst>
          <pc:docMk/>
          <pc:sldMk cId="2151936669" sldId="333"/>
        </pc:sldMkLst>
        <pc:spChg chg="mod">
          <ac:chgData name="Irena Szarowska" userId="3c7284c1ac5c9cd1" providerId="LiveId" clId="{9D616D70-AC69-495B-AF12-8EC4BAC446A7}" dt="2019-11-04T20:14:20.019" v="410" actId="20577"/>
          <ac:spMkLst>
            <pc:docMk/>
            <pc:sldMk cId="2151936669" sldId="333"/>
            <ac:spMk id="4" creationId="{00000000-0000-0000-0000-000000000000}"/>
          </ac:spMkLst>
        </pc:spChg>
        <pc:spChg chg="del mod">
          <ac:chgData name="Irena Szarowska" userId="3c7284c1ac5c9cd1" providerId="LiveId" clId="{9D616D70-AC69-495B-AF12-8EC4BAC446A7}" dt="2019-11-04T20:14:22.284" v="412"/>
          <ac:spMkLst>
            <pc:docMk/>
            <pc:sldMk cId="2151936669" sldId="333"/>
            <ac:spMk id="13318" creationId="{00000000-0000-0000-0000-000000000000}"/>
          </ac:spMkLst>
        </pc:spChg>
        <pc:picChg chg="add mod modCrop">
          <ac:chgData name="Irena Szarowska" userId="3c7284c1ac5c9cd1" providerId="LiveId" clId="{9D616D70-AC69-495B-AF12-8EC4BAC446A7}" dt="2019-11-04T20:14:45.154" v="417" actId="1076"/>
          <ac:picMkLst>
            <pc:docMk/>
            <pc:sldMk cId="2151936669" sldId="333"/>
            <ac:picMk id="2" creationId="{4C090E21-59F2-423D-8C44-F28937A487FA}"/>
          </ac:picMkLst>
        </pc:picChg>
        <pc:picChg chg="del mod">
          <ac:chgData name="Irena Szarowska" userId="3c7284c1ac5c9cd1" providerId="LiveId" clId="{9D616D70-AC69-495B-AF12-8EC4BAC446A7}" dt="2019-11-04T20:08:39.931" v="398" actId="478"/>
          <ac:picMkLst>
            <pc:docMk/>
            <pc:sldMk cId="2151936669" sldId="333"/>
            <ac:picMk id="6" creationId="{FC2E888A-BE10-47E1-8DFF-1EA9A63161B4}"/>
          </ac:picMkLst>
        </pc:picChg>
      </pc:sldChg>
      <pc:sldChg chg="addSp delSp modSp add">
        <pc:chgData name="Irena Szarowska" userId="3c7284c1ac5c9cd1" providerId="LiveId" clId="{9D616D70-AC69-495B-AF12-8EC4BAC446A7}" dt="2019-11-04T20:17:22.030" v="428" actId="20577"/>
        <pc:sldMkLst>
          <pc:docMk/>
          <pc:sldMk cId="1992375750" sldId="334"/>
        </pc:sldMkLst>
        <pc:spChg chg="mod">
          <ac:chgData name="Irena Szarowska" userId="3c7284c1ac5c9cd1" providerId="LiveId" clId="{9D616D70-AC69-495B-AF12-8EC4BAC446A7}" dt="2019-11-04T20:17:22.030" v="428" actId="20577"/>
          <ac:spMkLst>
            <pc:docMk/>
            <pc:sldMk cId="1992375750" sldId="334"/>
            <ac:spMk id="4" creationId="{00000000-0000-0000-0000-000000000000}"/>
          </ac:spMkLst>
        </pc:spChg>
        <pc:picChg chg="del">
          <ac:chgData name="Irena Szarowska" userId="3c7284c1ac5c9cd1" providerId="LiveId" clId="{9D616D70-AC69-495B-AF12-8EC4BAC446A7}" dt="2019-11-04T20:17:05.664" v="419" actId="478"/>
          <ac:picMkLst>
            <pc:docMk/>
            <pc:sldMk cId="1992375750" sldId="334"/>
            <ac:picMk id="2" creationId="{4C090E21-59F2-423D-8C44-F28937A487FA}"/>
          </ac:picMkLst>
        </pc:picChg>
        <pc:picChg chg="add mod">
          <ac:chgData name="Irena Szarowska" userId="3c7284c1ac5c9cd1" providerId="LiveId" clId="{9D616D70-AC69-495B-AF12-8EC4BAC446A7}" dt="2019-11-04T20:17:13.537" v="421" actId="1076"/>
          <ac:picMkLst>
            <pc:docMk/>
            <pc:sldMk cId="1992375750" sldId="334"/>
            <ac:picMk id="3" creationId="{EA98DE10-83A9-4D66-A13F-5FF4D92F0F83}"/>
          </ac:picMkLst>
        </pc:picChg>
      </pc:sldChg>
    </pc:docChg>
  </pc:docChgLst>
  <pc:docChgLst>
    <pc:chgData name="Irena Szarowska" userId="3c7284c1ac5c9cd1" providerId="LiveId" clId="{7C261E24-2EBC-48B9-B1EC-7098BBC88D98}"/>
    <pc:docChg chg="custSel addSld delSld modSld">
      <pc:chgData name="Irena Szarowska" userId="3c7284c1ac5c9cd1" providerId="LiveId" clId="{7C261E24-2EBC-48B9-B1EC-7098BBC88D98}" dt="2019-11-04T20:53:51.643" v="8" actId="6549"/>
      <pc:docMkLst>
        <pc:docMk/>
      </pc:docMkLst>
      <pc:sldChg chg="modSp add">
        <pc:chgData name="Irena Szarowska" userId="3c7284c1ac5c9cd1" providerId="LiveId" clId="{7C261E24-2EBC-48B9-B1EC-7098BBC88D98}" dt="2019-11-04T20:53:51.643" v="8" actId="6549"/>
        <pc:sldMkLst>
          <pc:docMk/>
          <pc:sldMk cId="2934073313" sldId="317"/>
        </pc:sldMkLst>
        <pc:spChg chg="mod">
          <ac:chgData name="Irena Szarowska" userId="3c7284c1ac5c9cd1" providerId="LiveId" clId="{7C261E24-2EBC-48B9-B1EC-7098BBC88D98}" dt="2019-11-04T20:53:51.643" v="8" actId="6549"/>
          <ac:spMkLst>
            <pc:docMk/>
            <pc:sldMk cId="2934073313" sldId="317"/>
            <ac:spMk id="4" creationId="{00000000-0000-0000-0000-000000000000}"/>
          </ac:spMkLst>
        </pc:spChg>
      </pc:sldChg>
      <pc:sldChg chg="addSp delSp add">
        <pc:chgData name="Irena Szarowska" userId="3c7284c1ac5c9cd1" providerId="LiveId" clId="{7C261E24-2EBC-48B9-B1EC-7098BBC88D98}" dt="2019-11-04T20:52:32.202" v="4"/>
        <pc:sldMkLst>
          <pc:docMk/>
          <pc:sldMk cId="3643821995" sldId="321"/>
        </pc:sldMkLst>
        <pc:spChg chg="add">
          <ac:chgData name="Irena Szarowska" userId="3c7284c1ac5c9cd1" providerId="LiveId" clId="{7C261E24-2EBC-48B9-B1EC-7098BBC88D98}" dt="2019-11-04T20:52:18.119" v="3"/>
          <ac:spMkLst>
            <pc:docMk/>
            <pc:sldMk cId="3643821995" sldId="321"/>
            <ac:spMk id="6" creationId="{3F65AB1E-0225-4A59-BE49-6A6CF73F6749}"/>
          </ac:spMkLst>
        </pc:spChg>
        <pc:spChg chg="add">
          <ac:chgData name="Irena Szarowska" userId="3c7284c1ac5c9cd1" providerId="LiveId" clId="{7C261E24-2EBC-48B9-B1EC-7098BBC88D98}" dt="2019-11-04T20:52:32.202" v="4"/>
          <ac:spMkLst>
            <pc:docMk/>
            <pc:sldMk cId="3643821995" sldId="321"/>
            <ac:spMk id="7" creationId="{843E8873-4D34-46AF-9CBB-D43D8299FA52}"/>
          </ac:spMkLst>
        </pc:spChg>
        <pc:spChg chg="del">
          <ac:chgData name="Irena Szarowska" userId="3c7284c1ac5c9cd1" providerId="LiveId" clId="{7C261E24-2EBC-48B9-B1EC-7098BBC88D98}" dt="2019-11-04T20:52:17.197" v="2" actId="478"/>
          <ac:spMkLst>
            <pc:docMk/>
            <pc:sldMk cId="3643821995" sldId="321"/>
            <ac:spMk id="4101" creationId="{00000000-0000-0000-0000-000000000000}"/>
          </ac:spMkLst>
        </pc:spChg>
      </pc:sldChg>
      <pc:sldChg chg="delSp del">
        <pc:chgData name="Irena Szarowska" userId="3c7284c1ac5c9cd1" providerId="LiveId" clId="{7C261E24-2EBC-48B9-B1EC-7098BBC88D98}" dt="2019-11-04T20:52:39.528" v="5" actId="2696"/>
        <pc:sldMkLst>
          <pc:docMk/>
          <pc:sldMk cId="1687845672" sldId="331"/>
        </pc:sldMkLst>
        <pc:spChg chg="del">
          <ac:chgData name="Irena Szarowska" userId="3c7284c1ac5c9cd1" providerId="LiveId" clId="{7C261E24-2EBC-48B9-B1EC-7098BBC88D98}" dt="2019-11-04T20:52:08.324" v="1"/>
          <ac:spMkLst>
            <pc:docMk/>
            <pc:sldMk cId="1687845672" sldId="33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BD10FF-0F13-4013-BE5C-20ECDD747A19}" type="datetimeFigureOut">
              <a:rPr lang="cs-CZ"/>
              <a:pPr>
                <a:defRPr/>
              </a:pPr>
              <a:t>04.11.2019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5B58D2C-D4B7-4E00-9A07-5F21FB0C41E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17060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2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99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5A0B5-9313-481E-B8BA-4F1089559D80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2A92-0E6B-48B1-9F3A-41170BB505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905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A548-608B-4D93-B9E7-55A075B5D202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9008-CE6A-4DA7-BAB2-0366846293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18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4757-FFB1-4717-B32A-9F5F4ACF0749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CB78-6AAE-4AE6-8F0D-FBE97ABE34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326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83FE-850D-40D1-B22C-8715521D9169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C21F2-CC17-4D1D-AB16-73B2E48E1F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157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C542-2906-437F-9B1B-3504D897AE92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5FBD-AE79-4BD5-8E9E-932CB6E39C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72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97DE-24E0-47DA-9A6B-BB25A3E0F607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1BD0-41FE-4DE6-A42F-804DDAF90A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869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023-58B3-4596-B815-BD72BF7D32B1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B524C-66A1-42B9-AA8C-E8D8808AFA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83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4BD4-702D-4355-B317-51DD95E26FCD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316C-8803-4217-9D0D-B9EB1282EA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274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73CB-5E5C-4F1E-87EF-5C9A956E7608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E903-F534-4898-ABFF-3DE36A33BE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555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9C11-CD4B-48E4-8E67-59A3E3586560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C51C-2011-47BC-B1A4-809DBB2E3E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487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4BC9-B707-413E-A5FD-A065163BD25C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F18C-7157-442D-952B-AE11721C4E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49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526E4D-96AB-48BD-B18E-9732A5A2C814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D24C20-C890-4DE7-B00A-B0EE554094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inancnisprava.cz/assets/cs/prilohy/d-kraje-a-obce/Schema_rozpoctoveho_urceni_dani_2018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bg1"/>
                </a:solidFill>
              </a:rPr>
              <a:t>ROZPOČTOVÉ URČENÍ DANÍ</a:t>
            </a:r>
            <a:endParaRPr lang="cs-CZ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Ing. Irena Szarowská, 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Katedra financí a účetnictví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85"/>
            <a:ext cx="4517409" cy="16122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313" y="1355315"/>
            <a:ext cx="8164512" cy="4554538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Rozpočtové určení daní v ČR</a:t>
            </a: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 č. 243/2000 Sb., o rozpočtovém určení daní, ve znění pozdějších předpisů </a:t>
            </a: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Vyhláška č. 219/2019 Sb., o podílu jednotlivých obcí na hrubém výnosu DPH a daní z příjmů (+ její příloha)</a:t>
            </a: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sdílené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svěřené daně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Kromě státního rozpočtu daně plynou:</a:t>
            </a:r>
          </a:p>
          <a:p>
            <a:pPr lvl="1"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krajům</a:t>
            </a:r>
          </a:p>
          <a:p>
            <a:pPr lvl="1"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obcím,</a:t>
            </a:r>
          </a:p>
          <a:p>
            <a:pPr lvl="1" eaLnBrk="1" hangingPunct="1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státním fondům (SFDI)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Rozpočtové určení daní			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18" name="TextovéPole 8"/>
          <p:cNvSpPr txBox="1">
            <a:spLocks noChangeArrowheads="1"/>
          </p:cNvSpPr>
          <p:nvPr/>
        </p:nvSpPr>
        <p:spPr bwMode="auto">
          <a:xfrm>
            <a:off x="341313" y="720725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ROZPOČTOVÉ URČENÍ DANÍ (RUD)</a:t>
            </a:r>
          </a:p>
        </p:txBody>
      </p:sp>
    </p:spTree>
    <p:extLst>
      <p:ext uri="{BB962C8B-B14F-4D97-AF65-F5344CB8AC3E}">
        <p14:creationId xmlns:p14="http://schemas.microsoft.com/office/powerpoint/2010/main" val="161987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3"/>
          <a:stretch>
            <a:fillRect/>
          </a:stretch>
        </p:blipFill>
        <p:spPr>
          <a:xfrm>
            <a:off x="186813" y="688258"/>
            <a:ext cx="8584636" cy="5722374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7CC1453-D47C-4E6D-9D35-671EB9395151}"/>
              </a:ext>
            </a:extLst>
          </p:cNvPr>
          <p:cNvSpPr/>
          <p:nvPr/>
        </p:nvSpPr>
        <p:spPr>
          <a:xfrm>
            <a:off x="6774426" y="5761703"/>
            <a:ext cx="993058" cy="481781"/>
          </a:xfrm>
          <a:prstGeom prst="rect">
            <a:avLst/>
          </a:prstGeom>
          <a:solidFill>
            <a:srgbClr val="FCD1AE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C00000"/>
                </a:solidFill>
              </a:rPr>
              <a:t>1,5 % obec*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F65AB1E-0225-4A59-BE49-6A6CF73F6749}"/>
              </a:ext>
            </a:extLst>
          </p:cNvPr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Rozpočtové určení daní			</a:t>
            </a:r>
            <a:r>
              <a:rPr lang="cs-CZ" altLang="cs-CZ" dirty="0">
                <a:solidFill>
                  <a:srgbClr val="FFFFFF"/>
                </a:solidFill>
              </a:rPr>
              <a:t>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43E8873-4D34-46AF-9CBB-D43D8299FA52}"/>
              </a:ext>
            </a:extLst>
          </p:cNvPr>
          <p:cNvSpPr txBox="1"/>
          <p:nvPr/>
        </p:nvSpPr>
        <p:spPr>
          <a:xfrm>
            <a:off x="1057274" y="6467475"/>
            <a:ext cx="764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hlinkClick r:id="rId4"/>
              </a:rPr>
              <a:t>http://www.financnisprava.cz/assets/cs/prilohy/d-kraje-a-obce/Schema_rozpoctoveho_urceni_dani_2018.pdf</a:t>
            </a:r>
            <a:endParaRPr lang="cs-CZ" sz="1200" dirty="0"/>
          </a:p>
          <a:p>
            <a:pPr algn="ctr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4382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Rozpočtové určení daní 			</a:t>
            </a:r>
            <a:r>
              <a:rPr lang="cs-CZ" altLang="cs-CZ" dirty="0">
                <a:solidFill>
                  <a:srgbClr val="FFFFFF"/>
                </a:solidFill>
              </a:rPr>
              <a:t>				     </a:t>
            </a:r>
            <a:fld id="{457771D1-FA98-48E5-8039-9D9F95AE2DF1}" type="slidenum">
              <a:rPr lang="cs-CZ" altLang="cs-CZ">
                <a:solidFill>
                  <a:srgbClr val="FFFFFF"/>
                </a:solidFill>
              </a:rPr>
              <a:t>4</a:t>
            </a:fld>
            <a:endParaRPr lang="pt-BR" altLang="cs-CZ" dirty="0">
              <a:solidFill>
                <a:srgbClr val="FFFFFF"/>
              </a:solidFill>
            </a:endParaRPr>
          </a:p>
        </p:txBody>
      </p:sp>
      <p:sp>
        <p:nvSpPr>
          <p:cNvPr id="4101" name="TextovéPole 8"/>
          <p:cNvSpPr txBox="1">
            <a:spLocks noChangeArrowheads="1"/>
          </p:cNvSpPr>
          <p:nvPr/>
        </p:nvSpPr>
        <p:spPr bwMode="auto">
          <a:xfrm>
            <a:off x="-69825" y="72072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ROZDĚLENÍ SDÍLENÝCH DANÍ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92396" y="1441450"/>
            <a:ext cx="87817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400" dirty="0"/>
              <a:t>Příjmy ze sdílených daní jsou obcím rozdělovány na základě: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celkové výměry katastrálních území obce (3 %)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prostého počtu obyvatel obce (10 %)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počtu dětí a žáků navštěvujících školu zřizovanou obcí (9 %)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násobku postupných přechodů (78 %)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lvl="0" indent="-34290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cs-CZ" sz="2400" dirty="0"/>
              <a:t>Výjimkou je 1,5 % výnosu z DPFO ze závislé činnosti, které se rozděluje na základě počtu zaměstnanců s místem výkonů práce v obci </a:t>
            </a:r>
          </a:p>
        </p:txBody>
      </p:sp>
    </p:spTree>
    <p:extLst>
      <p:ext uri="{BB962C8B-B14F-4D97-AF65-F5344CB8AC3E}">
        <p14:creationId xmlns:p14="http://schemas.microsoft.com/office/powerpoint/2010/main" val="293407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Rozpočtové určení daní			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18" name="TextovéPole 8"/>
          <p:cNvSpPr txBox="1">
            <a:spLocks noChangeArrowheads="1"/>
          </p:cNvSpPr>
          <p:nvPr/>
        </p:nvSpPr>
        <p:spPr bwMode="auto">
          <a:xfrm>
            <a:off x="341313" y="720725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ROZPOČTOVÉ URČENÍ DANÍ (2)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C2E888A-BE10-47E1-8DFF-1EA9A6316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3806"/>
            <a:ext cx="9144000" cy="401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"/>
            <a:ext cx="9144000" cy="740390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 dirty="0">
                <a:solidFill>
                  <a:schemeClr val="bg1"/>
                </a:solidFill>
              </a:rPr>
              <a:t>Určete, kam a v jaké výši poplyne výnos níže uvedených daní podle platného RUD</a:t>
            </a:r>
            <a:r>
              <a:rPr lang="cs-CZ" dirty="0">
                <a:solidFill>
                  <a:schemeClr val="bg1"/>
                </a:solidFill>
              </a:rPr>
              <a:t>.</a:t>
            </a:r>
            <a:r>
              <a:rPr lang="cs-CZ" b="1" dirty="0">
                <a:solidFill>
                  <a:schemeClr val="bg1"/>
                </a:solidFill>
              </a:rPr>
              <a:t>				</a:t>
            </a:r>
            <a:r>
              <a:rPr lang="cs-CZ" dirty="0">
                <a:solidFill>
                  <a:srgbClr val="FFFFFF"/>
                </a:solidFill>
              </a:rPr>
              <a:t>		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algn="ctr" eaLnBrk="1" hangingPunct="1"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C090E21-59F2-423D-8C44-F28937A487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54"/>
          <a:stretch/>
        </p:blipFill>
        <p:spPr>
          <a:xfrm>
            <a:off x="876684" y="740391"/>
            <a:ext cx="7390632" cy="595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3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"/>
            <a:ext cx="9144000" cy="740390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b="1" dirty="0">
                <a:solidFill>
                  <a:schemeClr val="bg1"/>
                </a:solidFill>
              </a:rPr>
              <a:t>Řešení:				</a:t>
            </a:r>
            <a:r>
              <a:rPr lang="cs-CZ" dirty="0">
                <a:solidFill>
                  <a:srgbClr val="FFFFFF"/>
                </a:solidFill>
              </a:rPr>
              <a:t>		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algn="ctr" eaLnBrk="1" hangingPunct="1"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A98DE10-83A9-4D66-A13F-5FF4D92F0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33" y="571500"/>
            <a:ext cx="710565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757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</TotalTime>
  <Words>172</Words>
  <Application>Microsoft Office PowerPoint</Application>
  <PresentationFormat>Předvádění na obrazovce (4:3)</PresentationFormat>
  <Paragraphs>32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Irena Szarowska</dc:creator>
  <cp:lastModifiedBy>Irena Szarowska</cp:lastModifiedBy>
  <cp:revision>150</cp:revision>
  <dcterms:created xsi:type="dcterms:W3CDTF">2008-12-30T09:11:17Z</dcterms:created>
  <dcterms:modified xsi:type="dcterms:W3CDTF">2019-11-04T20:54:13Z</dcterms:modified>
</cp:coreProperties>
</file>