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339" r:id="rId3"/>
    <p:sldId id="335" r:id="rId4"/>
    <p:sldId id="336" r:id="rId5"/>
    <p:sldId id="341" r:id="rId6"/>
    <p:sldId id="338" r:id="rId7"/>
    <p:sldId id="342" r:id="rId8"/>
    <p:sldId id="337" r:id="rId9"/>
    <p:sldId id="343" r:id="rId10"/>
    <p:sldId id="344" r:id="rId1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95">
          <p15:clr>
            <a:srgbClr val="A4A3A4"/>
          </p15:clr>
        </p15:guide>
        <p15:guide id="2" pos="2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44D"/>
    <a:srgbClr val="249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 Světlá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ena Szarowska" userId="3c7284c1ac5c9cd1" providerId="LiveId" clId="{7C261E24-2EBC-48B9-B1EC-7098BBC88D98}"/>
    <pc:docChg chg="undo custSel addSld delSld modSld sldOrd">
      <pc:chgData name="Irena Szarowska" userId="3c7284c1ac5c9cd1" providerId="LiveId" clId="{7C261E24-2EBC-48B9-B1EC-7098BBC88D98}" dt="2019-11-06T20:31:01.688" v="1151" actId="20577"/>
      <pc:docMkLst>
        <pc:docMk/>
      </pc:docMkLst>
      <pc:sldChg chg="modSp">
        <pc:chgData name="Irena Szarowska" userId="3c7284c1ac5c9cd1" providerId="LiveId" clId="{7C261E24-2EBC-48B9-B1EC-7098BBC88D98}" dt="2019-11-06T19:23:07.161" v="22"/>
        <pc:sldMkLst>
          <pc:docMk/>
          <pc:sldMk cId="0" sldId="256"/>
        </pc:sldMkLst>
        <pc:spChg chg="mod">
          <ac:chgData name="Irena Szarowska" userId="3c7284c1ac5c9cd1" providerId="LiveId" clId="{7C261E24-2EBC-48B9-B1EC-7098BBC88D98}" dt="2019-11-06T19:23:07.161" v="22"/>
          <ac:spMkLst>
            <pc:docMk/>
            <pc:sldMk cId="0" sldId="256"/>
            <ac:spMk id="4" creationId="{00000000-0000-0000-0000-000000000000}"/>
          </ac:spMkLst>
        </pc:spChg>
      </pc:sldChg>
      <pc:sldChg chg="del">
        <pc:chgData name="Irena Szarowska" userId="3c7284c1ac5c9cd1" providerId="LiveId" clId="{7C261E24-2EBC-48B9-B1EC-7098BBC88D98}" dt="2019-11-06T20:21:32.317" v="888" actId="2696"/>
        <pc:sldMkLst>
          <pc:docMk/>
          <pc:sldMk cId="2934073313" sldId="317"/>
        </pc:sldMkLst>
      </pc:sldChg>
      <pc:sldChg chg="del ord">
        <pc:chgData name="Irena Szarowska" userId="3c7284c1ac5c9cd1" providerId="LiveId" clId="{7C261E24-2EBC-48B9-B1EC-7098BBC88D98}" dt="2019-11-06T19:55:26.291" v="452" actId="2696"/>
        <pc:sldMkLst>
          <pc:docMk/>
          <pc:sldMk cId="3643821995" sldId="321"/>
        </pc:sldMkLst>
      </pc:sldChg>
      <pc:sldChg chg="modSp del">
        <pc:chgData name="Irena Szarowska" userId="3c7284c1ac5c9cd1" providerId="LiveId" clId="{7C261E24-2EBC-48B9-B1EC-7098BBC88D98}" dt="2019-11-06T20:24:54.627" v="948" actId="2696"/>
        <pc:sldMkLst>
          <pc:docMk/>
          <pc:sldMk cId="1619872903" sldId="330"/>
        </pc:sldMkLst>
        <pc:spChg chg="mod">
          <ac:chgData name="Irena Szarowska" userId="3c7284c1ac5c9cd1" providerId="LiveId" clId="{7C261E24-2EBC-48B9-B1EC-7098BBC88D98}" dt="2019-11-06T20:24:26.516" v="947" actId="5793"/>
          <ac:spMkLst>
            <pc:docMk/>
            <pc:sldMk cId="1619872903" sldId="330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2:16.375" v="900" actId="20577"/>
          <ac:spMkLst>
            <pc:docMk/>
            <pc:sldMk cId="1619872903" sldId="330"/>
            <ac:spMk id="4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19:26:14.110" v="65" actId="6549"/>
          <ac:spMkLst>
            <pc:docMk/>
            <pc:sldMk cId="1619872903" sldId="330"/>
            <ac:spMk id="13318" creationId="{00000000-0000-0000-0000-000000000000}"/>
          </ac:spMkLst>
        </pc:spChg>
      </pc:sldChg>
      <pc:sldChg chg="del">
        <pc:chgData name="Irena Szarowska" userId="3c7284c1ac5c9cd1" providerId="LiveId" clId="{7C261E24-2EBC-48B9-B1EC-7098BBC88D98}" dt="2019-11-06T20:21:33.554" v="889" actId="2696"/>
        <pc:sldMkLst>
          <pc:docMk/>
          <pc:sldMk cId="2358584664" sldId="332"/>
        </pc:sldMkLst>
      </pc:sldChg>
      <pc:sldChg chg="del">
        <pc:chgData name="Irena Szarowska" userId="3c7284c1ac5c9cd1" providerId="LiveId" clId="{7C261E24-2EBC-48B9-B1EC-7098BBC88D98}" dt="2019-11-06T20:21:35.280" v="890" actId="2696"/>
        <pc:sldMkLst>
          <pc:docMk/>
          <pc:sldMk cId="2151936669" sldId="333"/>
        </pc:sldMkLst>
      </pc:sldChg>
      <pc:sldChg chg="del">
        <pc:chgData name="Irena Szarowska" userId="3c7284c1ac5c9cd1" providerId="LiveId" clId="{7C261E24-2EBC-48B9-B1EC-7098BBC88D98}" dt="2019-11-06T20:21:36.778" v="891" actId="2696"/>
        <pc:sldMkLst>
          <pc:docMk/>
          <pc:sldMk cId="1992375750" sldId="334"/>
        </pc:sldMkLst>
      </pc:sldChg>
      <pc:sldChg chg="modSp add">
        <pc:chgData name="Irena Szarowska" userId="3c7284c1ac5c9cd1" providerId="LiveId" clId="{7C261E24-2EBC-48B9-B1EC-7098BBC88D98}" dt="2019-11-06T20:22:40.379" v="910" actId="6549"/>
        <pc:sldMkLst>
          <pc:docMk/>
          <pc:sldMk cId="183416510" sldId="335"/>
        </pc:sldMkLst>
        <pc:spChg chg="mod">
          <ac:chgData name="Irena Szarowska" userId="3c7284c1ac5c9cd1" providerId="LiveId" clId="{7C261E24-2EBC-48B9-B1EC-7098BBC88D98}" dt="2019-11-06T19:52:38.585" v="443" actId="20577"/>
          <ac:spMkLst>
            <pc:docMk/>
            <pc:sldMk cId="183416510" sldId="335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2:40.379" v="910" actId="6549"/>
          <ac:spMkLst>
            <pc:docMk/>
            <pc:sldMk cId="183416510" sldId="335"/>
            <ac:spMk id="4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19:29:57.207" v="208" actId="6549"/>
          <ac:spMkLst>
            <pc:docMk/>
            <pc:sldMk cId="183416510" sldId="335"/>
            <ac:spMk id="13318" creationId="{00000000-0000-0000-0000-000000000000}"/>
          </ac:spMkLst>
        </pc:spChg>
      </pc:sldChg>
      <pc:sldChg chg="delSp modSp add">
        <pc:chgData name="Irena Szarowska" userId="3c7284c1ac5c9cd1" providerId="LiveId" clId="{7C261E24-2EBC-48B9-B1EC-7098BBC88D98}" dt="2019-11-06T20:22:47.951" v="914" actId="6549"/>
        <pc:sldMkLst>
          <pc:docMk/>
          <pc:sldMk cId="3948711975" sldId="336"/>
        </pc:sldMkLst>
        <pc:spChg chg="mod">
          <ac:chgData name="Irena Szarowska" userId="3c7284c1ac5c9cd1" providerId="LiveId" clId="{7C261E24-2EBC-48B9-B1EC-7098BBC88D98}" dt="2019-11-06T19:43:06.959" v="367" actId="1076"/>
          <ac:spMkLst>
            <pc:docMk/>
            <pc:sldMk cId="3948711975" sldId="336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2:47.951" v="914" actId="6549"/>
          <ac:spMkLst>
            <pc:docMk/>
            <pc:sldMk cId="3948711975" sldId="336"/>
            <ac:spMk id="4" creationId="{00000000-0000-0000-0000-000000000000}"/>
          </ac:spMkLst>
        </pc:spChg>
        <pc:spChg chg="del mod">
          <ac:chgData name="Irena Szarowska" userId="3c7284c1ac5c9cd1" providerId="LiveId" clId="{7C261E24-2EBC-48B9-B1EC-7098BBC88D98}" dt="2019-11-06T19:43:03.498" v="366" actId="478"/>
          <ac:spMkLst>
            <pc:docMk/>
            <pc:sldMk cId="3948711975" sldId="336"/>
            <ac:spMk id="13318" creationId="{00000000-0000-0000-0000-000000000000}"/>
          </ac:spMkLst>
        </pc:spChg>
      </pc:sldChg>
      <pc:sldChg chg="addSp delSp modSp add ord">
        <pc:chgData name="Irena Szarowska" userId="3c7284c1ac5c9cd1" providerId="LiveId" clId="{7C261E24-2EBC-48B9-B1EC-7098BBC88D98}" dt="2019-11-06T20:29:35.232" v="1099" actId="1076"/>
        <pc:sldMkLst>
          <pc:docMk/>
          <pc:sldMk cId="2601443894" sldId="337"/>
        </pc:sldMkLst>
        <pc:spChg chg="mod">
          <ac:chgData name="Irena Szarowska" userId="3c7284c1ac5c9cd1" providerId="LiveId" clId="{7C261E24-2EBC-48B9-B1EC-7098BBC88D98}" dt="2019-11-06T19:41:41.280" v="358" actId="20577"/>
          <ac:spMkLst>
            <pc:docMk/>
            <pc:sldMk cId="2601443894" sldId="337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3:22.381" v="933" actId="6549"/>
          <ac:spMkLst>
            <pc:docMk/>
            <pc:sldMk cId="2601443894" sldId="337"/>
            <ac:spMk id="4" creationId="{00000000-0000-0000-0000-000000000000}"/>
          </ac:spMkLst>
        </pc:spChg>
        <pc:spChg chg="del mod">
          <ac:chgData name="Irena Szarowska" userId="3c7284c1ac5c9cd1" providerId="LiveId" clId="{7C261E24-2EBC-48B9-B1EC-7098BBC88D98}" dt="2019-11-06T19:38:40.794" v="339" actId="478"/>
          <ac:spMkLst>
            <pc:docMk/>
            <pc:sldMk cId="2601443894" sldId="337"/>
            <ac:spMk id="13318" creationId="{00000000-0000-0000-0000-000000000000}"/>
          </ac:spMkLst>
        </pc:spChg>
        <pc:graphicFrameChg chg="add del mod">
          <ac:chgData name="Irena Szarowska" userId="3c7284c1ac5c9cd1" providerId="LiveId" clId="{7C261E24-2EBC-48B9-B1EC-7098BBC88D98}" dt="2019-11-06T19:37:50.259" v="333" actId="478"/>
          <ac:graphicFrameMkLst>
            <pc:docMk/>
            <pc:sldMk cId="2601443894" sldId="337"/>
            <ac:graphicFrameMk id="2" creationId="{675869D3-422B-48DC-8586-72F17829EFA1}"/>
          </ac:graphicFrameMkLst>
        </pc:graphicFrameChg>
        <pc:graphicFrameChg chg="add mod modGraphic">
          <ac:chgData name="Irena Szarowska" userId="3c7284c1ac5c9cd1" providerId="LiveId" clId="{7C261E24-2EBC-48B9-B1EC-7098BBC88D98}" dt="2019-11-06T20:29:35.232" v="1099" actId="1076"/>
          <ac:graphicFrameMkLst>
            <pc:docMk/>
            <pc:sldMk cId="2601443894" sldId="337"/>
            <ac:graphicFrameMk id="5" creationId="{FE09D732-63AD-4DE8-A9A6-28E5DE8525B6}"/>
          </ac:graphicFrameMkLst>
        </pc:graphicFrameChg>
      </pc:sldChg>
      <pc:sldChg chg="addSp delSp modSp add ord">
        <pc:chgData name="Irena Szarowska" userId="3c7284c1ac5c9cd1" providerId="LiveId" clId="{7C261E24-2EBC-48B9-B1EC-7098BBC88D98}" dt="2019-11-06T20:31:01.688" v="1151" actId="20577"/>
        <pc:sldMkLst>
          <pc:docMk/>
          <pc:sldMk cId="2754169984" sldId="338"/>
        </pc:sldMkLst>
        <pc:spChg chg="del mod">
          <ac:chgData name="Irena Szarowska" userId="3c7284c1ac5c9cd1" providerId="LiveId" clId="{7C261E24-2EBC-48B9-B1EC-7098BBC88D98}" dt="2019-11-06T19:50:20.230" v="412" actId="478"/>
          <ac:spMkLst>
            <pc:docMk/>
            <pc:sldMk cId="2754169984" sldId="338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3:01.011" v="921" actId="6549"/>
          <ac:spMkLst>
            <pc:docMk/>
            <pc:sldMk cId="2754169984" sldId="338"/>
            <ac:spMk id="4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31:01.688" v="1151" actId="20577"/>
          <ac:spMkLst>
            <pc:docMk/>
            <pc:sldMk cId="2754169984" sldId="338"/>
            <ac:spMk id="13318" creationId="{00000000-0000-0000-0000-000000000000}"/>
          </ac:spMkLst>
        </pc:spChg>
        <pc:graphicFrameChg chg="del">
          <ac:chgData name="Irena Szarowska" userId="3c7284c1ac5c9cd1" providerId="LiveId" clId="{7C261E24-2EBC-48B9-B1EC-7098BBC88D98}" dt="2019-11-06T19:50:18.693" v="411" actId="478"/>
          <ac:graphicFrameMkLst>
            <pc:docMk/>
            <pc:sldMk cId="2754169984" sldId="338"/>
            <ac:graphicFrameMk id="2" creationId="{675869D3-422B-48DC-8586-72F17829EFA1}"/>
          </ac:graphicFrameMkLst>
        </pc:graphicFrameChg>
        <pc:graphicFrameChg chg="add mod modGraphic">
          <ac:chgData name="Irena Szarowska" userId="3c7284c1ac5c9cd1" providerId="LiveId" clId="{7C261E24-2EBC-48B9-B1EC-7098BBC88D98}" dt="2019-11-06T20:28:48.914" v="1085" actId="113"/>
          <ac:graphicFrameMkLst>
            <pc:docMk/>
            <pc:sldMk cId="2754169984" sldId="338"/>
            <ac:graphicFrameMk id="5" creationId="{ACCB2A06-53A7-43FB-B76F-D8DBDBB37D01}"/>
          </ac:graphicFrameMkLst>
        </pc:graphicFrameChg>
      </pc:sldChg>
      <pc:sldChg chg="addSp modSp add">
        <pc:chgData name="Irena Szarowska" userId="3c7284c1ac5c9cd1" providerId="LiveId" clId="{7C261E24-2EBC-48B9-B1EC-7098BBC88D98}" dt="2019-11-06T20:26:41.731" v="1040" actId="20577"/>
        <pc:sldMkLst>
          <pc:docMk/>
          <pc:sldMk cId="1820597422" sldId="339"/>
        </pc:sldMkLst>
        <pc:spChg chg="mod">
          <ac:chgData name="Irena Szarowska" userId="3c7284c1ac5c9cd1" providerId="LiveId" clId="{7C261E24-2EBC-48B9-B1EC-7098BBC88D98}" dt="2019-11-06T19:45:53.049" v="386" actId="1076"/>
          <ac:spMkLst>
            <pc:docMk/>
            <pc:sldMk cId="1820597422" sldId="339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2:30.287" v="906" actId="6549"/>
          <ac:spMkLst>
            <pc:docMk/>
            <pc:sldMk cId="1820597422" sldId="339"/>
            <ac:spMk id="4" creationId="{00000000-0000-0000-0000-000000000000}"/>
          </ac:spMkLst>
        </pc:spChg>
        <pc:graphicFrameChg chg="add mod modGraphic">
          <ac:chgData name="Irena Szarowska" userId="3c7284c1ac5c9cd1" providerId="LiveId" clId="{7C261E24-2EBC-48B9-B1EC-7098BBC88D98}" dt="2019-11-06T20:26:41.731" v="1040" actId="20577"/>
          <ac:graphicFrameMkLst>
            <pc:docMk/>
            <pc:sldMk cId="1820597422" sldId="339"/>
            <ac:graphicFrameMk id="2" creationId="{F1C668F4-D3DA-4DF7-AAE5-AD112B311A5A}"/>
          </ac:graphicFrameMkLst>
        </pc:graphicFrameChg>
      </pc:sldChg>
      <pc:sldChg chg="addSp delSp modSp add del">
        <pc:chgData name="Irena Szarowska" userId="3c7284c1ac5c9cd1" providerId="LiveId" clId="{7C261E24-2EBC-48B9-B1EC-7098BBC88D98}" dt="2019-11-06T20:28:57.868" v="1086" actId="2696"/>
        <pc:sldMkLst>
          <pc:docMk/>
          <pc:sldMk cId="4119879913" sldId="340"/>
        </pc:sldMkLst>
        <pc:spChg chg="mod">
          <ac:chgData name="Irena Szarowska" userId="3c7284c1ac5c9cd1" providerId="LiveId" clId="{7C261E24-2EBC-48B9-B1EC-7098BBC88D98}" dt="2019-11-06T19:48:02.094" v="395" actId="1076"/>
          <ac:spMkLst>
            <pc:docMk/>
            <pc:sldMk cId="4119879913" sldId="340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3:09.109" v="925" actId="6549"/>
          <ac:spMkLst>
            <pc:docMk/>
            <pc:sldMk cId="4119879913" sldId="340"/>
            <ac:spMk id="4" creationId="{00000000-0000-0000-0000-000000000000}"/>
          </ac:spMkLst>
        </pc:spChg>
        <pc:graphicFrameChg chg="add mod modGraphic">
          <ac:chgData name="Irena Szarowska" userId="3c7284c1ac5c9cd1" providerId="LiveId" clId="{7C261E24-2EBC-48B9-B1EC-7098BBC88D98}" dt="2019-11-06T19:49:49.867" v="409" actId="113"/>
          <ac:graphicFrameMkLst>
            <pc:docMk/>
            <pc:sldMk cId="4119879913" sldId="340"/>
            <ac:graphicFrameMk id="2" creationId="{B76C6D62-5593-4EBE-8FA5-0F9765156AE8}"/>
          </ac:graphicFrameMkLst>
        </pc:graphicFrameChg>
        <pc:graphicFrameChg chg="del">
          <ac:chgData name="Irena Szarowska" userId="3c7284c1ac5c9cd1" providerId="LiveId" clId="{7C261E24-2EBC-48B9-B1EC-7098BBC88D98}" dt="2019-11-06T19:47:31.268" v="391" actId="478"/>
          <ac:graphicFrameMkLst>
            <pc:docMk/>
            <pc:sldMk cId="4119879913" sldId="340"/>
            <ac:graphicFrameMk id="5" creationId="{FE09D732-63AD-4DE8-A9A6-28E5DE8525B6}"/>
          </ac:graphicFrameMkLst>
        </pc:graphicFrameChg>
      </pc:sldChg>
      <pc:sldChg chg="modSp add">
        <pc:chgData name="Irena Szarowska" userId="3c7284c1ac5c9cd1" providerId="LiveId" clId="{7C261E24-2EBC-48B9-B1EC-7098BBC88D98}" dt="2019-11-06T20:22:53.569" v="917" actId="6549"/>
        <pc:sldMkLst>
          <pc:docMk/>
          <pc:sldMk cId="3120076320" sldId="341"/>
        </pc:sldMkLst>
        <pc:spChg chg="mod">
          <ac:chgData name="Irena Szarowska" userId="3c7284c1ac5c9cd1" providerId="LiveId" clId="{7C261E24-2EBC-48B9-B1EC-7098BBC88D98}" dt="2019-11-06T20:22:53.569" v="917" actId="6549"/>
          <ac:spMkLst>
            <pc:docMk/>
            <pc:sldMk cId="3120076320" sldId="341"/>
            <ac:spMk id="6" creationId="{3F65AB1E-0225-4A59-BE49-6A6CF73F6749}"/>
          </ac:spMkLst>
        </pc:spChg>
      </pc:sldChg>
      <pc:sldChg chg="addSp delSp modSp add">
        <pc:chgData name="Irena Szarowska" userId="3c7284c1ac5c9cd1" providerId="LiveId" clId="{7C261E24-2EBC-48B9-B1EC-7098BBC88D98}" dt="2019-11-06T20:29:17.367" v="1096" actId="5793"/>
        <pc:sldMkLst>
          <pc:docMk/>
          <pc:sldMk cId="3071506307" sldId="342"/>
        </pc:sldMkLst>
        <pc:spChg chg="mod">
          <ac:chgData name="Irena Szarowska" userId="3c7284c1ac5c9cd1" providerId="LiveId" clId="{7C261E24-2EBC-48B9-B1EC-7098BBC88D98}" dt="2019-11-06T20:29:17.367" v="1096" actId="5793"/>
          <ac:spMkLst>
            <pc:docMk/>
            <pc:sldMk cId="3071506307" sldId="342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3:16.330" v="929" actId="6549"/>
          <ac:spMkLst>
            <pc:docMk/>
            <pc:sldMk cId="3071506307" sldId="342"/>
            <ac:spMk id="4" creationId="{00000000-0000-0000-0000-000000000000}"/>
          </ac:spMkLst>
        </pc:spChg>
        <pc:graphicFrameChg chg="del">
          <ac:chgData name="Irena Szarowska" userId="3c7284c1ac5c9cd1" providerId="LiveId" clId="{7C261E24-2EBC-48B9-B1EC-7098BBC88D98}" dt="2019-11-06T19:57:41.769" v="646" actId="478"/>
          <ac:graphicFrameMkLst>
            <pc:docMk/>
            <pc:sldMk cId="3071506307" sldId="342"/>
            <ac:graphicFrameMk id="2" creationId="{B76C6D62-5593-4EBE-8FA5-0F9765156AE8}"/>
          </ac:graphicFrameMkLst>
        </pc:graphicFrameChg>
        <pc:graphicFrameChg chg="add del">
          <ac:chgData name="Irena Szarowska" userId="3c7284c1ac5c9cd1" providerId="LiveId" clId="{7C261E24-2EBC-48B9-B1EC-7098BBC88D98}" dt="2019-11-06T19:58:30.848" v="649" actId="478"/>
          <ac:graphicFrameMkLst>
            <pc:docMk/>
            <pc:sldMk cId="3071506307" sldId="342"/>
            <ac:graphicFrameMk id="5" creationId="{A8385004-47E7-4465-B60A-33FE1B3E4F76}"/>
          </ac:graphicFrameMkLst>
        </pc:graphicFrameChg>
        <pc:graphicFrameChg chg="add mod modGraphic">
          <ac:chgData name="Irena Szarowska" userId="3c7284c1ac5c9cd1" providerId="LiveId" clId="{7C261E24-2EBC-48B9-B1EC-7098BBC88D98}" dt="2019-11-06T20:05:19.814" v="725" actId="13926"/>
          <ac:graphicFrameMkLst>
            <pc:docMk/>
            <pc:sldMk cId="3071506307" sldId="342"/>
            <ac:graphicFrameMk id="6" creationId="{94B81CE6-9A62-469A-A5CC-9BDABB4FD239}"/>
          </ac:graphicFrameMkLst>
        </pc:graphicFrameChg>
      </pc:sldChg>
      <pc:sldChg chg="addSp delSp modSp add">
        <pc:chgData name="Irena Szarowska" userId="3c7284c1ac5c9cd1" providerId="LiveId" clId="{7C261E24-2EBC-48B9-B1EC-7098BBC88D98}" dt="2019-11-06T20:23:28.286" v="937" actId="6549"/>
        <pc:sldMkLst>
          <pc:docMk/>
          <pc:sldMk cId="4144850057" sldId="343"/>
        </pc:sldMkLst>
        <pc:spChg chg="del mod">
          <ac:chgData name="Irena Szarowska" userId="3c7284c1ac5c9cd1" providerId="LiveId" clId="{7C261E24-2EBC-48B9-B1EC-7098BBC88D98}" dt="2019-11-06T20:07:04.125" v="729" actId="478"/>
          <ac:spMkLst>
            <pc:docMk/>
            <pc:sldMk cId="4144850057" sldId="343"/>
            <ac:spMk id="3" creationId="{00000000-0000-0000-0000-000000000000}"/>
          </ac:spMkLst>
        </pc:spChg>
        <pc:spChg chg="mod">
          <ac:chgData name="Irena Szarowska" userId="3c7284c1ac5c9cd1" providerId="LiveId" clId="{7C261E24-2EBC-48B9-B1EC-7098BBC88D98}" dt="2019-11-06T20:23:28.286" v="937" actId="6549"/>
          <ac:spMkLst>
            <pc:docMk/>
            <pc:sldMk cId="4144850057" sldId="343"/>
            <ac:spMk id="4" creationId="{00000000-0000-0000-0000-000000000000}"/>
          </ac:spMkLst>
        </pc:spChg>
        <pc:graphicFrameChg chg="add mod modGraphic">
          <ac:chgData name="Irena Szarowska" userId="3c7284c1ac5c9cd1" providerId="LiveId" clId="{7C261E24-2EBC-48B9-B1EC-7098BBC88D98}" dt="2019-11-06T20:18:56.433" v="864" actId="113"/>
          <ac:graphicFrameMkLst>
            <pc:docMk/>
            <pc:sldMk cId="4144850057" sldId="343"/>
            <ac:graphicFrameMk id="2" creationId="{5FDE03A9-BA4A-436E-B181-888AA288AAE1}"/>
          </ac:graphicFrameMkLst>
        </pc:graphicFrameChg>
        <pc:graphicFrameChg chg="del mod modGraphic">
          <ac:chgData name="Irena Szarowska" userId="3c7284c1ac5c9cd1" providerId="LiveId" clId="{7C261E24-2EBC-48B9-B1EC-7098BBC88D98}" dt="2019-11-06T20:08:49.558" v="735" actId="478"/>
          <ac:graphicFrameMkLst>
            <pc:docMk/>
            <pc:sldMk cId="4144850057" sldId="343"/>
            <ac:graphicFrameMk id="5" creationId="{FE09D732-63AD-4DE8-A9A6-28E5DE8525B6}"/>
          </ac:graphicFrameMkLst>
        </pc:graphicFrameChg>
        <pc:graphicFrameChg chg="add mod modGraphic">
          <ac:chgData name="Irena Szarowska" userId="3c7284c1ac5c9cd1" providerId="LiveId" clId="{7C261E24-2EBC-48B9-B1EC-7098BBC88D98}" dt="2019-11-06T20:14:50.111" v="814" actId="207"/>
          <ac:graphicFrameMkLst>
            <pc:docMk/>
            <pc:sldMk cId="4144850057" sldId="343"/>
            <ac:graphicFrameMk id="6" creationId="{B58DE30A-3B84-44E9-975A-53438F202C9A}"/>
          </ac:graphicFrameMkLst>
        </pc:graphicFrameChg>
      </pc:sldChg>
      <pc:sldChg chg="addSp delSp modSp add">
        <pc:chgData name="Irena Szarowska" userId="3c7284c1ac5c9cd1" providerId="LiveId" clId="{7C261E24-2EBC-48B9-B1EC-7098BBC88D98}" dt="2019-11-06T20:30:02.810" v="1100"/>
        <pc:sldMkLst>
          <pc:docMk/>
          <pc:sldMk cId="2219142686" sldId="344"/>
        </pc:sldMkLst>
        <pc:spChg chg="mod">
          <ac:chgData name="Irena Szarowska" userId="3c7284c1ac5c9cd1" providerId="LiveId" clId="{7C261E24-2EBC-48B9-B1EC-7098BBC88D98}" dt="2019-11-06T20:23:36.740" v="941" actId="6549"/>
          <ac:spMkLst>
            <pc:docMk/>
            <pc:sldMk cId="2219142686" sldId="344"/>
            <ac:spMk id="4" creationId="{00000000-0000-0000-0000-000000000000}"/>
          </ac:spMkLst>
        </pc:spChg>
        <pc:graphicFrameChg chg="del">
          <ac:chgData name="Irena Szarowska" userId="3c7284c1ac5c9cd1" providerId="LiveId" clId="{7C261E24-2EBC-48B9-B1EC-7098BBC88D98}" dt="2019-11-06T20:16:04.706" v="817" actId="478"/>
          <ac:graphicFrameMkLst>
            <pc:docMk/>
            <pc:sldMk cId="2219142686" sldId="344"/>
            <ac:graphicFrameMk id="2" creationId="{5FDE03A9-BA4A-436E-B181-888AA288AAE1}"/>
          </ac:graphicFrameMkLst>
        </pc:graphicFrameChg>
        <pc:graphicFrameChg chg="add mod modGraphic">
          <ac:chgData name="Irena Szarowska" userId="3c7284c1ac5c9cd1" providerId="LiveId" clId="{7C261E24-2EBC-48B9-B1EC-7098BBC88D98}" dt="2019-11-06T20:20:48.588" v="883" actId="207"/>
          <ac:graphicFrameMkLst>
            <pc:docMk/>
            <pc:sldMk cId="2219142686" sldId="344"/>
            <ac:graphicFrameMk id="3" creationId="{AAAF50BF-B1D0-40C5-9086-5158DF036D68}"/>
          </ac:graphicFrameMkLst>
        </pc:graphicFrameChg>
        <pc:graphicFrameChg chg="add mod modGraphic">
          <ac:chgData name="Irena Szarowska" userId="3c7284c1ac5c9cd1" providerId="LiveId" clId="{7C261E24-2EBC-48B9-B1EC-7098BBC88D98}" dt="2019-11-06T20:30:02.810" v="1100"/>
          <ac:graphicFrameMkLst>
            <pc:docMk/>
            <pc:sldMk cId="2219142686" sldId="344"/>
            <ac:graphicFrameMk id="5" creationId="{ACAB2FEB-BDBB-4748-A6A9-48473262BACF}"/>
          </ac:graphicFrameMkLst>
        </pc:graphicFrameChg>
        <pc:graphicFrameChg chg="modGraphic">
          <ac:chgData name="Irena Szarowska" userId="3c7284c1ac5c9cd1" providerId="LiveId" clId="{7C261E24-2EBC-48B9-B1EC-7098BBC88D98}" dt="2019-11-06T20:16:29.483" v="822" actId="14734"/>
          <ac:graphicFrameMkLst>
            <pc:docMk/>
            <pc:sldMk cId="2219142686" sldId="344"/>
            <ac:graphicFrameMk id="6" creationId="{B58DE30A-3B84-44E9-975A-53438F202C9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BD10FF-0F13-4013-BE5C-20ECDD747A19}" type="datetimeFigureOut">
              <a:rPr lang="cs-CZ"/>
              <a:pPr>
                <a:defRPr/>
              </a:pPr>
              <a:t>06.11.2019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  <a:endParaRPr lang="en-US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5B58D2C-D4B7-4E00-9A07-5F21FB0C41E5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217060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cs-CZ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E8253D-8D3C-45C9-8209-993863B6D896}" type="slidenum">
              <a:rPr lang="en-US" altLang="cs-CZ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92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5A0B5-9313-481E-B8BA-4F1089559D80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2A92-0E6B-48B1-9F3A-41170BB5056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905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EA548-608B-4D93-B9E7-55A075B5D202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69008-CE6A-4DA7-BAB2-0366846293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18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4757-FFB1-4717-B32A-9F5F4ACF0749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2CB78-6AAE-4AE6-8F0D-FBE97ABE34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3267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783FE-850D-40D1-B22C-8715521D9169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C21F2-CC17-4D1D-AB16-73B2E48E1FE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157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2C542-2906-437F-9B1B-3504D897AE92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C5FBD-AE79-4BD5-8E9E-932CB6E39CE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72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297DE-24E0-47DA-9A6B-BB25A3E0F607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1BD0-41FE-4DE6-A42F-804DDAF90A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68692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37023-58B3-4596-B815-BD72BF7D32B1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B524C-66A1-42B9-AA8C-E8D8808AFA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8302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24BD4-702D-4355-B317-51DD95E26FCD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316C-8803-4217-9D0D-B9EB1282EA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274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73CB-5E5C-4F1E-87EF-5C9A956E7608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2E903-F534-4898-ABFF-3DE36A33BE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5558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9C11-CD4B-48E4-8E67-59A3E3586560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0C51C-2011-47BC-B1A4-809DBB2E3EE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487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4BC9-B707-413E-A5FD-A065163BD25C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AF18C-7157-442D-952B-AE11721C4E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49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526E4D-96AB-48BD-B18E-9732A5A2C814}" type="datetimeFigureOut">
              <a:rPr lang="cs-CZ"/>
              <a:pPr>
                <a:defRPr/>
              </a:pPr>
              <a:t>06.11.2019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0D24C20-C890-4DE7-B00A-B0EE5540943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cs/legislativa/legislativni-dokumenty/2019/vyhlaska-c-219-2019-sb-3607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inancnisprava.cz/assets/cs/prilohy/d-kraje-a-obce/Schema_rozpoctoveho_urceni_dani_2018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fcr.cz/assets/cs/media/Vyh_2019-219-Pr-001_procentni-podil-obci-na-castech-celostatniho-hrubeho-vynosu-dani.xls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solidFill>
                  <a:schemeClr val="bg1"/>
                </a:solidFill>
              </a:rPr>
              <a:t>PŘEVODY SDÍLENÝCH DANÍ DO ROZPOČTŮ KRAJŮ A OBCÍ</a:t>
            </a:r>
            <a:endParaRPr lang="cs-CZ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Ing. Irena Szarowská, Ph.D.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Katedra financí a účetnictví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85"/>
            <a:ext cx="4517409" cy="161220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10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58DE30A-3B84-44E9-975A-53438F202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284129"/>
              </p:ext>
            </p:extLst>
          </p:nvPr>
        </p:nvGraphicFramePr>
        <p:xfrm>
          <a:off x="189270" y="777641"/>
          <a:ext cx="8509821" cy="27973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8421">
                  <a:extLst>
                    <a:ext uri="{9D8B030D-6E8A-4147-A177-3AD203B41FA5}">
                      <a16:colId xmlns:a16="http://schemas.microsoft.com/office/drawing/2014/main" val="2614584207"/>
                    </a:ext>
                  </a:extLst>
                </a:gridCol>
                <a:gridCol w="799692">
                  <a:extLst>
                    <a:ext uri="{9D8B030D-6E8A-4147-A177-3AD203B41FA5}">
                      <a16:colId xmlns:a16="http://schemas.microsoft.com/office/drawing/2014/main" val="3399153978"/>
                    </a:ext>
                  </a:extLst>
                </a:gridCol>
                <a:gridCol w="685892">
                  <a:extLst>
                    <a:ext uri="{9D8B030D-6E8A-4147-A177-3AD203B41FA5}">
                      <a16:colId xmlns:a16="http://schemas.microsoft.com/office/drawing/2014/main" val="1402833108"/>
                    </a:ext>
                  </a:extLst>
                </a:gridCol>
                <a:gridCol w="944590">
                  <a:extLst>
                    <a:ext uri="{9D8B030D-6E8A-4147-A177-3AD203B41FA5}">
                      <a16:colId xmlns:a16="http://schemas.microsoft.com/office/drawing/2014/main" val="1213184919"/>
                    </a:ext>
                  </a:extLst>
                </a:gridCol>
                <a:gridCol w="1031390">
                  <a:extLst>
                    <a:ext uri="{9D8B030D-6E8A-4147-A177-3AD203B41FA5}">
                      <a16:colId xmlns:a16="http://schemas.microsoft.com/office/drawing/2014/main" val="2547599163"/>
                    </a:ext>
                  </a:extLst>
                </a:gridCol>
                <a:gridCol w="944590">
                  <a:extLst>
                    <a:ext uri="{9D8B030D-6E8A-4147-A177-3AD203B41FA5}">
                      <a16:colId xmlns:a16="http://schemas.microsoft.com/office/drawing/2014/main" val="15182451"/>
                    </a:ext>
                  </a:extLst>
                </a:gridCol>
                <a:gridCol w="1116489">
                  <a:extLst>
                    <a:ext uri="{9D8B030D-6E8A-4147-A177-3AD203B41FA5}">
                      <a16:colId xmlns:a16="http://schemas.microsoft.com/office/drawing/2014/main" val="26017763"/>
                    </a:ext>
                  </a:extLst>
                </a:gridCol>
                <a:gridCol w="881618">
                  <a:extLst>
                    <a:ext uri="{9D8B030D-6E8A-4147-A177-3AD203B41FA5}">
                      <a16:colId xmlns:a16="http://schemas.microsoft.com/office/drawing/2014/main" val="3140368757"/>
                    </a:ext>
                  </a:extLst>
                </a:gridCol>
                <a:gridCol w="987139">
                  <a:extLst>
                    <a:ext uri="{9D8B030D-6E8A-4147-A177-3AD203B41FA5}">
                      <a16:colId xmlns:a16="http://schemas.microsoft.com/office/drawing/2014/main" val="4291365945"/>
                    </a:ext>
                  </a:extLst>
                </a:gridCol>
              </a:tblGrid>
              <a:tr h="174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obyvatel k 1.1.2019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Započtená výměra katastrálních území obce k 1. 1. 2019 (ha)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dětí a žáků navštěvujících školu zřizovanou obcí k 30.9.2018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Koeficienty postupných přechodů (Příloha č. 2 zákona č. 243/2000 Sb.)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daní podle § 4 odst. 1 písm. b) až f)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zaměstnanců k 1.12.2018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daně podle § 4 odst. 1 písm. i)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8768109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9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4984623"/>
                  </a:ext>
                </a:extLst>
              </a:tr>
              <a:tr h="3146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Doubrava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568 864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1 213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777,9904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1,07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0,008158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0,001874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430506"/>
                  </a:ext>
                </a:extLst>
              </a:tr>
              <a:tr h="1948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Havířov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555 088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71 903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3 207,61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8 039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0,528288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15 964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0,290402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0543623"/>
                  </a:ext>
                </a:extLst>
              </a:tr>
              <a:tr h="96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Karviná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598 917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52 824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5 752,13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5 596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0,379554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30 780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0,55992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7107172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AAAF50BF-B1D0-40C5-9086-5158DF036D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35056"/>
              </p:ext>
            </p:extLst>
          </p:nvPr>
        </p:nvGraphicFramePr>
        <p:xfrm>
          <a:off x="189270" y="3706601"/>
          <a:ext cx="8509821" cy="13668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6879">
                  <a:extLst>
                    <a:ext uri="{9D8B030D-6E8A-4147-A177-3AD203B41FA5}">
                      <a16:colId xmlns:a16="http://schemas.microsoft.com/office/drawing/2014/main" val="2170056163"/>
                    </a:ext>
                  </a:extLst>
                </a:gridCol>
                <a:gridCol w="1765381">
                  <a:extLst>
                    <a:ext uri="{9D8B030D-6E8A-4147-A177-3AD203B41FA5}">
                      <a16:colId xmlns:a16="http://schemas.microsoft.com/office/drawing/2014/main" val="3524764622"/>
                    </a:ext>
                  </a:extLst>
                </a:gridCol>
                <a:gridCol w="1908728">
                  <a:extLst>
                    <a:ext uri="{9D8B030D-6E8A-4147-A177-3AD203B41FA5}">
                      <a16:colId xmlns:a16="http://schemas.microsoft.com/office/drawing/2014/main" val="2411641038"/>
                    </a:ext>
                  </a:extLst>
                </a:gridCol>
                <a:gridCol w="1776290">
                  <a:extLst>
                    <a:ext uri="{9D8B030D-6E8A-4147-A177-3AD203B41FA5}">
                      <a16:colId xmlns:a16="http://schemas.microsoft.com/office/drawing/2014/main" val="2731803113"/>
                    </a:ext>
                  </a:extLst>
                </a:gridCol>
                <a:gridCol w="1662543">
                  <a:extLst>
                    <a:ext uri="{9D8B030D-6E8A-4147-A177-3AD203B41FA5}">
                      <a16:colId xmlns:a16="http://schemas.microsoft.com/office/drawing/2014/main" val="2439662610"/>
                    </a:ext>
                  </a:extLst>
                </a:gridCol>
              </a:tblGrid>
              <a:tr h="306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Doubrava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371475"/>
                  </a:ext>
                </a:extLst>
              </a:tr>
              <a:tr h="26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obce §1 (9)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              229 433 400   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krát koeficient    "9"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0,008158%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18 717 Kč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71948374"/>
                  </a:ext>
                </a:extLst>
              </a:tr>
              <a:tr h="26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obce § 2 (11)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                  3 000 000   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krát koeficient   "11"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0,001874%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56 Kč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50329676"/>
                  </a:ext>
                </a:extLst>
              </a:tr>
              <a:tr h="26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18 773 Kč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46373436"/>
                  </a:ext>
                </a:extLst>
              </a:tr>
              <a:tr h="265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obyvatel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1213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 na 1 obyvatele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15,48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4664330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CAB2FEB-BDBB-4748-A6A9-48473262BA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322739"/>
              </p:ext>
            </p:extLst>
          </p:nvPr>
        </p:nvGraphicFramePr>
        <p:xfrm>
          <a:off x="189269" y="5205034"/>
          <a:ext cx="8509821" cy="144532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93725">
                  <a:extLst>
                    <a:ext uri="{9D8B030D-6E8A-4147-A177-3AD203B41FA5}">
                      <a16:colId xmlns:a16="http://schemas.microsoft.com/office/drawing/2014/main" val="3408796585"/>
                    </a:ext>
                  </a:extLst>
                </a:gridCol>
                <a:gridCol w="1799303">
                  <a:extLst>
                    <a:ext uri="{9D8B030D-6E8A-4147-A177-3AD203B41FA5}">
                      <a16:colId xmlns:a16="http://schemas.microsoft.com/office/drawing/2014/main" val="371880362"/>
                    </a:ext>
                  </a:extLst>
                </a:gridCol>
                <a:gridCol w="1897626">
                  <a:extLst>
                    <a:ext uri="{9D8B030D-6E8A-4147-A177-3AD203B41FA5}">
                      <a16:colId xmlns:a16="http://schemas.microsoft.com/office/drawing/2014/main" val="589270733"/>
                    </a:ext>
                  </a:extLst>
                </a:gridCol>
                <a:gridCol w="1748210">
                  <a:extLst>
                    <a:ext uri="{9D8B030D-6E8A-4147-A177-3AD203B41FA5}">
                      <a16:colId xmlns:a16="http://schemas.microsoft.com/office/drawing/2014/main" val="1944768507"/>
                    </a:ext>
                  </a:extLst>
                </a:gridCol>
                <a:gridCol w="1670957">
                  <a:extLst>
                    <a:ext uri="{9D8B030D-6E8A-4147-A177-3AD203B41FA5}">
                      <a16:colId xmlns:a16="http://schemas.microsoft.com/office/drawing/2014/main" val="744190722"/>
                    </a:ext>
                  </a:extLst>
                </a:gridCol>
              </a:tblGrid>
              <a:tr h="33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Havířov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880294601"/>
                  </a:ext>
                </a:extLst>
              </a:tr>
              <a:tr h="83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obce §1 (9)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              229 433 400   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krát koeficient    "9"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0,528288%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1 212 069 Kč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1582256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obce § 2 (11)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                  3 000 000   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krát koeficient   "11"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0,290402%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8 712 Kč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8810170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1 220 781 Kč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52835642"/>
                  </a:ext>
                </a:extLst>
              </a:tr>
              <a:tr h="289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obyvatel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71 903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 na 1 obyvatele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16,98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76588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42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0641" y="1522993"/>
            <a:ext cx="8381129" cy="2312118"/>
          </a:xfrm>
        </p:spPr>
        <p:txBody>
          <a:bodyPr/>
          <a:lstStyle/>
          <a:p>
            <a:pPr lvl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Vypočítejte podíl Moravskoslezského, Jihomoravského a Libereckého kraje na celostátním hrubém výnosu DPH a daní z příjmů.</a:t>
            </a:r>
          </a:p>
          <a:p>
            <a:pPr lvl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Vypočítejte velikost celkového finančního nároku obcí Karviná, Doubrava a Havířov, pokud máte k dispozici údaje o průběhu celostátního inkasa sdílených daní</a:t>
            </a:r>
          </a:p>
          <a:p>
            <a:pPr lvl="0"/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Vypočítejte také velikost příjmů na 1 obyvatele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1313" y="720725"/>
            <a:ext cx="84597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ÚKOL - PŘEVODY SDÍLENÝCH DANÍ DO ROZPOČTŮ KRAJŮ A OBCÍ 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1C668F4-D3DA-4DF7-AAE5-AD112B311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487313"/>
              </p:ext>
            </p:extLst>
          </p:nvPr>
        </p:nvGraphicFramePr>
        <p:xfrm>
          <a:off x="943303" y="4178948"/>
          <a:ext cx="6076929" cy="24523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6078">
                  <a:extLst>
                    <a:ext uri="{9D8B030D-6E8A-4147-A177-3AD203B41FA5}">
                      <a16:colId xmlns:a16="http://schemas.microsoft.com/office/drawing/2014/main" val="582198270"/>
                    </a:ext>
                  </a:extLst>
                </a:gridCol>
                <a:gridCol w="2880851">
                  <a:extLst>
                    <a:ext uri="{9D8B030D-6E8A-4147-A177-3AD203B41FA5}">
                      <a16:colId xmlns:a16="http://schemas.microsoft.com/office/drawing/2014/main" val="3704105306"/>
                    </a:ext>
                  </a:extLst>
                </a:gridCol>
              </a:tblGrid>
              <a:tr h="486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Výnos v Kč 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88254997"/>
                  </a:ext>
                </a:extLst>
              </a:tr>
              <a:tr h="243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DPH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500 000 000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24244673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DPPO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250 000 000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3981091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DPFO závislá činnost 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200 000 000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56278713"/>
                  </a:ext>
                </a:extLst>
              </a:tr>
              <a:tr h="3187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DPFO vybíraná srážkou 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20 000 000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05385421"/>
                  </a:ext>
                </a:extLst>
              </a:tr>
              <a:tr h="2609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DPFO ze samostatně výdělečné činnosti  (OSVČ)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5 000 000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92228071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CELKEM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 975 000 000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0328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59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1313" y="1355315"/>
            <a:ext cx="8164512" cy="4554538"/>
          </a:xfrm>
        </p:spPr>
        <p:txBody>
          <a:bodyPr/>
          <a:lstStyle/>
          <a:p>
            <a:pPr marL="266700" indent="-266700" eaLnBrk="1" hangingPunct="1">
              <a:buClr>
                <a:schemeClr val="accent2"/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Praktická aplikace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Vyhlášky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č. 219/2019 Sb. a Přílohy k vyhlášce č. 219/2018 Sb.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, o podílu jednotlivých obcí na stanovených procentních částech celostátního hrubého výnosu daně z přidané hodnoty a daní z příjmů;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 účinností od 1. září 2019 </a:t>
            </a:r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https://www.mfcr.cz/cs/legislativa/legislativni-dokumenty/2019/vyhlaska-c-219-2019-sb-36077</a:t>
            </a:r>
            <a:endParaRPr lang="cs-CZ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eaLnBrk="1" hangingPunct="1">
              <a:buClr>
                <a:schemeClr val="accent2"/>
              </a:buClr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eaLnBrk="1" hangingPunct="1">
              <a:buClr>
                <a:schemeClr val="accent2"/>
              </a:buClr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 č. 243/2000 Sb., o rozpočtovém určení daní, ve znění pozdějších předpisů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3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1313" y="720725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Řešení (1) </a:t>
            </a:r>
          </a:p>
        </p:txBody>
      </p:sp>
    </p:spTree>
    <p:extLst>
      <p:ext uri="{BB962C8B-B14F-4D97-AF65-F5344CB8AC3E}">
        <p14:creationId xmlns:p14="http://schemas.microsoft.com/office/powerpoint/2010/main" val="183416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1649" y="883366"/>
            <a:ext cx="8164512" cy="4554538"/>
          </a:xfrm>
        </p:spPr>
        <p:txBody>
          <a:bodyPr/>
          <a:lstStyle/>
          <a:p>
            <a:pPr marL="266700" indent="-266700" eaLnBrk="1" hangingPunct="1">
              <a:buClr>
                <a:schemeClr val="accent2"/>
              </a:buClr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Vyhláška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č. 219/2019 Sb.: </a:t>
            </a:r>
          </a:p>
          <a:p>
            <a:pPr marL="0" indent="0" algn="ctr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§ 1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Procento, kterým se každá obec podílí na procentní části celostátního hrubého výnosu daní podle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4 odst. 1 písm. b) až f)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zákona o rozpočtovém určení daní, se stanoví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sloupci 9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přílohy k této vyhlášce</a:t>
            </a:r>
            <a:r>
              <a:rPr lang="cs-CZ" sz="24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§ 2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Procento, kterým se každá obec podílí na procentní části celostátního hrubého výnosu daně podle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4 odst. 1 písm. h)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zákona o rozpočtovém určení daní, se stanoví </a:t>
            </a: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sloupci 11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přílohy k této vyhlášce</a:t>
            </a:r>
          </a:p>
          <a:p>
            <a:pPr eaLnBrk="1" hangingPunct="1"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4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1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6813" y="688258"/>
            <a:ext cx="8584636" cy="5722374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7CC1453-D47C-4E6D-9D35-671EB9395151}"/>
              </a:ext>
            </a:extLst>
          </p:cNvPr>
          <p:cNvSpPr/>
          <p:nvPr/>
        </p:nvSpPr>
        <p:spPr>
          <a:xfrm>
            <a:off x="6774426" y="5761703"/>
            <a:ext cx="993058" cy="481781"/>
          </a:xfrm>
          <a:prstGeom prst="rect">
            <a:avLst/>
          </a:prstGeom>
          <a:solidFill>
            <a:srgbClr val="FCD1A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C00000"/>
                </a:solidFill>
              </a:rPr>
              <a:t>1,5 % obec*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3F65AB1E-0225-4A59-BE49-6A6CF73F6749}"/>
              </a:ext>
            </a:extLst>
          </p:cNvPr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</a:t>
            </a:r>
            <a:r>
              <a:rPr lang="cs-CZ" altLang="cs-CZ" dirty="0">
                <a:solidFill>
                  <a:srgbClr val="FFFFFF"/>
                </a:solidFill>
              </a:rPr>
              <a:t>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43E8873-4D34-46AF-9CBB-D43D8299FA52}"/>
              </a:ext>
            </a:extLst>
          </p:cNvPr>
          <p:cNvSpPr txBox="1"/>
          <p:nvPr/>
        </p:nvSpPr>
        <p:spPr>
          <a:xfrm>
            <a:off x="1057274" y="6467475"/>
            <a:ext cx="7648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>
                <a:hlinkClick r:id="rId4"/>
              </a:rPr>
              <a:t>http://www.financnisprava.cz/assets/cs/prilohy/d-kraje-a-obce/Schema_rozpoctoveho_urceni_dani_2018.pdf</a:t>
            </a:r>
            <a:endParaRPr lang="cs-CZ" sz="1200" dirty="0"/>
          </a:p>
          <a:p>
            <a:pPr algn="ctr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20076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318" name="TextovéPole 8"/>
          <p:cNvSpPr txBox="1">
            <a:spLocks noChangeArrowheads="1"/>
          </p:cNvSpPr>
          <p:nvPr/>
        </p:nvSpPr>
        <p:spPr bwMode="auto">
          <a:xfrm>
            <a:off x="341313" y="720725"/>
            <a:ext cx="84597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 dirty="0">
                <a:latin typeface="Arial" panose="020B0604020202020204" pitchFamily="34" charset="0"/>
              </a:rPr>
              <a:t>Rozdělení výnosu pro obce a kraje celkem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ACCB2A06-53A7-43FB-B76F-D8DBDBB37D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1923456"/>
              </p:ext>
            </p:extLst>
          </p:nvPr>
        </p:nvGraphicFramePr>
        <p:xfrm>
          <a:off x="224733" y="1307691"/>
          <a:ext cx="8694533" cy="28371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58086">
                  <a:extLst>
                    <a:ext uri="{9D8B030D-6E8A-4147-A177-3AD203B41FA5}">
                      <a16:colId xmlns:a16="http://schemas.microsoft.com/office/drawing/2014/main" val="3798041111"/>
                    </a:ext>
                  </a:extLst>
                </a:gridCol>
                <a:gridCol w="1262026">
                  <a:extLst>
                    <a:ext uri="{9D8B030D-6E8A-4147-A177-3AD203B41FA5}">
                      <a16:colId xmlns:a16="http://schemas.microsoft.com/office/drawing/2014/main" val="3554301323"/>
                    </a:ext>
                  </a:extLst>
                </a:gridCol>
                <a:gridCol w="979903">
                  <a:extLst>
                    <a:ext uri="{9D8B030D-6E8A-4147-A177-3AD203B41FA5}">
                      <a16:colId xmlns:a16="http://schemas.microsoft.com/office/drawing/2014/main" val="3184597458"/>
                    </a:ext>
                  </a:extLst>
                </a:gridCol>
                <a:gridCol w="1121956">
                  <a:extLst>
                    <a:ext uri="{9D8B030D-6E8A-4147-A177-3AD203B41FA5}">
                      <a16:colId xmlns:a16="http://schemas.microsoft.com/office/drawing/2014/main" val="1660921341"/>
                    </a:ext>
                  </a:extLst>
                </a:gridCol>
                <a:gridCol w="980194">
                  <a:extLst>
                    <a:ext uri="{9D8B030D-6E8A-4147-A177-3AD203B41FA5}">
                      <a16:colId xmlns:a16="http://schemas.microsoft.com/office/drawing/2014/main" val="20496504"/>
                    </a:ext>
                  </a:extLst>
                </a:gridCol>
                <a:gridCol w="1202505">
                  <a:extLst>
                    <a:ext uri="{9D8B030D-6E8A-4147-A177-3AD203B41FA5}">
                      <a16:colId xmlns:a16="http://schemas.microsoft.com/office/drawing/2014/main" val="4031329229"/>
                    </a:ext>
                  </a:extLst>
                </a:gridCol>
                <a:gridCol w="751736">
                  <a:extLst>
                    <a:ext uri="{9D8B030D-6E8A-4147-A177-3AD203B41FA5}">
                      <a16:colId xmlns:a16="http://schemas.microsoft.com/office/drawing/2014/main" val="3372893731"/>
                    </a:ext>
                  </a:extLst>
                </a:gridCol>
                <a:gridCol w="1038127">
                  <a:extLst>
                    <a:ext uri="{9D8B030D-6E8A-4147-A177-3AD203B41FA5}">
                      <a16:colId xmlns:a16="http://schemas.microsoft.com/office/drawing/2014/main" val="4010418304"/>
                    </a:ext>
                  </a:extLst>
                </a:gridCol>
              </a:tblGrid>
              <a:tr h="541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2019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Výnos v Kč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kraje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kraje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obce §1 (9)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obce § 1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(9)</a:t>
                      </a:r>
                      <a:endParaRPr lang="cs-CZ" sz="160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obce § 2 (11)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obce § 2 (11)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09359436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DPH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500 000 000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00FF00"/>
                          </a:highlight>
                        </a:rPr>
                        <a:t>8,92%</a:t>
                      </a:r>
                      <a:endParaRPr lang="cs-CZ" sz="160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  44 600 000   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23,58%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117 900 000    </a:t>
                      </a:r>
                      <a:endParaRPr lang="cs-CZ" sz="160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83923638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DPPO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250 000 000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8,92%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  22 300 000   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23,58%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  58 950 000    </a:t>
                      </a:r>
                      <a:endParaRPr lang="cs-CZ" sz="160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86002894"/>
                  </a:ext>
                </a:extLst>
              </a:tr>
              <a:tr h="541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DPFO závislá činnost 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200 000 000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8,92%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  17 840 000   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23,58%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  47 160 000   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1,50%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3 000 000    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71882651"/>
                  </a:ext>
                </a:extLst>
              </a:tr>
              <a:tr h="4095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DPFO srážka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20 000 000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8,92%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    1 784 000   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23,58%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    4 716 000   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785404999"/>
                  </a:ext>
                </a:extLst>
              </a:tr>
              <a:tr h="530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DPFO - OSVČ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5 000 000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8,92% z 60%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00FF00"/>
                          </a:highlight>
                        </a:rPr>
                        <a:t>   267 600    </a:t>
                      </a:r>
                      <a:endParaRPr lang="cs-CZ" sz="1600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23,58% z 60%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       707 400    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12844371"/>
                  </a:ext>
                </a:extLst>
              </a:tr>
              <a:tr h="270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CELKEM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975 000 000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16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highlight>
                            <a:srgbClr val="00FF00"/>
                          </a:highlight>
                        </a:rPr>
                        <a:t> 86 791 600 </a:t>
                      </a:r>
                      <a:endParaRPr lang="cs-CZ" sz="1600" b="1" dirty="0">
                        <a:effectLst/>
                        <a:highlight>
                          <a:srgbClr val="00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cs-CZ" sz="16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highlight>
                            <a:srgbClr val="FFFF00"/>
                          </a:highlight>
                        </a:rPr>
                        <a:t>229 433 400 </a:t>
                      </a:r>
                      <a:endParaRPr lang="cs-CZ" sz="1600" b="1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rgbClr val="FF0000"/>
                          </a:solidFill>
                          <a:effectLst/>
                        </a:rPr>
                        <a:t>3 000 000  </a:t>
                      </a:r>
                      <a:endParaRPr lang="cs-CZ" sz="1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95170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169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-78658" y="720725"/>
            <a:ext cx="9379974" cy="365330"/>
          </a:xfrm>
        </p:spPr>
        <p:txBody>
          <a:bodyPr/>
          <a:lstStyle/>
          <a:p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Příloha č. 1 k zákonu č. 243/2000 Sb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. Procenta, kterými se jednotlivé kraje podílejí na procentní části celostátního hrubého výnosu daně podle § 3 odst. 1 písm. b) až f)</a:t>
            </a:r>
          </a:p>
          <a:p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 kraje k přerozdělení celkem: </a:t>
            </a:r>
            <a:r>
              <a:rPr lang="cs-CZ" sz="1800" dirty="0">
                <a:highlight>
                  <a:srgbClr val="00FF00"/>
                </a:highlight>
              </a:rPr>
              <a:t>86 791 600 Kč</a:t>
            </a:r>
            <a:endParaRPr lang="cs-CZ" sz="1800" dirty="0">
              <a:highlight>
                <a:srgbClr val="00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7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4B81CE6-9A62-469A-A5CC-9BDABB4FD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91652"/>
              </p:ext>
            </p:extLst>
          </p:nvPr>
        </p:nvGraphicFramePr>
        <p:xfrm>
          <a:off x="398206" y="1793056"/>
          <a:ext cx="8018207" cy="477506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36218">
                  <a:extLst>
                    <a:ext uri="{9D8B030D-6E8A-4147-A177-3AD203B41FA5}">
                      <a16:colId xmlns:a16="http://schemas.microsoft.com/office/drawing/2014/main" val="4116359004"/>
                    </a:ext>
                  </a:extLst>
                </a:gridCol>
                <a:gridCol w="2915575">
                  <a:extLst>
                    <a:ext uri="{9D8B030D-6E8A-4147-A177-3AD203B41FA5}">
                      <a16:colId xmlns:a16="http://schemas.microsoft.com/office/drawing/2014/main" val="4181841343"/>
                    </a:ext>
                  </a:extLst>
                </a:gridCol>
                <a:gridCol w="2866414">
                  <a:extLst>
                    <a:ext uri="{9D8B030D-6E8A-4147-A177-3AD203B41FA5}">
                      <a16:colId xmlns:a16="http://schemas.microsoft.com/office/drawing/2014/main" val="275510330"/>
                    </a:ext>
                  </a:extLst>
                </a:gridCol>
              </a:tblGrid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Kraj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Procento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          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86056165"/>
                  </a:ext>
                </a:extLst>
              </a:tr>
              <a:tr h="319208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Hlavní město Praha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3,183684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2 763 170 Kč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33408340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Středočeský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13,774311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11 954 945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98215383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Jihočeský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8,607201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7 470 327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3660921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Plzeňský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7,248716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6 291 277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815443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Karlovarský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 dirty="0">
                          <a:effectLst/>
                        </a:rPr>
                        <a:t>3,77299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3 274 638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97447511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Ústecký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8,242502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7 153 799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55587181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>
                          <a:effectLst/>
                          <a:highlight>
                            <a:srgbClr val="00FF00"/>
                          </a:highlight>
                        </a:rPr>
                        <a:t>Liberecký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4,681207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           4 062 894 Kč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5982224"/>
                  </a:ext>
                </a:extLst>
              </a:tr>
              <a:tr h="34823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Královéhradecký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6,442233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           5 591 317 Kč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26628962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Pardubický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5,555168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4 821 419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21969799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Vysočina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7,33859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6 369 280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41231774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>
                          <a:effectLst/>
                          <a:highlight>
                            <a:srgbClr val="00FF00"/>
                          </a:highlight>
                        </a:rPr>
                        <a:t>Jihomoravský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>
                          <a:effectLst/>
                          <a:highlight>
                            <a:srgbClr val="00FF00"/>
                          </a:highlight>
                        </a:rPr>
                        <a:t>9,526055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           8 267 816 Kč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61996821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Olomoucký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6,751705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           5 859 913 Kč 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79672435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Zlínský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5,251503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           4 557 863 Kč 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3333581"/>
                  </a:ext>
                </a:extLst>
              </a:tr>
              <a:tr h="27125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Moravskoslezský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b="1" u="none" strike="noStrike">
                          <a:effectLst/>
                          <a:highlight>
                            <a:srgbClr val="00FF00"/>
                          </a:highlight>
                        </a:rPr>
                        <a:t>9,624135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u="none" strike="noStrike" dirty="0">
                          <a:effectLst/>
                          <a:highlight>
                            <a:srgbClr val="00FF00"/>
                          </a:highlight>
                        </a:rPr>
                        <a:t>           8 352 941 Kč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34317995"/>
                  </a:ext>
                </a:extLst>
              </a:tr>
              <a:tr h="294283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Úhrn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800" u="none" strike="noStrike">
                          <a:effectLst/>
                        </a:rPr>
                        <a:t>100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  <a:highlight>
                            <a:srgbClr val="FFFFFF"/>
                          </a:highlight>
                        </a:rPr>
                        <a:t>         86 791 600 Kč 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970184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06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8767" y="641016"/>
            <a:ext cx="8164512" cy="365330"/>
          </a:xfrm>
        </p:spPr>
        <p:txBody>
          <a:bodyPr/>
          <a:lstStyle/>
          <a:p>
            <a:pPr marL="266700" indent="-266700" eaLnBrk="1" hangingPunct="1">
              <a:buClr>
                <a:schemeClr val="accent2"/>
              </a:buClr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Příloha k vyhlášce 219/2019 Sb</a:t>
            </a:r>
            <a:r>
              <a:rPr lang="cs-CZ" b="1" dirty="0"/>
              <a:t>. </a:t>
            </a:r>
            <a:r>
              <a:rPr lang="cs-CZ" sz="12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https://www.mfcr.cz/assets/cs/media/Vyh_2019-219-Pr-001_procentni-podil-obci-na-castech-celostatniho-hrubeho-vynosu-dani.xlsx</a:t>
            </a:r>
            <a:endParaRPr lang="cs-CZ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 eaLnBrk="1" hangingPunct="1">
              <a:buClr>
                <a:schemeClr val="accent2"/>
              </a:buClr>
            </a:pP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8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E09D732-63AD-4DE8-A9A6-28E5DE852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477938"/>
              </p:ext>
            </p:extLst>
          </p:nvPr>
        </p:nvGraphicFramePr>
        <p:xfrm>
          <a:off x="308767" y="1647362"/>
          <a:ext cx="8229603" cy="43891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19627">
                  <a:extLst>
                    <a:ext uri="{9D8B030D-6E8A-4147-A177-3AD203B41FA5}">
                      <a16:colId xmlns:a16="http://schemas.microsoft.com/office/drawing/2014/main" val="69828578"/>
                    </a:ext>
                  </a:extLst>
                </a:gridCol>
                <a:gridCol w="635325">
                  <a:extLst>
                    <a:ext uri="{9D8B030D-6E8A-4147-A177-3AD203B41FA5}">
                      <a16:colId xmlns:a16="http://schemas.microsoft.com/office/drawing/2014/main" val="2384608368"/>
                    </a:ext>
                  </a:extLst>
                </a:gridCol>
                <a:gridCol w="663306">
                  <a:extLst>
                    <a:ext uri="{9D8B030D-6E8A-4147-A177-3AD203B41FA5}">
                      <a16:colId xmlns:a16="http://schemas.microsoft.com/office/drawing/2014/main" val="2494407817"/>
                    </a:ext>
                  </a:extLst>
                </a:gridCol>
                <a:gridCol w="913486">
                  <a:extLst>
                    <a:ext uri="{9D8B030D-6E8A-4147-A177-3AD203B41FA5}">
                      <a16:colId xmlns:a16="http://schemas.microsoft.com/office/drawing/2014/main" val="3880404650"/>
                    </a:ext>
                  </a:extLst>
                </a:gridCol>
                <a:gridCol w="997428">
                  <a:extLst>
                    <a:ext uri="{9D8B030D-6E8A-4147-A177-3AD203B41FA5}">
                      <a16:colId xmlns:a16="http://schemas.microsoft.com/office/drawing/2014/main" val="4151285266"/>
                    </a:ext>
                  </a:extLst>
                </a:gridCol>
                <a:gridCol w="913486">
                  <a:extLst>
                    <a:ext uri="{9D8B030D-6E8A-4147-A177-3AD203B41FA5}">
                      <a16:colId xmlns:a16="http://schemas.microsoft.com/office/drawing/2014/main" val="4104448127"/>
                    </a:ext>
                  </a:extLst>
                </a:gridCol>
                <a:gridCol w="1079724">
                  <a:extLst>
                    <a:ext uri="{9D8B030D-6E8A-4147-A177-3AD203B41FA5}">
                      <a16:colId xmlns:a16="http://schemas.microsoft.com/office/drawing/2014/main" val="162140948"/>
                    </a:ext>
                  </a:extLst>
                </a:gridCol>
                <a:gridCol w="852587">
                  <a:extLst>
                    <a:ext uri="{9D8B030D-6E8A-4147-A177-3AD203B41FA5}">
                      <a16:colId xmlns:a16="http://schemas.microsoft.com/office/drawing/2014/main" val="4157495406"/>
                    </a:ext>
                  </a:extLst>
                </a:gridCol>
                <a:gridCol w="954634">
                  <a:extLst>
                    <a:ext uri="{9D8B030D-6E8A-4147-A177-3AD203B41FA5}">
                      <a16:colId xmlns:a16="http://schemas.microsoft.com/office/drawing/2014/main" val="1815421741"/>
                    </a:ext>
                  </a:extLst>
                </a:gridCol>
              </a:tblGrid>
              <a:tr h="1005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obyvatel k 1.1.2019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Započtená výměra katastrálních území obce k 1. 1. 2019 (ha)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dětí a žáků navštěvujících školu zřizovanou obcí k 30.9.2018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Koeficienty postupných přechodů (Příloha č. 2 zákona č. 243/2000 Sb.)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daní podle § 4 odst. 1 písm. b) až f)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zaměstnanců k 1.12.2018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daně podle § 4 odst. 1 písm. i)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9887137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10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743934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Dětmarovice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598 941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4 233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1 375,92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343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1,1523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0,027624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1 252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0,022775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2873745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Dolní Lutyně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598 968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5 272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2 487,91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1,1523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0,036053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463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0,008422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932319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Doubrava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568 864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1 213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777,9904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145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1,07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0,008158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0,001874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76205722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Havířov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555 088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71 903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3 207,61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8 039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0,528288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15 964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0,290402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458511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Karviná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598 917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52 824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5 752,13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5 596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0,379554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30 780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0,55992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050063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1443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b="1" dirty="0">
                <a:solidFill>
                  <a:schemeClr val="bg1"/>
                </a:solidFill>
              </a:rPr>
              <a:t>Převody sdílených daní do rozpočtů krajů a obcí 	</a:t>
            </a:r>
            <a:r>
              <a:rPr lang="cs-CZ" dirty="0">
                <a:solidFill>
                  <a:srgbClr val="FFFFFF"/>
                </a:solidFill>
              </a:rPr>
              <a:t>			</a:t>
            </a:r>
            <a:r>
              <a:rPr lang="en-US" dirty="0">
                <a:solidFill>
                  <a:srgbClr val="FFFFFF"/>
                </a:solidFill>
              </a:rPr>
              <a:t>  </a:t>
            </a:r>
            <a:fld id="{3B19C836-0704-4A50-9AFB-29662411A6C2}" type="slidenum">
              <a:rPr lang="en-US">
                <a:solidFill>
                  <a:srgbClr val="FFFFFF"/>
                </a:solidFill>
              </a:rPr>
              <a:pPr eaLnBrk="1" hangingPunct="1"/>
              <a:t>9</a:t>
            </a:fld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5FDE03A9-BA4A-436E-B181-888AA288A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80936"/>
              </p:ext>
            </p:extLst>
          </p:nvPr>
        </p:nvGraphicFramePr>
        <p:xfrm>
          <a:off x="167149" y="4286864"/>
          <a:ext cx="8531942" cy="219773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400510">
                  <a:extLst>
                    <a:ext uri="{9D8B030D-6E8A-4147-A177-3AD203B41FA5}">
                      <a16:colId xmlns:a16="http://schemas.microsoft.com/office/drawing/2014/main" val="1177716016"/>
                    </a:ext>
                  </a:extLst>
                </a:gridCol>
                <a:gridCol w="1736303">
                  <a:extLst>
                    <a:ext uri="{9D8B030D-6E8A-4147-A177-3AD203B41FA5}">
                      <a16:colId xmlns:a16="http://schemas.microsoft.com/office/drawing/2014/main" val="2937818350"/>
                    </a:ext>
                  </a:extLst>
                </a:gridCol>
                <a:gridCol w="1803636">
                  <a:extLst>
                    <a:ext uri="{9D8B030D-6E8A-4147-A177-3AD203B41FA5}">
                      <a16:colId xmlns:a16="http://schemas.microsoft.com/office/drawing/2014/main" val="3919460612"/>
                    </a:ext>
                  </a:extLst>
                </a:gridCol>
                <a:gridCol w="1924628">
                  <a:extLst>
                    <a:ext uri="{9D8B030D-6E8A-4147-A177-3AD203B41FA5}">
                      <a16:colId xmlns:a16="http://schemas.microsoft.com/office/drawing/2014/main" val="1943913345"/>
                    </a:ext>
                  </a:extLst>
                </a:gridCol>
                <a:gridCol w="1666865">
                  <a:extLst>
                    <a:ext uri="{9D8B030D-6E8A-4147-A177-3AD203B41FA5}">
                      <a16:colId xmlns:a16="http://schemas.microsoft.com/office/drawing/2014/main" val="2453215500"/>
                    </a:ext>
                  </a:extLst>
                </a:gridCol>
              </a:tblGrid>
              <a:tr h="469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Karviná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68726218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FFFF00"/>
                          </a:highlight>
                        </a:rPr>
                        <a:t>obce §1 (9)</a:t>
                      </a:r>
                      <a:endParaRPr lang="cs-CZ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FFFF00"/>
                          </a:highlight>
                        </a:rPr>
                        <a:t>         229 433 400    </a:t>
                      </a:r>
                      <a:endParaRPr lang="cs-CZ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krát  koeficient  "9"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FFFF00"/>
                          </a:highlight>
                        </a:rPr>
                        <a:t>0,379554%</a:t>
                      </a:r>
                      <a:endParaRPr lang="cs-CZ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highlight>
                            <a:srgbClr val="FFFF00"/>
                          </a:highlight>
                        </a:rPr>
                        <a:t>870 824 Kč</a:t>
                      </a:r>
                      <a:endParaRPr lang="cs-CZ" sz="18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8937839"/>
                  </a:ext>
                </a:extLst>
              </a:tr>
              <a:tr h="5057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obce § 2 (11)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             3 000 000    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krát koeficient  "11"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indent="139700"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0,559920%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FF0000"/>
                          </a:solidFill>
                          <a:effectLst/>
                        </a:rPr>
                        <a:t>16 798 Kč</a:t>
                      </a:r>
                      <a:endParaRPr lang="cs-CZ" sz="1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26670904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celkem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 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</a:rPr>
                        <a:t>887 621 Kč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74537593"/>
                  </a:ext>
                </a:extLst>
              </a:tr>
              <a:tr h="407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obyvatel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52 824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>
                          <a:effectLst/>
                        </a:rPr>
                        <a:t> na 1 obyvatele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16,80 Kč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911434452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58DE30A-3B84-44E9-975A-53438F202C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88596"/>
              </p:ext>
            </p:extLst>
          </p:nvPr>
        </p:nvGraphicFramePr>
        <p:xfrm>
          <a:off x="189270" y="777641"/>
          <a:ext cx="8509821" cy="32133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18421">
                  <a:extLst>
                    <a:ext uri="{9D8B030D-6E8A-4147-A177-3AD203B41FA5}">
                      <a16:colId xmlns:a16="http://schemas.microsoft.com/office/drawing/2014/main" val="2614584207"/>
                    </a:ext>
                  </a:extLst>
                </a:gridCol>
                <a:gridCol w="799692">
                  <a:extLst>
                    <a:ext uri="{9D8B030D-6E8A-4147-A177-3AD203B41FA5}">
                      <a16:colId xmlns:a16="http://schemas.microsoft.com/office/drawing/2014/main" val="3399153978"/>
                    </a:ext>
                  </a:extLst>
                </a:gridCol>
                <a:gridCol w="685892">
                  <a:extLst>
                    <a:ext uri="{9D8B030D-6E8A-4147-A177-3AD203B41FA5}">
                      <a16:colId xmlns:a16="http://schemas.microsoft.com/office/drawing/2014/main" val="1402833108"/>
                    </a:ext>
                  </a:extLst>
                </a:gridCol>
                <a:gridCol w="944590">
                  <a:extLst>
                    <a:ext uri="{9D8B030D-6E8A-4147-A177-3AD203B41FA5}">
                      <a16:colId xmlns:a16="http://schemas.microsoft.com/office/drawing/2014/main" val="1213184919"/>
                    </a:ext>
                  </a:extLst>
                </a:gridCol>
                <a:gridCol w="1031390">
                  <a:extLst>
                    <a:ext uri="{9D8B030D-6E8A-4147-A177-3AD203B41FA5}">
                      <a16:colId xmlns:a16="http://schemas.microsoft.com/office/drawing/2014/main" val="2547599163"/>
                    </a:ext>
                  </a:extLst>
                </a:gridCol>
                <a:gridCol w="944590">
                  <a:extLst>
                    <a:ext uri="{9D8B030D-6E8A-4147-A177-3AD203B41FA5}">
                      <a16:colId xmlns:a16="http://schemas.microsoft.com/office/drawing/2014/main" val="15182451"/>
                    </a:ext>
                  </a:extLst>
                </a:gridCol>
                <a:gridCol w="1116489">
                  <a:extLst>
                    <a:ext uri="{9D8B030D-6E8A-4147-A177-3AD203B41FA5}">
                      <a16:colId xmlns:a16="http://schemas.microsoft.com/office/drawing/2014/main" val="26017763"/>
                    </a:ext>
                  </a:extLst>
                </a:gridCol>
                <a:gridCol w="881618">
                  <a:extLst>
                    <a:ext uri="{9D8B030D-6E8A-4147-A177-3AD203B41FA5}">
                      <a16:colId xmlns:a16="http://schemas.microsoft.com/office/drawing/2014/main" val="3140368757"/>
                    </a:ext>
                  </a:extLst>
                </a:gridCol>
                <a:gridCol w="987139">
                  <a:extLst>
                    <a:ext uri="{9D8B030D-6E8A-4147-A177-3AD203B41FA5}">
                      <a16:colId xmlns:a16="http://schemas.microsoft.com/office/drawing/2014/main" val="4291365945"/>
                    </a:ext>
                  </a:extLst>
                </a:gridCol>
              </a:tblGrid>
              <a:tr h="17456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Název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Kód obce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obyvatel k 1.1.2019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Započtená výměra katastrálních území obce k 1. 1. 2019 (ha)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dětí a žáků navštěvujících školu zřizovanou obcí k 30.9.2018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Koeficienty postupných přechodů (Příloha č. 2 zákona č. 243/2000 Sb.)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daní podle § 4 odst. 1 písm. b) až f)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Počet zaměstnanců k 1.12.2018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</a:rPr>
                        <a:t>Procentní podíl </a:t>
                      </a:r>
                      <a:r>
                        <a:rPr lang="cs-CZ" sz="1400" dirty="0">
                          <a:effectLst/>
                        </a:rPr>
                        <a:t>obce na výnosu daně podle § 4 odst. 1 písm. i) zákona o RUD</a:t>
                      </a:r>
                      <a:endParaRPr lang="cs-CZ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08768109"/>
                  </a:ext>
                </a:extLst>
              </a:tr>
              <a:tr h="2493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9</a:t>
                      </a:r>
                      <a:endParaRPr lang="cs-CZ" sz="16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11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4984623"/>
                  </a:ext>
                </a:extLst>
              </a:tr>
              <a:tr h="3852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Doubrava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568 864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1 213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777,9904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145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1,07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0,008158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0,001874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01430506"/>
                  </a:ext>
                </a:extLst>
              </a:tr>
              <a:tr h="3342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Havířov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555 088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71 903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3 207,61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8 039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highlight>
                            <a:srgbClr val="FFFF00"/>
                          </a:highlight>
                        </a:rPr>
                        <a:t>0,528288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15 964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0,290402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730543623"/>
                  </a:ext>
                </a:extLst>
              </a:tr>
              <a:tr h="4987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Karviná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598 917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52 824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5 752,13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5 596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1,3663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highlight>
                            <a:srgbClr val="FFFF00"/>
                          </a:highlight>
                        </a:rPr>
                        <a:t>0,379554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30 780</a:t>
                      </a:r>
                      <a:endParaRPr lang="cs-CZ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0,55992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971071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8500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1953</TotalTime>
  <Words>1280</Words>
  <Application>Microsoft Office PowerPoint</Application>
  <PresentationFormat>Předvádění na obrazovce (4:3)</PresentationFormat>
  <Paragraphs>376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Wingdings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Irena Szarowska</dc:creator>
  <cp:lastModifiedBy>Irena Szarowska</cp:lastModifiedBy>
  <cp:revision>157</cp:revision>
  <dcterms:created xsi:type="dcterms:W3CDTF">2008-12-30T09:11:17Z</dcterms:created>
  <dcterms:modified xsi:type="dcterms:W3CDTF">2019-11-06T20:31:19Z</dcterms:modified>
</cp:coreProperties>
</file>