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93" r:id="rId3"/>
    <p:sldId id="345" r:id="rId4"/>
    <p:sldId id="346" r:id="rId5"/>
    <p:sldId id="312" r:id="rId6"/>
    <p:sldId id="347" r:id="rId7"/>
    <p:sldId id="348" r:id="rId8"/>
    <p:sldId id="349" r:id="rId9"/>
    <p:sldId id="344" r:id="rId1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4D"/>
    <a:srgbClr val="249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33" autoAdjust="0"/>
  </p:normalViewPr>
  <p:slideViewPr>
    <p:cSldViewPr snapToGrid="0">
      <p:cViewPr varScale="1">
        <p:scale>
          <a:sx n="104" d="100"/>
          <a:sy n="104" d="100"/>
        </p:scale>
        <p:origin x="1140" y="102"/>
      </p:cViewPr>
      <p:guideLst>
        <p:guide orient="horz" pos="4095"/>
        <p:guide pos="2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a Szarowska" userId="3c7284c1ac5c9cd1" providerId="LiveId" clId="{58F30FCD-1E9D-4D5D-8811-7CF14DBCDCB0}"/>
    <pc:docChg chg="custSel addSld delSld modSld sldOrd">
      <pc:chgData name="Irena Szarowska" userId="3c7284c1ac5c9cd1" providerId="LiveId" clId="{58F30FCD-1E9D-4D5D-8811-7CF14DBCDCB0}" dt="2019-11-05T20:11:14.075" v="372" actId="2696"/>
      <pc:docMkLst>
        <pc:docMk/>
      </pc:docMkLst>
      <pc:sldChg chg="modSp">
        <pc:chgData name="Irena Szarowska" userId="3c7284c1ac5c9cd1" providerId="LiveId" clId="{58F30FCD-1E9D-4D5D-8811-7CF14DBCDCB0}" dt="2019-11-05T19:41:17.953" v="0" actId="6549"/>
        <pc:sldMkLst>
          <pc:docMk/>
          <pc:sldMk cId="0" sldId="256"/>
        </pc:sldMkLst>
        <pc:spChg chg="mod">
          <ac:chgData name="Irena Szarowska" userId="3c7284c1ac5c9cd1" providerId="LiveId" clId="{58F30FCD-1E9D-4D5D-8811-7CF14DBCDCB0}" dt="2019-11-05T19:41:17.953" v="0" actId="6549"/>
          <ac:spMkLst>
            <pc:docMk/>
            <pc:sldMk cId="0" sldId="256"/>
            <ac:spMk id="4" creationId="{00000000-0000-0000-0000-000000000000}"/>
          </ac:spMkLst>
        </pc:spChg>
      </pc:sldChg>
      <pc:sldChg chg="addSp delSp modSp">
        <pc:chgData name="Irena Szarowska" userId="3c7284c1ac5c9cd1" providerId="LiveId" clId="{58F30FCD-1E9D-4D5D-8811-7CF14DBCDCB0}" dt="2019-11-05T20:04:48.744" v="326" actId="1076"/>
        <pc:sldMkLst>
          <pc:docMk/>
          <pc:sldMk cId="0" sldId="293"/>
        </pc:sldMkLst>
        <pc:spChg chg="mod">
          <ac:chgData name="Irena Szarowska" userId="3c7284c1ac5c9cd1" providerId="LiveId" clId="{58F30FCD-1E9D-4D5D-8811-7CF14DBCDCB0}" dt="2019-11-05T20:04:34.943" v="322" actId="255"/>
          <ac:spMkLst>
            <pc:docMk/>
            <pc:sldMk cId="0" sldId="293"/>
            <ac:spMk id="2" creationId="{00000000-0000-0000-0000-000000000000}"/>
          </ac:spMkLst>
        </pc:spChg>
        <pc:spChg chg="add mod">
          <ac:chgData name="Irena Szarowska" userId="3c7284c1ac5c9cd1" providerId="LiveId" clId="{58F30FCD-1E9D-4D5D-8811-7CF14DBCDCB0}" dt="2019-11-05T19:45:53.773" v="23" actId="122"/>
          <ac:spMkLst>
            <pc:docMk/>
            <pc:sldMk cId="0" sldId="293"/>
            <ac:spMk id="3" creationId="{C0DAB93A-635F-48A5-A90C-25033B827DFE}"/>
          </ac:spMkLst>
        </pc:spChg>
        <pc:spChg chg="mod">
          <ac:chgData name="Irena Szarowska" userId="3c7284c1ac5c9cd1" providerId="LiveId" clId="{58F30FCD-1E9D-4D5D-8811-7CF14DBCDCB0}" dt="2019-11-05T20:01:49.822" v="267" actId="20577"/>
          <ac:spMkLst>
            <pc:docMk/>
            <pc:sldMk cId="0" sldId="293"/>
            <ac:spMk id="4" creationId="{00000000-0000-0000-0000-000000000000}"/>
          </ac:spMkLst>
        </pc:spChg>
        <pc:spChg chg="mod">
          <ac:chgData name="Irena Szarowska" userId="3c7284c1ac5c9cd1" providerId="LiveId" clId="{58F30FCD-1E9D-4D5D-8811-7CF14DBCDCB0}" dt="2019-11-05T19:47:23.306" v="61" actId="313"/>
          <ac:spMkLst>
            <pc:docMk/>
            <pc:sldMk cId="0" sldId="293"/>
            <ac:spMk id="4101" creationId="{00000000-0000-0000-0000-000000000000}"/>
          </ac:spMkLst>
        </pc:spChg>
        <pc:picChg chg="add del mod">
          <ac:chgData name="Irena Szarowska" userId="3c7284c1ac5c9cd1" providerId="LiveId" clId="{58F30FCD-1E9D-4D5D-8811-7CF14DBCDCB0}" dt="2019-11-05T19:44:55.705" v="18" actId="478"/>
          <ac:picMkLst>
            <pc:docMk/>
            <pc:sldMk cId="0" sldId="293"/>
            <ac:picMk id="5" creationId="{3A020575-E077-4973-8C24-1CD22CCAFD65}"/>
          </ac:picMkLst>
        </pc:picChg>
        <pc:picChg chg="add mod">
          <ac:chgData name="Irena Szarowska" userId="3c7284c1ac5c9cd1" providerId="LiveId" clId="{58F30FCD-1E9D-4D5D-8811-7CF14DBCDCB0}" dt="2019-11-05T20:04:48.744" v="326" actId="1076"/>
          <ac:picMkLst>
            <pc:docMk/>
            <pc:sldMk cId="0" sldId="293"/>
            <ac:picMk id="7" creationId="{C7F8E50F-0081-4635-94DB-5E9F916730B5}"/>
          </ac:picMkLst>
        </pc:picChg>
      </pc:sldChg>
      <pc:sldChg chg="modSp">
        <pc:chgData name="Irena Szarowska" userId="3c7284c1ac5c9cd1" providerId="LiveId" clId="{58F30FCD-1E9D-4D5D-8811-7CF14DBCDCB0}" dt="2019-11-05T20:02:18.307" v="279" actId="20577"/>
        <pc:sldMkLst>
          <pc:docMk/>
          <pc:sldMk cId="989970855" sldId="312"/>
        </pc:sldMkLst>
        <pc:spChg chg="mod">
          <ac:chgData name="Irena Szarowska" userId="3c7284c1ac5c9cd1" providerId="LiveId" clId="{58F30FCD-1E9D-4D5D-8811-7CF14DBCDCB0}" dt="2019-11-05T20:02:18.307" v="279" actId="20577"/>
          <ac:spMkLst>
            <pc:docMk/>
            <pc:sldMk cId="989970855" sldId="312"/>
            <ac:spMk id="4" creationId="{00000000-0000-0000-0000-000000000000}"/>
          </ac:spMkLst>
        </pc:spChg>
      </pc:sldChg>
      <pc:sldChg chg="del">
        <pc:chgData name="Irena Szarowska" userId="3c7284c1ac5c9cd1" providerId="LiveId" clId="{58F30FCD-1E9D-4D5D-8811-7CF14DBCDCB0}" dt="2019-11-05T19:55:51.494" v="105" actId="2696"/>
        <pc:sldMkLst>
          <pc:docMk/>
          <pc:sldMk cId="3923331334" sldId="320"/>
        </pc:sldMkLst>
      </pc:sldChg>
      <pc:sldChg chg="delSp modSp">
        <pc:chgData name="Irena Szarowska" userId="3c7284c1ac5c9cd1" providerId="LiveId" clId="{58F30FCD-1E9D-4D5D-8811-7CF14DBCDCB0}" dt="2019-11-05T20:03:14.526" v="313" actId="20577"/>
        <pc:sldMkLst>
          <pc:docMk/>
          <pc:sldMk cId="2718896411" sldId="322"/>
        </pc:sldMkLst>
        <pc:spChg chg="mod">
          <ac:chgData name="Irena Szarowska" userId="3c7284c1ac5c9cd1" providerId="LiveId" clId="{58F30FCD-1E9D-4D5D-8811-7CF14DBCDCB0}" dt="2019-11-05T20:00:43.635" v="259" actId="1076"/>
          <ac:spMkLst>
            <pc:docMk/>
            <pc:sldMk cId="2718896411" sldId="322"/>
            <ac:spMk id="2" creationId="{00000000-0000-0000-0000-000000000000}"/>
          </ac:spMkLst>
        </pc:spChg>
        <pc:spChg chg="mod">
          <ac:chgData name="Irena Szarowska" userId="3c7284c1ac5c9cd1" providerId="LiveId" clId="{58F30FCD-1E9D-4D5D-8811-7CF14DBCDCB0}" dt="2019-11-05T20:03:14.526" v="313" actId="20577"/>
          <ac:spMkLst>
            <pc:docMk/>
            <pc:sldMk cId="2718896411" sldId="322"/>
            <ac:spMk id="4" creationId="{00000000-0000-0000-0000-000000000000}"/>
          </ac:spMkLst>
        </pc:spChg>
        <pc:spChg chg="del">
          <ac:chgData name="Irena Szarowska" userId="3c7284c1ac5c9cd1" providerId="LiveId" clId="{58F30FCD-1E9D-4D5D-8811-7CF14DBCDCB0}" dt="2019-11-05T20:00:51.226" v="260" actId="478"/>
          <ac:spMkLst>
            <pc:docMk/>
            <pc:sldMk cId="2718896411" sldId="322"/>
            <ac:spMk id="5" creationId="{00000000-0000-0000-0000-000000000000}"/>
          </ac:spMkLst>
        </pc:spChg>
        <pc:picChg chg="mod">
          <ac:chgData name="Irena Szarowska" userId="3c7284c1ac5c9cd1" providerId="LiveId" clId="{58F30FCD-1E9D-4D5D-8811-7CF14DBCDCB0}" dt="2019-11-05T20:01:00.021" v="263" actId="1076"/>
          <ac:picMkLst>
            <pc:docMk/>
            <pc:sldMk cId="2718896411" sldId="322"/>
            <ac:picMk id="3" creationId="{00000000-0000-0000-0000-000000000000}"/>
          </ac:picMkLst>
        </pc:picChg>
      </pc:sldChg>
      <pc:sldChg chg="del">
        <pc:chgData name="Irena Szarowska" userId="3c7284c1ac5c9cd1" providerId="LiveId" clId="{58F30FCD-1E9D-4D5D-8811-7CF14DBCDCB0}" dt="2019-11-05T20:00:25.070" v="257" actId="2696"/>
        <pc:sldMkLst>
          <pc:docMk/>
          <pc:sldMk cId="4108065388" sldId="343"/>
        </pc:sldMkLst>
      </pc:sldChg>
      <pc:sldChg chg="addSp delSp modSp">
        <pc:chgData name="Irena Szarowska" userId="3c7284c1ac5c9cd1" providerId="LiveId" clId="{58F30FCD-1E9D-4D5D-8811-7CF14DBCDCB0}" dt="2019-11-05T20:04:06.209" v="319" actId="14100"/>
        <pc:sldMkLst>
          <pc:docMk/>
          <pc:sldMk cId="1260342404" sldId="344"/>
        </pc:sldMkLst>
        <pc:spChg chg="del">
          <ac:chgData name="Irena Szarowska" userId="3c7284c1ac5c9cd1" providerId="LiveId" clId="{58F30FCD-1E9D-4D5D-8811-7CF14DBCDCB0}" dt="2019-11-05T19:59:10.548" v="250" actId="478"/>
          <ac:spMkLst>
            <pc:docMk/>
            <pc:sldMk cId="1260342404" sldId="344"/>
            <ac:spMk id="2" creationId="{00000000-0000-0000-0000-000000000000}"/>
          </ac:spMkLst>
        </pc:spChg>
        <pc:spChg chg="mod">
          <ac:chgData name="Irena Szarowska" userId="3c7284c1ac5c9cd1" providerId="LiveId" clId="{58F30FCD-1E9D-4D5D-8811-7CF14DBCDCB0}" dt="2019-11-05T20:03:05.538" v="310" actId="20577"/>
          <ac:spMkLst>
            <pc:docMk/>
            <pc:sldMk cId="1260342404" sldId="344"/>
            <ac:spMk id="4" creationId="{00000000-0000-0000-0000-000000000000}"/>
          </ac:spMkLst>
        </pc:spChg>
        <pc:spChg chg="mod">
          <ac:chgData name="Irena Szarowska" userId="3c7284c1ac5c9cd1" providerId="LiveId" clId="{58F30FCD-1E9D-4D5D-8811-7CF14DBCDCB0}" dt="2019-11-05T19:59:06.167" v="249"/>
          <ac:spMkLst>
            <pc:docMk/>
            <pc:sldMk cId="1260342404" sldId="344"/>
            <ac:spMk id="4101" creationId="{00000000-0000-0000-0000-000000000000}"/>
          </ac:spMkLst>
        </pc:spChg>
        <pc:picChg chg="add mod">
          <ac:chgData name="Irena Szarowska" userId="3c7284c1ac5c9cd1" providerId="LiveId" clId="{58F30FCD-1E9D-4D5D-8811-7CF14DBCDCB0}" dt="2019-11-05T20:04:06.209" v="319" actId="14100"/>
          <ac:picMkLst>
            <pc:docMk/>
            <pc:sldMk cId="1260342404" sldId="344"/>
            <ac:picMk id="5" creationId="{492F38EC-B5B0-4799-A01E-E31EBE457DC4}"/>
          </ac:picMkLst>
        </pc:picChg>
      </pc:sldChg>
      <pc:sldChg chg="addSp delSp modSp add">
        <pc:chgData name="Irena Szarowska" userId="3c7284c1ac5c9cd1" providerId="LiveId" clId="{58F30FCD-1E9D-4D5D-8811-7CF14DBCDCB0}" dt="2019-11-05T20:04:27.148" v="321" actId="122"/>
        <pc:sldMkLst>
          <pc:docMk/>
          <pc:sldMk cId="2819982829" sldId="345"/>
        </pc:sldMkLst>
        <pc:spChg chg="mod">
          <ac:chgData name="Irena Szarowska" userId="3c7284c1ac5c9cd1" providerId="LiveId" clId="{58F30FCD-1E9D-4D5D-8811-7CF14DBCDCB0}" dt="2019-11-05T20:04:27.148" v="321" actId="122"/>
          <ac:spMkLst>
            <pc:docMk/>
            <pc:sldMk cId="2819982829" sldId="345"/>
            <ac:spMk id="2" creationId="{00000000-0000-0000-0000-000000000000}"/>
          </ac:spMkLst>
        </pc:spChg>
        <pc:spChg chg="mod">
          <ac:chgData name="Irena Szarowska" userId="3c7284c1ac5c9cd1" providerId="LiveId" clId="{58F30FCD-1E9D-4D5D-8811-7CF14DBCDCB0}" dt="2019-11-05T20:02:00.226" v="271" actId="20577"/>
          <ac:spMkLst>
            <pc:docMk/>
            <pc:sldMk cId="2819982829" sldId="345"/>
            <ac:spMk id="4" creationId="{00000000-0000-0000-0000-000000000000}"/>
          </ac:spMkLst>
        </pc:spChg>
        <pc:picChg chg="del">
          <ac:chgData name="Irena Szarowska" userId="3c7284c1ac5c9cd1" providerId="LiveId" clId="{58F30FCD-1E9D-4D5D-8811-7CF14DBCDCB0}" dt="2019-11-05T19:48:46.404" v="70" actId="478"/>
          <ac:picMkLst>
            <pc:docMk/>
            <pc:sldMk cId="2819982829" sldId="345"/>
            <ac:picMk id="7" creationId="{C7F8E50F-0081-4635-94DB-5E9F916730B5}"/>
          </ac:picMkLst>
        </pc:picChg>
        <pc:picChg chg="add mod">
          <ac:chgData name="Irena Szarowska" userId="3c7284c1ac5c9cd1" providerId="LiveId" clId="{58F30FCD-1E9D-4D5D-8811-7CF14DBCDCB0}" dt="2019-11-05T20:03:46.854" v="316" actId="1076"/>
          <ac:picMkLst>
            <pc:docMk/>
            <pc:sldMk cId="2819982829" sldId="345"/>
            <ac:picMk id="8" creationId="{F1E9AA6C-CDCB-4885-9653-4167B3967AC5}"/>
          </ac:picMkLst>
        </pc:picChg>
      </pc:sldChg>
      <pc:sldChg chg="addSp delSp modSp add">
        <pc:chgData name="Irena Szarowska" userId="3c7284c1ac5c9cd1" providerId="LiveId" clId="{58F30FCD-1E9D-4D5D-8811-7CF14DBCDCB0}" dt="2019-11-05T20:02:09.452" v="275" actId="20577"/>
        <pc:sldMkLst>
          <pc:docMk/>
          <pc:sldMk cId="244321608" sldId="346"/>
        </pc:sldMkLst>
        <pc:spChg chg="del mod">
          <ac:chgData name="Irena Szarowska" userId="3c7284c1ac5c9cd1" providerId="LiveId" clId="{58F30FCD-1E9D-4D5D-8811-7CF14DBCDCB0}" dt="2019-11-05T19:50:48.352" v="77" actId="478"/>
          <ac:spMkLst>
            <pc:docMk/>
            <pc:sldMk cId="244321608" sldId="346"/>
            <ac:spMk id="2" creationId="{00000000-0000-0000-0000-000000000000}"/>
          </ac:spMkLst>
        </pc:spChg>
        <pc:spChg chg="mod">
          <ac:chgData name="Irena Szarowska" userId="3c7284c1ac5c9cd1" providerId="LiveId" clId="{58F30FCD-1E9D-4D5D-8811-7CF14DBCDCB0}" dt="2019-11-05T19:52:16.100" v="96" actId="1076"/>
          <ac:spMkLst>
            <pc:docMk/>
            <pc:sldMk cId="244321608" sldId="346"/>
            <ac:spMk id="3" creationId="{C0DAB93A-635F-48A5-A90C-25033B827DFE}"/>
          </ac:spMkLst>
        </pc:spChg>
        <pc:spChg chg="mod">
          <ac:chgData name="Irena Szarowska" userId="3c7284c1ac5c9cd1" providerId="LiveId" clId="{58F30FCD-1E9D-4D5D-8811-7CF14DBCDCB0}" dt="2019-11-05T20:02:09.452" v="275" actId="20577"/>
          <ac:spMkLst>
            <pc:docMk/>
            <pc:sldMk cId="244321608" sldId="346"/>
            <ac:spMk id="4" creationId="{00000000-0000-0000-0000-000000000000}"/>
          </ac:spMkLst>
        </pc:spChg>
        <pc:spChg chg="del">
          <ac:chgData name="Irena Szarowska" userId="3c7284c1ac5c9cd1" providerId="LiveId" clId="{58F30FCD-1E9D-4D5D-8811-7CF14DBCDCB0}" dt="2019-11-05T19:51:27.191" v="83" actId="478"/>
          <ac:spMkLst>
            <pc:docMk/>
            <pc:sldMk cId="244321608" sldId="346"/>
            <ac:spMk id="4101" creationId="{00000000-0000-0000-0000-000000000000}"/>
          </ac:spMkLst>
        </pc:spChg>
        <pc:picChg chg="add mod">
          <ac:chgData name="Irena Szarowska" userId="3c7284c1ac5c9cd1" providerId="LiveId" clId="{58F30FCD-1E9D-4D5D-8811-7CF14DBCDCB0}" dt="2019-11-05T19:51:51.981" v="90" actId="14100"/>
          <ac:picMkLst>
            <pc:docMk/>
            <pc:sldMk cId="244321608" sldId="346"/>
            <ac:picMk id="7" creationId="{1D720A6E-407D-4D42-9F41-15CD10455386}"/>
          </ac:picMkLst>
        </pc:picChg>
        <pc:picChg chg="del">
          <ac:chgData name="Irena Szarowska" userId="3c7284c1ac5c9cd1" providerId="LiveId" clId="{58F30FCD-1E9D-4D5D-8811-7CF14DBCDCB0}" dt="2019-11-05T19:50:24.858" v="76" actId="478"/>
          <ac:picMkLst>
            <pc:docMk/>
            <pc:sldMk cId="244321608" sldId="346"/>
            <ac:picMk id="8" creationId="{F1E9AA6C-CDCB-4885-9653-4167B3967AC5}"/>
          </ac:picMkLst>
        </pc:picChg>
        <pc:picChg chg="add mod">
          <ac:chgData name="Irena Szarowska" userId="3c7284c1ac5c9cd1" providerId="LiveId" clId="{58F30FCD-1E9D-4D5D-8811-7CF14DBCDCB0}" dt="2019-11-05T19:51:59.448" v="91" actId="1076"/>
          <ac:picMkLst>
            <pc:docMk/>
            <pc:sldMk cId="244321608" sldId="346"/>
            <ac:picMk id="9" creationId="{FD9001D5-60A2-49EC-A97E-C56DEC6BEA8B}"/>
          </ac:picMkLst>
        </pc:picChg>
      </pc:sldChg>
      <pc:sldChg chg="addSp delSp modSp add">
        <pc:chgData name="Irena Szarowska" userId="3c7284c1ac5c9cd1" providerId="LiveId" clId="{58F30FCD-1E9D-4D5D-8811-7CF14DBCDCB0}" dt="2019-11-05T20:02:29.851" v="283" actId="20577"/>
        <pc:sldMkLst>
          <pc:docMk/>
          <pc:sldMk cId="2881548078" sldId="347"/>
        </pc:sldMkLst>
        <pc:spChg chg="del">
          <ac:chgData name="Irena Szarowska" userId="3c7284c1ac5c9cd1" providerId="LiveId" clId="{58F30FCD-1E9D-4D5D-8811-7CF14DBCDCB0}" dt="2019-11-05T19:55:34.170" v="101" actId="478"/>
          <ac:spMkLst>
            <pc:docMk/>
            <pc:sldMk cId="2881548078" sldId="347"/>
            <ac:spMk id="2" creationId="{00000000-0000-0000-0000-000000000000}"/>
          </ac:spMkLst>
        </pc:spChg>
        <pc:spChg chg="mod">
          <ac:chgData name="Irena Szarowska" userId="3c7284c1ac5c9cd1" providerId="LiveId" clId="{58F30FCD-1E9D-4D5D-8811-7CF14DBCDCB0}" dt="2019-11-05T20:02:29.851" v="283" actId="20577"/>
          <ac:spMkLst>
            <pc:docMk/>
            <pc:sldMk cId="2881548078" sldId="347"/>
            <ac:spMk id="4" creationId="{00000000-0000-0000-0000-000000000000}"/>
          </ac:spMkLst>
        </pc:spChg>
        <pc:spChg chg="mod">
          <ac:chgData name="Irena Szarowska" userId="3c7284c1ac5c9cd1" providerId="LiveId" clId="{58F30FCD-1E9D-4D5D-8811-7CF14DBCDCB0}" dt="2019-11-05T19:55:21.141" v="100"/>
          <ac:spMkLst>
            <pc:docMk/>
            <pc:sldMk cId="2881548078" sldId="347"/>
            <ac:spMk id="4101" creationId="{00000000-0000-0000-0000-000000000000}"/>
          </ac:spMkLst>
        </pc:spChg>
        <pc:picChg chg="add mod">
          <ac:chgData name="Irena Szarowska" userId="3c7284c1ac5c9cd1" providerId="LiveId" clId="{58F30FCD-1E9D-4D5D-8811-7CF14DBCDCB0}" dt="2019-11-05T19:55:42.246" v="104" actId="14100"/>
          <ac:picMkLst>
            <pc:docMk/>
            <pc:sldMk cId="2881548078" sldId="347"/>
            <ac:picMk id="5" creationId="{FCACEFB7-4620-4451-BD2E-3B50A365229A}"/>
          </ac:picMkLst>
        </pc:picChg>
      </pc:sldChg>
      <pc:sldChg chg="addSp delSp modSp add">
        <pc:chgData name="Irena Szarowska" userId="3c7284c1ac5c9cd1" providerId="LiveId" clId="{58F30FCD-1E9D-4D5D-8811-7CF14DBCDCB0}" dt="2019-11-05T20:02:41.532" v="288" actId="20577"/>
        <pc:sldMkLst>
          <pc:docMk/>
          <pc:sldMk cId="1771185277" sldId="348"/>
        </pc:sldMkLst>
        <pc:spChg chg="mod">
          <ac:chgData name="Irena Szarowska" userId="3c7284c1ac5c9cd1" providerId="LiveId" clId="{58F30FCD-1E9D-4D5D-8811-7CF14DBCDCB0}" dt="2019-11-05T20:02:41.532" v="288" actId="20577"/>
          <ac:spMkLst>
            <pc:docMk/>
            <pc:sldMk cId="1771185277" sldId="348"/>
            <ac:spMk id="4" creationId="{00000000-0000-0000-0000-000000000000}"/>
          </ac:spMkLst>
        </pc:spChg>
        <pc:spChg chg="mod">
          <ac:chgData name="Irena Szarowska" userId="3c7284c1ac5c9cd1" providerId="LiveId" clId="{58F30FCD-1E9D-4D5D-8811-7CF14DBCDCB0}" dt="2019-11-05T19:56:38.627" v="190"/>
          <ac:spMkLst>
            <pc:docMk/>
            <pc:sldMk cId="1771185277" sldId="348"/>
            <ac:spMk id="4101" creationId="{00000000-0000-0000-0000-000000000000}"/>
          </ac:spMkLst>
        </pc:spChg>
        <pc:picChg chg="del">
          <ac:chgData name="Irena Szarowska" userId="3c7284c1ac5c9cd1" providerId="LiveId" clId="{58F30FCD-1E9D-4D5D-8811-7CF14DBCDCB0}" dt="2019-11-05T19:56:12.614" v="107" actId="478"/>
          <ac:picMkLst>
            <pc:docMk/>
            <pc:sldMk cId="1771185277" sldId="348"/>
            <ac:picMk id="5" creationId="{FCACEFB7-4620-4451-BD2E-3B50A365229A}"/>
          </ac:picMkLst>
        </pc:picChg>
        <pc:picChg chg="add mod">
          <ac:chgData name="Irena Szarowska" userId="3c7284c1ac5c9cd1" providerId="LiveId" clId="{58F30FCD-1E9D-4D5D-8811-7CF14DBCDCB0}" dt="2019-11-05T19:56:43.937" v="192" actId="1076"/>
          <ac:picMkLst>
            <pc:docMk/>
            <pc:sldMk cId="1771185277" sldId="348"/>
            <ac:picMk id="6" creationId="{6A022EA0-4DC5-4306-BB04-D729A97BDC03}"/>
          </ac:picMkLst>
        </pc:picChg>
      </pc:sldChg>
      <pc:sldChg chg="addSp delSp modSp add">
        <pc:chgData name="Irena Szarowska" userId="3c7284c1ac5c9cd1" providerId="LiveId" clId="{58F30FCD-1E9D-4D5D-8811-7CF14DBCDCB0}" dt="2019-11-05T20:02:52.508" v="306" actId="20577"/>
        <pc:sldMkLst>
          <pc:docMk/>
          <pc:sldMk cId="3498218569" sldId="349"/>
        </pc:sldMkLst>
        <pc:spChg chg="mod">
          <ac:chgData name="Irena Szarowska" userId="3c7284c1ac5c9cd1" providerId="LiveId" clId="{58F30FCD-1E9D-4D5D-8811-7CF14DBCDCB0}" dt="2019-11-05T20:02:52.508" v="306" actId="20577"/>
          <ac:spMkLst>
            <pc:docMk/>
            <pc:sldMk cId="3498218569" sldId="349"/>
            <ac:spMk id="4" creationId="{00000000-0000-0000-0000-000000000000}"/>
          </ac:spMkLst>
        </pc:spChg>
        <pc:spChg chg="mod">
          <ac:chgData name="Irena Szarowska" userId="3c7284c1ac5c9cd1" providerId="LiveId" clId="{58F30FCD-1E9D-4D5D-8811-7CF14DBCDCB0}" dt="2019-11-05T19:57:39.126" v="198" actId="20577"/>
          <ac:spMkLst>
            <pc:docMk/>
            <pc:sldMk cId="3498218569" sldId="349"/>
            <ac:spMk id="4101" creationId="{00000000-0000-0000-0000-000000000000}"/>
          </ac:spMkLst>
        </pc:spChg>
        <pc:picChg chg="add mod">
          <ac:chgData name="Irena Szarowska" userId="3c7284c1ac5c9cd1" providerId="LiveId" clId="{58F30FCD-1E9D-4D5D-8811-7CF14DBCDCB0}" dt="2019-11-05T19:57:48.499" v="200" actId="1076"/>
          <ac:picMkLst>
            <pc:docMk/>
            <pc:sldMk cId="3498218569" sldId="349"/>
            <ac:picMk id="5" creationId="{80DC3010-7601-46C0-8E25-87397E98F53A}"/>
          </ac:picMkLst>
        </pc:picChg>
        <pc:picChg chg="del">
          <ac:chgData name="Irena Szarowska" userId="3c7284c1ac5c9cd1" providerId="LiveId" clId="{58F30FCD-1E9D-4D5D-8811-7CF14DBCDCB0}" dt="2019-11-05T19:57:30.605" v="194" actId="478"/>
          <ac:picMkLst>
            <pc:docMk/>
            <pc:sldMk cId="3498218569" sldId="349"/>
            <ac:picMk id="6" creationId="{6A022EA0-4DC5-4306-BB04-D729A97BDC03}"/>
          </ac:picMkLst>
        </pc:picChg>
      </pc:sldChg>
      <pc:sldChg chg="addSp delSp modSp add del ord">
        <pc:chgData name="Irena Szarowska" userId="3c7284c1ac5c9cd1" providerId="LiveId" clId="{58F30FCD-1E9D-4D5D-8811-7CF14DBCDCB0}" dt="2019-11-05T20:11:14.075" v="372" actId="2696"/>
        <pc:sldMkLst>
          <pc:docMk/>
          <pc:sldMk cId="59189055" sldId="350"/>
        </pc:sldMkLst>
        <pc:spChg chg="del">
          <ac:chgData name="Irena Szarowska" userId="3c7284c1ac5c9cd1" providerId="LiveId" clId="{58F30FCD-1E9D-4D5D-8811-7CF14DBCDCB0}" dt="2019-11-05T20:07:35.689" v="352" actId="478"/>
          <ac:spMkLst>
            <pc:docMk/>
            <pc:sldMk cId="59189055" sldId="350"/>
            <ac:spMk id="2" creationId="{00000000-0000-0000-0000-000000000000}"/>
          </ac:spMkLst>
        </pc:spChg>
        <pc:spChg chg="del">
          <ac:chgData name="Irena Szarowska" userId="3c7284c1ac5c9cd1" providerId="LiveId" clId="{58F30FCD-1E9D-4D5D-8811-7CF14DBCDCB0}" dt="2019-11-05T20:08:52.123" v="360" actId="478"/>
          <ac:spMkLst>
            <pc:docMk/>
            <pc:sldMk cId="59189055" sldId="350"/>
            <ac:spMk id="3" creationId="{C0DAB93A-635F-48A5-A90C-25033B827DFE}"/>
          </ac:spMkLst>
        </pc:spChg>
        <pc:spChg chg="mod">
          <ac:chgData name="Irena Szarowska" userId="3c7284c1ac5c9cd1" providerId="LiveId" clId="{58F30FCD-1E9D-4D5D-8811-7CF14DBCDCB0}" dt="2019-11-05T20:10:41.419" v="371" actId="6549"/>
          <ac:spMkLst>
            <pc:docMk/>
            <pc:sldMk cId="59189055" sldId="350"/>
            <ac:spMk id="4101" creationId="{00000000-0000-0000-0000-000000000000}"/>
          </ac:spMkLst>
        </pc:spChg>
        <pc:graphicFrameChg chg="add del mod">
          <ac:chgData name="Irena Szarowska" userId="3c7284c1ac5c9cd1" providerId="LiveId" clId="{58F30FCD-1E9D-4D5D-8811-7CF14DBCDCB0}" dt="2019-11-05T20:07:51.119" v="355" actId="478"/>
          <ac:graphicFrameMkLst>
            <pc:docMk/>
            <pc:sldMk cId="59189055" sldId="350"/>
            <ac:graphicFrameMk id="5" creationId="{DBBBB5F2-28CF-498D-82B1-FB2E5C91C164}"/>
          </ac:graphicFrameMkLst>
        </pc:graphicFrameChg>
        <pc:graphicFrameChg chg="add del mod">
          <ac:chgData name="Irena Szarowska" userId="3c7284c1ac5c9cd1" providerId="LiveId" clId="{58F30FCD-1E9D-4D5D-8811-7CF14DBCDCB0}" dt="2019-11-05T20:08:06.949" v="357" actId="478"/>
          <ac:graphicFrameMkLst>
            <pc:docMk/>
            <pc:sldMk cId="59189055" sldId="350"/>
            <ac:graphicFrameMk id="6" creationId="{B09AACEA-D41C-4351-B817-ABBC246527C6}"/>
          </ac:graphicFrameMkLst>
        </pc:graphicFrameChg>
        <pc:graphicFrameChg chg="add del mod">
          <ac:chgData name="Irena Szarowska" userId="3c7284c1ac5c9cd1" providerId="LiveId" clId="{58F30FCD-1E9D-4D5D-8811-7CF14DBCDCB0}" dt="2019-11-05T20:08:23.722" v="359" actId="478"/>
          <ac:graphicFrameMkLst>
            <pc:docMk/>
            <pc:sldMk cId="59189055" sldId="350"/>
            <ac:graphicFrameMk id="8" creationId="{9A12C705-1DB7-4BA5-A04B-0D1ECDB817D7}"/>
          </ac:graphicFrameMkLst>
        </pc:graphicFrameChg>
        <pc:picChg chg="del">
          <ac:chgData name="Irena Szarowska" userId="3c7284c1ac5c9cd1" providerId="LiveId" clId="{58F30FCD-1E9D-4D5D-8811-7CF14DBCDCB0}" dt="2019-11-05T20:07:36.611" v="353" actId="478"/>
          <ac:picMkLst>
            <pc:docMk/>
            <pc:sldMk cId="59189055" sldId="350"/>
            <ac:picMk id="7" creationId="{C7F8E50F-0081-4635-94DB-5E9F916730B5}"/>
          </ac:picMkLst>
        </pc:picChg>
        <pc:picChg chg="add mod modCrop">
          <ac:chgData name="Irena Szarowska" userId="3c7284c1ac5c9cd1" providerId="LiveId" clId="{58F30FCD-1E9D-4D5D-8811-7CF14DBCDCB0}" dt="2019-11-05T20:10:10.840" v="369" actId="732"/>
          <ac:picMkLst>
            <pc:docMk/>
            <pc:sldMk cId="59189055" sldId="350"/>
            <ac:picMk id="9" creationId="{7ACCA619-291F-4792-BB81-44BCD450937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9EEDD63-C050-4D63-9DDC-C9A02C7AAA82}" type="datetimeFigureOut">
              <a:rPr lang="cs-CZ"/>
              <a:pPr>
                <a:defRPr/>
              </a:pPr>
              <a:t>07.11.2019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A49F276-54F5-4EED-9495-15FE43F467C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09999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273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484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281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509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516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598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663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43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F3DC-187B-40A2-AADF-6AAC8D3DF6F3}" type="datetimeFigureOut">
              <a:rPr lang="cs-CZ"/>
              <a:pPr>
                <a:defRPr/>
              </a:pPr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D3E34-2258-4D52-9216-38F18F7393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824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FD6FB-5979-4175-9BEC-0C17E709E48D}" type="datetimeFigureOut">
              <a:rPr lang="cs-CZ"/>
              <a:pPr>
                <a:defRPr/>
              </a:pPr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947AD-D7ED-4856-AB4E-BCDF5597E3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977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4B67B-D928-417C-A33E-97CB0D4E9162}" type="datetimeFigureOut">
              <a:rPr lang="cs-CZ"/>
              <a:pPr>
                <a:defRPr/>
              </a:pPr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481F7-5989-4E9F-AD87-BB21E0800E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363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CAE63-C342-46A9-BC7F-617105FF10C0}" type="datetimeFigureOut">
              <a:rPr lang="cs-CZ"/>
              <a:pPr>
                <a:defRPr/>
              </a:pPr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7C938-81E1-4BBF-979F-5A26B260BC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380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B8637-D231-4B00-98FE-F5B69FA0E205}" type="datetimeFigureOut">
              <a:rPr lang="cs-CZ"/>
              <a:pPr>
                <a:defRPr/>
              </a:pPr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92FF3-95E7-4E0E-AC30-A8C8F198B9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69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F311-731D-4D4B-B4F3-DE653C2487F0}" type="datetimeFigureOut">
              <a:rPr lang="cs-CZ"/>
              <a:pPr>
                <a:defRPr/>
              </a:pPr>
              <a:t>07.11.2019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82B68-0888-4862-A8A3-3738724595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076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18662-373F-4694-A9B8-109557840258}" type="datetimeFigureOut">
              <a:rPr lang="cs-CZ"/>
              <a:pPr>
                <a:defRPr/>
              </a:pPr>
              <a:t>07.11.2019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565BC-BB12-4BD1-9F0C-7A7E2FDEF6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4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001EE-3EA3-4B2D-99E0-D0F0F931723C}" type="datetimeFigureOut">
              <a:rPr lang="cs-CZ"/>
              <a:pPr>
                <a:defRPr/>
              </a:pPr>
              <a:t>07.11.2019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8CB39-7A0A-4F89-84E1-EE04AAB0F4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18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B977C-2707-4C7E-B8B7-188F6DB1A5FC}" type="datetimeFigureOut">
              <a:rPr lang="cs-CZ"/>
              <a:pPr>
                <a:defRPr/>
              </a:pPr>
              <a:t>07.11.2019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88958-ECF6-4504-ADF7-89DCF6E206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830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BC930-5DB6-4232-BABF-C5643A1E5D96}" type="datetimeFigureOut">
              <a:rPr lang="cs-CZ"/>
              <a:pPr>
                <a:defRPr/>
              </a:pPr>
              <a:t>07.11.2019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C86F0-871B-4754-9EFE-1CC0D3419A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050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2044-9F1F-4161-9727-7268BCD2FA21}" type="datetimeFigureOut">
              <a:rPr lang="cs-CZ"/>
              <a:pPr>
                <a:defRPr/>
              </a:pPr>
              <a:t>07.11.2019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27A18-6D1E-4DC1-B803-00648CDF2F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012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282A54C-FC5B-40B0-99BF-7BD80AC2BFCF}" type="datetimeFigureOut">
              <a:rPr lang="cs-CZ"/>
              <a:pPr>
                <a:defRPr/>
              </a:pPr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412A9FD-007D-4E29-9EDD-F19BD7D1E4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fcr.cz/cs/verejny-sektor/uzemni-rozpocty/zadluzenost-uzemnich-rozpoctu/2018/zadluzenost-uzemnich-rozpoctu-v-roce-201-3629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35719" y="2613025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cap="all" dirty="0"/>
              <a:t>REGULACE Zadlužení územních rozpočtů</a:t>
            </a:r>
          </a:p>
        </p:txBody>
      </p:sp>
      <p:sp>
        <p:nvSpPr>
          <p:cNvPr id="3076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Ing. Irena Szarowská, Ph.D.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Katedra financí a účetnictví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BCDB0B9-FCE0-4D40-841E-A71323C988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124"/>
            <a:ext cx="4517409" cy="16122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Regulace zadlužení územních rozpočtů </a:t>
            </a:r>
            <a:r>
              <a:rPr lang="cs-CZ" altLang="cs-CZ" dirty="0">
                <a:solidFill>
                  <a:srgbClr val="FFFFFF"/>
                </a:solidFill>
              </a:rPr>
              <a:t>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2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69825" y="72072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cs-CZ" sz="2400" b="1" cap="all" dirty="0">
                <a:latin typeface="Arial" panose="020B0604020202020204" pitchFamily="34" charset="0"/>
              </a:rPr>
              <a:t>Zadluženost ÚZEMNÍCH ROZPOČTŮ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24129" y="1182390"/>
            <a:ext cx="7157885" cy="151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Rozpočtový deficit vs. dlouhodobé zadlužení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Vývoj zadluženosti obcí a krajů v mld. Kč 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cs-CZ" sz="20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C0DAB93A-635F-48A5-A90C-25033B827DFE}"/>
              </a:ext>
            </a:extLst>
          </p:cNvPr>
          <p:cNvSpPr/>
          <p:nvPr/>
        </p:nvSpPr>
        <p:spPr>
          <a:xfrm>
            <a:off x="318711" y="6534834"/>
            <a:ext cx="74881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dirty="0"/>
              <a:t>http://www.dvs.cz/clanek.asp?id=6774242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7F8E50F-0081-4635-94DB-5E9F916730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9" y="2335372"/>
            <a:ext cx="7019998" cy="41994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Regulace zadlužení územních rozpočtů </a:t>
            </a:r>
            <a:r>
              <a:rPr lang="cs-CZ" altLang="cs-CZ" dirty="0">
                <a:solidFill>
                  <a:srgbClr val="FFFFFF"/>
                </a:solidFill>
              </a:rPr>
              <a:t>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3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69825" y="72072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cs-CZ" sz="2400" b="1" cap="all" dirty="0">
                <a:latin typeface="Arial" panose="020B0604020202020204" pitchFamily="34" charset="0"/>
              </a:rPr>
              <a:t>Zadluženost ÚZEMNÍCH ROZPOČTŮ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1182390"/>
            <a:ext cx="9074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Clr>
                <a:srgbClr val="FF0000"/>
              </a:buClr>
            </a:pPr>
            <a:r>
              <a:rPr lang="cs-CZ" sz="2200" dirty="0"/>
              <a:t>Vývoj zadluženosti a stavu na bankovních účtech územních rozpočtů včetně příspěvkových organizací (v mld. Kč)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C0DAB93A-635F-48A5-A90C-25033B827DFE}"/>
              </a:ext>
            </a:extLst>
          </p:cNvPr>
          <p:cNvSpPr/>
          <p:nvPr/>
        </p:nvSpPr>
        <p:spPr>
          <a:xfrm>
            <a:off x="318711" y="6534834"/>
            <a:ext cx="74881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dirty="0"/>
              <a:t>http://www.dvs.cz/clanek.asp?id=6774242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E9AA6C-CDCB-4885-9653-4167B3967A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20" y="2099138"/>
            <a:ext cx="6461457" cy="434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98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Regulace zadlužení územních rozpočtů </a:t>
            </a:r>
            <a:r>
              <a:rPr lang="cs-CZ" altLang="cs-CZ" dirty="0">
                <a:solidFill>
                  <a:srgbClr val="FFFFFF"/>
                </a:solidFill>
              </a:rPr>
              <a:t>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4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C0DAB93A-635F-48A5-A90C-25033B827DFE}"/>
              </a:ext>
            </a:extLst>
          </p:cNvPr>
          <p:cNvSpPr/>
          <p:nvPr/>
        </p:nvSpPr>
        <p:spPr>
          <a:xfrm>
            <a:off x="89806" y="6473520"/>
            <a:ext cx="89080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hlinkClick r:id="rId3"/>
              </a:rPr>
              <a:t>https://www.mfcr.cz/cs/verejny-sektor/uzemni-rozpocty/zadluzenost-uzemnich-rozpoctu/2018/zadluzenost-uzemnich-rozpoctu-v-roce-201-36295</a:t>
            </a:r>
            <a:endParaRPr lang="cs-CZ" sz="1200" dirty="0"/>
          </a:p>
          <a:p>
            <a:endParaRPr lang="cs-CZ" sz="12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1D720A6E-407D-4D42-9F41-15CD104553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861" y="845575"/>
            <a:ext cx="8699916" cy="258342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FD9001D5-60A2-49EC-A97E-C56DEC6BEA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37" y="3553851"/>
            <a:ext cx="8763240" cy="279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21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Regulace zadlužení územních rozpočtů </a:t>
            </a:r>
            <a:r>
              <a:rPr lang="cs-CZ" altLang="cs-CZ" dirty="0">
                <a:solidFill>
                  <a:srgbClr val="FFFFFF"/>
                </a:solidFill>
              </a:rPr>
              <a:t>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5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69825" y="720725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NÁSTROJE REGULACE ZADLUŽENOSTI ÚZEMNÍCH SAMOSPRÁV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836526"/>
              </p:ext>
            </p:extLst>
          </p:nvPr>
        </p:nvGraphicFramePr>
        <p:xfrm>
          <a:off x="323558" y="1674056"/>
          <a:ext cx="8525021" cy="50879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81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39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591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Preventivní opatření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Sankční opatření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1509"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omezení zástavy majetku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omezení ručení za třetí osobu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 výše celkové zadluženosti (např. poměr neplaceného dluhu – včetně nepřímých a podmíněných závazků - k disponibilním ročním příjmům, s výjimkou účelových dotací)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omezení poměru dluhové služby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obezřetnější přijímání úvěru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zákaz financovat běžné výdaje cizím i zdroji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zákaz spekulativního investování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pojistné mechanismy zadlužených obcí založení monitorovací agentury a lepší evidence dluhů a majetku obcí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povinný rating obcí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nucená správa obce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neplatnost majetkoprávních úkonů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97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Regulace zadlužení územních rozpočtů </a:t>
            </a:r>
            <a:r>
              <a:rPr lang="cs-CZ" altLang="cs-CZ" dirty="0">
                <a:solidFill>
                  <a:srgbClr val="FFFFFF"/>
                </a:solidFill>
              </a:rPr>
              <a:t>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6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69825" y="720725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sz="2400" b="1" dirty="0">
                <a:latin typeface="Arial" panose="020B0604020202020204" pitchFamily="34" charset="0"/>
              </a:rPr>
              <a:t>ZÁKON O PRAVIDLECH ROZPOČTOVÉ ODPOVĚDNOSTI (23/2017 Sb.)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CACEFB7-4620-4451-BD2E-3B50A36522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03" y="1535140"/>
            <a:ext cx="8188025" cy="501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54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Regulace zadlužení územních rozpočtů </a:t>
            </a:r>
            <a:r>
              <a:rPr lang="cs-CZ" altLang="cs-CZ" dirty="0">
                <a:solidFill>
                  <a:srgbClr val="FFFFFF"/>
                </a:solidFill>
              </a:rPr>
              <a:t>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7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69825" y="72072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sz="2400" b="1" dirty="0">
                <a:latin typeface="Arial" panose="020B0604020202020204" pitchFamily="34" charset="0"/>
              </a:rPr>
              <a:t>FISKÁLNÍ PRAVIDLO (1)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6A022EA0-4DC5-4306-BB04-D729A97BD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076" y="1258530"/>
            <a:ext cx="8417847" cy="509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85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Regulace zadlužení územních rozpočtů </a:t>
            </a:r>
            <a:r>
              <a:rPr lang="cs-CZ" altLang="cs-CZ" dirty="0">
                <a:solidFill>
                  <a:srgbClr val="FFFFFF"/>
                </a:solidFill>
              </a:rPr>
              <a:t>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8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69825" y="72072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sz="2400" b="1" dirty="0">
                <a:latin typeface="Arial" panose="020B0604020202020204" pitchFamily="34" charset="0"/>
              </a:rPr>
              <a:t>FISKÁLNÍ PRAVIDLO (2)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80DC3010-7601-46C0-8E25-87397E98F5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84" y="1441450"/>
            <a:ext cx="8298432" cy="504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18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Regulace zadlužení územních rozpočtů</a:t>
            </a:r>
            <a:r>
              <a:rPr lang="cs-CZ" altLang="cs-CZ" dirty="0">
                <a:solidFill>
                  <a:srgbClr val="FFFFFF"/>
                </a:solidFill>
              </a:rPr>
              <a:t>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9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69825" y="72072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MONITORING HOSPODAŘENÍ ÚSC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492F38EC-B5B0-4799-A01E-E31EBE457D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889" y="1268362"/>
            <a:ext cx="8537288" cy="553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342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2031</TotalTime>
  <Words>158</Words>
  <Application>Microsoft Office PowerPoint</Application>
  <PresentationFormat>Předvádění na obrazovce (4:3)</PresentationFormat>
  <Paragraphs>46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Symbol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Irena Szarowska</dc:creator>
  <cp:lastModifiedBy>Irena Szarowska</cp:lastModifiedBy>
  <cp:revision>161</cp:revision>
  <dcterms:created xsi:type="dcterms:W3CDTF">2008-12-30T09:11:17Z</dcterms:created>
  <dcterms:modified xsi:type="dcterms:W3CDTF">2019-11-07T09:17:39Z</dcterms:modified>
</cp:coreProperties>
</file>