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23" r:id="rId3"/>
    <p:sldId id="425" r:id="rId4"/>
    <p:sldId id="426" r:id="rId5"/>
    <p:sldId id="424" r:id="rId6"/>
    <p:sldId id="419" r:id="rId7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996" y="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05.11.2019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98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383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70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08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METODA STANDARDNÍCH NÁKLADŮ (STANDARDY)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Společnost </a:t>
            </a:r>
            <a:r>
              <a:rPr lang="cs-CZ" sz="2000" dirty="0" err="1"/>
              <a:t>Brener</a:t>
            </a:r>
            <a:r>
              <a:rPr lang="cs-CZ" sz="2000" dirty="0"/>
              <a:t> šije sportovní bundy. Plánovaný objem výroby a prodeje v měsíci leden byl 12 000 ks bund. </a:t>
            </a:r>
            <a:r>
              <a:rPr lang="cs-CZ" sz="2000" dirty="0" smtClean="0"/>
              <a:t>Předpokládaná </a:t>
            </a:r>
            <a:r>
              <a:rPr lang="cs-CZ" sz="2000" dirty="0"/>
              <a:t>prodejní cena byla stanovena ve </a:t>
            </a:r>
            <a:r>
              <a:rPr lang="cs-CZ" sz="2000" dirty="0" smtClean="0"/>
              <a:t>výši               </a:t>
            </a:r>
            <a:r>
              <a:rPr lang="cs-CZ" sz="2000" dirty="0"/>
              <a:t>7 </a:t>
            </a:r>
            <a:r>
              <a:rPr lang="cs-CZ" sz="2000" dirty="0" smtClean="0"/>
              <a:t>000 Kč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Norma </a:t>
            </a:r>
            <a:r>
              <a:rPr lang="cs-CZ" sz="2000" dirty="0"/>
              <a:t>spotřeby základního jednicového materiálu činí 3 </a:t>
            </a:r>
            <a:r>
              <a:rPr lang="cs-CZ" sz="2000" dirty="0" err="1"/>
              <a:t>bm</a:t>
            </a:r>
            <a:r>
              <a:rPr lang="cs-CZ" sz="2000" dirty="0"/>
              <a:t> na jednu bundu, předem stanovená cena 1 </a:t>
            </a:r>
            <a:r>
              <a:rPr lang="cs-CZ" sz="2000" dirty="0" err="1"/>
              <a:t>bm</a:t>
            </a:r>
            <a:r>
              <a:rPr lang="cs-CZ" sz="2000" dirty="0"/>
              <a:t> materiálu byla stanovena ve výši 800 Kč. </a:t>
            </a:r>
            <a:r>
              <a:rPr lang="cs-CZ" sz="2000" dirty="0" smtClean="0"/>
              <a:t>Variabilní </a:t>
            </a:r>
            <a:r>
              <a:rPr lang="cs-CZ" sz="2000" dirty="0"/>
              <a:t>režijní náklady jsou závislé na počtu hodin práce. Výše variabilních režijních nákladů na jednu hodinu činí 200 Kč a ušití jedné bundy trvá 3 hodiny (norma spotřeby času). Fixní náklady byly rozpočtovány limitem ve výši 24 000 000 Kč.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9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Ve skutečnosti se vyrobilo a prodalo 10 000 ks bund, skutečná spotřeba jednicového materiálu činila 30 100 </a:t>
            </a:r>
            <a:r>
              <a:rPr lang="cs-CZ" sz="2000" dirty="0" err="1"/>
              <a:t>bm</a:t>
            </a:r>
            <a:r>
              <a:rPr lang="cs-CZ" sz="2000" dirty="0"/>
              <a:t> a skutečný počet hodin práce byl 32 000 hodin. Skutečná výše nákladů a výnosů byla následující</a:t>
            </a:r>
            <a:r>
              <a:rPr lang="cs-CZ" sz="2000" dirty="0" smtClean="0"/>
              <a:t>: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10145"/>
              </p:ext>
            </p:extLst>
          </p:nvPr>
        </p:nvGraphicFramePr>
        <p:xfrm>
          <a:off x="260645" y="2355728"/>
          <a:ext cx="6336706" cy="223224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824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Skutečné výnosy z prodeje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71 500 000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Skutečná spotřeba jednicového materiálu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24 170 000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Skutečná výše variabilních režijních nákladů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6 080 000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Skutečná výše fixních nákladů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24 250 000 Kč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7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Stanovte </a:t>
            </a:r>
            <a:r>
              <a:rPr lang="cs-CZ" sz="2000" dirty="0"/>
              <a:t>standardy na 1 bundu</a:t>
            </a:r>
          </a:p>
          <a:p>
            <a:pPr algn="just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499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84652"/>
              </p:ext>
            </p:extLst>
          </p:nvPr>
        </p:nvGraphicFramePr>
        <p:xfrm>
          <a:off x="130022" y="1050011"/>
          <a:ext cx="6727978" cy="38395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43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7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2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Položka</a:t>
                      </a:r>
                      <a:endParaRPr lang="cs-CZ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j-lt"/>
                        </a:rPr>
                        <a:t>Výpočet</a:t>
                      </a:r>
                      <a:endParaRPr lang="cs-CZ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j-lt"/>
                        </a:rPr>
                        <a:t>Výsledek</a:t>
                      </a:r>
                      <a:endParaRPr lang="cs-CZ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Standardní prodejní cena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Standardní jednicové náklady na 1 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Standardní variabilní režijní náklady na 1 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Standardní marže na 1 ks marže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27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Standardní fixní náklady na 1 ks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0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Standardní zisk na 1 ks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65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190</Words>
  <Application>Microsoft Office PowerPoint</Application>
  <PresentationFormat>Vlastní</PresentationFormat>
  <Paragraphs>38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METODA STANDARDNÍCH NÁKLADŮ (STANDARDY) </vt:lpstr>
      <vt:lpstr>Příklad</vt:lpstr>
      <vt:lpstr>Příklad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339</cp:revision>
  <dcterms:created xsi:type="dcterms:W3CDTF">2016-07-06T15:42:34Z</dcterms:created>
  <dcterms:modified xsi:type="dcterms:W3CDTF">2019-11-05T10:45:01Z</dcterms:modified>
</cp:coreProperties>
</file>