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5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6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421" r:id="rId3"/>
    <p:sldId id="428" r:id="rId4"/>
    <p:sldId id="423" r:id="rId5"/>
    <p:sldId id="424" r:id="rId6"/>
    <p:sldId id="422" r:id="rId7"/>
    <p:sldId id="430" r:id="rId8"/>
    <p:sldId id="431" r:id="rId9"/>
    <p:sldId id="419" r:id="rId10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123" d="100"/>
          <a:sy n="123" d="100"/>
        </p:scale>
        <p:origin x="-954" y="-9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170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757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033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3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623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230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29.xml"/><Relationship Id="rId21" Type="http://schemas.openxmlformats.org/officeDocument/2006/relationships/tags" Target="../tags/tag24.xml"/><Relationship Id="rId42" Type="http://schemas.openxmlformats.org/officeDocument/2006/relationships/tags" Target="../tags/tag45.xml"/><Relationship Id="rId47" Type="http://schemas.openxmlformats.org/officeDocument/2006/relationships/tags" Target="../tags/tag50.xml"/><Relationship Id="rId63" Type="http://schemas.openxmlformats.org/officeDocument/2006/relationships/tags" Target="../tags/tag66.xml"/><Relationship Id="rId68" Type="http://schemas.openxmlformats.org/officeDocument/2006/relationships/tags" Target="../tags/tag71.xml"/><Relationship Id="rId84" Type="http://schemas.openxmlformats.org/officeDocument/2006/relationships/tags" Target="../tags/tag87.xml"/><Relationship Id="rId89" Type="http://schemas.openxmlformats.org/officeDocument/2006/relationships/tags" Target="../tags/tag92.xml"/><Relationship Id="rId7" Type="http://schemas.openxmlformats.org/officeDocument/2006/relationships/tags" Target="../tags/tag10.xml"/><Relationship Id="rId71" Type="http://schemas.openxmlformats.org/officeDocument/2006/relationships/tags" Target="../tags/tag74.xml"/><Relationship Id="rId92" Type="http://schemas.openxmlformats.org/officeDocument/2006/relationships/tags" Target="../tags/tag95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9" Type="http://schemas.openxmlformats.org/officeDocument/2006/relationships/tags" Target="../tags/tag32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tags" Target="../tags/tag35.xml"/><Relationship Id="rId37" Type="http://schemas.openxmlformats.org/officeDocument/2006/relationships/tags" Target="../tags/tag40.xml"/><Relationship Id="rId40" Type="http://schemas.openxmlformats.org/officeDocument/2006/relationships/tags" Target="../tags/tag43.xml"/><Relationship Id="rId45" Type="http://schemas.openxmlformats.org/officeDocument/2006/relationships/tags" Target="../tags/tag48.xml"/><Relationship Id="rId53" Type="http://schemas.openxmlformats.org/officeDocument/2006/relationships/tags" Target="../tags/tag56.xml"/><Relationship Id="rId58" Type="http://schemas.openxmlformats.org/officeDocument/2006/relationships/tags" Target="../tags/tag61.xml"/><Relationship Id="rId66" Type="http://schemas.openxmlformats.org/officeDocument/2006/relationships/tags" Target="../tags/tag69.xml"/><Relationship Id="rId74" Type="http://schemas.openxmlformats.org/officeDocument/2006/relationships/tags" Target="../tags/tag77.xml"/><Relationship Id="rId79" Type="http://schemas.openxmlformats.org/officeDocument/2006/relationships/tags" Target="../tags/tag82.xml"/><Relationship Id="rId87" Type="http://schemas.openxmlformats.org/officeDocument/2006/relationships/tags" Target="../tags/tag90.xml"/><Relationship Id="rId102" Type="http://schemas.openxmlformats.org/officeDocument/2006/relationships/slideLayout" Target="../slideLayouts/slideLayout2.xml"/><Relationship Id="rId5" Type="http://schemas.openxmlformats.org/officeDocument/2006/relationships/tags" Target="../tags/tag8.xml"/><Relationship Id="rId61" Type="http://schemas.openxmlformats.org/officeDocument/2006/relationships/tags" Target="../tags/tag64.xml"/><Relationship Id="rId82" Type="http://schemas.openxmlformats.org/officeDocument/2006/relationships/tags" Target="../tags/tag85.xml"/><Relationship Id="rId90" Type="http://schemas.openxmlformats.org/officeDocument/2006/relationships/tags" Target="../tags/tag93.xml"/><Relationship Id="rId95" Type="http://schemas.openxmlformats.org/officeDocument/2006/relationships/tags" Target="../tags/tag98.xml"/><Relationship Id="rId19" Type="http://schemas.openxmlformats.org/officeDocument/2006/relationships/tags" Target="../tags/tag2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tags" Target="../tags/tag30.xml"/><Relationship Id="rId30" Type="http://schemas.openxmlformats.org/officeDocument/2006/relationships/tags" Target="../tags/tag33.xml"/><Relationship Id="rId35" Type="http://schemas.openxmlformats.org/officeDocument/2006/relationships/tags" Target="../tags/tag38.xml"/><Relationship Id="rId43" Type="http://schemas.openxmlformats.org/officeDocument/2006/relationships/tags" Target="../tags/tag46.xml"/><Relationship Id="rId48" Type="http://schemas.openxmlformats.org/officeDocument/2006/relationships/tags" Target="../tags/tag51.xml"/><Relationship Id="rId56" Type="http://schemas.openxmlformats.org/officeDocument/2006/relationships/tags" Target="../tags/tag59.xml"/><Relationship Id="rId64" Type="http://schemas.openxmlformats.org/officeDocument/2006/relationships/tags" Target="../tags/tag67.xml"/><Relationship Id="rId69" Type="http://schemas.openxmlformats.org/officeDocument/2006/relationships/tags" Target="../tags/tag72.xml"/><Relationship Id="rId77" Type="http://schemas.openxmlformats.org/officeDocument/2006/relationships/tags" Target="../tags/tag80.xml"/><Relationship Id="rId100" Type="http://schemas.openxmlformats.org/officeDocument/2006/relationships/tags" Target="../tags/tag103.xml"/><Relationship Id="rId8" Type="http://schemas.openxmlformats.org/officeDocument/2006/relationships/tags" Target="../tags/tag11.xml"/><Relationship Id="rId51" Type="http://schemas.openxmlformats.org/officeDocument/2006/relationships/tags" Target="../tags/tag54.xml"/><Relationship Id="rId72" Type="http://schemas.openxmlformats.org/officeDocument/2006/relationships/tags" Target="../tags/tag75.xml"/><Relationship Id="rId80" Type="http://schemas.openxmlformats.org/officeDocument/2006/relationships/tags" Target="../tags/tag83.xml"/><Relationship Id="rId85" Type="http://schemas.openxmlformats.org/officeDocument/2006/relationships/tags" Target="../tags/tag88.xml"/><Relationship Id="rId93" Type="http://schemas.openxmlformats.org/officeDocument/2006/relationships/tags" Target="../tags/tag96.xml"/><Relationship Id="rId98" Type="http://schemas.openxmlformats.org/officeDocument/2006/relationships/tags" Target="../tags/tag101.xml"/><Relationship Id="rId3" Type="http://schemas.openxmlformats.org/officeDocument/2006/relationships/tags" Target="../tags/tag6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tags" Target="../tags/tag36.xml"/><Relationship Id="rId38" Type="http://schemas.openxmlformats.org/officeDocument/2006/relationships/tags" Target="../tags/tag41.xml"/><Relationship Id="rId46" Type="http://schemas.openxmlformats.org/officeDocument/2006/relationships/tags" Target="../tags/tag49.xml"/><Relationship Id="rId59" Type="http://schemas.openxmlformats.org/officeDocument/2006/relationships/tags" Target="../tags/tag62.xml"/><Relationship Id="rId67" Type="http://schemas.openxmlformats.org/officeDocument/2006/relationships/tags" Target="../tags/tag70.xml"/><Relationship Id="rId103" Type="http://schemas.openxmlformats.org/officeDocument/2006/relationships/notesSlide" Target="../notesSlides/notesSlide5.xml"/><Relationship Id="rId20" Type="http://schemas.openxmlformats.org/officeDocument/2006/relationships/tags" Target="../tags/tag23.xml"/><Relationship Id="rId41" Type="http://schemas.openxmlformats.org/officeDocument/2006/relationships/tags" Target="../tags/tag44.xml"/><Relationship Id="rId54" Type="http://schemas.openxmlformats.org/officeDocument/2006/relationships/tags" Target="../tags/tag57.xml"/><Relationship Id="rId62" Type="http://schemas.openxmlformats.org/officeDocument/2006/relationships/tags" Target="../tags/tag65.xml"/><Relationship Id="rId70" Type="http://schemas.openxmlformats.org/officeDocument/2006/relationships/tags" Target="../tags/tag73.xml"/><Relationship Id="rId75" Type="http://schemas.openxmlformats.org/officeDocument/2006/relationships/tags" Target="../tags/tag78.xml"/><Relationship Id="rId83" Type="http://schemas.openxmlformats.org/officeDocument/2006/relationships/tags" Target="../tags/tag86.xml"/><Relationship Id="rId88" Type="http://schemas.openxmlformats.org/officeDocument/2006/relationships/tags" Target="../tags/tag91.xml"/><Relationship Id="rId91" Type="http://schemas.openxmlformats.org/officeDocument/2006/relationships/tags" Target="../tags/tag94.xml"/><Relationship Id="rId96" Type="http://schemas.openxmlformats.org/officeDocument/2006/relationships/tags" Target="../tags/tag99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tags" Target="../tags/tag31.xml"/><Relationship Id="rId36" Type="http://schemas.openxmlformats.org/officeDocument/2006/relationships/tags" Target="../tags/tag39.xml"/><Relationship Id="rId49" Type="http://schemas.openxmlformats.org/officeDocument/2006/relationships/tags" Target="../tags/tag52.xml"/><Relationship Id="rId57" Type="http://schemas.openxmlformats.org/officeDocument/2006/relationships/tags" Target="../tags/tag60.xml"/><Relationship Id="rId10" Type="http://schemas.openxmlformats.org/officeDocument/2006/relationships/tags" Target="../tags/tag13.xml"/><Relationship Id="rId31" Type="http://schemas.openxmlformats.org/officeDocument/2006/relationships/tags" Target="../tags/tag34.xml"/><Relationship Id="rId44" Type="http://schemas.openxmlformats.org/officeDocument/2006/relationships/tags" Target="../tags/tag47.xml"/><Relationship Id="rId52" Type="http://schemas.openxmlformats.org/officeDocument/2006/relationships/tags" Target="../tags/tag55.xml"/><Relationship Id="rId60" Type="http://schemas.openxmlformats.org/officeDocument/2006/relationships/tags" Target="../tags/tag63.xml"/><Relationship Id="rId65" Type="http://schemas.openxmlformats.org/officeDocument/2006/relationships/tags" Target="../tags/tag68.xml"/><Relationship Id="rId73" Type="http://schemas.openxmlformats.org/officeDocument/2006/relationships/tags" Target="../tags/tag76.xml"/><Relationship Id="rId78" Type="http://schemas.openxmlformats.org/officeDocument/2006/relationships/tags" Target="../tags/tag81.xml"/><Relationship Id="rId81" Type="http://schemas.openxmlformats.org/officeDocument/2006/relationships/tags" Target="../tags/tag84.xml"/><Relationship Id="rId86" Type="http://schemas.openxmlformats.org/officeDocument/2006/relationships/tags" Target="../tags/tag89.xml"/><Relationship Id="rId94" Type="http://schemas.openxmlformats.org/officeDocument/2006/relationships/tags" Target="../tags/tag97.xml"/><Relationship Id="rId99" Type="http://schemas.openxmlformats.org/officeDocument/2006/relationships/tags" Target="../tags/tag102.xml"/><Relationship Id="rId101" Type="http://schemas.openxmlformats.org/officeDocument/2006/relationships/tags" Target="../tags/tag104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39" Type="http://schemas.openxmlformats.org/officeDocument/2006/relationships/tags" Target="../tags/tag42.xml"/><Relationship Id="rId34" Type="http://schemas.openxmlformats.org/officeDocument/2006/relationships/tags" Target="../tags/tag37.xml"/><Relationship Id="rId50" Type="http://schemas.openxmlformats.org/officeDocument/2006/relationships/tags" Target="../tags/tag53.xml"/><Relationship Id="rId55" Type="http://schemas.openxmlformats.org/officeDocument/2006/relationships/tags" Target="../tags/tag58.xml"/><Relationship Id="rId76" Type="http://schemas.openxmlformats.org/officeDocument/2006/relationships/tags" Target="../tags/tag79.xml"/><Relationship Id="rId97" Type="http://schemas.openxmlformats.org/officeDocument/2006/relationships/tags" Target="../tags/tag10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12.xml"/><Relationship Id="rId13" Type="http://schemas.openxmlformats.org/officeDocument/2006/relationships/tags" Target="../tags/tag117.xml"/><Relationship Id="rId18" Type="http://schemas.openxmlformats.org/officeDocument/2006/relationships/tags" Target="../tags/tag122.xml"/><Relationship Id="rId26" Type="http://schemas.openxmlformats.org/officeDocument/2006/relationships/tags" Target="../tags/tag130.xml"/><Relationship Id="rId3" Type="http://schemas.openxmlformats.org/officeDocument/2006/relationships/tags" Target="../tags/tag107.xml"/><Relationship Id="rId21" Type="http://schemas.openxmlformats.org/officeDocument/2006/relationships/tags" Target="../tags/tag125.xml"/><Relationship Id="rId7" Type="http://schemas.openxmlformats.org/officeDocument/2006/relationships/tags" Target="../tags/tag111.xml"/><Relationship Id="rId12" Type="http://schemas.openxmlformats.org/officeDocument/2006/relationships/tags" Target="../tags/tag116.xml"/><Relationship Id="rId17" Type="http://schemas.openxmlformats.org/officeDocument/2006/relationships/tags" Target="../tags/tag121.xml"/><Relationship Id="rId25" Type="http://schemas.openxmlformats.org/officeDocument/2006/relationships/tags" Target="../tags/tag129.xml"/><Relationship Id="rId2" Type="http://schemas.openxmlformats.org/officeDocument/2006/relationships/tags" Target="../tags/tag106.xml"/><Relationship Id="rId16" Type="http://schemas.openxmlformats.org/officeDocument/2006/relationships/tags" Target="../tags/tag120.xml"/><Relationship Id="rId20" Type="http://schemas.openxmlformats.org/officeDocument/2006/relationships/tags" Target="../tags/tag124.xml"/><Relationship Id="rId29" Type="http://schemas.openxmlformats.org/officeDocument/2006/relationships/tags" Target="../tags/tag133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11" Type="http://schemas.openxmlformats.org/officeDocument/2006/relationships/tags" Target="../tags/tag115.xml"/><Relationship Id="rId24" Type="http://schemas.openxmlformats.org/officeDocument/2006/relationships/tags" Target="../tags/tag128.xml"/><Relationship Id="rId32" Type="http://schemas.openxmlformats.org/officeDocument/2006/relationships/notesSlide" Target="../notesSlides/notesSlide6.xml"/><Relationship Id="rId5" Type="http://schemas.openxmlformats.org/officeDocument/2006/relationships/tags" Target="../tags/tag109.xml"/><Relationship Id="rId15" Type="http://schemas.openxmlformats.org/officeDocument/2006/relationships/tags" Target="../tags/tag119.xml"/><Relationship Id="rId23" Type="http://schemas.openxmlformats.org/officeDocument/2006/relationships/tags" Target="../tags/tag127.xml"/><Relationship Id="rId28" Type="http://schemas.openxmlformats.org/officeDocument/2006/relationships/tags" Target="../tags/tag132.xml"/><Relationship Id="rId10" Type="http://schemas.openxmlformats.org/officeDocument/2006/relationships/tags" Target="../tags/tag114.xml"/><Relationship Id="rId19" Type="http://schemas.openxmlformats.org/officeDocument/2006/relationships/tags" Target="../tags/tag123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08.xml"/><Relationship Id="rId9" Type="http://schemas.openxmlformats.org/officeDocument/2006/relationships/tags" Target="../tags/tag113.xml"/><Relationship Id="rId14" Type="http://schemas.openxmlformats.org/officeDocument/2006/relationships/tags" Target="../tags/tag118.xml"/><Relationship Id="rId22" Type="http://schemas.openxmlformats.org/officeDocument/2006/relationships/tags" Target="../tags/tag126.xml"/><Relationship Id="rId27" Type="http://schemas.openxmlformats.org/officeDocument/2006/relationships/tags" Target="../tags/tag131.xml"/><Relationship Id="rId30" Type="http://schemas.openxmlformats.org/officeDocument/2006/relationships/tags" Target="../tags/tag134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47.xml"/><Relationship Id="rId18" Type="http://schemas.openxmlformats.org/officeDocument/2006/relationships/tags" Target="../tags/tag152.xml"/><Relationship Id="rId26" Type="http://schemas.openxmlformats.org/officeDocument/2006/relationships/tags" Target="../tags/tag160.xml"/><Relationship Id="rId39" Type="http://schemas.openxmlformats.org/officeDocument/2006/relationships/tags" Target="../tags/tag173.xml"/><Relationship Id="rId21" Type="http://schemas.openxmlformats.org/officeDocument/2006/relationships/tags" Target="../tags/tag155.xml"/><Relationship Id="rId34" Type="http://schemas.openxmlformats.org/officeDocument/2006/relationships/tags" Target="../tags/tag168.xml"/><Relationship Id="rId42" Type="http://schemas.openxmlformats.org/officeDocument/2006/relationships/tags" Target="../tags/tag176.xml"/><Relationship Id="rId47" Type="http://schemas.openxmlformats.org/officeDocument/2006/relationships/tags" Target="../tags/tag181.xml"/><Relationship Id="rId50" Type="http://schemas.openxmlformats.org/officeDocument/2006/relationships/tags" Target="../tags/tag184.xml"/><Relationship Id="rId55" Type="http://schemas.openxmlformats.org/officeDocument/2006/relationships/tags" Target="../tags/tag189.xml"/><Relationship Id="rId7" Type="http://schemas.openxmlformats.org/officeDocument/2006/relationships/tags" Target="../tags/tag141.xml"/><Relationship Id="rId12" Type="http://schemas.openxmlformats.org/officeDocument/2006/relationships/tags" Target="../tags/tag146.xml"/><Relationship Id="rId17" Type="http://schemas.openxmlformats.org/officeDocument/2006/relationships/tags" Target="../tags/tag151.xml"/><Relationship Id="rId25" Type="http://schemas.openxmlformats.org/officeDocument/2006/relationships/tags" Target="../tags/tag159.xml"/><Relationship Id="rId33" Type="http://schemas.openxmlformats.org/officeDocument/2006/relationships/tags" Target="../tags/tag167.xml"/><Relationship Id="rId38" Type="http://schemas.openxmlformats.org/officeDocument/2006/relationships/tags" Target="../tags/tag172.xml"/><Relationship Id="rId46" Type="http://schemas.openxmlformats.org/officeDocument/2006/relationships/tags" Target="../tags/tag180.xml"/><Relationship Id="rId59" Type="http://schemas.openxmlformats.org/officeDocument/2006/relationships/notesSlide" Target="../notesSlides/notesSlide7.xml"/><Relationship Id="rId2" Type="http://schemas.openxmlformats.org/officeDocument/2006/relationships/tags" Target="../tags/tag136.xml"/><Relationship Id="rId16" Type="http://schemas.openxmlformats.org/officeDocument/2006/relationships/tags" Target="../tags/tag150.xml"/><Relationship Id="rId20" Type="http://schemas.openxmlformats.org/officeDocument/2006/relationships/tags" Target="../tags/tag154.xml"/><Relationship Id="rId29" Type="http://schemas.openxmlformats.org/officeDocument/2006/relationships/tags" Target="../tags/tag163.xml"/><Relationship Id="rId41" Type="http://schemas.openxmlformats.org/officeDocument/2006/relationships/tags" Target="../tags/tag175.xml"/><Relationship Id="rId54" Type="http://schemas.openxmlformats.org/officeDocument/2006/relationships/tags" Target="../tags/tag188.xml"/><Relationship Id="rId1" Type="http://schemas.openxmlformats.org/officeDocument/2006/relationships/tags" Target="../tags/tag135.xml"/><Relationship Id="rId6" Type="http://schemas.openxmlformats.org/officeDocument/2006/relationships/tags" Target="../tags/tag140.xml"/><Relationship Id="rId11" Type="http://schemas.openxmlformats.org/officeDocument/2006/relationships/tags" Target="../tags/tag145.xml"/><Relationship Id="rId24" Type="http://schemas.openxmlformats.org/officeDocument/2006/relationships/tags" Target="../tags/tag158.xml"/><Relationship Id="rId32" Type="http://schemas.openxmlformats.org/officeDocument/2006/relationships/tags" Target="../tags/tag166.xml"/><Relationship Id="rId37" Type="http://schemas.openxmlformats.org/officeDocument/2006/relationships/tags" Target="../tags/tag171.xml"/><Relationship Id="rId40" Type="http://schemas.openxmlformats.org/officeDocument/2006/relationships/tags" Target="../tags/tag174.xml"/><Relationship Id="rId45" Type="http://schemas.openxmlformats.org/officeDocument/2006/relationships/tags" Target="../tags/tag179.xml"/><Relationship Id="rId53" Type="http://schemas.openxmlformats.org/officeDocument/2006/relationships/tags" Target="../tags/tag187.xml"/><Relationship Id="rId58" Type="http://schemas.openxmlformats.org/officeDocument/2006/relationships/slideLayout" Target="../slideLayouts/slideLayout2.xml"/><Relationship Id="rId5" Type="http://schemas.openxmlformats.org/officeDocument/2006/relationships/tags" Target="../tags/tag139.xml"/><Relationship Id="rId15" Type="http://schemas.openxmlformats.org/officeDocument/2006/relationships/tags" Target="../tags/tag149.xml"/><Relationship Id="rId23" Type="http://schemas.openxmlformats.org/officeDocument/2006/relationships/tags" Target="../tags/tag157.xml"/><Relationship Id="rId28" Type="http://schemas.openxmlformats.org/officeDocument/2006/relationships/tags" Target="../tags/tag162.xml"/><Relationship Id="rId36" Type="http://schemas.openxmlformats.org/officeDocument/2006/relationships/tags" Target="../tags/tag170.xml"/><Relationship Id="rId49" Type="http://schemas.openxmlformats.org/officeDocument/2006/relationships/tags" Target="../tags/tag183.xml"/><Relationship Id="rId57" Type="http://schemas.openxmlformats.org/officeDocument/2006/relationships/tags" Target="../tags/tag191.xml"/><Relationship Id="rId10" Type="http://schemas.openxmlformats.org/officeDocument/2006/relationships/tags" Target="../tags/tag144.xml"/><Relationship Id="rId19" Type="http://schemas.openxmlformats.org/officeDocument/2006/relationships/tags" Target="../tags/tag153.xml"/><Relationship Id="rId31" Type="http://schemas.openxmlformats.org/officeDocument/2006/relationships/tags" Target="../tags/tag165.xml"/><Relationship Id="rId44" Type="http://schemas.openxmlformats.org/officeDocument/2006/relationships/tags" Target="../tags/tag178.xml"/><Relationship Id="rId52" Type="http://schemas.openxmlformats.org/officeDocument/2006/relationships/tags" Target="../tags/tag186.xml"/><Relationship Id="rId4" Type="http://schemas.openxmlformats.org/officeDocument/2006/relationships/tags" Target="../tags/tag138.xml"/><Relationship Id="rId9" Type="http://schemas.openxmlformats.org/officeDocument/2006/relationships/tags" Target="../tags/tag143.xml"/><Relationship Id="rId14" Type="http://schemas.openxmlformats.org/officeDocument/2006/relationships/tags" Target="../tags/tag148.xml"/><Relationship Id="rId22" Type="http://schemas.openxmlformats.org/officeDocument/2006/relationships/tags" Target="../tags/tag156.xml"/><Relationship Id="rId27" Type="http://schemas.openxmlformats.org/officeDocument/2006/relationships/tags" Target="../tags/tag161.xml"/><Relationship Id="rId30" Type="http://schemas.openxmlformats.org/officeDocument/2006/relationships/tags" Target="../tags/tag164.xml"/><Relationship Id="rId35" Type="http://schemas.openxmlformats.org/officeDocument/2006/relationships/tags" Target="../tags/tag169.xml"/><Relationship Id="rId43" Type="http://schemas.openxmlformats.org/officeDocument/2006/relationships/tags" Target="../tags/tag177.xml"/><Relationship Id="rId48" Type="http://schemas.openxmlformats.org/officeDocument/2006/relationships/tags" Target="../tags/tag182.xml"/><Relationship Id="rId56" Type="http://schemas.openxmlformats.org/officeDocument/2006/relationships/tags" Target="../tags/tag190.xml"/><Relationship Id="rId8" Type="http://schemas.openxmlformats.org/officeDocument/2006/relationships/tags" Target="../tags/tag142.xml"/><Relationship Id="rId51" Type="http://schemas.openxmlformats.org/officeDocument/2006/relationships/tags" Target="../tags/tag185.xml"/><Relationship Id="rId3" Type="http://schemas.openxmlformats.org/officeDocument/2006/relationships/tags" Target="../tags/tag1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METODA ABC – ACTIVITY BASED COSTING</a:t>
            </a:r>
            <a:r>
              <a:rPr lang="cs-CZ" sz="2100" dirty="0">
                <a:solidFill>
                  <a:schemeClr val="bg1"/>
                </a:solidFill>
              </a:rPr>
              <a:t/>
            </a:r>
            <a:br>
              <a:rPr lang="cs-CZ" sz="2100" dirty="0">
                <a:solidFill>
                  <a:schemeClr val="bg1"/>
                </a:solidFill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69983" y="123478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4664" y="1059582"/>
            <a:ext cx="604867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500" dirty="0"/>
              <a:t>Podnik dosud využíval celou výrobní kapacitu k výrobě jednoho druhu výrobku A. </a:t>
            </a:r>
          </a:p>
          <a:p>
            <a:pPr algn="just"/>
            <a:endParaRPr lang="cs-CZ" sz="2500" dirty="0"/>
          </a:p>
          <a:p>
            <a:pPr algn="just"/>
            <a:r>
              <a:rPr lang="cs-CZ" sz="2500" dirty="0"/>
              <a:t>Nyní zařazuje do výroby nový výrobek B, konstrukčně i technologicky podobný výrobku A. </a:t>
            </a:r>
          </a:p>
          <a:p>
            <a:pPr algn="just"/>
            <a:endParaRPr lang="cs-CZ" sz="2500" dirty="0"/>
          </a:p>
          <a:p>
            <a:pPr algn="just"/>
            <a:r>
              <a:rPr lang="cs-CZ" sz="2500" dirty="0"/>
              <a:t>Objem nově zařazovaného výrobku nebude velký.  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23478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4664" y="987574"/>
            <a:ext cx="6048672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700" dirty="0"/>
              <a:t>Výrobek však bude technologicky náročný, a proto pro zajištění vysokého standardu kvality bude častěji procházet výstupní kontrolou. </a:t>
            </a:r>
          </a:p>
          <a:p>
            <a:pPr algn="just"/>
            <a:endParaRPr lang="cs-CZ" sz="2700" dirty="0"/>
          </a:p>
          <a:p>
            <a:pPr algn="just"/>
            <a:r>
              <a:rPr lang="cs-CZ" sz="2700" dirty="0"/>
              <a:t>Podle operativní evidence bylo zjištěno, že ze 125 kontrol bylo 80 kontrol provedeno u výrobků A </a:t>
            </a:r>
            <a:r>
              <a:rPr lang="cs-CZ" sz="2700" dirty="0" err="1"/>
              <a:t>a</a:t>
            </a:r>
            <a:r>
              <a:rPr lang="cs-CZ" sz="2700" dirty="0"/>
              <a:t> 45 kontrol u výrobků B. </a:t>
            </a:r>
            <a:endParaRPr lang="en-US" sz="2700" dirty="0"/>
          </a:p>
          <a:p>
            <a:r>
              <a:rPr lang="cs-CZ" sz="2600" dirty="0"/>
              <a:t> 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185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38371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6652" y="938356"/>
            <a:ext cx="6297437" cy="1777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200" dirty="0"/>
              <a:t>Údaje o nákladech na kontrolu kvality jsou uvedeny v následující tabulce. </a:t>
            </a:r>
          </a:p>
          <a:p>
            <a:endParaRPr lang="en-US" sz="1350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205520"/>
              </p:ext>
            </p:extLst>
          </p:nvPr>
        </p:nvGraphicFramePr>
        <p:xfrm>
          <a:off x="365397" y="2499742"/>
          <a:ext cx="6228692" cy="219116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34899"/>
                <a:gridCol w="1882630"/>
                <a:gridCol w="2011163"/>
              </a:tblGrid>
              <a:tr h="10171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Počet výrobků za dané období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1 100 kusů 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150 kusů B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10171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Celkové náklady na kontrolu kvality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10 000 Kč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SMARTInkShape-Group72"/>
          <p:cNvGrpSpPr/>
          <p:nvPr/>
        </p:nvGrpSpPr>
        <p:grpSpPr>
          <a:xfrm>
            <a:off x="2600325" y="4183380"/>
            <a:ext cx="662941" cy="211456"/>
            <a:chOff x="2600325" y="4183380"/>
            <a:chExt cx="662941" cy="211456"/>
          </a:xfrm>
        </p:grpSpPr>
        <p:sp>
          <p:nvSpPr>
            <p:cNvPr id="11" name="SMARTInkShape-290"/>
            <p:cNvSpPr/>
            <p:nvPr>
              <p:custDataLst>
                <p:tags r:id="rId2"/>
              </p:custDataLst>
            </p:nvPr>
          </p:nvSpPr>
          <p:spPr>
            <a:xfrm>
              <a:off x="2971800" y="4206240"/>
              <a:ext cx="291466" cy="188596"/>
            </a:xfrm>
            <a:custGeom>
              <a:avLst/>
              <a:gdLst/>
              <a:ahLst/>
              <a:cxnLst/>
              <a:rect l="0" t="0" r="0" b="0"/>
              <a:pathLst>
                <a:path w="291466" h="188596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7" y="4523"/>
                  </a:lnTo>
                  <a:lnTo>
                    <a:pt x="32728" y="10615"/>
                  </a:lnTo>
                  <a:lnTo>
                    <a:pt x="43765" y="11904"/>
                  </a:lnTo>
                  <a:lnTo>
                    <a:pt x="57517" y="15922"/>
                  </a:lnTo>
                  <a:lnTo>
                    <a:pt x="68688" y="18476"/>
                  </a:lnTo>
                  <a:lnTo>
                    <a:pt x="91450" y="26999"/>
                  </a:lnTo>
                  <a:lnTo>
                    <a:pt x="102873" y="29801"/>
                  </a:lnTo>
                  <a:lnTo>
                    <a:pt x="111761" y="32295"/>
                  </a:lnTo>
                  <a:lnTo>
                    <a:pt x="136470" y="35589"/>
                  </a:lnTo>
                  <a:lnTo>
                    <a:pt x="162918" y="39133"/>
                  </a:lnTo>
                  <a:lnTo>
                    <a:pt x="185079" y="39747"/>
                  </a:lnTo>
                  <a:lnTo>
                    <a:pt x="207732" y="39928"/>
                  </a:lnTo>
                  <a:lnTo>
                    <a:pt x="234215" y="39990"/>
                  </a:lnTo>
                  <a:lnTo>
                    <a:pt x="259860" y="40002"/>
                  </a:lnTo>
                  <a:lnTo>
                    <a:pt x="274498" y="40004"/>
                  </a:lnTo>
                  <a:lnTo>
                    <a:pt x="279267" y="41698"/>
                  </a:lnTo>
                  <a:lnTo>
                    <a:pt x="283504" y="43932"/>
                  </a:lnTo>
                  <a:lnTo>
                    <a:pt x="291465" y="45720"/>
                  </a:lnTo>
                  <a:lnTo>
                    <a:pt x="291465" y="48754"/>
                  </a:lnTo>
                  <a:lnTo>
                    <a:pt x="290830" y="49648"/>
                  </a:lnTo>
                  <a:lnTo>
                    <a:pt x="289772" y="50243"/>
                  </a:lnTo>
                  <a:lnTo>
                    <a:pt x="288431" y="50640"/>
                  </a:lnTo>
                  <a:lnTo>
                    <a:pt x="287537" y="52175"/>
                  </a:lnTo>
                  <a:lnTo>
                    <a:pt x="285645" y="59768"/>
                  </a:lnTo>
                  <a:lnTo>
                    <a:pt x="279638" y="68344"/>
                  </a:lnTo>
                  <a:lnTo>
                    <a:pt x="253364" y="95884"/>
                  </a:lnTo>
                  <a:lnTo>
                    <a:pt x="243840" y="109695"/>
                  </a:lnTo>
                  <a:lnTo>
                    <a:pt x="229791" y="121604"/>
                  </a:lnTo>
                  <a:lnTo>
                    <a:pt x="212771" y="144737"/>
                  </a:lnTo>
                  <a:lnTo>
                    <a:pt x="201226" y="155613"/>
                  </a:lnTo>
                  <a:lnTo>
                    <a:pt x="184604" y="177050"/>
                  </a:lnTo>
                  <a:lnTo>
                    <a:pt x="183012" y="180924"/>
                  </a:lnTo>
                  <a:lnTo>
                    <a:pt x="177165" y="188595"/>
                  </a:lnTo>
                  <a:lnTo>
                    <a:pt x="174131" y="185561"/>
                  </a:lnTo>
                  <a:lnTo>
                    <a:pt x="172641" y="182378"/>
                  </a:lnTo>
                  <a:lnTo>
                    <a:pt x="172245" y="180640"/>
                  </a:lnTo>
                  <a:lnTo>
                    <a:pt x="172614" y="179482"/>
                  </a:lnTo>
                  <a:lnTo>
                    <a:pt x="173496" y="178709"/>
                  </a:lnTo>
                  <a:lnTo>
                    <a:pt x="174719" y="178195"/>
                  </a:lnTo>
                  <a:lnTo>
                    <a:pt x="175535" y="177216"/>
                  </a:lnTo>
                  <a:lnTo>
                    <a:pt x="176950" y="172335"/>
                  </a:lnTo>
                  <a:lnTo>
                    <a:pt x="182880" y="16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SMARTInkShape-291"/>
            <p:cNvSpPr/>
            <p:nvPr>
              <p:custDataLst>
                <p:tags r:id="rId3"/>
              </p:custDataLst>
            </p:nvPr>
          </p:nvSpPr>
          <p:spPr>
            <a:xfrm>
              <a:off x="2600325" y="4183380"/>
              <a:ext cx="571501" cy="62864"/>
            </a:xfrm>
            <a:custGeom>
              <a:avLst/>
              <a:gdLst/>
              <a:ahLst/>
              <a:cxnLst/>
              <a:rect l="0" t="0" r="0" b="0"/>
              <a:pathLst>
                <a:path w="571501" h="62864">
                  <a:moveTo>
                    <a:pt x="0" y="0"/>
                  </a:moveTo>
                  <a:lnTo>
                    <a:pt x="0" y="0"/>
                  </a:lnTo>
                  <a:lnTo>
                    <a:pt x="24867" y="6217"/>
                  </a:lnTo>
                  <a:lnTo>
                    <a:pt x="46315" y="9885"/>
                  </a:lnTo>
                  <a:lnTo>
                    <a:pt x="65370" y="12665"/>
                  </a:lnTo>
                  <a:lnTo>
                    <a:pt x="91770" y="17190"/>
                  </a:lnTo>
                  <a:lnTo>
                    <a:pt x="120058" y="25022"/>
                  </a:lnTo>
                  <a:lnTo>
                    <a:pt x="146902" y="29800"/>
                  </a:lnTo>
                  <a:lnTo>
                    <a:pt x="162907" y="32960"/>
                  </a:lnTo>
                  <a:lnTo>
                    <a:pt x="188036" y="37061"/>
                  </a:lnTo>
                  <a:lnTo>
                    <a:pt x="211980" y="43351"/>
                  </a:lnTo>
                  <a:lnTo>
                    <a:pt x="240510" y="46945"/>
                  </a:lnTo>
                  <a:lnTo>
                    <a:pt x="263032" y="51798"/>
                  </a:lnTo>
                  <a:lnTo>
                    <a:pt x="287485" y="55564"/>
                  </a:lnTo>
                  <a:lnTo>
                    <a:pt x="313146" y="58373"/>
                  </a:lnTo>
                  <a:lnTo>
                    <a:pt x="338529" y="61534"/>
                  </a:lnTo>
                  <a:lnTo>
                    <a:pt x="366158" y="62471"/>
                  </a:lnTo>
                  <a:lnTo>
                    <a:pt x="394453" y="62748"/>
                  </a:lnTo>
                  <a:lnTo>
                    <a:pt x="422945" y="62830"/>
                  </a:lnTo>
                  <a:lnTo>
                    <a:pt x="451495" y="62855"/>
                  </a:lnTo>
                  <a:lnTo>
                    <a:pt x="471174" y="62860"/>
                  </a:lnTo>
                  <a:lnTo>
                    <a:pt x="492621" y="62863"/>
                  </a:lnTo>
                  <a:lnTo>
                    <a:pt x="520047" y="59830"/>
                  </a:lnTo>
                  <a:lnTo>
                    <a:pt x="547383" y="51286"/>
                  </a:lnTo>
                  <a:lnTo>
                    <a:pt x="566254" y="41890"/>
                  </a:lnTo>
                  <a:lnTo>
                    <a:pt x="571295" y="34624"/>
                  </a:lnTo>
                  <a:lnTo>
                    <a:pt x="57150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4" name="SMARTInkShape-292"/>
          <p:cNvSpPr/>
          <p:nvPr>
            <p:custDataLst>
              <p:tags r:id="rId1"/>
            </p:custDataLst>
          </p:nvPr>
        </p:nvSpPr>
        <p:spPr>
          <a:xfrm>
            <a:off x="2709199" y="2703805"/>
            <a:ext cx="1908451" cy="525120"/>
          </a:xfrm>
          <a:custGeom>
            <a:avLst/>
            <a:gdLst/>
            <a:ahLst/>
            <a:cxnLst/>
            <a:rect l="0" t="0" r="0" b="0"/>
            <a:pathLst>
              <a:path w="1908451" h="525120">
                <a:moveTo>
                  <a:pt x="279746" y="22250"/>
                </a:moveTo>
                <a:lnTo>
                  <a:pt x="279746" y="22250"/>
                </a:lnTo>
                <a:lnTo>
                  <a:pt x="263837" y="6341"/>
                </a:lnTo>
                <a:lnTo>
                  <a:pt x="251509" y="2479"/>
                </a:lnTo>
                <a:lnTo>
                  <a:pt x="223792" y="0"/>
                </a:lnTo>
                <a:lnTo>
                  <a:pt x="199972" y="4073"/>
                </a:lnTo>
                <a:lnTo>
                  <a:pt x="175229" y="12686"/>
                </a:lnTo>
                <a:lnTo>
                  <a:pt x="149105" y="23394"/>
                </a:lnTo>
                <a:lnTo>
                  <a:pt x="121672" y="36822"/>
                </a:lnTo>
                <a:lnTo>
                  <a:pt x="97251" y="55467"/>
                </a:lnTo>
                <a:lnTo>
                  <a:pt x="81528" y="69345"/>
                </a:lnTo>
                <a:lnTo>
                  <a:pt x="56982" y="92798"/>
                </a:lnTo>
                <a:lnTo>
                  <a:pt x="36173" y="119664"/>
                </a:lnTo>
                <a:lnTo>
                  <a:pt x="20719" y="146244"/>
                </a:lnTo>
                <a:lnTo>
                  <a:pt x="7130" y="172190"/>
                </a:lnTo>
                <a:lnTo>
                  <a:pt x="1176" y="198553"/>
                </a:lnTo>
                <a:lnTo>
                  <a:pt x="0" y="226032"/>
                </a:lnTo>
                <a:lnTo>
                  <a:pt x="1462" y="252156"/>
                </a:lnTo>
                <a:lnTo>
                  <a:pt x="7638" y="272404"/>
                </a:lnTo>
                <a:lnTo>
                  <a:pt x="21103" y="299346"/>
                </a:lnTo>
                <a:lnTo>
                  <a:pt x="35250" y="325950"/>
                </a:lnTo>
                <a:lnTo>
                  <a:pt x="42811" y="336297"/>
                </a:lnTo>
                <a:lnTo>
                  <a:pt x="68698" y="357242"/>
                </a:lnTo>
                <a:lnTo>
                  <a:pt x="96920" y="376542"/>
                </a:lnTo>
                <a:lnTo>
                  <a:pt x="122771" y="391812"/>
                </a:lnTo>
                <a:lnTo>
                  <a:pt x="148409" y="406423"/>
                </a:lnTo>
                <a:lnTo>
                  <a:pt x="175580" y="416083"/>
                </a:lnTo>
                <a:lnTo>
                  <a:pt x="202514" y="427140"/>
                </a:lnTo>
                <a:lnTo>
                  <a:pt x="227793" y="434811"/>
                </a:lnTo>
                <a:lnTo>
                  <a:pt x="252358" y="441106"/>
                </a:lnTo>
                <a:lnTo>
                  <a:pt x="275723" y="446993"/>
                </a:lnTo>
                <a:lnTo>
                  <a:pt x="301767" y="452759"/>
                </a:lnTo>
                <a:lnTo>
                  <a:pt x="326558" y="458489"/>
                </a:lnTo>
                <a:lnTo>
                  <a:pt x="349990" y="464208"/>
                </a:lnTo>
                <a:lnTo>
                  <a:pt x="376053" y="466890"/>
                </a:lnTo>
                <a:lnTo>
                  <a:pt x="400850" y="470719"/>
                </a:lnTo>
                <a:lnTo>
                  <a:pt x="424285" y="475875"/>
                </a:lnTo>
                <a:lnTo>
                  <a:pt x="450348" y="478391"/>
                </a:lnTo>
                <a:lnTo>
                  <a:pt x="478179" y="482170"/>
                </a:lnTo>
                <a:lnTo>
                  <a:pt x="506534" y="484278"/>
                </a:lnTo>
                <a:lnTo>
                  <a:pt x="535043" y="487936"/>
                </a:lnTo>
                <a:lnTo>
                  <a:pt x="563599" y="490008"/>
                </a:lnTo>
                <a:lnTo>
                  <a:pt x="592168" y="493655"/>
                </a:lnTo>
                <a:lnTo>
                  <a:pt x="620742" y="495724"/>
                </a:lnTo>
                <a:lnTo>
                  <a:pt x="649316" y="499371"/>
                </a:lnTo>
                <a:lnTo>
                  <a:pt x="670059" y="501004"/>
                </a:lnTo>
                <a:lnTo>
                  <a:pt x="691344" y="502364"/>
                </a:lnTo>
                <a:lnTo>
                  <a:pt x="711387" y="505086"/>
                </a:lnTo>
                <a:lnTo>
                  <a:pt x="730878" y="506718"/>
                </a:lnTo>
                <a:lnTo>
                  <a:pt x="750759" y="507444"/>
                </a:lnTo>
                <a:lnTo>
                  <a:pt x="772295" y="507767"/>
                </a:lnTo>
                <a:lnTo>
                  <a:pt x="792874" y="507910"/>
                </a:lnTo>
                <a:lnTo>
                  <a:pt x="812603" y="508609"/>
                </a:lnTo>
                <a:lnTo>
                  <a:pt x="831955" y="511036"/>
                </a:lnTo>
                <a:lnTo>
                  <a:pt x="852832" y="512538"/>
                </a:lnTo>
                <a:lnTo>
                  <a:pt x="874176" y="513206"/>
                </a:lnTo>
                <a:lnTo>
                  <a:pt x="894245" y="513503"/>
                </a:lnTo>
                <a:lnTo>
                  <a:pt x="915442" y="513634"/>
                </a:lnTo>
                <a:lnTo>
                  <a:pt x="936928" y="513693"/>
                </a:lnTo>
                <a:lnTo>
                  <a:pt x="957060" y="513719"/>
                </a:lnTo>
                <a:lnTo>
                  <a:pt x="976591" y="513731"/>
                </a:lnTo>
                <a:lnTo>
                  <a:pt x="996490" y="513736"/>
                </a:lnTo>
                <a:lnTo>
                  <a:pt x="1018034" y="513738"/>
                </a:lnTo>
                <a:lnTo>
                  <a:pt x="1040309" y="513739"/>
                </a:lnTo>
                <a:lnTo>
                  <a:pt x="1062909" y="513740"/>
                </a:lnTo>
                <a:lnTo>
                  <a:pt x="1085653" y="513740"/>
                </a:lnTo>
                <a:lnTo>
                  <a:pt x="1108462" y="513740"/>
                </a:lnTo>
                <a:lnTo>
                  <a:pt x="1131299" y="513740"/>
                </a:lnTo>
                <a:lnTo>
                  <a:pt x="1154149" y="513740"/>
                </a:lnTo>
                <a:lnTo>
                  <a:pt x="1175311" y="513740"/>
                </a:lnTo>
                <a:lnTo>
                  <a:pt x="1195300" y="513740"/>
                </a:lnTo>
                <a:lnTo>
                  <a:pt x="1223769" y="513105"/>
                </a:lnTo>
                <a:lnTo>
                  <a:pt x="1249207" y="509812"/>
                </a:lnTo>
                <a:lnTo>
                  <a:pt x="1275936" y="507920"/>
                </a:lnTo>
                <a:lnTo>
                  <a:pt x="1300224" y="504254"/>
                </a:lnTo>
                <a:lnTo>
                  <a:pt x="1324143" y="502251"/>
                </a:lnTo>
                <a:lnTo>
                  <a:pt x="1350421" y="498553"/>
                </a:lnTo>
                <a:lnTo>
                  <a:pt x="1375211" y="497175"/>
                </a:lnTo>
                <a:lnTo>
                  <a:pt x="1402382" y="496767"/>
                </a:lnTo>
                <a:lnTo>
                  <a:pt x="1421104" y="496671"/>
                </a:lnTo>
                <a:lnTo>
                  <a:pt x="1441701" y="496629"/>
                </a:lnTo>
                <a:lnTo>
                  <a:pt x="1462920" y="497245"/>
                </a:lnTo>
                <a:lnTo>
                  <a:pt x="1482935" y="499636"/>
                </a:lnTo>
                <a:lnTo>
                  <a:pt x="1502413" y="501121"/>
                </a:lnTo>
                <a:lnTo>
                  <a:pt x="1521654" y="502417"/>
                </a:lnTo>
                <a:lnTo>
                  <a:pt x="1549701" y="506081"/>
                </a:lnTo>
                <a:lnTo>
                  <a:pt x="1575015" y="507449"/>
                </a:lnTo>
                <a:lnTo>
                  <a:pt x="1601706" y="508489"/>
                </a:lnTo>
                <a:lnTo>
                  <a:pt x="1625984" y="511902"/>
                </a:lnTo>
                <a:lnTo>
                  <a:pt x="1649899" y="513830"/>
                </a:lnTo>
                <a:lnTo>
                  <a:pt x="1676176" y="517506"/>
                </a:lnTo>
                <a:lnTo>
                  <a:pt x="1700331" y="519513"/>
                </a:lnTo>
                <a:lnTo>
                  <a:pt x="1723574" y="523211"/>
                </a:lnTo>
                <a:lnTo>
                  <a:pt x="1746548" y="524589"/>
                </a:lnTo>
                <a:lnTo>
                  <a:pt x="1769442" y="524998"/>
                </a:lnTo>
                <a:lnTo>
                  <a:pt x="1792312" y="525119"/>
                </a:lnTo>
                <a:lnTo>
                  <a:pt x="1814540" y="524520"/>
                </a:lnTo>
                <a:lnTo>
                  <a:pt x="1842288" y="520247"/>
                </a:lnTo>
                <a:lnTo>
                  <a:pt x="1857781" y="513622"/>
                </a:lnTo>
                <a:lnTo>
                  <a:pt x="1883456" y="492784"/>
                </a:lnTo>
                <a:lnTo>
                  <a:pt x="1895715" y="479073"/>
                </a:lnTo>
                <a:lnTo>
                  <a:pt x="1904440" y="461101"/>
                </a:lnTo>
                <a:lnTo>
                  <a:pt x="1907984" y="433572"/>
                </a:lnTo>
                <a:lnTo>
                  <a:pt x="1908450" y="405134"/>
                </a:lnTo>
                <a:lnTo>
                  <a:pt x="1906814" y="380597"/>
                </a:lnTo>
                <a:lnTo>
                  <a:pt x="1900607" y="358932"/>
                </a:lnTo>
                <a:lnTo>
                  <a:pt x="1890724" y="334732"/>
                </a:lnTo>
                <a:lnTo>
                  <a:pt x="1878060" y="307454"/>
                </a:lnTo>
                <a:lnTo>
                  <a:pt x="1860549" y="280957"/>
                </a:lnTo>
                <a:lnTo>
                  <a:pt x="1840967" y="255325"/>
                </a:lnTo>
                <a:lnTo>
                  <a:pt x="1821407" y="229316"/>
                </a:lnTo>
                <a:lnTo>
                  <a:pt x="1799525" y="205523"/>
                </a:lnTo>
                <a:lnTo>
                  <a:pt x="1776954" y="182386"/>
                </a:lnTo>
                <a:lnTo>
                  <a:pt x="1752486" y="159444"/>
                </a:lnTo>
                <a:lnTo>
                  <a:pt x="1725128" y="138254"/>
                </a:lnTo>
                <a:lnTo>
                  <a:pt x="1696914" y="119909"/>
                </a:lnTo>
                <a:lnTo>
                  <a:pt x="1668446" y="104103"/>
                </a:lnTo>
                <a:lnTo>
                  <a:pt x="1639903" y="89683"/>
                </a:lnTo>
                <a:lnTo>
                  <a:pt x="1620225" y="79525"/>
                </a:lnTo>
                <a:lnTo>
                  <a:pt x="1598779" y="70777"/>
                </a:lnTo>
                <a:lnTo>
                  <a:pt x="1576548" y="64349"/>
                </a:lnTo>
                <a:lnTo>
                  <a:pt x="1553968" y="58741"/>
                </a:lnTo>
                <a:lnTo>
                  <a:pt x="1531231" y="52015"/>
                </a:lnTo>
                <a:lnTo>
                  <a:pt x="1508427" y="46485"/>
                </a:lnTo>
                <a:lnTo>
                  <a:pt x="1485591" y="41911"/>
                </a:lnTo>
                <a:lnTo>
                  <a:pt x="1462742" y="37762"/>
                </a:lnTo>
                <a:lnTo>
                  <a:pt x="1441581" y="33801"/>
                </a:lnTo>
                <a:lnTo>
                  <a:pt x="1421592" y="30559"/>
                </a:lnTo>
                <a:lnTo>
                  <a:pt x="1402125" y="29118"/>
                </a:lnTo>
                <a:lnTo>
                  <a:pt x="1381196" y="28477"/>
                </a:lnTo>
                <a:lnTo>
                  <a:pt x="1359829" y="28193"/>
                </a:lnTo>
                <a:lnTo>
                  <a:pt x="1339750" y="28066"/>
                </a:lnTo>
                <a:lnTo>
                  <a:pt x="1320242" y="29703"/>
                </a:lnTo>
                <a:lnTo>
                  <a:pt x="1300989" y="31912"/>
                </a:lnTo>
                <a:lnTo>
                  <a:pt x="1281848" y="32895"/>
                </a:lnTo>
                <a:lnTo>
                  <a:pt x="1262758" y="35024"/>
                </a:lnTo>
                <a:lnTo>
                  <a:pt x="1243690" y="38087"/>
                </a:lnTo>
                <a:lnTo>
                  <a:pt x="1224632" y="41565"/>
                </a:lnTo>
                <a:lnTo>
                  <a:pt x="1205579" y="45228"/>
                </a:lnTo>
                <a:lnTo>
                  <a:pt x="1186527" y="48337"/>
                </a:lnTo>
                <a:lnTo>
                  <a:pt x="1167477" y="49719"/>
                </a:lnTo>
                <a:lnTo>
                  <a:pt x="1146733" y="52027"/>
                </a:lnTo>
                <a:lnTo>
                  <a:pt x="1124813" y="54534"/>
                </a:lnTo>
                <a:lnTo>
                  <a:pt x="1102371" y="55648"/>
                </a:lnTo>
                <a:lnTo>
                  <a:pt x="1081391" y="56144"/>
                </a:lnTo>
                <a:lnTo>
                  <a:pt x="1061482" y="56999"/>
                </a:lnTo>
                <a:lnTo>
                  <a:pt x="1042051" y="59496"/>
                </a:lnTo>
                <a:lnTo>
                  <a:pt x="1021138" y="61029"/>
                </a:lnTo>
                <a:lnTo>
                  <a:pt x="999778" y="61710"/>
                </a:lnTo>
                <a:lnTo>
                  <a:pt x="979702" y="62013"/>
                </a:lnTo>
                <a:lnTo>
                  <a:pt x="960196" y="60454"/>
                </a:lnTo>
                <a:lnTo>
                  <a:pt x="940308" y="58279"/>
                </a:lnTo>
                <a:lnTo>
                  <a:pt x="918769" y="57313"/>
                </a:lnTo>
                <a:lnTo>
                  <a:pt x="898189" y="56883"/>
                </a:lnTo>
                <a:lnTo>
                  <a:pt x="877825" y="56058"/>
                </a:lnTo>
                <a:lnTo>
                  <a:pt x="856074" y="53574"/>
                </a:lnTo>
                <a:lnTo>
                  <a:pt x="833706" y="50353"/>
                </a:lnTo>
                <a:lnTo>
                  <a:pt x="811066" y="46805"/>
                </a:lnTo>
                <a:lnTo>
                  <a:pt x="788303" y="43112"/>
                </a:lnTo>
                <a:lnTo>
                  <a:pt x="765486" y="41047"/>
                </a:lnTo>
                <a:lnTo>
                  <a:pt x="742010" y="39494"/>
                </a:lnTo>
                <a:lnTo>
                  <a:pt x="716760" y="36687"/>
                </a:lnTo>
                <a:lnTo>
                  <a:pt x="690721" y="33323"/>
                </a:lnTo>
                <a:lnTo>
                  <a:pt x="664332" y="29711"/>
                </a:lnTo>
                <a:lnTo>
                  <a:pt x="637786" y="25989"/>
                </a:lnTo>
                <a:lnTo>
                  <a:pt x="611172" y="22219"/>
                </a:lnTo>
                <a:lnTo>
                  <a:pt x="584526" y="19061"/>
                </a:lnTo>
                <a:lnTo>
                  <a:pt x="557867" y="17658"/>
                </a:lnTo>
                <a:lnTo>
                  <a:pt x="531202" y="15341"/>
                </a:lnTo>
                <a:lnTo>
                  <a:pt x="503899" y="12829"/>
                </a:lnTo>
                <a:lnTo>
                  <a:pt x="489507" y="12159"/>
                </a:lnTo>
                <a:lnTo>
                  <a:pt x="474831" y="11713"/>
                </a:lnTo>
                <a:lnTo>
                  <a:pt x="446672" y="11217"/>
                </a:lnTo>
                <a:lnTo>
                  <a:pt x="419341" y="10996"/>
                </a:lnTo>
                <a:lnTo>
                  <a:pt x="392376" y="10898"/>
                </a:lnTo>
                <a:lnTo>
                  <a:pt x="363882" y="10854"/>
                </a:lnTo>
                <a:lnTo>
                  <a:pt x="349172" y="10843"/>
                </a:lnTo>
                <a:lnTo>
                  <a:pt x="320974" y="12524"/>
                </a:lnTo>
                <a:lnTo>
                  <a:pt x="292989" y="16022"/>
                </a:lnTo>
                <a:lnTo>
                  <a:pt x="278415" y="18733"/>
                </a:lnTo>
                <a:lnTo>
                  <a:pt x="263619" y="21810"/>
                </a:lnTo>
                <a:lnTo>
                  <a:pt x="235325" y="28616"/>
                </a:lnTo>
                <a:lnTo>
                  <a:pt x="207933" y="36510"/>
                </a:lnTo>
                <a:lnTo>
                  <a:pt x="180943" y="46367"/>
                </a:lnTo>
                <a:lnTo>
                  <a:pt x="154130" y="58792"/>
                </a:lnTo>
                <a:lnTo>
                  <a:pt x="127397" y="73416"/>
                </a:lnTo>
                <a:lnTo>
                  <a:pt x="100699" y="90499"/>
                </a:lnTo>
                <a:lnTo>
                  <a:pt x="75710" y="108674"/>
                </a:lnTo>
                <a:lnTo>
                  <a:pt x="50381" y="128290"/>
                </a:lnTo>
                <a:lnTo>
                  <a:pt x="26653" y="150088"/>
                </a:lnTo>
                <a:lnTo>
                  <a:pt x="11141" y="1651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21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7563" y="170765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8002" y="123478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38002" y="1707654"/>
            <a:ext cx="6480720" cy="2269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3200" dirty="0"/>
              <a:t>Přiřaďte náklady na kontrolu kvality výrobkům A </a:t>
            </a:r>
            <a:r>
              <a:rPr lang="cs-CZ" sz="3200" dirty="0" err="1"/>
              <a:t>a</a:t>
            </a:r>
            <a:r>
              <a:rPr lang="cs-CZ" sz="3200" dirty="0"/>
              <a:t> výrobkům B dle principů metody </a:t>
            </a:r>
            <a:r>
              <a:rPr lang="cs-CZ" sz="3200" dirty="0" err="1"/>
              <a:t>Activity</a:t>
            </a:r>
            <a:r>
              <a:rPr lang="cs-CZ" sz="3200" dirty="0"/>
              <a:t> </a:t>
            </a:r>
            <a:r>
              <a:rPr lang="cs-CZ" sz="3200" dirty="0" err="1"/>
              <a:t>Based</a:t>
            </a:r>
            <a:r>
              <a:rPr lang="cs-CZ" sz="3200" dirty="0"/>
              <a:t> </a:t>
            </a:r>
            <a:r>
              <a:rPr lang="cs-CZ" sz="3200" dirty="0" err="1"/>
              <a:t>Costing</a:t>
            </a:r>
            <a:r>
              <a:rPr lang="cs-CZ" sz="3200" dirty="0"/>
              <a:t>. </a:t>
            </a:r>
            <a:endParaRPr lang="en-US" sz="3200" dirty="0"/>
          </a:p>
          <a:p>
            <a:pPr algn="just"/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345409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23478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 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952015"/>
              </p:ext>
            </p:extLst>
          </p:nvPr>
        </p:nvGraphicFramePr>
        <p:xfrm>
          <a:off x="188639" y="1059583"/>
          <a:ext cx="6408712" cy="36003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36236"/>
                <a:gridCol w="1334972"/>
                <a:gridCol w="1334972"/>
                <a:gridCol w="1602532"/>
              </a:tblGrid>
              <a:tr h="802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Celkem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802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Počet kontrol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802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Náklady na kontroly kvality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11920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Náklady na kontrolu kvality jednoho výrobku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pSp>
        <p:nvGrpSpPr>
          <p:cNvPr id="356" name="SMARTInkShape-Group150"/>
          <p:cNvGrpSpPr/>
          <p:nvPr/>
        </p:nvGrpSpPr>
        <p:grpSpPr>
          <a:xfrm>
            <a:off x="2223135" y="3120390"/>
            <a:ext cx="448822" cy="165736"/>
            <a:chOff x="2223135" y="3120390"/>
            <a:chExt cx="448822" cy="165736"/>
          </a:xfrm>
        </p:grpSpPr>
        <p:sp>
          <p:nvSpPr>
            <p:cNvPr id="354" name="SMARTInkShape-660"/>
            <p:cNvSpPr/>
            <p:nvPr>
              <p:custDataLst>
                <p:tags r:id="rId100"/>
              </p:custDataLst>
            </p:nvPr>
          </p:nvSpPr>
          <p:spPr>
            <a:xfrm>
              <a:off x="2223135" y="3183785"/>
              <a:ext cx="387804" cy="28044"/>
            </a:xfrm>
            <a:custGeom>
              <a:avLst/>
              <a:gdLst/>
              <a:ahLst/>
              <a:cxnLst/>
              <a:rect l="0" t="0" r="0" b="0"/>
              <a:pathLst>
                <a:path w="387804" h="28044">
                  <a:moveTo>
                    <a:pt x="0" y="10900"/>
                  </a:moveTo>
                  <a:lnTo>
                    <a:pt x="0" y="10900"/>
                  </a:lnTo>
                  <a:lnTo>
                    <a:pt x="25750" y="10900"/>
                  </a:lnTo>
                  <a:lnTo>
                    <a:pt x="34794" y="10900"/>
                  </a:lnTo>
                  <a:lnTo>
                    <a:pt x="39382" y="9207"/>
                  </a:lnTo>
                  <a:lnTo>
                    <a:pt x="41495" y="7866"/>
                  </a:lnTo>
                  <a:lnTo>
                    <a:pt x="50536" y="5979"/>
                  </a:lnTo>
                  <a:lnTo>
                    <a:pt x="76259" y="5231"/>
                  </a:lnTo>
                  <a:lnTo>
                    <a:pt x="102993" y="5189"/>
                  </a:lnTo>
                  <a:lnTo>
                    <a:pt x="115677" y="4551"/>
                  </a:lnTo>
                  <a:lnTo>
                    <a:pt x="143581" y="0"/>
                  </a:lnTo>
                  <a:lnTo>
                    <a:pt x="165875" y="1268"/>
                  </a:lnTo>
                  <a:lnTo>
                    <a:pt x="194328" y="4669"/>
                  </a:lnTo>
                  <a:lnTo>
                    <a:pt x="222887" y="5117"/>
                  </a:lnTo>
                  <a:lnTo>
                    <a:pt x="249767" y="5176"/>
                  </a:lnTo>
                  <a:lnTo>
                    <a:pt x="264082" y="6876"/>
                  </a:lnTo>
                  <a:lnTo>
                    <a:pt x="287694" y="11005"/>
                  </a:lnTo>
                  <a:lnTo>
                    <a:pt x="315648" y="16039"/>
                  </a:lnTo>
                  <a:lnTo>
                    <a:pt x="327488" y="17079"/>
                  </a:lnTo>
                  <a:lnTo>
                    <a:pt x="352627" y="21967"/>
                  </a:lnTo>
                  <a:lnTo>
                    <a:pt x="355099" y="22088"/>
                  </a:lnTo>
                  <a:lnTo>
                    <a:pt x="359540" y="23915"/>
                  </a:lnTo>
                  <a:lnTo>
                    <a:pt x="363631" y="26210"/>
                  </a:lnTo>
                  <a:lnTo>
                    <a:pt x="371431" y="27682"/>
                  </a:lnTo>
                  <a:lnTo>
                    <a:pt x="382640" y="28043"/>
                  </a:lnTo>
                  <a:lnTo>
                    <a:pt x="387803" y="23124"/>
                  </a:lnTo>
                  <a:lnTo>
                    <a:pt x="387440" y="22859"/>
                  </a:lnTo>
                  <a:lnTo>
                    <a:pt x="382905" y="223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5" name="SMARTInkShape-661"/>
            <p:cNvSpPr/>
            <p:nvPr>
              <p:custDataLst>
                <p:tags r:id="rId101"/>
              </p:custDataLst>
            </p:nvPr>
          </p:nvSpPr>
          <p:spPr>
            <a:xfrm>
              <a:off x="2474595" y="3120390"/>
              <a:ext cx="197362" cy="165736"/>
            </a:xfrm>
            <a:custGeom>
              <a:avLst/>
              <a:gdLst/>
              <a:ahLst/>
              <a:cxnLst/>
              <a:rect l="0" t="0" r="0" b="0"/>
              <a:pathLst>
                <a:path w="197362" h="165736">
                  <a:moveTo>
                    <a:pt x="0" y="0"/>
                  </a:moveTo>
                  <a:lnTo>
                    <a:pt x="0" y="0"/>
                  </a:lnTo>
                  <a:lnTo>
                    <a:pt x="10615" y="0"/>
                  </a:lnTo>
                  <a:lnTo>
                    <a:pt x="14222" y="3034"/>
                  </a:lnTo>
                  <a:lnTo>
                    <a:pt x="19233" y="4523"/>
                  </a:lnTo>
                  <a:lnTo>
                    <a:pt x="40188" y="7304"/>
                  </a:lnTo>
                  <a:lnTo>
                    <a:pt x="66686" y="16109"/>
                  </a:lnTo>
                  <a:lnTo>
                    <a:pt x="94457" y="25008"/>
                  </a:lnTo>
                  <a:lnTo>
                    <a:pt x="121874" y="32929"/>
                  </a:lnTo>
                  <a:lnTo>
                    <a:pt x="148069" y="43863"/>
                  </a:lnTo>
                  <a:lnTo>
                    <a:pt x="175425" y="62091"/>
                  </a:lnTo>
                  <a:lnTo>
                    <a:pt x="190180" y="75965"/>
                  </a:lnTo>
                  <a:lnTo>
                    <a:pt x="192474" y="81599"/>
                  </a:lnTo>
                  <a:lnTo>
                    <a:pt x="197361" y="98634"/>
                  </a:lnTo>
                  <a:lnTo>
                    <a:pt x="192686" y="127030"/>
                  </a:lnTo>
                  <a:lnTo>
                    <a:pt x="191323" y="130406"/>
                  </a:lnTo>
                  <a:lnTo>
                    <a:pt x="186420" y="135852"/>
                  </a:lnTo>
                  <a:lnTo>
                    <a:pt x="166718" y="150418"/>
                  </a:lnTo>
                  <a:lnTo>
                    <a:pt x="138385" y="164145"/>
                  </a:lnTo>
                  <a:lnTo>
                    <a:pt x="125733" y="165735"/>
                  </a:lnTo>
                  <a:lnTo>
                    <a:pt x="125732" y="165735"/>
                  </a:lnTo>
                  <a:lnTo>
                    <a:pt x="134244" y="165735"/>
                  </a:lnTo>
                  <a:lnTo>
                    <a:pt x="137557" y="164042"/>
                  </a:lnTo>
                  <a:lnTo>
                    <a:pt x="148590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61" name="SMARTInkShape-Group151"/>
          <p:cNvGrpSpPr/>
          <p:nvPr/>
        </p:nvGrpSpPr>
        <p:grpSpPr>
          <a:xfrm>
            <a:off x="5286375" y="2069195"/>
            <a:ext cx="862966" cy="353544"/>
            <a:chOff x="5286375" y="2069195"/>
            <a:chExt cx="862966" cy="353544"/>
          </a:xfrm>
        </p:grpSpPr>
        <p:sp>
          <p:nvSpPr>
            <p:cNvPr id="357" name="SMARTInkShape-662"/>
            <p:cNvSpPr/>
            <p:nvPr>
              <p:custDataLst>
                <p:tags r:id="rId96"/>
              </p:custDataLst>
            </p:nvPr>
          </p:nvSpPr>
          <p:spPr>
            <a:xfrm>
              <a:off x="5286375" y="2069195"/>
              <a:ext cx="308339" cy="353544"/>
            </a:xfrm>
            <a:custGeom>
              <a:avLst/>
              <a:gdLst/>
              <a:ahLst/>
              <a:cxnLst/>
              <a:rect l="0" t="0" r="0" b="0"/>
              <a:pathLst>
                <a:path w="308339" h="353544">
                  <a:moveTo>
                    <a:pt x="0" y="268240"/>
                  </a:moveTo>
                  <a:lnTo>
                    <a:pt x="0" y="268240"/>
                  </a:lnTo>
                  <a:lnTo>
                    <a:pt x="5480" y="273720"/>
                  </a:lnTo>
                  <a:lnTo>
                    <a:pt x="32250" y="253618"/>
                  </a:lnTo>
                  <a:lnTo>
                    <a:pt x="58034" y="236305"/>
                  </a:lnTo>
                  <a:lnTo>
                    <a:pt x="86389" y="214772"/>
                  </a:lnTo>
                  <a:lnTo>
                    <a:pt x="107023" y="197941"/>
                  </a:lnTo>
                  <a:lnTo>
                    <a:pt x="126550" y="179494"/>
                  </a:lnTo>
                  <a:lnTo>
                    <a:pt x="154413" y="158066"/>
                  </a:lnTo>
                  <a:lnTo>
                    <a:pt x="182894" y="131506"/>
                  </a:lnTo>
                  <a:lnTo>
                    <a:pt x="208423" y="107398"/>
                  </a:lnTo>
                  <a:lnTo>
                    <a:pt x="234668" y="79537"/>
                  </a:lnTo>
                  <a:lnTo>
                    <a:pt x="259009" y="51691"/>
                  </a:lnTo>
                  <a:lnTo>
                    <a:pt x="283135" y="26527"/>
                  </a:lnTo>
                  <a:lnTo>
                    <a:pt x="299707" y="8027"/>
                  </a:lnTo>
                  <a:lnTo>
                    <a:pt x="302585" y="2404"/>
                  </a:lnTo>
                  <a:lnTo>
                    <a:pt x="307691" y="0"/>
                  </a:lnTo>
                  <a:lnTo>
                    <a:pt x="307997" y="513"/>
                  </a:lnTo>
                  <a:lnTo>
                    <a:pt x="308338" y="2777"/>
                  </a:lnTo>
                  <a:lnTo>
                    <a:pt x="306794" y="5900"/>
                  </a:lnTo>
                  <a:lnTo>
                    <a:pt x="305495" y="7621"/>
                  </a:lnTo>
                  <a:lnTo>
                    <a:pt x="298485" y="34922"/>
                  </a:lnTo>
                  <a:lnTo>
                    <a:pt x="289481" y="62631"/>
                  </a:lnTo>
                  <a:lnTo>
                    <a:pt x="277997" y="89314"/>
                  </a:lnTo>
                  <a:lnTo>
                    <a:pt x="267262" y="115280"/>
                  </a:lnTo>
                  <a:lnTo>
                    <a:pt x="258469" y="137194"/>
                  </a:lnTo>
                  <a:lnTo>
                    <a:pt x="249811" y="164320"/>
                  </a:lnTo>
                  <a:lnTo>
                    <a:pt x="245913" y="192585"/>
                  </a:lnTo>
                  <a:lnTo>
                    <a:pt x="239687" y="220934"/>
                  </a:lnTo>
                  <a:lnTo>
                    <a:pt x="232342" y="248101"/>
                  </a:lnTo>
                  <a:lnTo>
                    <a:pt x="224776" y="273364"/>
                  </a:lnTo>
                  <a:lnTo>
                    <a:pt x="218860" y="296698"/>
                  </a:lnTo>
                  <a:lnTo>
                    <a:pt x="214470" y="319652"/>
                  </a:lnTo>
                  <a:lnTo>
                    <a:pt x="206799" y="341088"/>
                  </a:lnTo>
                  <a:lnTo>
                    <a:pt x="205768" y="353543"/>
                  </a:lnTo>
                  <a:lnTo>
                    <a:pt x="208782" y="350806"/>
                  </a:lnTo>
                  <a:lnTo>
                    <a:pt x="226706" y="322595"/>
                  </a:lnTo>
                  <a:lnTo>
                    <a:pt x="240030" y="3025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8" name="SMARTInkShape-663"/>
            <p:cNvSpPr/>
            <p:nvPr>
              <p:custDataLst>
                <p:tags r:id="rId97"/>
              </p:custDataLst>
            </p:nvPr>
          </p:nvSpPr>
          <p:spPr>
            <a:xfrm>
              <a:off x="5635350" y="2149016"/>
              <a:ext cx="176806" cy="239498"/>
            </a:xfrm>
            <a:custGeom>
              <a:avLst/>
              <a:gdLst/>
              <a:ahLst/>
              <a:cxnLst/>
              <a:rect l="0" t="0" r="0" b="0"/>
              <a:pathLst>
                <a:path w="176806" h="239498">
                  <a:moveTo>
                    <a:pt x="22500" y="34114"/>
                  </a:moveTo>
                  <a:lnTo>
                    <a:pt x="22500" y="34114"/>
                  </a:lnTo>
                  <a:lnTo>
                    <a:pt x="22500" y="31080"/>
                  </a:lnTo>
                  <a:lnTo>
                    <a:pt x="24194" y="27897"/>
                  </a:lnTo>
                  <a:lnTo>
                    <a:pt x="30454" y="20680"/>
                  </a:lnTo>
                  <a:lnTo>
                    <a:pt x="49534" y="9340"/>
                  </a:lnTo>
                  <a:lnTo>
                    <a:pt x="75861" y="1834"/>
                  </a:lnTo>
                  <a:lnTo>
                    <a:pt x="102629" y="0"/>
                  </a:lnTo>
                  <a:lnTo>
                    <a:pt x="115316" y="511"/>
                  </a:lnTo>
                  <a:lnTo>
                    <a:pt x="135316" y="5306"/>
                  </a:lnTo>
                  <a:lnTo>
                    <a:pt x="139394" y="8504"/>
                  </a:lnTo>
                  <a:lnTo>
                    <a:pt x="141128" y="11725"/>
                  </a:lnTo>
                  <a:lnTo>
                    <a:pt x="141590" y="13473"/>
                  </a:lnTo>
                  <a:lnTo>
                    <a:pt x="141264" y="15273"/>
                  </a:lnTo>
                  <a:lnTo>
                    <a:pt x="134478" y="27650"/>
                  </a:lnTo>
                  <a:lnTo>
                    <a:pt x="129207" y="32935"/>
                  </a:lnTo>
                  <a:lnTo>
                    <a:pt x="104305" y="52300"/>
                  </a:lnTo>
                  <a:lnTo>
                    <a:pt x="79135" y="68792"/>
                  </a:lnTo>
                  <a:lnTo>
                    <a:pt x="51007" y="87505"/>
                  </a:lnTo>
                  <a:lnTo>
                    <a:pt x="35180" y="98899"/>
                  </a:lnTo>
                  <a:lnTo>
                    <a:pt x="12558" y="125555"/>
                  </a:lnTo>
                  <a:lnTo>
                    <a:pt x="2376" y="144604"/>
                  </a:lnTo>
                  <a:lnTo>
                    <a:pt x="0" y="163654"/>
                  </a:lnTo>
                  <a:lnTo>
                    <a:pt x="2781" y="175084"/>
                  </a:lnTo>
                  <a:lnTo>
                    <a:pt x="11232" y="192440"/>
                  </a:lnTo>
                  <a:lnTo>
                    <a:pt x="24208" y="209939"/>
                  </a:lnTo>
                  <a:lnTo>
                    <a:pt x="49270" y="229456"/>
                  </a:lnTo>
                  <a:lnTo>
                    <a:pt x="68357" y="237141"/>
                  </a:lnTo>
                  <a:lnTo>
                    <a:pt x="91976" y="239497"/>
                  </a:lnTo>
                  <a:lnTo>
                    <a:pt x="119772" y="238113"/>
                  </a:lnTo>
                  <a:lnTo>
                    <a:pt x="147610" y="229465"/>
                  </a:lnTo>
                  <a:lnTo>
                    <a:pt x="176805" y="2055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9" name="SMARTInkShape-664"/>
            <p:cNvSpPr/>
            <p:nvPr>
              <p:custDataLst>
                <p:tags r:id="rId98"/>
              </p:custDataLst>
            </p:nvPr>
          </p:nvSpPr>
          <p:spPr>
            <a:xfrm>
              <a:off x="5880735" y="2178207"/>
              <a:ext cx="268606" cy="56359"/>
            </a:xfrm>
            <a:custGeom>
              <a:avLst/>
              <a:gdLst/>
              <a:ahLst/>
              <a:cxnLst/>
              <a:rect l="0" t="0" r="0" b="0"/>
              <a:pathLst>
                <a:path w="268606" h="56359">
                  <a:moveTo>
                    <a:pt x="0" y="4923"/>
                  </a:moveTo>
                  <a:lnTo>
                    <a:pt x="0" y="4923"/>
                  </a:lnTo>
                  <a:lnTo>
                    <a:pt x="8679" y="4923"/>
                  </a:lnTo>
                  <a:lnTo>
                    <a:pt x="11901" y="3230"/>
                  </a:lnTo>
                  <a:lnTo>
                    <a:pt x="13649" y="1889"/>
                  </a:lnTo>
                  <a:lnTo>
                    <a:pt x="25210" y="2"/>
                  </a:lnTo>
                  <a:lnTo>
                    <a:pt x="46184" y="0"/>
                  </a:lnTo>
                  <a:lnTo>
                    <a:pt x="70365" y="3762"/>
                  </a:lnTo>
                  <a:lnTo>
                    <a:pt x="91969" y="6272"/>
                  </a:lnTo>
                  <a:lnTo>
                    <a:pt x="116149" y="11038"/>
                  </a:lnTo>
                  <a:lnTo>
                    <a:pt x="143423" y="16471"/>
                  </a:lnTo>
                  <a:lnTo>
                    <a:pt x="171613" y="23796"/>
                  </a:lnTo>
                  <a:lnTo>
                    <a:pt x="198380" y="32317"/>
                  </a:lnTo>
                  <a:lnTo>
                    <a:pt x="220703" y="38863"/>
                  </a:lnTo>
                  <a:lnTo>
                    <a:pt x="246610" y="48057"/>
                  </a:lnTo>
                  <a:lnTo>
                    <a:pt x="260496" y="50302"/>
                  </a:lnTo>
                  <a:lnTo>
                    <a:pt x="268605" y="563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0" name="SMARTInkShape-665"/>
            <p:cNvSpPr/>
            <p:nvPr>
              <p:custDataLst>
                <p:tags r:id="rId99"/>
              </p:custDataLst>
            </p:nvPr>
          </p:nvSpPr>
          <p:spPr>
            <a:xfrm>
              <a:off x="5792723" y="2205990"/>
              <a:ext cx="156464" cy="171370"/>
            </a:xfrm>
            <a:custGeom>
              <a:avLst/>
              <a:gdLst/>
              <a:ahLst/>
              <a:cxnLst/>
              <a:rect l="0" t="0" r="0" b="0"/>
              <a:pathLst>
                <a:path w="156464" h="171370">
                  <a:moveTo>
                    <a:pt x="128017" y="0"/>
                  </a:moveTo>
                  <a:lnTo>
                    <a:pt x="128017" y="0"/>
                  </a:lnTo>
                  <a:lnTo>
                    <a:pt x="124982" y="3034"/>
                  </a:lnTo>
                  <a:lnTo>
                    <a:pt x="123493" y="6216"/>
                  </a:lnTo>
                  <a:lnTo>
                    <a:pt x="123096" y="7954"/>
                  </a:lnTo>
                  <a:lnTo>
                    <a:pt x="106780" y="30087"/>
                  </a:lnTo>
                  <a:lnTo>
                    <a:pt x="79183" y="54656"/>
                  </a:lnTo>
                  <a:lnTo>
                    <a:pt x="72087" y="61658"/>
                  </a:lnTo>
                  <a:lnTo>
                    <a:pt x="71411" y="64022"/>
                  </a:lnTo>
                  <a:lnTo>
                    <a:pt x="71228" y="65542"/>
                  </a:lnTo>
                  <a:lnTo>
                    <a:pt x="71743" y="66554"/>
                  </a:lnTo>
                  <a:lnTo>
                    <a:pt x="72721" y="67230"/>
                  </a:lnTo>
                  <a:lnTo>
                    <a:pt x="77132" y="68180"/>
                  </a:lnTo>
                  <a:lnTo>
                    <a:pt x="84311" y="68501"/>
                  </a:lnTo>
                  <a:lnTo>
                    <a:pt x="112477" y="63390"/>
                  </a:lnTo>
                  <a:lnTo>
                    <a:pt x="135610" y="63546"/>
                  </a:lnTo>
                  <a:lnTo>
                    <a:pt x="146425" y="67441"/>
                  </a:lnTo>
                  <a:lnTo>
                    <a:pt x="151650" y="70825"/>
                  </a:lnTo>
                  <a:lnTo>
                    <a:pt x="154395" y="74446"/>
                  </a:lnTo>
                  <a:lnTo>
                    <a:pt x="155941" y="80055"/>
                  </a:lnTo>
                  <a:lnTo>
                    <a:pt x="156463" y="90673"/>
                  </a:lnTo>
                  <a:lnTo>
                    <a:pt x="152004" y="105000"/>
                  </a:lnTo>
                  <a:lnTo>
                    <a:pt x="140649" y="127655"/>
                  </a:lnTo>
                  <a:lnTo>
                    <a:pt x="114085" y="156105"/>
                  </a:lnTo>
                  <a:lnTo>
                    <a:pt x="103074" y="162600"/>
                  </a:lnTo>
                  <a:lnTo>
                    <a:pt x="75799" y="170533"/>
                  </a:lnTo>
                  <a:lnTo>
                    <a:pt x="50470" y="171369"/>
                  </a:lnTo>
                  <a:lnTo>
                    <a:pt x="44234" y="169721"/>
                  </a:lnTo>
                  <a:lnTo>
                    <a:pt x="18015" y="155507"/>
                  </a:lnTo>
                  <a:lnTo>
                    <a:pt x="8475" y="142360"/>
                  </a:lnTo>
                  <a:lnTo>
                    <a:pt x="475" y="124499"/>
                  </a:lnTo>
                  <a:lnTo>
                    <a:pt x="0" y="115446"/>
                  </a:lnTo>
                  <a:lnTo>
                    <a:pt x="2287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62" name="SMARTInkShape-666"/>
          <p:cNvSpPr/>
          <p:nvPr>
            <p:custDataLst>
              <p:tags r:id="rId1"/>
            </p:custDataLst>
          </p:nvPr>
        </p:nvSpPr>
        <p:spPr>
          <a:xfrm>
            <a:off x="2846576" y="2123088"/>
            <a:ext cx="353770" cy="351398"/>
          </a:xfrm>
          <a:custGeom>
            <a:avLst/>
            <a:gdLst/>
            <a:ahLst/>
            <a:cxnLst/>
            <a:rect l="0" t="0" r="0" b="0"/>
            <a:pathLst>
              <a:path w="353770" h="351398">
                <a:moveTo>
                  <a:pt x="68074" y="214347"/>
                </a:moveTo>
                <a:lnTo>
                  <a:pt x="68074" y="214347"/>
                </a:lnTo>
                <a:lnTo>
                  <a:pt x="71108" y="214347"/>
                </a:lnTo>
                <a:lnTo>
                  <a:pt x="72002" y="214982"/>
                </a:lnTo>
                <a:lnTo>
                  <a:pt x="72598" y="216040"/>
                </a:lnTo>
                <a:lnTo>
                  <a:pt x="73554" y="219267"/>
                </a:lnTo>
                <a:lnTo>
                  <a:pt x="74378" y="215342"/>
                </a:lnTo>
                <a:lnTo>
                  <a:pt x="92868" y="187332"/>
                </a:lnTo>
                <a:lnTo>
                  <a:pt x="109192" y="164787"/>
                </a:lnTo>
                <a:lnTo>
                  <a:pt x="114881" y="139546"/>
                </a:lnTo>
                <a:lnTo>
                  <a:pt x="122827" y="111410"/>
                </a:lnTo>
                <a:lnTo>
                  <a:pt x="124908" y="82893"/>
                </a:lnTo>
                <a:lnTo>
                  <a:pt x="125183" y="58849"/>
                </a:lnTo>
                <a:lnTo>
                  <a:pt x="124584" y="35872"/>
                </a:lnTo>
                <a:lnTo>
                  <a:pt x="120660" y="24658"/>
                </a:lnTo>
                <a:lnTo>
                  <a:pt x="109918" y="7458"/>
                </a:lnTo>
                <a:lnTo>
                  <a:pt x="97416" y="459"/>
                </a:lnTo>
                <a:lnTo>
                  <a:pt x="94621" y="0"/>
                </a:lnTo>
                <a:lnTo>
                  <a:pt x="92122" y="329"/>
                </a:lnTo>
                <a:lnTo>
                  <a:pt x="77638" y="7117"/>
                </a:lnTo>
                <a:lnTo>
                  <a:pt x="72748" y="10696"/>
                </a:lnTo>
                <a:lnTo>
                  <a:pt x="70151" y="14404"/>
                </a:lnTo>
                <a:lnTo>
                  <a:pt x="63733" y="33669"/>
                </a:lnTo>
                <a:lnTo>
                  <a:pt x="62540" y="60332"/>
                </a:lnTo>
                <a:lnTo>
                  <a:pt x="64088" y="82959"/>
                </a:lnTo>
                <a:lnTo>
                  <a:pt x="67286" y="108807"/>
                </a:lnTo>
                <a:lnTo>
                  <a:pt x="72481" y="134445"/>
                </a:lnTo>
                <a:lnTo>
                  <a:pt x="77776" y="155888"/>
                </a:lnTo>
                <a:lnTo>
                  <a:pt x="83561" y="184196"/>
                </a:lnTo>
                <a:lnTo>
                  <a:pt x="87925" y="211355"/>
                </a:lnTo>
                <a:lnTo>
                  <a:pt x="90340" y="236616"/>
                </a:lnTo>
                <a:lnTo>
                  <a:pt x="90816" y="261644"/>
                </a:lnTo>
                <a:lnTo>
                  <a:pt x="90911" y="287825"/>
                </a:lnTo>
                <a:lnTo>
                  <a:pt x="87893" y="302511"/>
                </a:lnTo>
                <a:lnTo>
                  <a:pt x="74831" y="327275"/>
                </a:lnTo>
                <a:lnTo>
                  <a:pt x="69807" y="335022"/>
                </a:lnTo>
                <a:lnTo>
                  <a:pt x="56234" y="345170"/>
                </a:lnTo>
                <a:lnTo>
                  <a:pt x="48842" y="348691"/>
                </a:lnTo>
                <a:lnTo>
                  <a:pt x="21571" y="351397"/>
                </a:lnTo>
                <a:lnTo>
                  <a:pt x="17138" y="349765"/>
                </a:lnTo>
                <a:lnTo>
                  <a:pt x="3333" y="338070"/>
                </a:lnTo>
                <a:lnTo>
                  <a:pt x="1200" y="334317"/>
                </a:lnTo>
                <a:lnTo>
                  <a:pt x="0" y="326940"/>
                </a:lnTo>
                <a:lnTo>
                  <a:pt x="196" y="309372"/>
                </a:lnTo>
                <a:lnTo>
                  <a:pt x="6553" y="282914"/>
                </a:lnTo>
                <a:lnTo>
                  <a:pt x="15546" y="263875"/>
                </a:lnTo>
                <a:lnTo>
                  <a:pt x="40381" y="236431"/>
                </a:lnTo>
                <a:lnTo>
                  <a:pt x="52488" y="225926"/>
                </a:lnTo>
                <a:lnTo>
                  <a:pt x="61127" y="221799"/>
                </a:lnTo>
                <a:lnTo>
                  <a:pt x="78204" y="218521"/>
                </a:lnTo>
                <a:lnTo>
                  <a:pt x="83371" y="216202"/>
                </a:lnTo>
                <a:lnTo>
                  <a:pt x="106002" y="213760"/>
                </a:lnTo>
                <a:lnTo>
                  <a:pt x="113760" y="209833"/>
                </a:lnTo>
                <a:lnTo>
                  <a:pt x="121407" y="208869"/>
                </a:lnTo>
                <a:lnTo>
                  <a:pt x="130161" y="211736"/>
                </a:lnTo>
                <a:lnTo>
                  <a:pt x="142015" y="218526"/>
                </a:lnTo>
                <a:lnTo>
                  <a:pt x="146022" y="220015"/>
                </a:lnTo>
                <a:lnTo>
                  <a:pt x="161413" y="233469"/>
                </a:lnTo>
                <a:lnTo>
                  <a:pt x="163533" y="237239"/>
                </a:lnTo>
                <a:lnTo>
                  <a:pt x="165130" y="247510"/>
                </a:lnTo>
                <a:lnTo>
                  <a:pt x="165844" y="257540"/>
                </a:lnTo>
                <a:lnTo>
                  <a:pt x="170147" y="272442"/>
                </a:lnTo>
                <a:lnTo>
                  <a:pt x="172532" y="293541"/>
                </a:lnTo>
                <a:lnTo>
                  <a:pt x="178878" y="309436"/>
                </a:lnTo>
                <a:lnTo>
                  <a:pt x="184207" y="315452"/>
                </a:lnTo>
                <a:lnTo>
                  <a:pt x="190174" y="320877"/>
                </a:lnTo>
                <a:lnTo>
                  <a:pt x="194942" y="327522"/>
                </a:lnTo>
                <a:lnTo>
                  <a:pt x="197738" y="329802"/>
                </a:lnTo>
                <a:lnTo>
                  <a:pt x="218747" y="337889"/>
                </a:lnTo>
                <a:lnTo>
                  <a:pt x="245372" y="339885"/>
                </a:lnTo>
                <a:lnTo>
                  <a:pt x="263728" y="338346"/>
                </a:lnTo>
                <a:lnTo>
                  <a:pt x="292269" y="328495"/>
                </a:lnTo>
                <a:lnTo>
                  <a:pt x="315144" y="318467"/>
                </a:lnTo>
                <a:lnTo>
                  <a:pt x="326347" y="308838"/>
                </a:lnTo>
                <a:lnTo>
                  <a:pt x="346759" y="282882"/>
                </a:lnTo>
                <a:lnTo>
                  <a:pt x="350684" y="275287"/>
                </a:lnTo>
                <a:lnTo>
                  <a:pt x="353204" y="258370"/>
                </a:lnTo>
                <a:lnTo>
                  <a:pt x="353769" y="231845"/>
                </a:lnTo>
                <a:lnTo>
                  <a:pt x="353165" y="224029"/>
                </a:lnTo>
                <a:lnTo>
                  <a:pt x="350779" y="216322"/>
                </a:lnTo>
                <a:lnTo>
                  <a:pt x="345909" y="210356"/>
                </a:lnTo>
                <a:lnTo>
                  <a:pt x="321310" y="195398"/>
                </a:lnTo>
                <a:lnTo>
                  <a:pt x="309971" y="192646"/>
                </a:lnTo>
                <a:lnTo>
                  <a:pt x="284737" y="191640"/>
                </a:lnTo>
                <a:lnTo>
                  <a:pt x="272954" y="192825"/>
                </a:lnTo>
                <a:lnTo>
                  <a:pt x="244693" y="203934"/>
                </a:lnTo>
                <a:lnTo>
                  <a:pt x="222217" y="214648"/>
                </a:lnTo>
                <a:lnTo>
                  <a:pt x="199471" y="225866"/>
                </a:lnTo>
                <a:lnTo>
                  <a:pt x="159514" y="24863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67" name="SMARTInkShape-Group153"/>
          <p:cNvGrpSpPr/>
          <p:nvPr/>
        </p:nvGrpSpPr>
        <p:grpSpPr>
          <a:xfrm>
            <a:off x="4029154" y="2108905"/>
            <a:ext cx="462837" cy="299518"/>
            <a:chOff x="4029154" y="2108905"/>
            <a:chExt cx="462837" cy="299518"/>
          </a:xfrm>
        </p:grpSpPr>
        <p:sp>
          <p:nvSpPr>
            <p:cNvPr id="363" name="SMARTInkShape-667"/>
            <p:cNvSpPr/>
            <p:nvPr>
              <p:custDataLst>
                <p:tags r:id="rId92"/>
              </p:custDataLst>
            </p:nvPr>
          </p:nvSpPr>
          <p:spPr>
            <a:xfrm>
              <a:off x="4251960" y="2160270"/>
              <a:ext cx="164770" cy="177163"/>
            </a:xfrm>
            <a:custGeom>
              <a:avLst/>
              <a:gdLst/>
              <a:ahLst/>
              <a:cxnLst/>
              <a:rect l="0" t="0" r="0" b="0"/>
              <a:pathLst>
                <a:path w="164770" h="177163">
                  <a:moveTo>
                    <a:pt x="108585" y="0"/>
                  </a:moveTo>
                  <a:lnTo>
                    <a:pt x="108585" y="0"/>
                  </a:lnTo>
                  <a:lnTo>
                    <a:pt x="114065" y="5480"/>
                  </a:lnTo>
                  <a:lnTo>
                    <a:pt x="114294" y="19143"/>
                  </a:lnTo>
                  <a:lnTo>
                    <a:pt x="106345" y="41476"/>
                  </a:lnTo>
                  <a:lnTo>
                    <a:pt x="90300" y="66470"/>
                  </a:lnTo>
                  <a:lnTo>
                    <a:pt x="82066" y="80604"/>
                  </a:lnTo>
                  <a:lnTo>
                    <a:pt x="76880" y="84843"/>
                  </a:lnTo>
                  <a:lnTo>
                    <a:pt x="75444" y="88084"/>
                  </a:lnTo>
                  <a:lnTo>
                    <a:pt x="74426" y="89203"/>
                  </a:lnTo>
                  <a:lnTo>
                    <a:pt x="68845" y="91353"/>
                  </a:lnTo>
                  <a:lnTo>
                    <a:pt x="74067" y="91438"/>
                  </a:lnTo>
                  <a:lnTo>
                    <a:pt x="78812" y="87512"/>
                  </a:lnTo>
                  <a:lnTo>
                    <a:pt x="82230" y="86519"/>
                  </a:lnTo>
                  <a:lnTo>
                    <a:pt x="109468" y="85746"/>
                  </a:lnTo>
                  <a:lnTo>
                    <a:pt x="126097" y="91944"/>
                  </a:lnTo>
                  <a:lnTo>
                    <a:pt x="138008" y="99160"/>
                  </a:lnTo>
                  <a:lnTo>
                    <a:pt x="153436" y="113532"/>
                  </a:lnTo>
                  <a:lnTo>
                    <a:pt x="157094" y="120520"/>
                  </a:lnTo>
                  <a:lnTo>
                    <a:pt x="159354" y="127225"/>
                  </a:lnTo>
                  <a:lnTo>
                    <a:pt x="163562" y="135204"/>
                  </a:lnTo>
                  <a:lnTo>
                    <a:pt x="164769" y="141794"/>
                  </a:lnTo>
                  <a:lnTo>
                    <a:pt x="163612" y="147263"/>
                  </a:lnTo>
                  <a:lnTo>
                    <a:pt x="153705" y="163778"/>
                  </a:lnTo>
                  <a:lnTo>
                    <a:pt x="146013" y="168894"/>
                  </a:lnTo>
                  <a:lnTo>
                    <a:pt x="124667" y="176271"/>
                  </a:lnTo>
                  <a:lnTo>
                    <a:pt x="97039" y="177130"/>
                  </a:lnTo>
                  <a:lnTo>
                    <a:pt x="69761" y="177162"/>
                  </a:lnTo>
                  <a:lnTo>
                    <a:pt x="61485" y="176528"/>
                  </a:lnTo>
                  <a:lnTo>
                    <a:pt x="34854" y="167417"/>
                  </a:lnTo>
                  <a:lnTo>
                    <a:pt x="18497" y="158086"/>
                  </a:lnTo>
                  <a:lnTo>
                    <a:pt x="12878" y="150905"/>
                  </a:lnTo>
                  <a:lnTo>
                    <a:pt x="8898" y="141999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4" name="SMARTInkShape-668"/>
            <p:cNvSpPr/>
            <p:nvPr>
              <p:custDataLst>
                <p:tags r:id="rId93"/>
              </p:custDataLst>
            </p:nvPr>
          </p:nvSpPr>
          <p:spPr>
            <a:xfrm>
              <a:off x="4303395" y="2114550"/>
              <a:ext cx="188596" cy="5716"/>
            </a:xfrm>
            <a:custGeom>
              <a:avLst/>
              <a:gdLst/>
              <a:ahLst/>
              <a:cxnLst/>
              <a:rect l="0" t="0" r="0" b="0"/>
              <a:pathLst>
                <a:path w="188596" h="5716">
                  <a:moveTo>
                    <a:pt x="0" y="0"/>
                  </a:moveTo>
                  <a:lnTo>
                    <a:pt x="0" y="0"/>
                  </a:lnTo>
                  <a:lnTo>
                    <a:pt x="27984" y="0"/>
                  </a:lnTo>
                  <a:lnTo>
                    <a:pt x="51318" y="0"/>
                  </a:lnTo>
                  <a:lnTo>
                    <a:pt x="74907" y="0"/>
                  </a:lnTo>
                  <a:lnTo>
                    <a:pt x="103367" y="0"/>
                  </a:lnTo>
                  <a:lnTo>
                    <a:pt x="125877" y="0"/>
                  </a:lnTo>
                  <a:lnTo>
                    <a:pt x="148634" y="1693"/>
                  </a:lnTo>
                  <a:lnTo>
                    <a:pt x="18859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5" name="SMARTInkShape-669"/>
            <p:cNvSpPr/>
            <p:nvPr>
              <p:custDataLst>
                <p:tags r:id="rId94"/>
              </p:custDataLst>
            </p:nvPr>
          </p:nvSpPr>
          <p:spPr>
            <a:xfrm>
              <a:off x="4029154" y="2108905"/>
              <a:ext cx="148512" cy="188517"/>
            </a:xfrm>
            <a:custGeom>
              <a:avLst/>
              <a:gdLst/>
              <a:ahLst/>
              <a:cxnLst/>
              <a:rect l="0" t="0" r="0" b="0"/>
              <a:pathLst>
                <a:path w="148512" h="188517">
                  <a:moveTo>
                    <a:pt x="148511" y="5645"/>
                  </a:moveTo>
                  <a:lnTo>
                    <a:pt x="148511" y="5645"/>
                  </a:lnTo>
                  <a:lnTo>
                    <a:pt x="142866" y="0"/>
                  </a:lnTo>
                  <a:lnTo>
                    <a:pt x="142802" y="4857"/>
                  </a:lnTo>
                  <a:lnTo>
                    <a:pt x="143435" y="5119"/>
                  </a:lnTo>
                  <a:lnTo>
                    <a:pt x="148511" y="5645"/>
                  </a:lnTo>
                  <a:lnTo>
                    <a:pt x="148511" y="8679"/>
                  </a:lnTo>
                  <a:lnTo>
                    <a:pt x="147876" y="9572"/>
                  </a:lnTo>
                  <a:lnTo>
                    <a:pt x="146818" y="10168"/>
                  </a:lnTo>
                  <a:lnTo>
                    <a:pt x="145477" y="10566"/>
                  </a:lnTo>
                  <a:lnTo>
                    <a:pt x="140557" y="14158"/>
                  </a:lnTo>
                  <a:lnTo>
                    <a:pt x="119421" y="41812"/>
                  </a:lnTo>
                  <a:lnTo>
                    <a:pt x="97031" y="69866"/>
                  </a:lnTo>
                  <a:lnTo>
                    <a:pt x="74212" y="96702"/>
                  </a:lnTo>
                  <a:lnTo>
                    <a:pt x="45659" y="120699"/>
                  </a:lnTo>
                  <a:lnTo>
                    <a:pt x="18686" y="142407"/>
                  </a:lnTo>
                  <a:lnTo>
                    <a:pt x="13976" y="147073"/>
                  </a:lnTo>
                  <a:lnTo>
                    <a:pt x="823" y="164700"/>
                  </a:lnTo>
                  <a:lnTo>
                    <a:pt x="0" y="170501"/>
                  </a:lnTo>
                  <a:lnTo>
                    <a:pt x="609" y="170794"/>
                  </a:lnTo>
                  <a:lnTo>
                    <a:pt x="2978" y="171119"/>
                  </a:lnTo>
                  <a:lnTo>
                    <a:pt x="3864" y="171841"/>
                  </a:lnTo>
                  <a:lnTo>
                    <a:pt x="4849" y="174337"/>
                  </a:lnTo>
                  <a:lnTo>
                    <a:pt x="5746" y="175256"/>
                  </a:lnTo>
                  <a:lnTo>
                    <a:pt x="11749" y="178425"/>
                  </a:lnTo>
                  <a:lnTo>
                    <a:pt x="13521" y="179887"/>
                  </a:lnTo>
                  <a:lnTo>
                    <a:pt x="18877" y="181511"/>
                  </a:lnTo>
                  <a:lnTo>
                    <a:pt x="35561" y="184389"/>
                  </a:lnTo>
                  <a:lnTo>
                    <a:pt x="46041" y="187300"/>
                  </a:lnTo>
                  <a:lnTo>
                    <a:pt x="70229" y="188417"/>
                  </a:lnTo>
                  <a:lnTo>
                    <a:pt x="96726" y="188516"/>
                  </a:lnTo>
                  <a:lnTo>
                    <a:pt x="104541" y="187886"/>
                  </a:lnTo>
                  <a:lnTo>
                    <a:pt x="131127" y="177146"/>
                  </a:lnTo>
                  <a:lnTo>
                    <a:pt x="142796" y="1713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6" name="SMARTInkShape-670"/>
            <p:cNvSpPr/>
            <p:nvPr>
              <p:custDataLst>
                <p:tags r:id="rId95"/>
              </p:custDataLst>
            </p:nvPr>
          </p:nvSpPr>
          <p:spPr>
            <a:xfrm>
              <a:off x="4103497" y="2223135"/>
              <a:ext cx="85599" cy="185288"/>
            </a:xfrm>
            <a:custGeom>
              <a:avLst/>
              <a:gdLst/>
              <a:ahLst/>
              <a:cxnLst/>
              <a:rect l="0" t="0" r="0" b="0"/>
              <a:pathLst>
                <a:path w="85599" h="185288">
                  <a:moveTo>
                    <a:pt x="85598" y="0"/>
                  </a:moveTo>
                  <a:lnTo>
                    <a:pt x="85598" y="0"/>
                  </a:lnTo>
                  <a:lnTo>
                    <a:pt x="85598" y="8679"/>
                  </a:lnTo>
                  <a:lnTo>
                    <a:pt x="84963" y="9596"/>
                  </a:lnTo>
                  <a:lnTo>
                    <a:pt x="83905" y="10207"/>
                  </a:lnTo>
                  <a:lnTo>
                    <a:pt x="82564" y="10615"/>
                  </a:lnTo>
                  <a:lnTo>
                    <a:pt x="79381" y="14454"/>
                  </a:lnTo>
                  <a:lnTo>
                    <a:pt x="76485" y="20394"/>
                  </a:lnTo>
                  <a:lnTo>
                    <a:pt x="73584" y="30878"/>
                  </a:lnTo>
                  <a:lnTo>
                    <a:pt x="55367" y="57938"/>
                  </a:lnTo>
                  <a:lnTo>
                    <a:pt x="40938" y="85829"/>
                  </a:lnTo>
                  <a:lnTo>
                    <a:pt x="30303" y="112533"/>
                  </a:lnTo>
                  <a:lnTo>
                    <a:pt x="16632" y="136811"/>
                  </a:lnTo>
                  <a:lnTo>
                    <a:pt x="3114" y="164419"/>
                  </a:lnTo>
                  <a:lnTo>
                    <a:pt x="158" y="180525"/>
                  </a:lnTo>
                  <a:lnTo>
                    <a:pt x="0" y="184585"/>
                  </a:lnTo>
                  <a:lnTo>
                    <a:pt x="592" y="185287"/>
                  </a:lnTo>
                  <a:lnTo>
                    <a:pt x="1623" y="185119"/>
                  </a:lnTo>
                  <a:lnTo>
                    <a:pt x="7839" y="180288"/>
                  </a:lnTo>
                  <a:lnTo>
                    <a:pt x="15919" y="167598"/>
                  </a:lnTo>
                  <a:lnTo>
                    <a:pt x="22733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73" name="SMARTInkShape-Group154"/>
          <p:cNvGrpSpPr/>
          <p:nvPr/>
        </p:nvGrpSpPr>
        <p:grpSpPr>
          <a:xfrm>
            <a:off x="2555530" y="2791320"/>
            <a:ext cx="750381" cy="322073"/>
            <a:chOff x="2555530" y="2791320"/>
            <a:chExt cx="750381" cy="322073"/>
          </a:xfrm>
        </p:grpSpPr>
        <p:sp>
          <p:nvSpPr>
            <p:cNvPr id="368" name="SMARTInkShape-671"/>
            <p:cNvSpPr/>
            <p:nvPr>
              <p:custDataLst>
                <p:tags r:id="rId87"/>
              </p:custDataLst>
            </p:nvPr>
          </p:nvSpPr>
          <p:spPr>
            <a:xfrm>
              <a:off x="2829048" y="2823210"/>
              <a:ext cx="91318" cy="170315"/>
            </a:xfrm>
            <a:custGeom>
              <a:avLst/>
              <a:gdLst/>
              <a:ahLst/>
              <a:cxnLst/>
              <a:rect l="0" t="0" r="0" b="0"/>
              <a:pathLst>
                <a:path w="91318" h="170315">
                  <a:moveTo>
                    <a:pt x="91317" y="0"/>
                  </a:moveTo>
                  <a:lnTo>
                    <a:pt x="91317" y="0"/>
                  </a:lnTo>
                  <a:lnTo>
                    <a:pt x="91317" y="3034"/>
                  </a:lnTo>
                  <a:lnTo>
                    <a:pt x="90682" y="3927"/>
                  </a:lnTo>
                  <a:lnTo>
                    <a:pt x="89624" y="4524"/>
                  </a:lnTo>
                  <a:lnTo>
                    <a:pt x="88283" y="4920"/>
                  </a:lnTo>
                  <a:lnTo>
                    <a:pt x="87389" y="5820"/>
                  </a:lnTo>
                  <a:lnTo>
                    <a:pt x="86397" y="8513"/>
                  </a:lnTo>
                  <a:lnTo>
                    <a:pt x="82568" y="11827"/>
                  </a:lnTo>
                  <a:lnTo>
                    <a:pt x="54369" y="37068"/>
                  </a:lnTo>
                  <a:lnTo>
                    <a:pt x="27701" y="64261"/>
                  </a:lnTo>
                  <a:lnTo>
                    <a:pt x="9553" y="91513"/>
                  </a:lnTo>
                  <a:lnTo>
                    <a:pt x="3026" y="104232"/>
                  </a:lnTo>
                  <a:lnTo>
                    <a:pt x="61" y="129720"/>
                  </a:lnTo>
                  <a:lnTo>
                    <a:pt x="0" y="132200"/>
                  </a:lnTo>
                  <a:lnTo>
                    <a:pt x="2947" y="141758"/>
                  </a:lnTo>
                  <a:lnTo>
                    <a:pt x="7842" y="149600"/>
                  </a:lnTo>
                  <a:lnTo>
                    <a:pt x="33165" y="167616"/>
                  </a:lnTo>
                  <a:lnTo>
                    <a:pt x="43960" y="170314"/>
                  </a:lnTo>
                  <a:lnTo>
                    <a:pt x="51431" y="169252"/>
                  </a:lnTo>
                  <a:lnTo>
                    <a:pt x="60508" y="166430"/>
                  </a:lnTo>
                  <a:lnTo>
                    <a:pt x="68457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9" name="SMARTInkShape-672"/>
            <p:cNvSpPr/>
            <p:nvPr>
              <p:custDataLst>
                <p:tags r:id="rId88"/>
              </p:custDataLst>
            </p:nvPr>
          </p:nvSpPr>
          <p:spPr>
            <a:xfrm>
              <a:off x="2555530" y="2791320"/>
              <a:ext cx="213565" cy="266206"/>
            </a:xfrm>
            <a:custGeom>
              <a:avLst/>
              <a:gdLst/>
              <a:ahLst/>
              <a:cxnLst/>
              <a:rect l="0" t="0" r="0" b="0"/>
              <a:pathLst>
                <a:path w="213565" h="266206">
                  <a:moveTo>
                    <a:pt x="210530" y="60465"/>
                  </a:moveTo>
                  <a:lnTo>
                    <a:pt x="210530" y="60465"/>
                  </a:lnTo>
                  <a:lnTo>
                    <a:pt x="213564" y="51363"/>
                  </a:lnTo>
                  <a:lnTo>
                    <a:pt x="211667" y="40122"/>
                  </a:lnTo>
                  <a:lnTo>
                    <a:pt x="205955" y="27928"/>
                  </a:lnTo>
                  <a:lnTo>
                    <a:pt x="191395" y="13924"/>
                  </a:lnTo>
                  <a:lnTo>
                    <a:pt x="178319" y="5702"/>
                  </a:lnTo>
                  <a:lnTo>
                    <a:pt x="153643" y="0"/>
                  </a:lnTo>
                  <a:lnTo>
                    <a:pt x="125986" y="2637"/>
                  </a:lnTo>
                  <a:lnTo>
                    <a:pt x="100485" y="9272"/>
                  </a:lnTo>
                  <a:lnTo>
                    <a:pt x="93352" y="11097"/>
                  </a:lnTo>
                  <a:lnTo>
                    <a:pt x="82039" y="18203"/>
                  </a:lnTo>
                  <a:lnTo>
                    <a:pt x="55861" y="39848"/>
                  </a:lnTo>
                  <a:lnTo>
                    <a:pt x="30636" y="66475"/>
                  </a:lnTo>
                  <a:lnTo>
                    <a:pt x="15164" y="93026"/>
                  </a:lnTo>
                  <a:lnTo>
                    <a:pt x="8146" y="111387"/>
                  </a:lnTo>
                  <a:lnTo>
                    <a:pt x="3760" y="136352"/>
                  </a:lnTo>
                  <a:lnTo>
                    <a:pt x="0" y="162521"/>
                  </a:lnTo>
                  <a:lnTo>
                    <a:pt x="3820" y="189962"/>
                  </a:lnTo>
                  <a:lnTo>
                    <a:pt x="12533" y="217194"/>
                  </a:lnTo>
                  <a:lnTo>
                    <a:pt x="28168" y="241971"/>
                  </a:lnTo>
                  <a:lnTo>
                    <a:pt x="39233" y="252674"/>
                  </a:lnTo>
                  <a:lnTo>
                    <a:pt x="54351" y="261980"/>
                  </a:lnTo>
                  <a:lnTo>
                    <a:pt x="65759" y="264953"/>
                  </a:lnTo>
                  <a:lnTo>
                    <a:pt x="77183" y="265834"/>
                  </a:lnTo>
                  <a:lnTo>
                    <a:pt x="88611" y="263061"/>
                  </a:lnTo>
                  <a:lnTo>
                    <a:pt x="100040" y="258218"/>
                  </a:lnTo>
                  <a:lnTo>
                    <a:pt x="105967" y="252918"/>
                  </a:lnTo>
                  <a:lnTo>
                    <a:pt x="116962" y="234846"/>
                  </a:lnTo>
                  <a:lnTo>
                    <a:pt x="127960" y="207658"/>
                  </a:lnTo>
                  <a:lnTo>
                    <a:pt x="130183" y="188167"/>
                  </a:lnTo>
                  <a:lnTo>
                    <a:pt x="128677" y="182203"/>
                  </a:lnTo>
                  <a:lnTo>
                    <a:pt x="127386" y="179724"/>
                  </a:lnTo>
                  <a:lnTo>
                    <a:pt x="122565" y="175276"/>
                  </a:lnTo>
                  <a:lnTo>
                    <a:pt x="116190" y="171817"/>
                  </a:lnTo>
                  <a:lnTo>
                    <a:pt x="98004" y="169414"/>
                  </a:lnTo>
                  <a:lnTo>
                    <a:pt x="78941" y="169757"/>
                  </a:lnTo>
                  <a:lnTo>
                    <a:pt x="65637" y="174269"/>
                  </a:lnTo>
                  <a:lnTo>
                    <a:pt x="41848" y="190441"/>
                  </a:lnTo>
                  <a:lnTo>
                    <a:pt x="26550" y="205966"/>
                  </a:lnTo>
                  <a:lnTo>
                    <a:pt x="19563" y="220628"/>
                  </a:lnTo>
                  <a:lnTo>
                    <a:pt x="16514" y="248388"/>
                  </a:lnTo>
                  <a:lnTo>
                    <a:pt x="16259" y="258771"/>
                  </a:lnTo>
                  <a:lnTo>
                    <a:pt x="21935" y="2662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0" name="SMARTInkShape-673"/>
            <p:cNvSpPr/>
            <p:nvPr>
              <p:custDataLst>
                <p:tags r:id="rId89"/>
              </p:custDataLst>
            </p:nvPr>
          </p:nvSpPr>
          <p:spPr>
            <a:xfrm>
              <a:off x="2869266" y="2926080"/>
              <a:ext cx="68245" cy="159983"/>
            </a:xfrm>
            <a:custGeom>
              <a:avLst/>
              <a:gdLst/>
              <a:ahLst/>
              <a:cxnLst/>
              <a:rect l="0" t="0" r="0" b="0"/>
              <a:pathLst>
                <a:path w="68245" h="159983">
                  <a:moveTo>
                    <a:pt x="68244" y="0"/>
                  </a:moveTo>
                  <a:lnTo>
                    <a:pt x="68244" y="0"/>
                  </a:lnTo>
                  <a:lnTo>
                    <a:pt x="68244" y="8514"/>
                  </a:lnTo>
                  <a:lnTo>
                    <a:pt x="66551" y="11827"/>
                  </a:lnTo>
                  <a:lnTo>
                    <a:pt x="64317" y="15416"/>
                  </a:lnTo>
                  <a:lnTo>
                    <a:pt x="62424" y="21007"/>
                  </a:lnTo>
                  <a:lnTo>
                    <a:pt x="47237" y="47849"/>
                  </a:lnTo>
                  <a:lnTo>
                    <a:pt x="35220" y="74432"/>
                  </a:lnTo>
                  <a:lnTo>
                    <a:pt x="19243" y="102832"/>
                  </a:lnTo>
                  <a:lnTo>
                    <a:pt x="5410" y="131331"/>
                  </a:lnTo>
                  <a:lnTo>
                    <a:pt x="2218" y="139014"/>
                  </a:lnTo>
                  <a:lnTo>
                    <a:pt x="0" y="155074"/>
                  </a:lnTo>
                  <a:lnTo>
                    <a:pt x="523" y="156723"/>
                  </a:lnTo>
                  <a:lnTo>
                    <a:pt x="1507" y="157822"/>
                  </a:lnTo>
                  <a:lnTo>
                    <a:pt x="4293" y="159043"/>
                  </a:lnTo>
                  <a:lnTo>
                    <a:pt x="15712" y="159982"/>
                  </a:lnTo>
                  <a:lnTo>
                    <a:pt x="22524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1" name="SMARTInkShape-674"/>
            <p:cNvSpPr/>
            <p:nvPr>
              <p:custDataLst>
                <p:tags r:id="rId90"/>
              </p:custDataLst>
            </p:nvPr>
          </p:nvSpPr>
          <p:spPr>
            <a:xfrm>
              <a:off x="3120390" y="2967013"/>
              <a:ext cx="185521" cy="146380"/>
            </a:xfrm>
            <a:custGeom>
              <a:avLst/>
              <a:gdLst/>
              <a:ahLst/>
              <a:cxnLst/>
              <a:rect l="0" t="0" r="0" b="0"/>
              <a:pathLst>
                <a:path w="185521" h="146380">
                  <a:moveTo>
                    <a:pt x="22860" y="56222"/>
                  </a:moveTo>
                  <a:lnTo>
                    <a:pt x="22860" y="56222"/>
                  </a:lnTo>
                  <a:lnTo>
                    <a:pt x="27781" y="61142"/>
                  </a:lnTo>
                  <a:lnTo>
                    <a:pt x="28505" y="66788"/>
                  </a:lnTo>
                  <a:lnTo>
                    <a:pt x="29209" y="87506"/>
                  </a:lnTo>
                  <a:lnTo>
                    <a:pt x="35630" y="113419"/>
                  </a:lnTo>
                  <a:lnTo>
                    <a:pt x="37089" y="117213"/>
                  </a:lnTo>
                  <a:lnTo>
                    <a:pt x="42095" y="123122"/>
                  </a:lnTo>
                  <a:lnTo>
                    <a:pt x="59330" y="137398"/>
                  </a:lnTo>
                  <a:lnTo>
                    <a:pt x="86502" y="145475"/>
                  </a:lnTo>
                  <a:lnTo>
                    <a:pt x="103100" y="146379"/>
                  </a:lnTo>
                  <a:lnTo>
                    <a:pt x="128441" y="142656"/>
                  </a:lnTo>
                  <a:lnTo>
                    <a:pt x="140644" y="139123"/>
                  </a:lnTo>
                  <a:lnTo>
                    <a:pt x="146752" y="134130"/>
                  </a:lnTo>
                  <a:lnTo>
                    <a:pt x="152218" y="128313"/>
                  </a:lnTo>
                  <a:lnTo>
                    <a:pt x="172871" y="110855"/>
                  </a:lnTo>
                  <a:lnTo>
                    <a:pt x="178008" y="103575"/>
                  </a:lnTo>
                  <a:lnTo>
                    <a:pt x="185486" y="80963"/>
                  </a:lnTo>
                  <a:lnTo>
                    <a:pt x="185520" y="71663"/>
                  </a:lnTo>
                  <a:lnTo>
                    <a:pt x="181419" y="43451"/>
                  </a:lnTo>
                  <a:lnTo>
                    <a:pt x="177785" y="33401"/>
                  </a:lnTo>
                  <a:lnTo>
                    <a:pt x="161505" y="12663"/>
                  </a:lnTo>
                  <a:lnTo>
                    <a:pt x="147337" y="4086"/>
                  </a:lnTo>
                  <a:lnTo>
                    <a:pt x="131074" y="558"/>
                  </a:lnTo>
                  <a:lnTo>
                    <a:pt x="103949" y="0"/>
                  </a:lnTo>
                  <a:lnTo>
                    <a:pt x="81670" y="4991"/>
                  </a:lnTo>
                  <a:lnTo>
                    <a:pt x="58348" y="17971"/>
                  </a:lnTo>
                  <a:lnTo>
                    <a:pt x="30810" y="34343"/>
                  </a:lnTo>
                  <a:lnTo>
                    <a:pt x="0" y="505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2" name="SMARTInkShape-675"/>
            <p:cNvSpPr/>
            <p:nvPr>
              <p:custDataLst>
                <p:tags r:id="rId91"/>
              </p:custDataLst>
            </p:nvPr>
          </p:nvSpPr>
          <p:spPr>
            <a:xfrm>
              <a:off x="2988945" y="2950084"/>
              <a:ext cx="105888" cy="129960"/>
            </a:xfrm>
            <a:custGeom>
              <a:avLst/>
              <a:gdLst/>
              <a:ahLst/>
              <a:cxnLst/>
              <a:rect l="0" t="0" r="0" b="0"/>
              <a:pathLst>
                <a:path w="105888" h="129960">
                  <a:moveTo>
                    <a:pt x="17145" y="33146"/>
                  </a:moveTo>
                  <a:lnTo>
                    <a:pt x="17145" y="33146"/>
                  </a:lnTo>
                  <a:lnTo>
                    <a:pt x="17145" y="41660"/>
                  </a:lnTo>
                  <a:lnTo>
                    <a:pt x="15452" y="44973"/>
                  </a:lnTo>
                  <a:lnTo>
                    <a:pt x="14111" y="46745"/>
                  </a:lnTo>
                  <a:lnTo>
                    <a:pt x="12621" y="52102"/>
                  </a:lnTo>
                  <a:lnTo>
                    <a:pt x="11325" y="58081"/>
                  </a:lnTo>
                  <a:lnTo>
                    <a:pt x="2363" y="76291"/>
                  </a:lnTo>
                  <a:lnTo>
                    <a:pt x="138" y="102600"/>
                  </a:lnTo>
                  <a:lnTo>
                    <a:pt x="27" y="114105"/>
                  </a:lnTo>
                  <a:lnTo>
                    <a:pt x="1705" y="118446"/>
                  </a:lnTo>
                  <a:lnTo>
                    <a:pt x="3042" y="120493"/>
                  </a:lnTo>
                  <a:lnTo>
                    <a:pt x="10991" y="126407"/>
                  </a:lnTo>
                  <a:lnTo>
                    <a:pt x="18356" y="129147"/>
                  </a:lnTo>
                  <a:lnTo>
                    <a:pt x="27593" y="129959"/>
                  </a:lnTo>
                  <a:lnTo>
                    <a:pt x="38373" y="127166"/>
                  </a:lnTo>
                  <a:lnTo>
                    <a:pt x="64786" y="114354"/>
                  </a:lnTo>
                  <a:lnTo>
                    <a:pt x="75570" y="104762"/>
                  </a:lnTo>
                  <a:lnTo>
                    <a:pt x="95815" y="77127"/>
                  </a:lnTo>
                  <a:lnTo>
                    <a:pt x="100780" y="62899"/>
                  </a:lnTo>
                  <a:lnTo>
                    <a:pt x="105887" y="42191"/>
                  </a:lnTo>
                  <a:lnTo>
                    <a:pt x="103393" y="21755"/>
                  </a:lnTo>
                  <a:lnTo>
                    <a:pt x="101949" y="19202"/>
                  </a:lnTo>
                  <a:lnTo>
                    <a:pt x="87332" y="6590"/>
                  </a:lnTo>
                  <a:lnTo>
                    <a:pt x="77452" y="1429"/>
                  </a:lnTo>
                  <a:lnTo>
                    <a:pt x="70195" y="0"/>
                  </a:lnTo>
                  <a:lnTo>
                    <a:pt x="62736" y="1058"/>
                  </a:lnTo>
                  <a:lnTo>
                    <a:pt x="49703" y="6917"/>
                  </a:lnTo>
                  <a:lnTo>
                    <a:pt x="23210" y="27637"/>
                  </a:lnTo>
                  <a:lnTo>
                    <a:pt x="7689" y="45745"/>
                  </a:lnTo>
                  <a:lnTo>
                    <a:pt x="3417" y="54832"/>
                  </a:lnTo>
                  <a:lnTo>
                    <a:pt x="0" y="731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78" name="SMARTInkShape-Group155"/>
          <p:cNvGrpSpPr/>
          <p:nvPr/>
        </p:nvGrpSpPr>
        <p:grpSpPr>
          <a:xfrm>
            <a:off x="3847389" y="2874983"/>
            <a:ext cx="792832" cy="324011"/>
            <a:chOff x="3847389" y="2874983"/>
            <a:chExt cx="792832" cy="324011"/>
          </a:xfrm>
        </p:grpSpPr>
        <p:sp>
          <p:nvSpPr>
            <p:cNvPr id="374" name="SMARTInkShape-676"/>
            <p:cNvSpPr/>
            <p:nvPr>
              <p:custDataLst>
                <p:tags r:id="rId83"/>
              </p:custDataLst>
            </p:nvPr>
          </p:nvSpPr>
          <p:spPr>
            <a:xfrm>
              <a:off x="3847389" y="2874983"/>
              <a:ext cx="169099" cy="211089"/>
            </a:xfrm>
            <a:custGeom>
              <a:avLst/>
              <a:gdLst/>
              <a:ahLst/>
              <a:cxnLst/>
              <a:rect l="0" t="0" r="0" b="0"/>
              <a:pathLst>
                <a:path w="169099" h="211089">
                  <a:moveTo>
                    <a:pt x="73101" y="28237"/>
                  </a:moveTo>
                  <a:lnTo>
                    <a:pt x="73101" y="28237"/>
                  </a:lnTo>
                  <a:lnTo>
                    <a:pt x="73101" y="33946"/>
                  </a:lnTo>
                  <a:lnTo>
                    <a:pt x="73101" y="30916"/>
                  </a:lnTo>
                  <a:lnTo>
                    <a:pt x="73736" y="30023"/>
                  </a:lnTo>
                  <a:lnTo>
                    <a:pt x="74794" y="29428"/>
                  </a:lnTo>
                  <a:lnTo>
                    <a:pt x="78022" y="28472"/>
                  </a:lnTo>
                  <a:lnTo>
                    <a:pt x="83857" y="19793"/>
                  </a:lnTo>
                  <a:lnTo>
                    <a:pt x="100184" y="9329"/>
                  </a:lnTo>
                  <a:lnTo>
                    <a:pt x="119020" y="2230"/>
                  </a:lnTo>
                  <a:lnTo>
                    <a:pt x="139551" y="0"/>
                  </a:lnTo>
                  <a:lnTo>
                    <a:pt x="145603" y="1506"/>
                  </a:lnTo>
                  <a:lnTo>
                    <a:pt x="154662" y="7646"/>
                  </a:lnTo>
                  <a:lnTo>
                    <a:pt x="160626" y="13105"/>
                  </a:lnTo>
                  <a:lnTo>
                    <a:pt x="161296" y="15609"/>
                  </a:lnTo>
                  <a:lnTo>
                    <a:pt x="159277" y="29357"/>
                  </a:lnTo>
                  <a:lnTo>
                    <a:pt x="149789" y="46097"/>
                  </a:lnTo>
                  <a:lnTo>
                    <a:pt x="126146" y="72194"/>
                  </a:lnTo>
                  <a:lnTo>
                    <a:pt x="117605" y="79149"/>
                  </a:lnTo>
                  <a:lnTo>
                    <a:pt x="102071" y="89363"/>
                  </a:lnTo>
                  <a:lnTo>
                    <a:pt x="100034" y="89942"/>
                  </a:lnTo>
                  <a:lnTo>
                    <a:pt x="98676" y="90964"/>
                  </a:lnTo>
                  <a:lnTo>
                    <a:pt x="96067" y="96551"/>
                  </a:lnTo>
                  <a:lnTo>
                    <a:pt x="122996" y="96815"/>
                  </a:lnTo>
                  <a:lnTo>
                    <a:pt x="137943" y="101379"/>
                  </a:lnTo>
                  <a:lnTo>
                    <a:pt x="145523" y="104771"/>
                  </a:lnTo>
                  <a:lnTo>
                    <a:pt x="151432" y="110089"/>
                  </a:lnTo>
                  <a:lnTo>
                    <a:pt x="166348" y="130104"/>
                  </a:lnTo>
                  <a:lnTo>
                    <a:pt x="169098" y="140899"/>
                  </a:lnTo>
                  <a:lnTo>
                    <a:pt x="168048" y="148370"/>
                  </a:lnTo>
                  <a:lnTo>
                    <a:pt x="166879" y="152141"/>
                  </a:lnTo>
                  <a:lnTo>
                    <a:pt x="162193" y="158024"/>
                  </a:lnTo>
                  <a:lnTo>
                    <a:pt x="134592" y="178785"/>
                  </a:lnTo>
                  <a:lnTo>
                    <a:pt x="107210" y="189918"/>
                  </a:lnTo>
                  <a:lnTo>
                    <a:pt x="80568" y="197734"/>
                  </a:lnTo>
                  <a:lnTo>
                    <a:pt x="54609" y="205392"/>
                  </a:lnTo>
                  <a:lnTo>
                    <a:pt x="28244" y="209986"/>
                  </a:lnTo>
                  <a:lnTo>
                    <a:pt x="2837" y="211088"/>
                  </a:lnTo>
                  <a:lnTo>
                    <a:pt x="1493" y="209827"/>
                  </a:lnTo>
                  <a:lnTo>
                    <a:pt x="0" y="205040"/>
                  </a:lnTo>
                  <a:lnTo>
                    <a:pt x="872" y="202621"/>
                  </a:lnTo>
                  <a:lnTo>
                    <a:pt x="23703" y="175884"/>
                  </a:lnTo>
                  <a:lnTo>
                    <a:pt x="50004" y="148531"/>
                  </a:lnTo>
                  <a:lnTo>
                    <a:pt x="55956" y="1425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5" name="SMARTInkShape-677"/>
            <p:cNvSpPr/>
            <p:nvPr>
              <p:custDataLst>
                <p:tags r:id="rId84"/>
              </p:custDataLst>
            </p:nvPr>
          </p:nvSpPr>
          <p:spPr>
            <a:xfrm>
              <a:off x="4076050" y="2900514"/>
              <a:ext cx="153051" cy="254167"/>
            </a:xfrm>
            <a:custGeom>
              <a:avLst/>
              <a:gdLst/>
              <a:ahLst/>
              <a:cxnLst/>
              <a:rect l="0" t="0" r="0" b="0"/>
              <a:pathLst>
                <a:path w="153051" h="254167">
                  <a:moveTo>
                    <a:pt x="147335" y="19851"/>
                  </a:moveTo>
                  <a:lnTo>
                    <a:pt x="147335" y="19851"/>
                  </a:lnTo>
                  <a:lnTo>
                    <a:pt x="153044" y="25560"/>
                  </a:lnTo>
                  <a:lnTo>
                    <a:pt x="153050" y="11966"/>
                  </a:lnTo>
                  <a:lnTo>
                    <a:pt x="151357" y="8303"/>
                  </a:lnTo>
                  <a:lnTo>
                    <a:pt x="150016" y="6437"/>
                  </a:lnTo>
                  <a:lnTo>
                    <a:pt x="147852" y="5194"/>
                  </a:lnTo>
                  <a:lnTo>
                    <a:pt x="136948" y="1504"/>
                  </a:lnTo>
                  <a:lnTo>
                    <a:pt x="134695" y="0"/>
                  </a:lnTo>
                  <a:lnTo>
                    <a:pt x="127112" y="21"/>
                  </a:lnTo>
                  <a:lnTo>
                    <a:pt x="100153" y="4164"/>
                  </a:lnTo>
                  <a:lnTo>
                    <a:pt x="84037" y="10546"/>
                  </a:lnTo>
                  <a:lnTo>
                    <a:pt x="73482" y="17620"/>
                  </a:lnTo>
                  <a:lnTo>
                    <a:pt x="49360" y="43170"/>
                  </a:lnTo>
                  <a:lnTo>
                    <a:pt x="27793" y="66296"/>
                  </a:lnTo>
                  <a:lnTo>
                    <a:pt x="12338" y="94666"/>
                  </a:lnTo>
                  <a:lnTo>
                    <a:pt x="5101" y="117160"/>
                  </a:lnTo>
                  <a:lnTo>
                    <a:pt x="0" y="144482"/>
                  </a:lnTo>
                  <a:lnTo>
                    <a:pt x="2151" y="162400"/>
                  </a:lnTo>
                  <a:lnTo>
                    <a:pt x="6809" y="176741"/>
                  </a:lnTo>
                  <a:lnTo>
                    <a:pt x="22165" y="196855"/>
                  </a:lnTo>
                  <a:lnTo>
                    <a:pt x="30109" y="203929"/>
                  </a:lnTo>
                  <a:lnTo>
                    <a:pt x="45291" y="210847"/>
                  </a:lnTo>
                  <a:lnTo>
                    <a:pt x="73149" y="213725"/>
                  </a:lnTo>
                  <a:lnTo>
                    <a:pt x="91994" y="213440"/>
                  </a:lnTo>
                  <a:lnTo>
                    <a:pt x="115964" y="206195"/>
                  </a:lnTo>
                  <a:lnTo>
                    <a:pt x="136603" y="190160"/>
                  </a:lnTo>
                  <a:lnTo>
                    <a:pt x="143168" y="180873"/>
                  </a:lnTo>
                  <a:lnTo>
                    <a:pt x="146100" y="173112"/>
                  </a:lnTo>
                  <a:lnTo>
                    <a:pt x="146969" y="166791"/>
                  </a:lnTo>
                  <a:lnTo>
                    <a:pt x="145479" y="162839"/>
                  </a:lnTo>
                  <a:lnTo>
                    <a:pt x="144193" y="160896"/>
                  </a:lnTo>
                  <a:lnTo>
                    <a:pt x="142065" y="159601"/>
                  </a:lnTo>
                  <a:lnTo>
                    <a:pt x="133003" y="157778"/>
                  </a:lnTo>
                  <a:lnTo>
                    <a:pt x="122274" y="157873"/>
                  </a:lnTo>
                  <a:lnTo>
                    <a:pt x="100447" y="164995"/>
                  </a:lnTo>
                  <a:lnTo>
                    <a:pt x="84124" y="176522"/>
                  </a:lnTo>
                  <a:lnTo>
                    <a:pt x="66739" y="197483"/>
                  </a:lnTo>
                  <a:lnTo>
                    <a:pt x="54415" y="225653"/>
                  </a:lnTo>
                  <a:lnTo>
                    <a:pt x="50552" y="245864"/>
                  </a:lnTo>
                  <a:lnTo>
                    <a:pt x="52038" y="248994"/>
                  </a:lnTo>
                  <a:lnTo>
                    <a:pt x="55895" y="2541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6" name="SMARTInkShape-678"/>
            <p:cNvSpPr/>
            <p:nvPr>
              <p:custDataLst>
                <p:tags r:id="rId85"/>
              </p:custDataLst>
            </p:nvPr>
          </p:nvSpPr>
          <p:spPr>
            <a:xfrm>
              <a:off x="4287813" y="3018536"/>
              <a:ext cx="146041" cy="130322"/>
            </a:xfrm>
            <a:custGeom>
              <a:avLst/>
              <a:gdLst/>
              <a:ahLst/>
              <a:cxnLst/>
              <a:rect l="0" t="0" r="0" b="0"/>
              <a:pathLst>
                <a:path w="146041" h="130322">
                  <a:moveTo>
                    <a:pt x="27012" y="38989"/>
                  </a:moveTo>
                  <a:lnTo>
                    <a:pt x="27012" y="38989"/>
                  </a:lnTo>
                  <a:lnTo>
                    <a:pt x="27012" y="64526"/>
                  </a:lnTo>
                  <a:lnTo>
                    <a:pt x="27012" y="90609"/>
                  </a:lnTo>
                  <a:lnTo>
                    <a:pt x="27647" y="103249"/>
                  </a:lnTo>
                  <a:lnTo>
                    <a:pt x="31575" y="114403"/>
                  </a:lnTo>
                  <a:lnTo>
                    <a:pt x="34967" y="119708"/>
                  </a:lnTo>
                  <a:lnTo>
                    <a:pt x="43480" y="126264"/>
                  </a:lnTo>
                  <a:lnTo>
                    <a:pt x="54046" y="129195"/>
                  </a:lnTo>
                  <a:lnTo>
                    <a:pt x="81494" y="130321"/>
                  </a:lnTo>
                  <a:lnTo>
                    <a:pt x="93461" y="127363"/>
                  </a:lnTo>
                  <a:lnTo>
                    <a:pt x="105050" y="122465"/>
                  </a:lnTo>
                  <a:lnTo>
                    <a:pt x="111014" y="117153"/>
                  </a:lnTo>
                  <a:lnTo>
                    <a:pt x="133926" y="89187"/>
                  </a:lnTo>
                  <a:lnTo>
                    <a:pt x="138029" y="80137"/>
                  </a:lnTo>
                  <a:lnTo>
                    <a:pt x="144807" y="55532"/>
                  </a:lnTo>
                  <a:lnTo>
                    <a:pt x="146040" y="44436"/>
                  </a:lnTo>
                  <a:lnTo>
                    <a:pt x="143202" y="34848"/>
                  </a:lnTo>
                  <a:lnTo>
                    <a:pt x="125054" y="6696"/>
                  </a:lnTo>
                  <a:lnTo>
                    <a:pt x="117999" y="2412"/>
                  </a:lnTo>
                  <a:lnTo>
                    <a:pt x="103501" y="0"/>
                  </a:lnTo>
                  <a:lnTo>
                    <a:pt x="84812" y="978"/>
                  </a:lnTo>
                  <a:lnTo>
                    <a:pt x="73021" y="4315"/>
                  </a:lnTo>
                  <a:lnTo>
                    <a:pt x="49929" y="16806"/>
                  </a:lnTo>
                  <a:lnTo>
                    <a:pt x="38468" y="25320"/>
                  </a:lnTo>
                  <a:lnTo>
                    <a:pt x="12904" y="52680"/>
                  </a:lnTo>
                  <a:lnTo>
                    <a:pt x="3711" y="68234"/>
                  </a:lnTo>
                  <a:lnTo>
                    <a:pt x="0" y="81874"/>
                  </a:lnTo>
                  <a:lnTo>
                    <a:pt x="824" y="90010"/>
                  </a:lnTo>
                  <a:lnTo>
                    <a:pt x="3860" y="104201"/>
                  </a:lnTo>
                  <a:lnTo>
                    <a:pt x="4152" y="1132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7" name="SMARTInkShape-679"/>
            <p:cNvSpPr/>
            <p:nvPr>
              <p:custDataLst>
                <p:tags r:id="rId86"/>
              </p:custDataLst>
            </p:nvPr>
          </p:nvSpPr>
          <p:spPr>
            <a:xfrm>
              <a:off x="4434840" y="3036131"/>
              <a:ext cx="205381" cy="162863"/>
            </a:xfrm>
            <a:custGeom>
              <a:avLst/>
              <a:gdLst/>
              <a:ahLst/>
              <a:cxnLst/>
              <a:rect l="0" t="0" r="0" b="0"/>
              <a:pathLst>
                <a:path w="205381" h="162863">
                  <a:moveTo>
                    <a:pt x="62865" y="72829"/>
                  </a:moveTo>
                  <a:lnTo>
                    <a:pt x="62865" y="72829"/>
                  </a:lnTo>
                  <a:lnTo>
                    <a:pt x="62865" y="80783"/>
                  </a:lnTo>
                  <a:lnTo>
                    <a:pt x="61172" y="84407"/>
                  </a:lnTo>
                  <a:lnTo>
                    <a:pt x="59831" y="86263"/>
                  </a:lnTo>
                  <a:lnTo>
                    <a:pt x="57944" y="94942"/>
                  </a:lnTo>
                  <a:lnTo>
                    <a:pt x="63017" y="120522"/>
                  </a:lnTo>
                  <a:lnTo>
                    <a:pt x="67919" y="131904"/>
                  </a:lnTo>
                  <a:lnTo>
                    <a:pt x="77133" y="142685"/>
                  </a:lnTo>
                  <a:lnTo>
                    <a:pt x="88541" y="150183"/>
                  </a:lnTo>
                  <a:lnTo>
                    <a:pt x="116335" y="161663"/>
                  </a:lnTo>
                  <a:lnTo>
                    <a:pt x="131413" y="162862"/>
                  </a:lnTo>
                  <a:lnTo>
                    <a:pt x="156675" y="157746"/>
                  </a:lnTo>
                  <a:lnTo>
                    <a:pt x="183708" y="141640"/>
                  </a:lnTo>
                  <a:lnTo>
                    <a:pt x="187242" y="139658"/>
                  </a:lnTo>
                  <a:lnTo>
                    <a:pt x="192862" y="132376"/>
                  </a:lnTo>
                  <a:lnTo>
                    <a:pt x="203009" y="111245"/>
                  </a:lnTo>
                  <a:lnTo>
                    <a:pt x="205380" y="91921"/>
                  </a:lnTo>
                  <a:lnTo>
                    <a:pt x="199476" y="66617"/>
                  </a:lnTo>
                  <a:lnTo>
                    <a:pt x="195336" y="56098"/>
                  </a:lnTo>
                  <a:lnTo>
                    <a:pt x="178703" y="35034"/>
                  </a:lnTo>
                  <a:lnTo>
                    <a:pt x="152062" y="15719"/>
                  </a:lnTo>
                  <a:lnTo>
                    <a:pt x="129087" y="5954"/>
                  </a:lnTo>
                  <a:lnTo>
                    <a:pt x="110712" y="1832"/>
                  </a:lnTo>
                  <a:lnTo>
                    <a:pt x="89845" y="0"/>
                  </a:lnTo>
                  <a:lnTo>
                    <a:pt x="67871" y="879"/>
                  </a:lnTo>
                  <a:lnTo>
                    <a:pt x="40923" y="3583"/>
                  </a:lnTo>
                  <a:lnTo>
                    <a:pt x="18052" y="7086"/>
                  </a:lnTo>
                  <a:lnTo>
                    <a:pt x="0" y="99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86" name="SMARTInkShape-Group156"/>
          <p:cNvGrpSpPr/>
          <p:nvPr/>
        </p:nvGrpSpPr>
        <p:grpSpPr>
          <a:xfrm>
            <a:off x="5309235" y="2852057"/>
            <a:ext cx="1045846" cy="428354"/>
            <a:chOff x="5309235" y="2852057"/>
            <a:chExt cx="1045846" cy="428354"/>
          </a:xfrm>
        </p:grpSpPr>
        <p:sp>
          <p:nvSpPr>
            <p:cNvPr id="379" name="SMARTInkShape-680"/>
            <p:cNvSpPr/>
            <p:nvPr>
              <p:custDataLst>
                <p:tags r:id="rId76"/>
              </p:custDataLst>
            </p:nvPr>
          </p:nvSpPr>
          <p:spPr>
            <a:xfrm>
              <a:off x="5309235" y="2852057"/>
              <a:ext cx="217093" cy="296909"/>
            </a:xfrm>
            <a:custGeom>
              <a:avLst/>
              <a:gdLst/>
              <a:ahLst/>
              <a:cxnLst/>
              <a:rect l="0" t="0" r="0" b="0"/>
              <a:pathLst>
                <a:path w="217093" h="296909">
                  <a:moveTo>
                    <a:pt x="0" y="211183"/>
                  </a:moveTo>
                  <a:lnTo>
                    <a:pt x="0" y="211183"/>
                  </a:lnTo>
                  <a:lnTo>
                    <a:pt x="5198" y="206620"/>
                  </a:lnTo>
                  <a:lnTo>
                    <a:pt x="29617" y="191314"/>
                  </a:lnTo>
                  <a:lnTo>
                    <a:pt x="57287" y="169941"/>
                  </a:lnTo>
                  <a:lnTo>
                    <a:pt x="84049" y="146963"/>
                  </a:lnTo>
                  <a:lnTo>
                    <a:pt x="108482" y="123492"/>
                  </a:lnTo>
                  <a:lnTo>
                    <a:pt x="132310" y="99658"/>
                  </a:lnTo>
                  <a:lnTo>
                    <a:pt x="157856" y="72970"/>
                  </a:lnTo>
                  <a:lnTo>
                    <a:pt x="180952" y="47595"/>
                  </a:lnTo>
                  <a:lnTo>
                    <a:pt x="199874" y="21406"/>
                  </a:lnTo>
                  <a:lnTo>
                    <a:pt x="210317" y="6837"/>
                  </a:lnTo>
                  <a:lnTo>
                    <a:pt x="216905" y="0"/>
                  </a:lnTo>
                  <a:lnTo>
                    <a:pt x="217092" y="2842"/>
                  </a:lnTo>
                  <a:lnTo>
                    <a:pt x="215443" y="5981"/>
                  </a:lnTo>
                  <a:lnTo>
                    <a:pt x="208052" y="15674"/>
                  </a:lnTo>
                  <a:lnTo>
                    <a:pt x="201381" y="40080"/>
                  </a:lnTo>
                  <a:lnTo>
                    <a:pt x="189298" y="63517"/>
                  </a:lnTo>
                  <a:lnTo>
                    <a:pt x="178950" y="90198"/>
                  </a:lnTo>
                  <a:lnTo>
                    <a:pt x="169580" y="112400"/>
                  </a:lnTo>
                  <a:lnTo>
                    <a:pt x="158710" y="140964"/>
                  </a:lnTo>
                  <a:lnTo>
                    <a:pt x="147555" y="168173"/>
                  </a:lnTo>
                  <a:lnTo>
                    <a:pt x="138194" y="190467"/>
                  </a:lnTo>
                  <a:lnTo>
                    <a:pt x="128215" y="216193"/>
                  </a:lnTo>
                  <a:lnTo>
                    <a:pt x="118186" y="242346"/>
                  </a:lnTo>
                  <a:lnTo>
                    <a:pt x="114641" y="268208"/>
                  </a:lnTo>
                  <a:lnTo>
                    <a:pt x="114303" y="295694"/>
                  </a:lnTo>
                  <a:lnTo>
                    <a:pt x="114937" y="296099"/>
                  </a:lnTo>
                  <a:lnTo>
                    <a:pt x="120015" y="2969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0" name="SMARTInkShape-681"/>
            <p:cNvSpPr/>
            <p:nvPr>
              <p:custDataLst>
                <p:tags r:id="rId77"/>
              </p:custDataLst>
            </p:nvPr>
          </p:nvSpPr>
          <p:spPr>
            <a:xfrm>
              <a:off x="5966618" y="3069470"/>
              <a:ext cx="128637" cy="101493"/>
            </a:xfrm>
            <a:custGeom>
              <a:avLst/>
              <a:gdLst/>
              <a:ahLst/>
              <a:cxnLst/>
              <a:rect l="0" t="0" r="0" b="0"/>
              <a:pathLst>
                <a:path w="128637" h="101493">
                  <a:moveTo>
                    <a:pt x="5557" y="28060"/>
                  </a:moveTo>
                  <a:lnTo>
                    <a:pt x="5557" y="28060"/>
                  </a:lnTo>
                  <a:lnTo>
                    <a:pt x="5557" y="31094"/>
                  </a:lnTo>
                  <a:lnTo>
                    <a:pt x="3863" y="34277"/>
                  </a:lnTo>
                  <a:lnTo>
                    <a:pt x="1629" y="37808"/>
                  </a:lnTo>
                  <a:lnTo>
                    <a:pt x="370" y="44001"/>
                  </a:lnTo>
                  <a:lnTo>
                    <a:pt x="633" y="53597"/>
                  </a:lnTo>
                  <a:lnTo>
                    <a:pt x="4451" y="63849"/>
                  </a:lnTo>
                  <a:lnTo>
                    <a:pt x="16316" y="78414"/>
                  </a:lnTo>
                  <a:lnTo>
                    <a:pt x="29911" y="86230"/>
                  </a:lnTo>
                  <a:lnTo>
                    <a:pt x="57190" y="96523"/>
                  </a:lnTo>
                  <a:lnTo>
                    <a:pt x="76857" y="101203"/>
                  </a:lnTo>
                  <a:lnTo>
                    <a:pt x="92971" y="101492"/>
                  </a:lnTo>
                  <a:lnTo>
                    <a:pt x="103918" y="97725"/>
                  </a:lnTo>
                  <a:lnTo>
                    <a:pt x="109175" y="94371"/>
                  </a:lnTo>
                  <a:lnTo>
                    <a:pt x="117723" y="82480"/>
                  </a:lnTo>
                  <a:lnTo>
                    <a:pt x="122965" y="71631"/>
                  </a:lnTo>
                  <a:lnTo>
                    <a:pt x="128636" y="45066"/>
                  </a:lnTo>
                  <a:lnTo>
                    <a:pt x="126102" y="24482"/>
                  </a:lnTo>
                  <a:lnTo>
                    <a:pt x="124654" y="21230"/>
                  </a:lnTo>
                  <a:lnTo>
                    <a:pt x="112743" y="9365"/>
                  </a:lnTo>
                  <a:lnTo>
                    <a:pt x="100604" y="3400"/>
                  </a:lnTo>
                  <a:lnTo>
                    <a:pt x="73859" y="0"/>
                  </a:lnTo>
                  <a:lnTo>
                    <a:pt x="56910" y="1331"/>
                  </a:lnTo>
                  <a:lnTo>
                    <a:pt x="51222" y="2621"/>
                  </a:lnTo>
                  <a:lnTo>
                    <a:pt x="22694" y="21817"/>
                  </a:lnTo>
                  <a:lnTo>
                    <a:pt x="12539" y="30366"/>
                  </a:lnTo>
                  <a:lnTo>
                    <a:pt x="5908" y="40515"/>
                  </a:lnTo>
                  <a:lnTo>
                    <a:pt x="1639" y="53904"/>
                  </a:lnTo>
                  <a:lnTo>
                    <a:pt x="0" y="71450"/>
                  </a:lnTo>
                  <a:lnTo>
                    <a:pt x="5557" y="852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1" name="SMARTInkShape-682"/>
            <p:cNvSpPr/>
            <p:nvPr>
              <p:custDataLst>
                <p:tags r:id="rId78"/>
              </p:custDataLst>
            </p:nvPr>
          </p:nvSpPr>
          <p:spPr>
            <a:xfrm>
              <a:off x="5795874" y="3007249"/>
              <a:ext cx="124164" cy="124389"/>
            </a:xfrm>
            <a:custGeom>
              <a:avLst/>
              <a:gdLst/>
              <a:ahLst/>
              <a:cxnLst/>
              <a:rect l="0" t="0" r="0" b="0"/>
              <a:pathLst>
                <a:path w="124164" h="124389">
                  <a:moveTo>
                    <a:pt x="10566" y="44561"/>
                  </a:moveTo>
                  <a:lnTo>
                    <a:pt x="10566" y="44561"/>
                  </a:lnTo>
                  <a:lnTo>
                    <a:pt x="10566" y="53074"/>
                  </a:lnTo>
                  <a:lnTo>
                    <a:pt x="8872" y="56388"/>
                  </a:lnTo>
                  <a:lnTo>
                    <a:pt x="6638" y="59977"/>
                  </a:lnTo>
                  <a:lnTo>
                    <a:pt x="0" y="83002"/>
                  </a:lnTo>
                  <a:lnTo>
                    <a:pt x="2426" y="94192"/>
                  </a:lnTo>
                  <a:lnTo>
                    <a:pt x="12592" y="112039"/>
                  </a:lnTo>
                  <a:lnTo>
                    <a:pt x="18028" y="117520"/>
                  </a:lnTo>
                  <a:lnTo>
                    <a:pt x="21256" y="119870"/>
                  </a:lnTo>
                  <a:lnTo>
                    <a:pt x="29922" y="122482"/>
                  </a:lnTo>
                  <a:lnTo>
                    <a:pt x="57672" y="124388"/>
                  </a:lnTo>
                  <a:lnTo>
                    <a:pt x="67697" y="123854"/>
                  </a:lnTo>
                  <a:lnTo>
                    <a:pt x="88417" y="116606"/>
                  </a:lnTo>
                  <a:lnTo>
                    <a:pt x="100025" y="108100"/>
                  </a:lnTo>
                  <a:lnTo>
                    <a:pt x="110763" y="93848"/>
                  </a:lnTo>
                  <a:lnTo>
                    <a:pt x="120955" y="75009"/>
                  </a:lnTo>
                  <a:lnTo>
                    <a:pt x="124093" y="55867"/>
                  </a:lnTo>
                  <a:lnTo>
                    <a:pt x="124163" y="31382"/>
                  </a:lnTo>
                  <a:lnTo>
                    <a:pt x="120283" y="20477"/>
                  </a:lnTo>
                  <a:lnTo>
                    <a:pt x="116902" y="15230"/>
                  </a:lnTo>
                  <a:lnTo>
                    <a:pt x="92912" y="2752"/>
                  </a:lnTo>
                  <a:lnTo>
                    <a:pt x="78143" y="0"/>
                  </a:lnTo>
                  <a:lnTo>
                    <a:pt x="61704" y="2218"/>
                  </a:lnTo>
                  <a:lnTo>
                    <a:pt x="43010" y="9292"/>
                  </a:lnTo>
                  <a:lnTo>
                    <a:pt x="27799" y="19365"/>
                  </a:lnTo>
                  <a:lnTo>
                    <a:pt x="19072" y="28918"/>
                  </a:lnTo>
                  <a:lnTo>
                    <a:pt x="14347" y="41207"/>
                  </a:lnTo>
                  <a:lnTo>
                    <a:pt x="7771" y="68766"/>
                  </a:lnTo>
                  <a:lnTo>
                    <a:pt x="10073" y="87071"/>
                  </a:lnTo>
                  <a:lnTo>
                    <a:pt x="21996" y="1017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2" name="SMARTInkShape-683"/>
            <p:cNvSpPr/>
            <p:nvPr>
              <p:custDataLst>
                <p:tags r:id="rId79"/>
              </p:custDataLst>
            </p:nvPr>
          </p:nvSpPr>
          <p:spPr>
            <a:xfrm>
              <a:off x="5543550" y="3001603"/>
              <a:ext cx="136866" cy="135023"/>
            </a:xfrm>
            <a:custGeom>
              <a:avLst/>
              <a:gdLst/>
              <a:ahLst/>
              <a:cxnLst/>
              <a:rect l="0" t="0" r="0" b="0"/>
              <a:pathLst>
                <a:path w="136866" h="135023">
                  <a:moveTo>
                    <a:pt x="5715" y="61637"/>
                  </a:moveTo>
                  <a:lnTo>
                    <a:pt x="5715" y="61637"/>
                  </a:lnTo>
                  <a:lnTo>
                    <a:pt x="2680" y="64671"/>
                  </a:lnTo>
                  <a:lnTo>
                    <a:pt x="1191" y="67853"/>
                  </a:lnTo>
                  <a:lnTo>
                    <a:pt x="20" y="94365"/>
                  </a:lnTo>
                  <a:lnTo>
                    <a:pt x="3040" y="105553"/>
                  </a:lnTo>
                  <a:lnTo>
                    <a:pt x="7956" y="113878"/>
                  </a:lnTo>
                  <a:lnTo>
                    <a:pt x="19869" y="126308"/>
                  </a:lnTo>
                  <a:lnTo>
                    <a:pt x="27034" y="131231"/>
                  </a:lnTo>
                  <a:lnTo>
                    <a:pt x="38208" y="134539"/>
                  </a:lnTo>
                  <a:lnTo>
                    <a:pt x="61216" y="135022"/>
                  </a:lnTo>
                  <a:lnTo>
                    <a:pt x="86386" y="127941"/>
                  </a:lnTo>
                  <a:lnTo>
                    <a:pt x="104153" y="119984"/>
                  </a:lnTo>
                  <a:lnTo>
                    <a:pt x="123743" y="103203"/>
                  </a:lnTo>
                  <a:lnTo>
                    <a:pt x="128022" y="95774"/>
                  </a:lnTo>
                  <a:lnTo>
                    <a:pt x="135668" y="71360"/>
                  </a:lnTo>
                  <a:lnTo>
                    <a:pt x="136865" y="52904"/>
                  </a:lnTo>
                  <a:lnTo>
                    <a:pt x="134039" y="40917"/>
                  </a:lnTo>
                  <a:lnTo>
                    <a:pt x="122832" y="25488"/>
                  </a:lnTo>
                  <a:lnTo>
                    <a:pt x="108390" y="11904"/>
                  </a:lnTo>
                  <a:lnTo>
                    <a:pt x="90272" y="2918"/>
                  </a:lnTo>
                  <a:lnTo>
                    <a:pt x="73949" y="0"/>
                  </a:lnTo>
                  <a:lnTo>
                    <a:pt x="51367" y="3577"/>
                  </a:lnTo>
                  <a:lnTo>
                    <a:pt x="34905" y="9227"/>
                  </a:lnTo>
                  <a:lnTo>
                    <a:pt x="21702" y="19297"/>
                  </a:lnTo>
                  <a:lnTo>
                    <a:pt x="13667" y="28849"/>
                  </a:lnTo>
                  <a:lnTo>
                    <a:pt x="9249" y="41138"/>
                  </a:lnTo>
                  <a:lnTo>
                    <a:pt x="2887" y="69539"/>
                  </a:lnTo>
                  <a:lnTo>
                    <a:pt x="0" y="787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3" name="SMARTInkShape-684"/>
            <p:cNvSpPr/>
            <p:nvPr>
              <p:custDataLst>
                <p:tags r:id="rId80"/>
              </p:custDataLst>
            </p:nvPr>
          </p:nvSpPr>
          <p:spPr>
            <a:xfrm>
              <a:off x="6269355" y="3223260"/>
              <a:ext cx="85726" cy="45721"/>
            </a:xfrm>
            <a:custGeom>
              <a:avLst/>
              <a:gdLst/>
              <a:ahLst/>
              <a:cxnLst/>
              <a:rect l="0" t="0" r="0" b="0"/>
              <a:pathLst>
                <a:path w="85726" h="45721">
                  <a:moveTo>
                    <a:pt x="0" y="0"/>
                  </a:moveTo>
                  <a:lnTo>
                    <a:pt x="0" y="0"/>
                  </a:lnTo>
                  <a:lnTo>
                    <a:pt x="0" y="5480"/>
                  </a:lnTo>
                  <a:lnTo>
                    <a:pt x="5198" y="6303"/>
                  </a:lnTo>
                  <a:lnTo>
                    <a:pt x="30460" y="17291"/>
                  </a:lnTo>
                  <a:lnTo>
                    <a:pt x="56764" y="27324"/>
                  </a:lnTo>
                  <a:lnTo>
                    <a:pt x="79375" y="43675"/>
                  </a:lnTo>
                  <a:lnTo>
                    <a:pt x="85725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4" name="SMARTInkShape-685"/>
            <p:cNvSpPr/>
            <p:nvPr>
              <p:custDataLst>
                <p:tags r:id="rId81"/>
              </p:custDataLst>
            </p:nvPr>
          </p:nvSpPr>
          <p:spPr>
            <a:xfrm>
              <a:off x="6212205" y="3211830"/>
              <a:ext cx="22861" cy="68581"/>
            </a:xfrm>
            <a:custGeom>
              <a:avLst/>
              <a:gdLst/>
              <a:ahLst/>
              <a:cxnLst/>
              <a:rect l="0" t="0" r="0" b="0"/>
              <a:pathLst>
                <a:path w="22861" h="68581">
                  <a:moveTo>
                    <a:pt x="22860" y="0"/>
                  </a:moveTo>
                  <a:lnTo>
                    <a:pt x="22860" y="0"/>
                  </a:lnTo>
                  <a:lnTo>
                    <a:pt x="22860" y="3034"/>
                  </a:lnTo>
                  <a:lnTo>
                    <a:pt x="22225" y="3928"/>
                  </a:lnTo>
                  <a:lnTo>
                    <a:pt x="21166" y="4523"/>
                  </a:lnTo>
                  <a:lnTo>
                    <a:pt x="19825" y="4921"/>
                  </a:lnTo>
                  <a:lnTo>
                    <a:pt x="18932" y="6455"/>
                  </a:lnTo>
                  <a:lnTo>
                    <a:pt x="17380" y="21554"/>
                  </a:lnTo>
                  <a:lnTo>
                    <a:pt x="16557" y="32386"/>
                  </a:lnTo>
                  <a:lnTo>
                    <a:pt x="8633" y="58000"/>
                  </a:lnTo>
                  <a:lnTo>
                    <a:pt x="0" y="68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5" name="SMARTInkShape-686"/>
            <p:cNvSpPr/>
            <p:nvPr>
              <p:custDataLst>
                <p:tags r:id="rId82"/>
              </p:custDataLst>
            </p:nvPr>
          </p:nvSpPr>
          <p:spPr>
            <a:xfrm>
              <a:off x="6110975" y="3093255"/>
              <a:ext cx="118033" cy="117439"/>
            </a:xfrm>
            <a:custGeom>
              <a:avLst/>
              <a:gdLst/>
              <a:ahLst/>
              <a:cxnLst/>
              <a:rect l="0" t="0" r="0" b="0"/>
              <a:pathLst>
                <a:path w="118033" h="117439">
                  <a:moveTo>
                    <a:pt x="9790" y="55710"/>
                  </a:moveTo>
                  <a:lnTo>
                    <a:pt x="9790" y="55710"/>
                  </a:lnTo>
                  <a:lnTo>
                    <a:pt x="9790" y="58744"/>
                  </a:lnTo>
                  <a:lnTo>
                    <a:pt x="8096" y="61926"/>
                  </a:lnTo>
                  <a:lnTo>
                    <a:pt x="5862" y="65458"/>
                  </a:lnTo>
                  <a:lnTo>
                    <a:pt x="4604" y="71651"/>
                  </a:lnTo>
                  <a:lnTo>
                    <a:pt x="4146" y="88438"/>
                  </a:lnTo>
                  <a:lnTo>
                    <a:pt x="5392" y="91499"/>
                  </a:lnTo>
                  <a:lnTo>
                    <a:pt x="16956" y="103031"/>
                  </a:lnTo>
                  <a:lnTo>
                    <a:pt x="41675" y="114738"/>
                  </a:lnTo>
                  <a:lnTo>
                    <a:pt x="56490" y="117438"/>
                  </a:lnTo>
                  <a:lnTo>
                    <a:pt x="69912" y="115204"/>
                  </a:lnTo>
                  <a:lnTo>
                    <a:pt x="85824" y="108126"/>
                  </a:lnTo>
                  <a:lnTo>
                    <a:pt x="96736" y="98687"/>
                  </a:lnTo>
                  <a:lnTo>
                    <a:pt x="112509" y="72806"/>
                  </a:lnTo>
                  <a:lnTo>
                    <a:pt x="115767" y="65213"/>
                  </a:lnTo>
                  <a:lnTo>
                    <a:pt x="118032" y="46182"/>
                  </a:lnTo>
                  <a:lnTo>
                    <a:pt x="115239" y="34754"/>
                  </a:lnTo>
                  <a:lnTo>
                    <a:pt x="110390" y="26359"/>
                  </a:lnTo>
                  <a:lnTo>
                    <a:pt x="101898" y="16815"/>
                  </a:lnTo>
                  <a:lnTo>
                    <a:pt x="88306" y="8978"/>
                  </a:lnTo>
                  <a:lnTo>
                    <a:pt x="62721" y="371"/>
                  </a:lnTo>
                  <a:lnTo>
                    <a:pt x="53000" y="0"/>
                  </a:lnTo>
                  <a:lnTo>
                    <a:pt x="24801" y="6620"/>
                  </a:lnTo>
                  <a:lnTo>
                    <a:pt x="12192" y="15059"/>
                  </a:lnTo>
                  <a:lnTo>
                    <a:pt x="3446" y="25603"/>
                  </a:lnTo>
                  <a:lnTo>
                    <a:pt x="620" y="34709"/>
                  </a:lnTo>
                  <a:lnTo>
                    <a:pt x="0" y="44471"/>
                  </a:lnTo>
                  <a:lnTo>
                    <a:pt x="4269" y="61039"/>
                  </a:lnTo>
                  <a:lnTo>
                    <a:pt x="9790" y="728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93" name="SMARTInkShape-Group157"/>
          <p:cNvGrpSpPr/>
          <p:nvPr/>
        </p:nvGrpSpPr>
        <p:grpSpPr>
          <a:xfrm>
            <a:off x="6063631" y="2297430"/>
            <a:ext cx="434325" cy="262891"/>
            <a:chOff x="6063631" y="2297430"/>
            <a:chExt cx="434325" cy="262891"/>
          </a:xfrm>
        </p:grpSpPr>
        <p:sp>
          <p:nvSpPr>
            <p:cNvPr id="387" name="SMARTInkShape-687"/>
            <p:cNvSpPr/>
            <p:nvPr>
              <p:custDataLst>
                <p:tags r:id="rId70"/>
              </p:custDataLst>
            </p:nvPr>
          </p:nvSpPr>
          <p:spPr>
            <a:xfrm>
              <a:off x="6400802" y="2348865"/>
              <a:ext cx="97154" cy="171177"/>
            </a:xfrm>
            <a:custGeom>
              <a:avLst/>
              <a:gdLst/>
              <a:ahLst/>
              <a:cxnLst/>
              <a:rect l="0" t="0" r="0" b="0"/>
              <a:pathLst>
                <a:path w="97154" h="171177">
                  <a:moveTo>
                    <a:pt x="80008" y="0"/>
                  </a:moveTo>
                  <a:lnTo>
                    <a:pt x="80008" y="0"/>
                  </a:lnTo>
                  <a:lnTo>
                    <a:pt x="66574" y="26868"/>
                  </a:lnTo>
                  <a:lnTo>
                    <a:pt x="52611" y="53656"/>
                  </a:lnTo>
                  <a:lnTo>
                    <a:pt x="41013" y="79320"/>
                  </a:lnTo>
                  <a:lnTo>
                    <a:pt x="31053" y="102734"/>
                  </a:lnTo>
                  <a:lnTo>
                    <a:pt x="21028" y="128393"/>
                  </a:lnTo>
                  <a:lnTo>
                    <a:pt x="13131" y="148439"/>
                  </a:lnTo>
                  <a:lnTo>
                    <a:pt x="11437" y="170526"/>
                  </a:lnTo>
                  <a:lnTo>
                    <a:pt x="10799" y="170834"/>
                  </a:lnTo>
                  <a:lnTo>
                    <a:pt x="8397" y="171176"/>
                  </a:lnTo>
                  <a:lnTo>
                    <a:pt x="7502" y="170632"/>
                  </a:lnTo>
                  <a:lnTo>
                    <a:pt x="6906" y="169635"/>
                  </a:lnTo>
                  <a:lnTo>
                    <a:pt x="5871" y="165613"/>
                  </a:lnTo>
                  <a:lnTo>
                    <a:pt x="5092" y="151469"/>
                  </a:lnTo>
                  <a:lnTo>
                    <a:pt x="234" y="132872"/>
                  </a:lnTo>
                  <a:lnTo>
                    <a:pt x="0" y="125811"/>
                  </a:lnTo>
                  <a:lnTo>
                    <a:pt x="13432" y="125732"/>
                  </a:lnTo>
                  <a:lnTo>
                    <a:pt x="40350" y="131550"/>
                  </a:lnTo>
                  <a:lnTo>
                    <a:pt x="68558" y="137219"/>
                  </a:lnTo>
                  <a:lnTo>
                    <a:pt x="80708" y="141552"/>
                  </a:lnTo>
                  <a:lnTo>
                    <a:pt x="89899" y="147538"/>
                  </a:lnTo>
                  <a:lnTo>
                    <a:pt x="97153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8" name="SMARTInkShape-688"/>
            <p:cNvSpPr/>
            <p:nvPr>
              <p:custDataLst>
                <p:tags r:id="rId71"/>
              </p:custDataLst>
            </p:nvPr>
          </p:nvSpPr>
          <p:spPr>
            <a:xfrm>
              <a:off x="6486525" y="2548890"/>
              <a:ext cx="11431" cy="11431"/>
            </a:xfrm>
            <a:custGeom>
              <a:avLst/>
              <a:gdLst/>
              <a:ahLst/>
              <a:cxnLst/>
              <a:rect l="0" t="0" r="0" b="0"/>
              <a:pathLst>
                <a:path w="11431" h="11431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4524" y="6216"/>
                  </a:lnTo>
                  <a:lnTo>
                    <a:pt x="4921" y="7955"/>
                  </a:lnTo>
                  <a:lnTo>
                    <a:pt x="5821" y="9113"/>
                  </a:lnTo>
                  <a:lnTo>
                    <a:pt x="1143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9" name="SMARTInkShape-689"/>
            <p:cNvSpPr/>
            <p:nvPr>
              <p:custDataLst>
                <p:tags r:id="rId72"/>
              </p:custDataLst>
            </p:nvPr>
          </p:nvSpPr>
          <p:spPr>
            <a:xfrm>
              <a:off x="6063631" y="2297430"/>
              <a:ext cx="91425" cy="210198"/>
            </a:xfrm>
            <a:custGeom>
              <a:avLst/>
              <a:gdLst/>
              <a:ahLst/>
              <a:cxnLst/>
              <a:rect l="0" t="0" r="0" b="0"/>
              <a:pathLst>
                <a:path w="91425" h="210198">
                  <a:moveTo>
                    <a:pt x="91424" y="0"/>
                  </a:moveTo>
                  <a:lnTo>
                    <a:pt x="91424" y="0"/>
                  </a:lnTo>
                  <a:lnTo>
                    <a:pt x="88390" y="0"/>
                  </a:lnTo>
                  <a:lnTo>
                    <a:pt x="87497" y="635"/>
                  </a:lnTo>
                  <a:lnTo>
                    <a:pt x="86900" y="1693"/>
                  </a:lnTo>
                  <a:lnTo>
                    <a:pt x="85944" y="7954"/>
                  </a:lnTo>
                  <a:lnTo>
                    <a:pt x="84046" y="25099"/>
                  </a:lnTo>
                  <a:lnTo>
                    <a:pt x="75965" y="48437"/>
                  </a:lnTo>
                  <a:lnTo>
                    <a:pt x="68520" y="73515"/>
                  </a:lnTo>
                  <a:lnTo>
                    <a:pt x="57902" y="100035"/>
                  </a:lnTo>
                  <a:lnTo>
                    <a:pt x="47272" y="122209"/>
                  </a:lnTo>
                  <a:lnTo>
                    <a:pt x="32303" y="147894"/>
                  </a:lnTo>
                  <a:lnTo>
                    <a:pt x="18809" y="171313"/>
                  </a:lnTo>
                  <a:lnTo>
                    <a:pt x="10218" y="186861"/>
                  </a:lnTo>
                  <a:lnTo>
                    <a:pt x="3016" y="197818"/>
                  </a:lnTo>
                  <a:lnTo>
                    <a:pt x="883" y="205086"/>
                  </a:lnTo>
                  <a:lnTo>
                    <a:pt x="161" y="210197"/>
                  </a:lnTo>
                  <a:lnTo>
                    <a:pt x="63" y="209202"/>
                  </a:lnTo>
                  <a:lnTo>
                    <a:pt x="0" y="206424"/>
                  </a:lnTo>
                  <a:lnTo>
                    <a:pt x="11414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0" name="SMARTInkShape-690"/>
            <p:cNvSpPr/>
            <p:nvPr>
              <p:custDataLst>
                <p:tags r:id="rId73"/>
              </p:custDataLst>
            </p:nvPr>
          </p:nvSpPr>
          <p:spPr>
            <a:xfrm>
              <a:off x="6089171" y="2442727"/>
              <a:ext cx="71600" cy="77589"/>
            </a:xfrm>
            <a:custGeom>
              <a:avLst/>
              <a:gdLst/>
              <a:ahLst/>
              <a:cxnLst/>
              <a:rect l="0" t="0" r="0" b="0"/>
              <a:pathLst>
                <a:path w="71600" h="77589">
                  <a:moveTo>
                    <a:pt x="65884" y="3293"/>
                  </a:moveTo>
                  <a:lnTo>
                    <a:pt x="65884" y="3293"/>
                  </a:lnTo>
                  <a:lnTo>
                    <a:pt x="60963" y="3293"/>
                  </a:lnTo>
                  <a:lnTo>
                    <a:pt x="57371" y="259"/>
                  </a:lnTo>
                  <a:lnTo>
                    <a:pt x="55128" y="0"/>
                  </a:lnTo>
                  <a:lnTo>
                    <a:pt x="29713" y="3817"/>
                  </a:lnTo>
                  <a:lnTo>
                    <a:pt x="10039" y="14865"/>
                  </a:lnTo>
                  <a:lnTo>
                    <a:pt x="7699" y="16722"/>
                  </a:lnTo>
                  <a:lnTo>
                    <a:pt x="5099" y="22173"/>
                  </a:lnTo>
                  <a:lnTo>
                    <a:pt x="3308" y="28194"/>
                  </a:lnTo>
                  <a:lnTo>
                    <a:pt x="396" y="32987"/>
                  </a:lnTo>
                  <a:lnTo>
                    <a:pt x="0" y="35789"/>
                  </a:lnTo>
                  <a:lnTo>
                    <a:pt x="3305" y="52882"/>
                  </a:lnTo>
                  <a:lnTo>
                    <a:pt x="5898" y="59411"/>
                  </a:lnTo>
                  <a:lnTo>
                    <a:pt x="10860" y="64852"/>
                  </a:lnTo>
                  <a:lnTo>
                    <a:pt x="24394" y="73520"/>
                  </a:lnTo>
                  <a:lnTo>
                    <a:pt x="35528" y="76383"/>
                  </a:lnTo>
                  <a:lnTo>
                    <a:pt x="62204" y="77541"/>
                  </a:lnTo>
                  <a:lnTo>
                    <a:pt x="71599" y="775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1" name="SMARTInkShape-691"/>
            <p:cNvSpPr/>
            <p:nvPr>
              <p:custDataLst>
                <p:tags r:id="rId74"/>
              </p:custDataLst>
            </p:nvPr>
          </p:nvSpPr>
          <p:spPr>
            <a:xfrm>
              <a:off x="6185088" y="2429288"/>
              <a:ext cx="95354" cy="79598"/>
            </a:xfrm>
            <a:custGeom>
              <a:avLst/>
              <a:gdLst/>
              <a:ahLst/>
              <a:cxnLst/>
              <a:rect l="0" t="0" r="0" b="0"/>
              <a:pathLst>
                <a:path w="95354" h="79598">
                  <a:moveTo>
                    <a:pt x="4257" y="33877"/>
                  </a:moveTo>
                  <a:lnTo>
                    <a:pt x="4257" y="33877"/>
                  </a:lnTo>
                  <a:lnTo>
                    <a:pt x="4257" y="46752"/>
                  </a:lnTo>
                  <a:lnTo>
                    <a:pt x="5950" y="50817"/>
                  </a:lnTo>
                  <a:lnTo>
                    <a:pt x="14005" y="63813"/>
                  </a:lnTo>
                  <a:lnTo>
                    <a:pt x="26370" y="70627"/>
                  </a:lnTo>
                  <a:lnTo>
                    <a:pt x="40681" y="73239"/>
                  </a:lnTo>
                  <a:lnTo>
                    <a:pt x="63332" y="73190"/>
                  </a:lnTo>
                  <a:lnTo>
                    <a:pt x="74113" y="69303"/>
                  </a:lnTo>
                  <a:lnTo>
                    <a:pt x="85839" y="60446"/>
                  </a:lnTo>
                  <a:lnTo>
                    <a:pt x="91788" y="51768"/>
                  </a:lnTo>
                  <a:lnTo>
                    <a:pt x="94539" y="41154"/>
                  </a:lnTo>
                  <a:lnTo>
                    <a:pt x="95353" y="29965"/>
                  </a:lnTo>
                  <a:lnTo>
                    <a:pt x="93851" y="24095"/>
                  </a:lnTo>
                  <a:lnTo>
                    <a:pt x="85294" y="9211"/>
                  </a:lnTo>
                  <a:lnTo>
                    <a:pt x="79220" y="4288"/>
                  </a:lnTo>
                  <a:lnTo>
                    <a:pt x="72287" y="1676"/>
                  </a:lnTo>
                  <a:lnTo>
                    <a:pt x="57488" y="0"/>
                  </a:lnTo>
                  <a:lnTo>
                    <a:pt x="38408" y="4231"/>
                  </a:lnTo>
                  <a:lnTo>
                    <a:pt x="29806" y="7578"/>
                  </a:lnTo>
                  <a:lnTo>
                    <a:pt x="17824" y="19099"/>
                  </a:lnTo>
                  <a:lnTo>
                    <a:pt x="6960" y="36132"/>
                  </a:lnTo>
                  <a:lnTo>
                    <a:pt x="393" y="55489"/>
                  </a:lnTo>
                  <a:lnTo>
                    <a:pt x="0" y="63167"/>
                  </a:lnTo>
                  <a:lnTo>
                    <a:pt x="1941" y="68696"/>
                  </a:lnTo>
                  <a:lnTo>
                    <a:pt x="8975" y="78347"/>
                  </a:lnTo>
                  <a:lnTo>
                    <a:pt x="11222" y="79041"/>
                  </a:lnTo>
                  <a:lnTo>
                    <a:pt x="15687" y="795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2" name="SMARTInkShape-692"/>
            <p:cNvSpPr/>
            <p:nvPr>
              <p:custDataLst>
                <p:tags r:id="rId75"/>
              </p:custDataLst>
            </p:nvPr>
          </p:nvSpPr>
          <p:spPr>
            <a:xfrm>
              <a:off x="6286811" y="2423160"/>
              <a:ext cx="78777" cy="74189"/>
            </a:xfrm>
            <a:custGeom>
              <a:avLst/>
              <a:gdLst/>
              <a:ahLst/>
              <a:cxnLst/>
              <a:rect l="0" t="0" r="0" b="0"/>
              <a:pathLst>
                <a:path w="78777" h="74189">
                  <a:moveTo>
                    <a:pt x="16834" y="0"/>
                  </a:moveTo>
                  <a:lnTo>
                    <a:pt x="16834" y="0"/>
                  </a:lnTo>
                  <a:lnTo>
                    <a:pt x="16834" y="3034"/>
                  </a:lnTo>
                  <a:lnTo>
                    <a:pt x="15140" y="6217"/>
                  </a:lnTo>
                  <a:lnTo>
                    <a:pt x="13801" y="7954"/>
                  </a:lnTo>
                  <a:lnTo>
                    <a:pt x="12310" y="13272"/>
                  </a:lnTo>
                  <a:lnTo>
                    <a:pt x="9779" y="23405"/>
                  </a:lnTo>
                  <a:lnTo>
                    <a:pt x="739" y="51449"/>
                  </a:lnTo>
                  <a:lnTo>
                    <a:pt x="0" y="58495"/>
                  </a:lnTo>
                  <a:lnTo>
                    <a:pt x="1521" y="62616"/>
                  </a:lnTo>
                  <a:lnTo>
                    <a:pt x="2815" y="64604"/>
                  </a:lnTo>
                  <a:lnTo>
                    <a:pt x="4313" y="65929"/>
                  </a:lnTo>
                  <a:lnTo>
                    <a:pt x="10097" y="68231"/>
                  </a:lnTo>
                  <a:lnTo>
                    <a:pt x="13850" y="68477"/>
                  </a:lnTo>
                  <a:lnTo>
                    <a:pt x="22018" y="65515"/>
                  </a:lnTo>
                  <a:lnTo>
                    <a:pt x="49490" y="49500"/>
                  </a:lnTo>
                  <a:lnTo>
                    <a:pt x="69069" y="38097"/>
                  </a:lnTo>
                  <a:lnTo>
                    <a:pt x="71799" y="34288"/>
                  </a:lnTo>
                  <a:lnTo>
                    <a:pt x="72528" y="32384"/>
                  </a:lnTo>
                  <a:lnTo>
                    <a:pt x="73648" y="31114"/>
                  </a:lnTo>
                  <a:lnTo>
                    <a:pt x="76586" y="29704"/>
                  </a:lnTo>
                  <a:lnTo>
                    <a:pt x="77625" y="29962"/>
                  </a:lnTo>
                  <a:lnTo>
                    <a:pt x="78316" y="30770"/>
                  </a:lnTo>
                  <a:lnTo>
                    <a:pt x="78776" y="31943"/>
                  </a:lnTo>
                  <a:lnTo>
                    <a:pt x="78449" y="32726"/>
                  </a:lnTo>
                  <a:lnTo>
                    <a:pt x="77595" y="33247"/>
                  </a:lnTo>
                  <a:lnTo>
                    <a:pt x="76392" y="33595"/>
                  </a:lnTo>
                  <a:lnTo>
                    <a:pt x="75589" y="34461"/>
                  </a:lnTo>
                  <a:lnTo>
                    <a:pt x="74697" y="37118"/>
                  </a:lnTo>
                  <a:lnTo>
                    <a:pt x="72385" y="52058"/>
                  </a:lnTo>
                  <a:lnTo>
                    <a:pt x="69082" y="63764"/>
                  </a:lnTo>
                  <a:lnTo>
                    <a:pt x="68275" y="74188"/>
                  </a:lnTo>
                  <a:lnTo>
                    <a:pt x="73984" y="68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07" name="SMARTInkShape-Group158"/>
          <p:cNvGrpSpPr/>
          <p:nvPr/>
        </p:nvGrpSpPr>
        <p:grpSpPr>
          <a:xfrm>
            <a:off x="2440305" y="3538402"/>
            <a:ext cx="862865" cy="667043"/>
            <a:chOff x="2440305" y="3538402"/>
            <a:chExt cx="862865" cy="667043"/>
          </a:xfrm>
        </p:grpSpPr>
        <p:sp>
          <p:nvSpPr>
            <p:cNvPr id="394" name="SMARTInkShape-693"/>
            <p:cNvSpPr/>
            <p:nvPr>
              <p:custDataLst>
                <p:tags r:id="rId57"/>
              </p:custDataLst>
            </p:nvPr>
          </p:nvSpPr>
          <p:spPr>
            <a:xfrm>
              <a:off x="3086100" y="4126230"/>
              <a:ext cx="148590" cy="79215"/>
            </a:xfrm>
            <a:custGeom>
              <a:avLst/>
              <a:gdLst/>
              <a:ahLst/>
              <a:cxnLst/>
              <a:rect l="0" t="0" r="0" b="0"/>
              <a:pathLst>
                <a:path w="148590" h="79215">
                  <a:moveTo>
                    <a:pt x="0" y="68580"/>
                  </a:moveTo>
                  <a:lnTo>
                    <a:pt x="0" y="68580"/>
                  </a:lnTo>
                  <a:lnTo>
                    <a:pt x="0" y="63659"/>
                  </a:lnTo>
                  <a:lnTo>
                    <a:pt x="635" y="63395"/>
                  </a:lnTo>
                  <a:lnTo>
                    <a:pt x="4921" y="62934"/>
                  </a:lnTo>
                  <a:lnTo>
                    <a:pt x="10121" y="66806"/>
                  </a:lnTo>
                  <a:lnTo>
                    <a:pt x="13600" y="67792"/>
                  </a:lnTo>
                  <a:lnTo>
                    <a:pt x="42034" y="71593"/>
                  </a:lnTo>
                  <a:lnTo>
                    <a:pt x="66519" y="74057"/>
                  </a:lnTo>
                  <a:lnTo>
                    <a:pt x="94442" y="79195"/>
                  </a:lnTo>
                  <a:lnTo>
                    <a:pt x="110330" y="79214"/>
                  </a:lnTo>
                  <a:lnTo>
                    <a:pt x="128774" y="74175"/>
                  </a:lnTo>
                  <a:lnTo>
                    <a:pt x="133009" y="71490"/>
                  </a:lnTo>
                  <a:lnTo>
                    <a:pt x="135315" y="68180"/>
                  </a:lnTo>
                  <a:lnTo>
                    <a:pt x="136613" y="62746"/>
                  </a:lnTo>
                  <a:lnTo>
                    <a:pt x="137052" y="55221"/>
                  </a:lnTo>
                  <a:lnTo>
                    <a:pt x="135419" y="51425"/>
                  </a:lnTo>
                  <a:lnTo>
                    <a:pt x="129196" y="43813"/>
                  </a:lnTo>
                  <a:lnTo>
                    <a:pt x="100998" y="24765"/>
                  </a:lnTo>
                  <a:lnTo>
                    <a:pt x="75941" y="9525"/>
                  </a:lnTo>
                  <a:lnTo>
                    <a:pt x="50417" y="893"/>
                  </a:lnTo>
                  <a:lnTo>
                    <a:pt x="34557" y="2"/>
                  </a:lnTo>
                  <a:lnTo>
                    <a:pt x="39234" y="0"/>
                  </a:lnTo>
                  <a:lnTo>
                    <a:pt x="39662" y="1693"/>
                  </a:lnTo>
                  <a:lnTo>
                    <a:pt x="39777" y="3034"/>
                  </a:lnTo>
                  <a:lnTo>
                    <a:pt x="40488" y="3928"/>
                  </a:lnTo>
                  <a:lnTo>
                    <a:pt x="42971" y="4921"/>
                  </a:lnTo>
                  <a:lnTo>
                    <a:pt x="53667" y="6193"/>
                  </a:lnTo>
                  <a:lnTo>
                    <a:pt x="61128" y="9596"/>
                  </a:lnTo>
                  <a:lnTo>
                    <a:pt x="82097" y="15832"/>
                  </a:lnTo>
                  <a:lnTo>
                    <a:pt x="107481" y="25582"/>
                  </a:lnTo>
                  <a:lnTo>
                    <a:pt x="130975" y="30152"/>
                  </a:lnTo>
                  <a:lnTo>
                    <a:pt x="135046" y="32451"/>
                  </a:lnTo>
                  <a:lnTo>
                    <a:pt x="142834" y="33927"/>
                  </a:lnTo>
                  <a:lnTo>
                    <a:pt x="148490" y="34283"/>
                  </a:lnTo>
                  <a:lnTo>
                    <a:pt x="148589" y="18244"/>
                  </a:lnTo>
                  <a:lnTo>
                    <a:pt x="147954" y="17878"/>
                  </a:lnTo>
                  <a:lnTo>
                    <a:pt x="14287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5" name="SMARTInkShape-694"/>
            <p:cNvSpPr/>
            <p:nvPr>
              <p:custDataLst>
                <p:tags r:id="rId58"/>
              </p:custDataLst>
            </p:nvPr>
          </p:nvSpPr>
          <p:spPr>
            <a:xfrm>
              <a:off x="2691765" y="3920570"/>
              <a:ext cx="102862" cy="202787"/>
            </a:xfrm>
            <a:custGeom>
              <a:avLst/>
              <a:gdLst/>
              <a:ahLst/>
              <a:cxnLst/>
              <a:rect l="0" t="0" r="0" b="0"/>
              <a:pathLst>
                <a:path w="102862" h="202787">
                  <a:moveTo>
                    <a:pt x="0" y="108505"/>
                  </a:moveTo>
                  <a:lnTo>
                    <a:pt x="0" y="108505"/>
                  </a:lnTo>
                  <a:lnTo>
                    <a:pt x="3034" y="108505"/>
                  </a:lnTo>
                  <a:lnTo>
                    <a:pt x="3927" y="107870"/>
                  </a:lnTo>
                  <a:lnTo>
                    <a:pt x="4523" y="106812"/>
                  </a:lnTo>
                  <a:lnTo>
                    <a:pt x="4921" y="105471"/>
                  </a:lnTo>
                  <a:lnTo>
                    <a:pt x="11827" y="96926"/>
                  </a:lnTo>
                  <a:lnTo>
                    <a:pt x="36317" y="71555"/>
                  </a:lnTo>
                  <a:lnTo>
                    <a:pt x="43922" y="61291"/>
                  </a:lnTo>
                  <a:lnTo>
                    <a:pt x="64312" y="43186"/>
                  </a:lnTo>
                  <a:lnTo>
                    <a:pt x="72325" y="32777"/>
                  </a:lnTo>
                  <a:lnTo>
                    <a:pt x="84395" y="21556"/>
                  </a:lnTo>
                  <a:lnTo>
                    <a:pt x="93082" y="10332"/>
                  </a:lnTo>
                  <a:lnTo>
                    <a:pt x="97038" y="7722"/>
                  </a:lnTo>
                  <a:lnTo>
                    <a:pt x="98982" y="7027"/>
                  </a:lnTo>
                  <a:lnTo>
                    <a:pt x="100278" y="5928"/>
                  </a:lnTo>
                  <a:lnTo>
                    <a:pt x="102840" y="0"/>
                  </a:lnTo>
                  <a:lnTo>
                    <a:pt x="102861" y="2978"/>
                  </a:lnTo>
                  <a:lnTo>
                    <a:pt x="101173" y="6147"/>
                  </a:lnTo>
                  <a:lnTo>
                    <a:pt x="99834" y="7882"/>
                  </a:lnTo>
                  <a:lnTo>
                    <a:pt x="98345" y="13195"/>
                  </a:lnTo>
                  <a:lnTo>
                    <a:pt x="95814" y="23326"/>
                  </a:lnTo>
                  <a:lnTo>
                    <a:pt x="85607" y="47381"/>
                  </a:lnTo>
                  <a:lnTo>
                    <a:pt x="72257" y="74444"/>
                  </a:lnTo>
                  <a:lnTo>
                    <a:pt x="65930" y="91428"/>
                  </a:lnTo>
                  <a:lnTo>
                    <a:pt x="60235" y="119944"/>
                  </a:lnTo>
                  <a:lnTo>
                    <a:pt x="53033" y="148511"/>
                  </a:lnTo>
                  <a:lnTo>
                    <a:pt x="51575" y="176583"/>
                  </a:lnTo>
                  <a:lnTo>
                    <a:pt x="51463" y="192226"/>
                  </a:lnTo>
                  <a:lnTo>
                    <a:pt x="52088" y="194799"/>
                  </a:lnTo>
                  <a:lnTo>
                    <a:pt x="53141" y="196514"/>
                  </a:lnTo>
                  <a:lnTo>
                    <a:pt x="59392" y="202301"/>
                  </a:lnTo>
                  <a:lnTo>
                    <a:pt x="61185" y="202786"/>
                  </a:lnTo>
                  <a:lnTo>
                    <a:pt x="63015" y="202474"/>
                  </a:lnTo>
                  <a:lnTo>
                    <a:pt x="67481" y="200444"/>
                  </a:lnTo>
                  <a:lnTo>
                    <a:pt x="74295" y="1942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6" name="SMARTInkShape-695"/>
            <p:cNvSpPr/>
            <p:nvPr>
              <p:custDataLst>
                <p:tags r:id="rId59"/>
              </p:custDataLst>
            </p:nvPr>
          </p:nvSpPr>
          <p:spPr>
            <a:xfrm>
              <a:off x="2909033" y="4017745"/>
              <a:ext cx="119812" cy="114165"/>
            </a:xfrm>
            <a:custGeom>
              <a:avLst/>
              <a:gdLst/>
              <a:ahLst/>
              <a:cxnLst/>
              <a:rect l="0" t="0" r="0" b="0"/>
              <a:pathLst>
                <a:path w="119812" h="114165">
                  <a:moveTo>
                    <a:pt x="34192" y="39905"/>
                  </a:moveTo>
                  <a:lnTo>
                    <a:pt x="34192" y="39905"/>
                  </a:lnTo>
                  <a:lnTo>
                    <a:pt x="34192" y="34425"/>
                  </a:lnTo>
                  <a:lnTo>
                    <a:pt x="23626" y="34192"/>
                  </a:lnTo>
                  <a:lnTo>
                    <a:pt x="14883" y="42144"/>
                  </a:lnTo>
                  <a:lnTo>
                    <a:pt x="2427" y="60985"/>
                  </a:lnTo>
                  <a:lnTo>
                    <a:pt x="124" y="78065"/>
                  </a:lnTo>
                  <a:lnTo>
                    <a:pt x="0" y="84594"/>
                  </a:lnTo>
                  <a:lnTo>
                    <a:pt x="1639" y="90035"/>
                  </a:lnTo>
                  <a:lnTo>
                    <a:pt x="13339" y="109519"/>
                  </a:lnTo>
                  <a:lnTo>
                    <a:pt x="17092" y="112120"/>
                  </a:lnTo>
                  <a:lnTo>
                    <a:pt x="21512" y="113275"/>
                  </a:lnTo>
                  <a:lnTo>
                    <a:pt x="49532" y="114164"/>
                  </a:lnTo>
                  <a:lnTo>
                    <a:pt x="64692" y="109630"/>
                  </a:lnTo>
                  <a:lnTo>
                    <a:pt x="83724" y="100765"/>
                  </a:lnTo>
                  <a:lnTo>
                    <a:pt x="89650" y="95317"/>
                  </a:lnTo>
                  <a:lnTo>
                    <a:pt x="113805" y="67243"/>
                  </a:lnTo>
                  <a:lnTo>
                    <a:pt x="117200" y="60310"/>
                  </a:lnTo>
                  <a:lnTo>
                    <a:pt x="119811" y="38313"/>
                  </a:lnTo>
                  <a:lnTo>
                    <a:pt x="116852" y="29344"/>
                  </a:lnTo>
                  <a:lnTo>
                    <a:pt x="110163" y="19498"/>
                  </a:lnTo>
                  <a:lnTo>
                    <a:pt x="95143" y="3731"/>
                  </a:lnTo>
                  <a:lnTo>
                    <a:pt x="89645" y="1603"/>
                  </a:lnTo>
                  <a:lnTo>
                    <a:pt x="64573" y="0"/>
                  </a:lnTo>
                  <a:lnTo>
                    <a:pt x="58701" y="1638"/>
                  </a:lnTo>
                  <a:lnTo>
                    <a:pt x="43817" y="10289"/>
                  </a:lnTo>
                  <a:lnTo>
                    <a:pt x="28477" y="28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7" name="SMARTInkShape-696"/>
            <p:cNvSpPr/>
            <p:nvPr>
              <p:custDataLst>
                <p:tags r:id="rId60"/>
              </p:custDataLst>
            </p:nvPr>
          </p:nvSpPr>
          <p:spPr>
            <a:xfrm>
              <a:off x="2800779" y="4000858"/>
              <a:ext cx="90932" cy="119658"/>
            </a:xfrm>
            <a:custGeom>
              <a:avLst/>
              <a:gdLst/>
              <a:ahLst/>
              <a:cxnLst/>
              <a:rect l="0" t="0" r="0" b="0"/>
              <a:pathLst>
                <a:path w="90932" h="119658">
                  <a:moveTo>
                    <a:pt x="33861" y="11072"/>
                  </a:moveTo>
                  <a:lnTo>
                    <a:pt x="33861" y="11072"/>
                  </a:lnTo>
                  <a:lnTo>
                    <a:pt x="25347" y="11072"/>
                  </a:lnTo>
                  <a:lnTo>
                    <a:pt x="24375" y="11707"/>
                  </a:lnTo>
                  <a:lnTo>
                    <a:pt x="23727" y="12765"/>
                  </a:lnTo>
                  <a:lnTo>
                    <a:pt x="23295" y="14105"/>
                  </a:lnTo>
                  <a:lnTo>
                    <a:pt x="18021" y="22651"/>
                  </a:lnTo>
                  <a:lnTo>
                    <a:pt x="11872" y="43800"/>
                  </a:lnTo>
                  <a:lnTo>
                    <a:pt x="15998" y="69381"/>
                  </a:lnTo>
                  <a:lnTo>
                    <a:pt x="18090" y="76780"/>
                  </a:lnTo>
                  <a:lnTo>
                    <a:pt x="20502" y="82821"/>
                  </a:lnTo>
                  <a:lnTo>
                    <a:pt x="22494" y="92726"/>
                  </a:lnTo>
                  <a:lnTo>
                    <a:pt x="25211" y="97740"/>
                  </a:lnTo>
                  <a:lnTo>
                    <a:pt x="40763" y="110048"/>
                  </a:lnTo>
                  <a:lnTo>
                    <a:pt x="46665" y="112211"/>
                  </a:lnTo>
                  <a:lnTo>
                    <a:pt x="50017" y="112788"/>
                  </a:lnTo>
                  <a:lnTo>
                    <a:pt x="55435" y="111736"/>
                  </a:lnTo>
                  <a:lnTo>
                    <a:pt x="62055" y="109266"/>
                  </a:lnTo>
                  <a:lnTo>
                    <a:pt x="69731" y="106842"/>
                  </a:lnTo>
                  <a:lnTo>
                    <a:pt x="73015" y="105398"/>
                  </a:lnTo>
                  <a:lnTo>
                    <a:pt x="78356" y="100408"/>
                  </a:lnTo>
                  <a:lnTo>
                    <a:pt x="82212" y="94592"/>
                  </a:lnTo>
                  <a:lnTo>
                    <a:pt x="89639" y="73529"/>
                  </a:lnTo>
                  <a:lnTo>
                    <a:pt x="90931" y="47243"/>
                  </a:lnTo>
                  <a:lnTo>
                    <a:pt x="90360" y="32657"/>
                  </a:lnTo>
                  <a:lnTo>
                    <a:pt x="81262" y="14987"/>
                  </a:lnTo>
                  <a:lnTo>
                    <a:pt x="77576" y="10060"/>
                  </a:lnTo>
                  <a:lnTo>
                    <a:pt x="68898" y="3717"/>
                  </a:lnTo>
                  <a:lnTo>
                    <a:pt x="61317" y="849"/>
                  </a:lnTo>
                  <a:lnTo>
                    <a:pt x="55049" y="0"/>
                  </a:lnTo>
                  <a:lnTo>
                    <a:pt x="42679" y="4275"/>
                  </a:lnTo>
                  <a:lnTo>
                    <a:pt x="35452" y="7628"/>
                  </a:lnTo>
                  <a:lnTo>
                    <a:pt x="29700" y="12928"/>
                  </a:lnTo>
                  <a:lnTo>
                    <a:pt x="11868" y="40884"/>
                  </a:lnTo>
                  <a:lnTo>
                    <a:pt x="2830" y="66091"/>
                  </a:lnTo>
                  <a:lnTo>
                    <a:pt x="0" y="85337"/>
                  </a:lnTo>
                  <a:lnTo>
                    <a:pt x="397" y="92974"/>
                  </a:lnTo>
                  <a:lnTo>
                    <a:pt x="4190" y="103778"/>
                  </a:lnTo>
                  <a:lnTo>
                    <a:pt x="12240" y="114985"/>
                  </a:lnTo>
                  <a:lnTo>
                    <a:pt x="16716" y="1196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8" name="SMARTInkShape-697"/>
            <p:cNvSpPr/>
            <p:nvPr>
              <p:custDataLst>
                <p:tags r:id="rId61"/>
              </p:custDataLst>
            </p:nvPr>
          </p:nvSpPr>
          <p:spPr>
            <a:xfrm>
              <a:off x="2440305" y="3783330"/>
              <a:ext cx="805117" cy="51436"/>
            </a:xfrm>
            <a:custGeom>
              <a:avLst/>
              <a:gdLst/>
              <a:ahLst/>
              <a:cxnLst/>
              <a:rect l="0" t="0" r="0" b="0"/>
              <a:pathLst>
                <a:path w="805117" h="51436">
                  <a:moveTo>
                    <a:pt x="0" y="0"/>
                  </a:moveTo>
                  <a:lnTo>
                    <a:pt x="0" y="0"/>
                  </a:lnTo>
                  <a:lnTo>
                    <a:pt x="14323" y="8490"/>
                  </a:lnTo>
                  <a:lnTo>
                    <a:pt x="42189" y="18914"/>
                  </a:lnTo>
                  <a:lnTo>
                    <a:pt x="67224" y="26643"/>
                  </a:lnTo>
                  <a:lnTo>
                    <a:pt x="92865" y="32591"/>
                  </a:lnTo>
                  <a:lnTo>
                    <a:pt x="114722" y="35480"/>
                  </a:lnTo>
                  <a:lnTo>
                    <a:pt x="138979" y="38664"/>
                  </a:lnTo>
                  <a:lnTo>
                    <a:pt x="166274" y="39608"/>
                  </a:lnTo>
                  <a:lnTo>
                    <a:pt x="185660" y="39828"/>
                  </a:lnTo>
                  <a:lnTo>
                    <a:pt x="206975" y="39927"/>
                  </a:lnTo>
                  <a:lnTo>
                    <a:pt x="229149" y="41663"/>
                  </a:lnTo>
                  <a:lnTo>
                    <a:pt x="251069" y="43917"/>
                  </a:lnTo>
                  <a:lnTo>
                    <a:pt x="271395" y="44918"/>
                  </a:lnTo>
                  <a:lnTo>
                    <a:pt x="292705" y="47057"/>
                  </a:lnTo>
                  <a:lnTo>
                    <a:pt x="314876" y="49489"/>
                  </a:lnTo>
                  <a:lnTo>
                    <a:pt x="337430" y="50570"/>
                  </a:lnTo>
                  <a:lnTo>
                    <a:pt x="360154" y="51051"/>
                  </a:lnTo>
                  <a:lnTo>
                    <a:pt x="382318" y="51264"/>
                  </a:lnTo>
                  <a:lnTo>
                    <a:pt x="402752" y="51359"/>
                  </a:lnTo>
                  <a:lnTo>
                    <a:pt x="424111" y="51401"/>
                  </a:lnTo>
                  <a:lnTo>
                    <a:pt x="446304" y="51420"/>
                  </a:lnTo>
                  <a:lnTo>
                    <a:pt x="468867" y="51428"/>
                  </a:lnTo>
                  <a:lnTo>
                    <a:pt x="489902" y="51432"/>
                  </a:lnTo>
                  <a:lnTo>
                    <a:pt x="509834" y="51434"/>
                  </a:lnTo>
                  <a:lnTo>
                    <a:pt x="529277" y="51434"/>
                  </a:lnTo>
                  <a:lnTo>
                    <a:pt x="550194" y="51434"/>
                  </a:lnTo>
                  <a:lnTo>
                    <a:pt x="570921" y="51435"/>
                  </a:lnTo>
                  <a:lnTo>
                    <a:pt x="597504" y="50800"/>
                  </a:lnTo>
                  <a:lnTo>
                    <a:pt x="625207" y="47507"/>
                  </a:lnTo>
                  <a:lnTo>
                    <a:pt x="652889" y="46249"/>
                  </a:lnTo>
                  <a:lnTo>
                    <a:pt x="677460" y="45877"/>
                  </a:lnTo>
                  <a:lnTo>
                    <a:pt x="700827" y="45766"/>
                  </a:lnTo>
                  <a:lnTo>
                    <a:pt x="723202" y="45734"/>
                  </a:lnTo>
                  <a:lnTo>
                    <a:pt x="748151" y="45723"/>
                  </a:lnTo>
                  <a:lnTo>
                    <a:pt x="776537" y="46356"/>
                  </a:lnTo>
                  <a:lnTo>
                    <a:pt x="804766" y="51331"/>
                  </a:lnTo>
                  <a:lnTo>
                    <a:pt x="805116" y="51365"/>
                  </a:lnTo>
                  <a:lnTo>
                    <a:pt x="778091" y="51434"/>
                  </a:lnTo>
                  <a:lnTo>
                    <a:pt x="754380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9" name="SMARTInkShape-698"/>
            <p:cNvSpPr/>
            <p:nvPr>
              <p:custDataLst>
                <p:tags r:id="rId62"/>
              </p:custDataLst>
            </p:nvPr>
          </p:nvSpPr>
          <p:spPr>
            <a:xfrm>
              <a:off x="2526845" y="3909090"/>
              <a:ext cx="153459" cy="217141"/>
            </a:xfrm>
            <a:custGeom>
              <a:avLst/>
              <a:gdLst/>
              <a:ahLst/>
              <a:cxnLst/>
              <a:rect l="0" t="0" r="0" b="0"/>
              <a:pathLst>
                <a:path w="153459" h="217141">
                  <a:moveTo>
                    <a:pt x="10615" y="125700"/>
                  </a:moveTo>
                  <a:lnTo>
                    <a:pt x="10615" y="125700"/>
                  </a:lnTo>
                  <a:lnTo>
                    <a:pt x="5694" y="130620"/>
                  </a:lnTo>
                  <a:lnTo>
                    <a:pt x="5135" y="134214"/>
                  </a:lnTo>
                  <a:lnTo>
                    <a:pt x="4422" y="135186"/>
                  </a:lnTo>
                  <a:lnTo>
                    <a:pt x="1019" y="136554"/>
                  </a:lnTo>
                  <a:lnTo>
                    <a:pt x="0" y="136874"/>
                  </a:lnTo>
                  <a:lnTo>
                    <a:pt x="4177" y="137107"/>
                  </a:lnTo>
                  <a:lnTo>
                    <a:pt x="4579" y="135427"/>
                  </a:lnTo>
                  <a:lnTo>
                    <a:pt x="4686" y="134090"/>
                  </a:lnTo>
                  <a:lnTo>
                    <a:pt x="5392" y="133198"/>
                  </a:lnTo>
                  <a:lnTo>
                    <a:pt x="28898" y="118001"/>
                  </a:lnTo>
                  <a:lnTo>
                    <a:pt x="52703" y="91065"/>
                  </a:lnTo>
                  <a:lnTo>
                    <a:pt x="80899" y="62926"/>
                  </a:lnTo>
                  <a:lnTo>
                    <a:pt x="107418" y="39983"/>
                  </a:lnTo>
                  <a:lnTo>
                    <a:pt x="134419" y="16339"/>
                  </a:lnTo>
                  <a:lnTo>
                    <a:pt x="153458" y="0"/>
                  </a:lnTo>
                  <a:lnTo>
                    <a:pt x="148921" y="5173"/>
                  </a:lnTo>
                  <a:lnTo>
                    <a:pt x="140055" y="24393"/>
                  </a:lnTo>
                  <a:lnTo>
                    <a:pt x="131880" y="49926"/>
                  </a:lnTo>
                  <a:lnTo>
                    <a:pt x="118694" y="75666"/>
                  </a:lnTo>
                  <a:lnTo>
                    <a:pt x="106894" y="101988"/>
                  </a:lnTo>
                  <a:lnTo>
                    <a:pt x="94521" y="129459"/>
                  </a:lnTo>
                  <a:lnTo>
                    <a:pt x="85303" y="155582"/>
                  </a:lnTo>
                  <a:lnTo>
                    <a:pt x="76072" y="184057"/>
                  </a:lnTo>
                  <a:lnTo>
                    <a:pt x="73821" y="205516"/>
                  </a:lnTo>
                  <a:lnTo>
                    <a:pt x="74342" y="207485"/>
                  </a:lnTo>
                  <a:lnTo>
                    <a:pt x="75325" y="208799"/>
                  </a:lnTo>
                  <a:lnTo>
                    <a:pt x="84910" y="2171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0" name="SMARTInkShape-699"/>
            <p:cNvSpPr/>
            <p:nvPr>
              <p:custDataLst>
                <p:tags r:id="rId63"/>
              </p:custDataLst>
            </p:nvPr>
          </p:nvSpPr>
          <p:spPr>
            <a:xfrm>
              <a:off x="2800609" y="3601602"/>
              <a:ext cx="85126" cy="127633"/>
            </a:xfrm>
            <a:custGeom>
              <a:avLst/>
              <a:gdLst/>
              <a:ahLst/>
              <a:cxnLst/>
              <a:rect l="0" t="0" r="0" b="0"/>
              <a:pathLst>
                <a:path w="85126" h="127633">
                  <a:moveTo>
                    <a:pt x="28316" y="33138"/>
                  </a:moveTo>
                  <a:lnTo>
                    <a:pt x="28316" y="33138"/>
                  </a:lnTo>
                  <a:lnTo>
                    <a:pt x="25282" y="33138"/>
                  </a:lnTo>
                  <a:lnTo>
                    <a:pt x="24388" y="33773"/>
                  </a:lnTo>
                  <a:lnTo>
                    <a:pt x="23792" y="34831"/>
                  </a:lnTo>
                  <a:lnTo>
                    <a:pt x="22836" y="38058"/>
                  </a:lnTo>
                  <a:lnTo>
                    <a:pt x="13502" y="48555"/>
                  </a:lnTo>
                  <a:lnTo>
                    <a:pt x="4156" y="74486"/>
                  </a:lnTo>
                  <a:lnTo>
                    <a:pt x="1703" y="81360"/>
                  </a:lnTo>
                  <a:lnTo>
                    <a:pt x="0" y="96858"/>
                  </a:lnTo>
                  <a:lnTo>
                    <a:pt x="5577" y="116367"/>
                  </a:lnTo>
                  <a:lnTo>
                    <a:pt x="8261" y="120505"/>
                  </a:lnTo>
                  <a:lnTo>
                    <a:pt x="11571" y="122768"/>
                  </a:lnTo>
                  <a:lnTo>
                    <a:pt x="15159" y="124409"/>
                  </a:lnTo>
                  <a:lnTo>
                    <a:pt x="18870" y="127255"/>
                  </a:lnTo>
                  <a:lnTo>
                    <a:pt x="21383" y="127632"/>
                  </a:lnTo>
                  <a:lnTo>
                    <a:pt x="38182" y="125106"/>
                  </a:lnTo>
                  <a:lnTo>
                    <a:pt x="41244" y="123660"/>
                  </a:lnTo>
                  <a:lnTo>
                    <a:pt x="64568" y="99160"/>
                  </a:lnTo>
                  <a:lnTo>
                    <a:pt x="77684" y="76260"/>
                  </a:lnTo>
                  <a:lnTo>
                    <a:pt x="83741" y="57178"/>
                  </a:lnTo>
                  <a:lnTo>
                    <a:pt x="85125" y="40991"/>
                  </a:lnTo>
                  <a:lnTo>
                    <a:pt x="83621" y="34935"/>
                  </a:lnTo>
                  <a:lnTo>
                    <a:pt x="72023" y="14987"/>
                  </a:lnTo>
                  <a:lnTo>
                    <a:pt x="53604" y="1440"/>
                  </a:lnTo>
                  <a:lnTo>
                    <a:pt x="49504" y="0"/>
                  </a:lnTo>
                  <a:lnTo>
                    <a:pt x="43871" y="1053"/>
                  </a:lnTo>
                  <a:lnTo>
                    <a:pt x="35253" y="5217"/>
                  </a:lnTo>
                  <a:lnTo>
                    <a:pt x="30764" y="9299"/>
                  </a:lnTo>
                  <a:lnTo>
                    <a:pt x="15002" y="37058"/>
                  </a:lnTo>
                  <a:lnTo>
                    <a:pt x="12306" y="48411"/>
                  </a:lnTo>
                  <a:lnTo>
                    <a:pt x="11271" y="76161"/>
                  </a:lnTo>
                  <a:lnTo>
                    <a:pt x="11826" y="92036"/>
                  </a:lnTo>
                  <a:lnTo>
                    <a:pt x="16993" y="110477"/>
                  </a:lnTo>
                  <a:lnTo>
                    <a:pt x="24771" y="120667"/>
                  </a:lnTo>
                  <a:lnTo>
                    <a:pt x="30127" y="122840"/>
                  </a:lnTo>
                  <a:lnTo>
                    <a:pt x="51176" y="124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1" name="SMARTInkShape-700"/>
            <p:cNvSpPr/>
            <p:nvPr>
              <p:custDataLst>
                <p:tags r:id="rId64"/>
              </p:custDataLst>
            </p:nvPr>
          </p:nvSpPr>
          <p:spPr>
            <a:xfrm>
              <a:off x="2663287" y="3543300"/>
              <a:ext cx="94395" cy="208739"/>
            </a:xfrm>
            <a:custGeom>
              <a:avLst/>
              <a:gdLst/>
              <a:ahLst/>
              <a:cxnLst/>
              <a:rect l="0" t="0" r="0" b="0"/>
              <a:pathLst>
                <a:path w="94395" h="208739">
                  <a:moveTo>
                    <a:pt x="34193" y="0"/>
                  </a:moveTo>
                  <a:lnTo>
                    <a:pt x="34193" y="0"/>
                  </a:lnTo>
                  <a:lnTo>
                    <a:pt x="29272" y="4921"/>
                  </a:lnTo>
                  <a:lnTo>
                    <a:pt x="28000" y="10121"/>
                  </a:lnTo>
                  <a:lnTo>
                    <a:pt x="19379" y="24935"/>
                  </a:lnTo>
                  <a:lnTo>
                    <a:pt x="9184" y="49797"/>
                  </a:lnTo>
                  <a:lnTo>
                    <a:pt x="1564" y="66922"/>
                  </a:lnTo>
                  <a:lnTo>
                    <a:pt x="0" y="86738"/>
                  </a:lnTo>
                  <a:lnTo>
                    <a:pt x="1639" y="91044"/>
                  </a:lnTo>
                  <a:lnTo>
                    <a:pt x="8419" y="99831"/>
                  </a:lnTo>
                  <a:lnTo>
                    <a:pt x="11731" y="101519"/>
                  </a:lnTo>
                  <a:lnTo>
                    <a:pt x="13503" y="101969"/>
                  </a:lnTo>
                  <a:lnTo>
                    <a:pt x="18859" y="100776"/>
                  </a:lnTo>
                  <a:lnTo>
                    <a:pt x="35701" y="93069"/>
                  </a:lnTo>
                  <a:lnTo>
                    <a:pt x="61108" y="78094"/>
                  </a:lnTo>
                  <a:lnTo>
                    <a:pt x="89504" y="53232"/>
                  </a:lnTo>
                  <a:lnTo>
                    <a:pt x="90117" y="52633"/>
                  </a:lnTo>
                  <a:lnTo>
                    <a:pt x="92492" y="51967"/>
                  </a:lnTo>
                  <a:lnTo>
                    <a:pt x="94394" y="51672"/>
                  </a:lnTo>
                  <a:lnTo>
                    <a:pt x="91870" y="51466"/>
                  </a:lnTo>
                  <a:lnTo>
                    <a:pt x="90812" y="56004"/>
                  </a:lnTo>
                  <a:lnTo>
                    <a:pt x="72265" y="84163"/>
                  </a:lnTo>
                  <a:lnTo>
                    <a:pt x="58957" y="111145"/>
                  </a:lnTo>
                  <a:lnTo>
                    <a:pt x="53031" y="130258"/>
                  </a:lnTo>
                  <a:lnTo>
                    <a:pt x="47633" y="154901"/>
                  </a:lnTo>
                  <a:lnTo>
                    <a:pt x="45888" y="179925"/>
                  </a:lnTo>
                  <a:lnTo>
                    <a:pt x="45646" y="200709"/>
                  </a:lnTo>
                  <a:lnTo>
                    <a:pt x="46274" y="202386"/>
                  </a:lnTo>
                  <a:lnTo>
                    <a:pt x="47327" y="203504"/>
                  </a:lnTo>
                  <a:lnTo>
                    <a:pt x="53579" y="208332"/>
                  </a:lnTo>
                  <a:lnTo>
                    <a:pt x="55372" y="208738"/>
                  </a:lnTo>
                  <a:lnTo>
                    <a:pt x="57202" y="208374"/>
                  </a:lnTo>
                  <a:lnTo>
                    <a:pt x="73557" y="200657"/>
                  </a:lnTo>
                  <a:lnTo>
                    <a:pt x="79913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2" name="SMARTInkShape-701"/>
            <p:cNvSpPr/>
            <p:nvPr>
              <p:custDataLst>
                <p:tags r:id="rId65"/>
              </p:custDataLst>
            </p:nvPr>
          </p:nvSpPr>
          <p:spPr>
            <a:xfrm>
              <a:off x="2914650" y="3589306"/>
              <a:ext cx="91336" cy="141695"/>
            </a:xfrm>
            <a:custGeom>
              <a:avLst/>
              <a:gdLst/>
              <a:ahLst/>
              <a:cxnLst/>
              <a:rect l="0" t="0" r="0" b="0"/>
              <a:pathLst>
                <a:path w="91336" h="141695">
                  <a:moveTo>
                    <a:pt x="0" y="102584"/>
                  </a:moveTo>
                  <a:lnTo>
                    <a:pt x="0" y="102584"/>
                  </a:lnTo>
                  <a:lnTo>
                    <a:pt x="5709" y="102584"/>
                  </a:lnTo>
                  <a:lnTo>
                    <a:pt x="5715" y="127192"/>
                  </a:lnTo>
                  <a:lnTo>
                    <a:pt x="7408" y="131089"/>
                  </a:lnTo>
                  <a:lnTo>
                    <a:pt x="8749" y="133017"/>
                  </a:lnTo>
                  <a:lnTo>
                    <a:pt x="11932" y="135160"/>
                  </a:lnTo>
                  <a:lnTo>
                    <a:pt x="15463" y="136747"/>
                  </a:lnTo>
                  <a:lnTo>
                    <a:pt x="21021" y="140576"/>
                  </a:lnTo>
                  <a:lnTo>
                    <a:pt x="24794" y="141694"/>
                  </a:lnTo>
                  <a:lnTo>
                    <a:pt x="30281" y="140498"/>
                  </a:lnTo>
                  <a:lnTo>
                    <a:pt x="50424" y="134052"/>
                  </a:lnTo>
                  <a:lnTo>
                    <a:pt x="55854" y="129059"/>
                  </a:lnTo>
                  <a:lnTo>
                    <a:pt x="70159" y="109808"/>
                  </a:lnTo>
                  <a:lnTo>
                    <a:pt x="76267" y="104525"/>
                  </a:lnTo>
                  <a:lnTo>
                    <a:pt x="83276" y="93775"/>
                  </a:lnTo>
                  <a:lnTo>
                    <a:pt x="89639" y="75091"/>
                  </a:lnTo>
                  <a:lnTo>
                    <a:pt x="91335" y="47402"/>
                  </a:lnTo>
                  <a:lnTo>
                    <a:pt x="90784" y="32747"/>
                  </a:lnTo>
                  <a:lnTo>
                    <a:pt x="88397" y="27518"/>
                  </a:lnTo>
                  <a:lnTo>
                    <a:pt x="82325" y="18353"/>
                  </a:lnTo>
                  <a:lnTo>
                    <a:pt x="81039" y="12020"/>
                  </a:lnTo>
                  <a:lnTo>
                    <a:pt x="79426" y="9822"/>
                  </a:lnTo>
                  <a:lnTo>
                    <a:pt x="77081" y="8358"/>
                  </a:lnTo>
                  <a:lnTo>
                    <a:pt x="71723" y="6096"/>
                  </a:lnTo>
                  <a:lnTo>
                    <a:pt x="65137" y="1887"/>
                  </a:lnTo>
                  <a:lnTo>
                    <a:pt x="58529" y="358"/>
                  </a:lnTo>
                  <a:lnTo>
                    <a:pt x="52259" y="0"/>
                  </a:lnTo>
                  <a:lnTo>
                    <a:pt x="46933" y="1535"/>
                  </a:lnTo>
                  <a:lnTo>
                    <a:pt x="38340" y="7694"/>
                  </a:lnTo>
                  <a:lnTo>
                    <a:pt x="26691" y="23716"/>
                  </a:lnTo>
                  <a:lnTo>
                    <a:pt x="24563" y="29643"/>
                  </a:lnTo>
                  <a:lnTo>
                    <a:pt x="21316" y="55791"/>
                  </a:lnTo>
                  <a:lnTo>
                    <a:pt x="19926" y="59959"/>
                  </a:lnTo>
                  <a:lnTo>
                    <a:pt x="20074" y="67976"/>
                  </a:lnTo>
                  <a:lnTo>
                    <a:pt x="24309" y="92819"/>
                  </a:lnTo>
                  <a:lnTo>
                    <a:pt x="34229" y="119336"/>
                  </a:lnTo>
                  <a:lnTo>
                    <a:pt x="40005" y="1311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3" name="SMARTInkShape-702"/>
            <p:cNvSpPr/>
            <p:nvPr>
              <p:custDataLst>
                <p:tags r:id="rId66"/>
              </p:custDataLst>
            </p:nvPr>
          </p:nvSpPr>
          <p:spPr>
            <a:xfrm>
              <a:off x="2457572" y="3538402"/>
              <a:ext cx="130530" cy="181956"/>
            </a:xfrm>
            <a:custGeom>
              <a:avLst/>
              <a:gdLst/>
              <a:ahLst/>
              <a:cxnLst/>
              <a:rect l="0" t="0" r="0" b="0"/>
              <a:pathLst>
                <a:path w="130530" h="181956">
                  <a:moveTo>
                    <a:pt x="125608" y="27758"/>
                  </a:moveTo>
                  <a:lnTo>
                    <a:pt x="125608" y="27758"/>
                  </a:lnTo>
                  <a:lnTo>
                    <a:pt x="128642" y="24724"/>
                  </a:lnTo>
                  <a:lnTo>
                    <a:pt x="130131" y="21541"/>
                  </a:lnTo>
                  <a:lnTo>
                    <a:pt x="130529" y="19803"/>
                  </a:lnTo>
                  <a:lnTo>
                    <a:pt x="130158" y="18010"/>
                  </a:lnTo>
                  <a:lnTo>
                    <a:pt x="126333" y="11712"/>
                  </a:lnTo>
                  <a:lnTo>
                    <a:pt x="120751" y="5789"/>
                  </a:lnTo>
                  <a:lnTo>
                    <a:pt x="117113" y="5162"/>
                  </a:lnTo>
                  <a:lnTo>
                    <a:pt x="116135" y="4439"/>
                  </a:lnTo>
                  <a:lnTo>
                    <a:pt x="115048" y="1942"/>
                  </a:lnTo>
                  <a:lnTo>
                    <a:pt x="114123" y="1022"/>
                  </a:lnTo>
                  <a:lnTo>
                    <a:pt x="111402" y="0"/>
                  </a:lnTo>
                  <a:lnTo>
                    <a:pt x="109787" y="363"/>
                  </a:lnTo>
                  <a:lnTo>
                    <a:pt x="102633" y="3814"/>
                  </a:lnTo>
                  <a:lnTo>
                    <a:pt x="100767" y="4176"/>
                  </a:lnTo>
                  <a:lnTo>
                    <a:pt x="82941" y="15238"/>
                  </a:lnTo>
                  <a:lnTo>
                    <a:pt x="56984" y="37654"/>
                  </a:lnTo>
                  <a:lnTo>
                    <a:pt x="49388" y="43586"/>
                  </a:lnTo>
                  <a:lnTo>
                    <a:pt x="30356" y="68342"/>
                  </a:lnTo>
                  <a:lnTo>
                    <a:pt x="15831" y="91891"/>
                  </a:lnTo>
                  <a:lnTo>
                    <a:pt x="4582" y="113734"/>
                  </a:lnTo>
                  <a:lnTo>
                    <a:pt x="807" y="131830"/>
                  </a:lnTo>
                  <a:lnTo>
                    <a:pt x="0" y="151490"/>
                  </a:lnTo>
                  <a:lnTo>
                    <a:pt x="2948" y="162985"/>
                  </a:lnTo>
                  <a:lnTo>
                    <a:pt x="7804" y="168927"/>
                  </a:lnTo>
                  <a:lnTo>
                    <a:pt x="20372" y="179298"/>
                  </a:lnTo>
                  <a:lnTo>
                    <a:pt x="24438" y="180835"/>
                  </a:lnTo>
                  <a:lnTo>
                    <a:pt x="40976" y="181955"/>
                  </a:lnTo>
                  <a:lnTo>
                    <a:pt x="57103" y="177479"/>
                  </a:lnTo>
                  <a:lnTo>
                    <a:pt x="62988" y="174099"/>
                  </a:lnTo>
                  <a:lnTo>
                    <a:pt x="86670" y="148776"/>
                  </a:lnTo>
                  <a:lnTo>
                    <a:pt x="89252" y="141657"/>
                  </a:lnTo>
                  <a:lnTo>
                    <a:pt x="91197" y="115365"/>
                  </a:lnTo>
                  <a:lnTo>
                    <a:pt x="91282" y="106985"/>
                  </a:lnTo>
                  <a:lnTo>
                    <a:pt x="89609" y="102551"/>
                  </a:lnTo>
                  <a:lnTo>
                    <a:pt x="83361" y="94531"/>
                  </a:lnTo>
                  <a:lnTo>
                    <a:pt x="79738" y="92360"/>
                  </a:lnTo>
                  <a:lnTo>
                    <a:pt x="60715" y="87398"/>
                  </a:lnTo>
                  <a:lnTo>
                    <a:pt x="47659" y="90891"/>
                  </a:lnTo>
                  <a:lnTo>
                    <a:pt x="43763" y="93494"/>
                  </a:lnTo>
                  <a:lnTo>
                    <a:pt x="41607" y="96768"/>
                  </a:lnTo>
                  <a:lnTo>
                    <a:pt x="35547" y="109847"/>
                  </a:lnTo>
                  <a:lnTo>
                    <a:pt x="32030" y="114618"/>
                  </a:lnTo>
                  <a:lnTo>
                    <a:pt x="29513" y="126943"/>
                  </a:lnTo>
                  <a:lnTo>
                    <a:pt x="28515" y="153396"/>
                  </a:lnTo>
                  <a:lnTo>
                    <a:pt x="28461" y="166309"/>
                  </a:lnTo>
                  <a:lnTo>
                    <a:pt x="30150" y="170405"/>
                  </a:lnTo>
                  <a:lnTo>
                    <a:pt x="31489" y="172385"/>
                  </a:lnTo>
                  <a:lnTo>
                    <a:pt x="34671" y="174587"/>
                  </a:lnTo>
                  <a:lnTo>
                    <a:pt x="38854" y="176000"/>
                  </a:lnTo>
                  <a:lnTo>
                    <a:pt x="41119" y="174500"/>
                  </a:lnTo>
                  <a:lnTo>
                    <a:pt x="45598" y="1706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4" name="SMARTInkShape-703"/>
            <p:cNvSpPr/>
            <p:nvPr>
              <p:custDataLst>
                <p:tags r:id="rId67"/>
              </p:custDataLst>
            </p:nvPr>
          </p:nvSpPr>
          <p:spPr>
            <a:xfrm>
              <a:off x="2880360" y="371475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5" name="SMARTInkShape-704"/>
            <p:cNvSpPr/>
            <p:nvPr>
              <p:custDataLst>
                <p:tags r:id="rId68"/>
              </p:custDataLst>
            </p:nvPr>
          </p:nvSpPr>
          <p:spPr>
            <a:xfrm>
              <a:off x="3080386" y="3731895"/>
              <a:ext cx="17145" cy="96256"/>
            </a:xfrm>
            <a:custGeom>
              <a:avLst/>
              <a:gdLst/>
              <a:ahLst/>
              <a:cxnLst/>
              <a:rect l="0" t="0" r="0" b="0"/>
              <a:pathLst>
                <a:path w="17145" h="96256">
                  <a:moveTo>
                    <a:pt x="5714" y="0"/>
                  </a:moveTo>
                  <a:lnTo>
                    <a:pt x="5714" y="0"/>
                  </a:lnTo>
                  <a:lnTo>
                    <a:pt x="10635" y="0"/>
                  </a:lnTo>
                  <a:lnTo>
                    <a:pt x="10899" y="635"/>
                  </a:lnTo>
                  <a:lnTo>
                    <a:pt x="11408" y="8514"/>
                  </a:lnTo>
                  <a:lnTo>
                    <a:pt x="9727" y="11827"/>
                  </a:lnTo>
                  <a:lnTo>
                    <a:pt x="7497" y="15417"/>
                  </a:lnTo>
                  <a:lnTo>
                    <a:pt x="6066" y="22895"/>
                  </a:lnTo>
                  <a:lnTo>
                    <a:pt x="5125" y="36317"/>
                  </a:lnTo>
                  <a:lnTo>
                    <a:pt x="800" y="47390"/>
                  </a:lnTo>
                  <a:lnTo>
                    <a:pt x="20" y="73277"/>
                  </a:lnTo>
                  <a:lnTo>
                    <a:pt x="0" y="90235"/>
                  </a:lnTo>
                  <a:lnTo>
                    <a:pt x="4919" y="96255"/>
                  </a:lnTo>
                  <a:lnTo>
                    <a:pt x="5819" y="95919"/>
                  </a:lnTo>
                  <a:lnTo>
                    <a:pt x="17144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6" name="SMARTInkShape-705"/>
            <p:cNvSpPr/>
            <p:nvPr>
              <p:custDataLst>
                <p:tags r:id="rId69"/>
              </p:custDataLst>
            </p:nvPr>
          </p:nvSpPr>
          <p:spPr>
            <a:xfrm>
              <a:off x="3171825" y="3697605"/>
              <a:ext cx="131345" cy="17144"/>
            </a:xfrm>
            <a:custGeom>
              <a:avLst/>
              <a:gdLst/>
              <a:ahLst/>
              <a:cxnLst/>
              <a:rect l="0" t="0" r="0" b="0"/>
              <a:pathLst>
                <a:path w="131345" h="17144">
                  <a:moveTo>
                    <a:pt x="0" y="0"/>
                  </a:moveTo>
                  <a:lnTo>
                    <a:pt x="0" y="0"/>
                  </a:lnTo>
                  <a:lnTo>
                    <a:pt x="25570" y="0"/>
                  </a:lnTo>
                  <a:lnTo>
                    <a:pt x="35799" y="635"/>
                  </a:lnTo>
                  <a:lnTo>
                    <a:pt x="46959" y="4523"/>
                  </a:lnTo>
                  <a:lnTo>
                    <a:pt x="68689" y="7304"/>
                  </a:lnTo>
                  <a:lnTo>
                    <a:pt x="80042" y="10207"/>
                  </a:lnTo>
                  <a:lnTo>
                    <a:pt x="102873" y="13016"/>
                  </a:lnTo>
                  <a:lnTo>
                    <a:pt x="115077" y="16330"/>
                  </a:lnTo>
                  <a:lnTo>
                    <a:pt x="131344" y="17143"/>
                  </a:lnTo>
                  <a:lnTo>
                    <a:pt x="128381" y="14111"/>
                  </a:lnTo>
                  <a:lnTo>
                    <a:pt x="125215" y="12621"/>
                  </a:lnTo>
                  <a:lnTo>
                    <a:pt x="123482" y="12224"/>
                  </a:lnTo>
                  <a:lnTo>
                    <a:pt x="115399" y="6579"/>
                  </a:lnTo>
                  <a:lnTo>
                    <a:pt x="1085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13" name="SMARTInkShape-Group159"/>
          <p:cNvGrpSpPr/>
          <p:nvPr/>
        </p:nvGrpSpPr>
        <p:grpSpPr>
          <a:xfrm>
            <a:off x="2491841" y="4223385"/>
            <a:ext cx="594238" cy="376875"/>
            <a:chOff x="2491841" y="4223385"/>
            <a:chExt cx="594238" cy="376875"/>
          </a:xfrm>
        </p:grpSpPr>
        <p:sp>
          <p:nvSpPr>
            <p:cNvPr id="408" name="SMARTInkShape-706"/>
            <p:cNvSpPr/>
            <p:nvPr>
              <p:custDataLst>
                <p:tags r:id="rId52"/>
              </p:custDataLst>
            </p:nvPr>
          </p:nvSpPr>
          <p:spPr>
            <a:xfrm>
              <a:off x="2972234" y="4343400"/>
              <a:ext cx="113845" cy="256860"/>
            </a:xfrm>
            <a:custGeom>
              <a:avLst/>
              <a:gdLst/>
              <a:ahLst/>
              <a:cxnLst/>
              <a:rect l="0" t="0" r="0" b="0"/>
              <a:pathLst>
                <a:path w="113845" h="256860">
                  <a:moveTo>
                    <a:pt x="10996" y="0"/>
                  </a:moveTo>
                  <a:lnTo>
                    <a:pt x="10996" y="0"/>
                  </a:lnTo>
                  <a:lnTo>
                    <a:pt x="15917" y="0"/>
                  </a:lnTo>
                  <a:lnTo>
                    <a:pt x="19510" y="3034"/>
                  </a:lnTo>
                  <a:lnTo>
                    <a:pt x="24516" y="4523"/>
                  </a:lnTo>
                  <a:lnTo>
                    <a:pt x="30340" y="5820"/>
                  </a:lnTo>
                  <a:lnTo>
                    <a:pt x="58802" y="21007"/>
                  </a:lnTo>
                  <a:lnTo>
                    <a:pt x="73897" y="30279"/>
                  </a:lnTo>
                  <a:lnTo>
                    <a:pt x="91646" y="43922"/>
                  </a:lnTo>
                  <a:lnTo>
                    <a:pt x="100947" y="62481"/>
                  </a:lnTo>
                  <a:lnTo>
                    <a:pt x="101444" y="64514"/>
                  </a:lnTo>
                  <a:lnTo>
                    <a:pt x="101139" y="66504"/>
                  </a:lnTo>
                  <a:lnTo>
                    <a:pt x="99108" y="70409"/>
                  </a:lnTo>
                  <a:lnTo>
                    <a:pt x="94394" y="76178"/>
                  </a:lnTo>
                  <a:lnTo>
                    <a:pt x="85942" y="81908"/>
                  </a:lnTo>
                  <a:lnTo>
                    <a:pt x="61192" y="88424"/>
                  </a:lnTo>
                  <a:lnTo>
                    <a:pt x="35987" y="94209"/>
                  </a:lnTo>
                  <a:lnTo>
                    <a:pt x="9739" y="106730"/>
                  </a:lnTo>
                  <a:lnTo>
                    <a:pt x="4511" y="110513"/>
                  </a:lnTo>
                  <a:lnTo>
                    <a:pt x="1764" y="114310"/>
                  </a:lnTo>
                  <a:lnTo>
                    <a:pt x="543" y="118749"/>
                  </a:lnTo>
                  <a:lnTo>
                    <a:pt x="0" y="124956"/>
                  </a:lnTo>
                  <a:lnTo>
                    <a:pt x="2729" y="135590"/>
                  </a:lnTo>
                  <a:lnTo>
                    <a:pt x="9974" y="150561"/>
                  </a:lnTo>
                  <a:lnTo>
                    <a:pt x="30291" y="177288"/>
                  </a:lnTo>
                  <a:lnTo>
                    <a:pt x="52927" y="202409"/>
                  </a:lnTo>
                  <a:lnTo>
                    <a:pt x="68151" y="219969"/>
                  </a:lnTo>
                  <a:lnTo>
                    <a:pt x="75133" y="226034"/>
                  </a:lnTo>
                  <a:lnTo>
                    <a:pt x="86483" y="238582"/>
                  </a:lnTo>
                  <a:lnTo>
                    <a:pt x="95381" y="243623"/>
                  </a:lnTo>
                  <a:lnTo>
                    <a:pt x="99935" y="245437"/>
                  </a:lnTo>
                  <a:lnTo>
                    <a:pt x="104076" y="248360"/>
                  </a:lnTo>
                  <a:lnTo>
                    <a:pt x="106340" y="251775"/>
                  </a:lnTo>
                  <a:lnTo>
                    <a:pt x="107793" y="256108"/>
                  </a:lnTo>
                  <a:lnTo>
                    <a:pt x="108547" y="256464"/>
                  </a:lnTo>
                  <a:lnTo>
                    <a:pt x="111079" y="256859"/>
                  </a:lnTo>
                  <a:lnTo>
                    <a:pt x="112008" y="256329"/>
                  </a:lnTo>
                  <a:lnTo>
                    <a:pt x="112627" y="255341"/>
                  </a:lnTo>
                  <a:lnTo>
                    <a:pt x="113499" y="250916"/>
                  </a:lnTo>
                  <a:lnTo>
                    <a:pt x="113844" y="241127"/>
                  </a:lnTo>
                  <a:lnTo>
                    <a:pt x="108151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9" name="SMARTInkShape-707"/>
            <p:cNvSpPr/>
            <p:nvPr>
              <p:custDataLst>
                <p:tags r:id="rId53"/>
              </p:custDataLst>
            </p:nvPr>
          </p:nvSpPr>
          <p:spPr>
            <a:xfrm>
              <a:off x="2806959" y="4286350"/>
              <a:ext cx="124837" cy="245543"/>
            </a:xfrm>
            <a:custGeom>
              <a:avLst/>
              <a:gdLst/>
              <a:ahLst/>
              <a:cxnLst/>
              <a:rect l="0" t="0" r="0" b="0"/>
              <a:pathLst>
                <a:path w="124837" h="245543">
                  <a:moveTo>
                    <a:pt x="21966" y="114200"/>
                  </a:moveTo>
                  <a:lnTo>
                    <a:pt x="21966" y="114200"/>
                  </a:lnTo>
                  <a:lnTo>
                    <a:pt x="26887" y="114200"/>
                  </a:lnTo>
                  <a:lnTo>
                    <a:pt x="32087" y="110272"/>
                  </a:lnTo>
                  <a:lnTo>
                    <a:pt x="37383" y="109015"/>
                  </a:lnTo>
                  <a:lnTo>
                    <a:pt x="49287" y="107897"/>
                  </a:lnTo>
                  <a:lnTo>
                    <a:pt x="77311" y="98086"/>
                  </a:lnTo>
                  <a:lnTo>
                    <a:pt x="83182" y="95820"/>
                  </a:lnTo>
                  <a:lnTo>
                    <a:pt x="103299" y="81766"/>
                  </a:lnTo>
                  <a:lnTo>
                    <a:pt x="115474" y="61652"/>
                  </a:lnTo>
                  <a:lnTo>
                    <a:pt x="117500" y="55709"/>
                  </a:lnTo>
                  <a:lnTo>
                    <a:pt x="118040" y="52346"/>
                  </a:lnTo>
                  <a:lnTo>
                    <a:pt x="116947" y="45223"/>
                  </a:lnTo>
                  <a:lnTo>
                    <a:pt x="110579" y="21961"/>
                  </a:lnTo>
                  <a:lnTo>
                    <a:pt x="94332" y="3739"/>
                  </a:lnTo>
                  <a:lnTo>
                    <a:pt x="90535" y="1606"/>
                  </a:lnTo>
                  <a:lnTo>
                    <a:pt x="84947" y="125"/>
                  </a:lnTo>
                  <a:lnTo>
                    <a:pt x="82131" y="0"/>
                  </a:lnTo>
                  <a:lnTo>
                    <a:pt x="78763" y="1637"/>
                  </a:lnTo>
                  <a:lnTo>
                    <a:pt x="76975" y="2963"/>
                  </a:lnTo>
                  <a:lnTo>
                    <a:pt x="74990" y="7823"/>
                  </a:lnTo>
                  <a:lnTo>
                    <a:pt x="72178" y="17699"/>
                  </a:lnTo>
                  <a:lnTo>
                    <a:pt x="64350" y="40744"/>
                  </a:lnTo>
                  <a:lnTo>
                    <a:pt x="59250" y="68590"/>
                  </a:lnTo>
                  <a:lnTo>
                    <a:pt x="56848" y="91997"/>
                  </a:lnTo>
                  <a:lnTo>
                    <a:pt x="54680" y="120421"/>
                  </a:lnTo>
                  <a:lnTo>
                    <a:pt x="51359" y="147461"/>
                  </a:lnTo>
                  <a:lnTo>
                    <a:pt x="50703" y="175074"/>
                  </a:lnTo>
                  <a:lnTo>
                    <a:pt x="50573" y="199532"/>
                  </a:lnTo>
                  <a:lnTo>
                    <a:pt x="50544" y="226270"/>
                  </a:lnTo>
                  <a:lnTo>
                    <a:pt x="50541" y="245299"/>
                  </a:lnTo>
                  <a:lnTo>
                    <a:pt x="47507" y="245542"/>
                  </a:lnTo>
                  <a:lnTo>
                    <a:pt x="44324" y="243906"/>
                  </a:lnTo>
                  <a:lnTo>
                    <a:pt x="35235" y="236526"/>
                  </a:lnTo>
                  <a:lnTo>
                    <a:pt x="31462" y="235242"/>
                  </a:lnTo>
                  <a:lnTo>
                    <a:pt x="27668" y="231285"/>
                  </a:lnTo>
                  <a:lnTo>
                    <a:pt x="12440" y="204256"/>
                  </a:lnTo>
                  <a:lnTo>
                    <a:pt x="7361" y="196198"/>
                  </a:lnTo>
                  <a:lnTo>
                    <a:pt x="3629" y="184114"/>
                  </a:lnTo>
                  <a:lnTo>
                    <a:pt x="1116" y="179563"/>
                  </a:lnTo>
                  <a:lnTo>
                    <a:pt x="0" y="175423"/>
                  </a:lnTo>
                  <a:lnTo>
                    <a:pt x="337" y="173430"/>
                  </a:lnTo>
                  <a:lnTo>
                    <a:pt x="4105" y="166787"/>
                  </a:lnTo>
                  <a:lnTo>
                    <a:pt x="7643" y="162942"/>
                  </a:lnTo>
                  <a:lnTo>
                    <a:pt x="10943" y="161263"/>
                  </a:lnTo>
                  <a:lnTo>
                    <a:pt x="34883" y="152044"/>
                  </a:lnTo>
                  <a:lnTo>
                    <a:pt x="62167" y="148958"/>
                  </a:lnTo>
                  <a:lnTo>
                    <a:pt x="84870" y="145548"/>
                  </a:lnTo>
                  <a:lnTo>
                    <a:pt x="112420" y="137752"/>
                  </a:lnTo>
                  <a:lnTo>
                    <a:pt x="124836" y="1370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0" name="SMARTInkShape-708"/>
            <p:cNvSpPr/>
            <p:nvPr>
              <p:custDataLst>
                <p:tags r:id="rId54"/>
              </p:custDataLst>
            </p:nvPr>
          </p:nvSpPr>
          <p:spPr>
            <a:xfrm>
              <a:off x="2674648" y="4349115"/>
              <a:ext cx="57123" cy="210219"/>
            </a:xfrm>
            <a:custGeom>
              <a:avLst/>
              <a:gdLst/>
              <a:ahLst/>
              <a:cxnLst/>
              <a:rect l="0" t="0" r="0" b="0"/>
              <a:pathLst>
                <a:path w="57123" h="210219">
                  <a:moveTo>
                    <a:pt x="57122" y="0"/>
                  </a:moveTo>
                  <a:lnTo>
                    <a:pt x="57122" y="0"/>
                  </a:lnTo>
                  <a:lnTo>
                    <a:pt x="52201" y="4920"/>
                  </a:lnTo>
                  <a:lnTo>
                    <a:pt x="48608" y="11548"/>
                  </a:lnTo>
                  <a:lnTo>
                    <a:pt x="41935" y="36948"/>
                  </a:lnTo>
                  <a:lnTo>
                    <a:pt x="37201" y="63215"/>
                  </a:lnTo>
                  <a:lnTo>
                    <a:pt x="30126" y="91486"/>
                  </a:lnTo>
                  <a:lnTo>
                    <a:pt x="24192" y="120021"/>
                  </a:lnTo>
                  <a:lnTo>
                    <a:pt x="15141" y="148591"/>
                  </a:lnTo>
                  <a:lnTo>
                    <a:pt x="10201" y="175472"/>
                  </a:lnTo>
                  <a:lnTo>
                    <a:pt x="678" y="203016"/>
                  </a:lnTo>
                  <a:lnTo>
                    <a:pt x="65" y="210218"/>
                  </a:lnTo>
                  <a:lnTo>
                    <a:pt x="0" y="208055"/>
                  </a:lnTo>
                  <a:lnTo>
                    <a:pt x="625" y="207283"/>
                  </a:lnTo>
                  <a:lnTo>
                    <a:pt x="6192" y="204352"/>
                  </a:lnTo>
                  <a:lnTo>
                    <a:pt x="13407" y="197845"/>
                  </a:lnTo>
                  <a:lnTo>
                    <a:pt x="24539" y="184035"/>
                  </a:lnTo>
                  <a:lnTo>
                    <a:pt x="45692" y="16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1" name="SMARTInkShape-709"/>
            <p:cNvSpPr/>
            <p:nvPr>
              <p:custDataLst>
                <p:tags r:id="rId55"/>
              </p:custDataLst>
            </p:nvPr>
          </p:nvSpPr>
          <p:spPr>
            <a:xfrm>
              <a:off x="2634615" y="4223385"/>
              <a:ext cx="97156" cy="57151"/>
            </a:xfrm>
            <a:custGeom>
              <a:avLst/>
              <a:gdLst/>
              <a:ahLst/>
              <a:cxnLst/>
              <a:rect l="0" t="0" r="0" b="0"/>
              <a:pathLst>
                <a:path w="97156" h="57151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8"/>
                  </a:lnTo>
                  <a:lnTo>
                    <a:pt x="1693" y="4523"/>
                  </a:lnTo>
                  <a:lnTo>
                    <a:pt x="3034" y="4920"/>
                  </a:lnTo>
                  <a:lnTo>
                    <a:pt x="3927" y="5820"/>
                  </a:lnTo>
                  <a:lnTo>
                    <a:pt x="7056" y="11827"/>
                  </a:lnTo>
                  <a:lnTo>
                    <a:pt x="10756" y="15416"/>
                  </a:lnTo>
                  <a:lnTo>
                    <a:pt x="19344" y="20372"/>
                  </a:lnTo>
                  <a:lnTo>
                    <a:pt x="26828" y="23393"/>
                  </a:lnTo>
                  <a:lnTo>
                    <a:pt x="55325" y="41745"/>
                  </a:lnTo>
                  <a:lnTo>
                    <a:pt x="81205" y="51781"/>
                  </a:lnTo>
                  <a:lnTo>
                    <a:pt x="90727" y="56443"/>
                  </a:lnTo>
                  <a:lnTo>
                    <a:pt x="97155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2" name="SMARTInkShape-710"/>
            <p:cNvSpPr/>
            <p:nvPr>
              <p:custDataLst>
                <p:tags r:id="rId56"/>
              </p:custDataLst>
            </p:nvPr>
          </p:nvSpPr>
          <p:spPr>
            <a:xfrm>
              <a:off x="2491841" y="4252030"/>
              <a:ext cx="148147" cy="210420"/>
            </a:xfrm>
            <a:custGeom>
              <a:avLst/>
              <a:gdLst/>
              <a:ahLst/>
              <a:cxnLst/>
              <a:rect l="0" t="0" r="0" b="0"/>
              <a:pathLst>
                <a:path w="148147" h="210420">
                  <a:moveTo>
                    <a:pt x="114199" y="5645"/>
                  </a:moveTo>
                  <a:lnTo>
                    <a:pt x="114199" y="5645"/>
                  </a:lnTo>
                  <a:lnTo>
                    <a:pt x="114199" y="165"/>
                  </a:lnTo>
                  <a:lnTo>
                    <a:pt x="117233" y="0"/>
                  </a:lnTo>
                  <a:lnTo>
                    <a:pt x="118126" y="611"/>
                  </a:lnTo>
                  <a:lnTo>
                    <a:pt x="118722" y="1654"/>
                  </a:lnTo>
                  <a:lnTo>
                    <a:pt x="119912" y="5639"/>
                  </a:lnTo>
                  <a:lnTo>
                    <a:pt x="116880" y="8677"/>
                  </a:lnTo>
                  <a:lnTo>
                    <a:pt x="115390" y="11861"/>
                  </a:lnTo>
                  <a:lnTo>
                    <a:pt x="113721" y="20951"/>
                  </a:lnTo>
                  <a:lnTo>
                    <a:pt x="109707" y="28518"/>
                  </a:lnTo>
                  <a:lnTo>
                    <a:pt x="102711" y="52858"/>
                  </a:lnTo>
                  <a:lnTo>
                    <a:pt x="99012" y="60839"/>
                  </a:lnTo>
                  <a:lnTo>
                    <a:pt x="96999" y="70329"/>
                  </a:lnTo>
                  <a:lnTo>
                    <a:pt x="81015" y="95698"/>
                  </a:lnTo>
                  <a:lnTo>
                    <a:pt x="74196" y="102798"/>
                  </a:lnTo>
                  <a:lnTo>
                    <a:pt x="82873" y="94121"/>
                  </a:lnTo>
                  <a:lnTo>
                    <a:pt x="87788" y="92592"/>
                  </a:lnTo>
                  <a:lnTo>
                    <a:pt x="113361" y="91391"/>
                  </a:lnTo>
                  <a:lnTo>
                    <a:pt x="127110" y="92009"/>
                  </a:lnTo>
                  <a:lnTo>
                    <a:pt x="132214" y="94406"/>
                  </a:lnTo>
                  <a:lnTo>
                    <a:pt x="138657" y="102359"/>
                  </a:lnTo>
                  <a:lnTo>
                    <a:pt x="145888" y="116424"/>
                  </a:lnTo>
                  <a:lnTo>
                    <a:pt x="148146" y="135223"/>
                  </a:lnTo>
                  <a:lnTo>
                    <a:pt x="143859" y="154360"/>
                  </a:lnTo>
                  <a:lnTo>
                    <a:pt x="135046" y="174956"/>
                  </a:lnTo>
                  <a:lnTo>
                    <a:pt x="129603" y="181013"/>
                  </a:lnTo>
                  <a:lnTo>
                    <a:pt x="104572" y="199074"/>
                  </a:lnTo>
                  <a:lnTo>
                    <a:pt x="97009" y="202738"/>
                  </a:lnTo>
                  <a:lnTo>
                    <a:pt x="70381" y="210419"/>
                  </a:lnTo>
                  <a:lnTo>
                    <a:pt x="42603" y="206380"/>
                  </a:lnTo>
                  <a:lnTo>
                    <a:pt x="36236" y="204292"/>
                  </a:lnTo>
                  <a:lnTo>
                    <a:pt x="16053" y="192254"/>
                  </a:lnTo>
                  <a:lnTo>
                    <a:pt x="5734" y="176583"/>
                  </a:lnTo>
                  <a:lnTo>
                    <a:pt x="2492" y="169247"/>
                  </a:lnTo>
                  <a:lnTo>
                    <a:pt x="51" y="141655"/>
                  </a:lnTo>
                  <a:lnTo>
                    <a:pt x="0" y="140133"/>
                  </a:lnTo>
                  <a:lnTo>
                    <a:pt x="5614" y="1256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17" name="SMARTInkShape-Group160"/>
          <p:cNvGrpSpPr/>
          <p:nvPr/>
        </p:nvGrpSpPr>
        <p:grpSpPr>
          <a:xfrm>
            <a:off x="3806190" y="3503325"/>
            <a:ext cx="422646" cy="222856"/>
            <a:chOff x="3806190" y="3503325"/>
            <a:chExt cx="422646" cy="222856"/>
          </a:xfrm>
        </p:grpSpPr>
        <p:sp>
          <p:nvSpPr>
            <p:cNvPr id="414" name="SMARTInkShape-711"/>
            <p:cNvSpPr/>
            <p:nvPr>
              <p:custDataLst>
                <p:tags r:id="rId49"/>
              </p:custDataLst>
            </p:nvPr>
          </p:nvSpPr>
          <p:spPr>
            <a:xfrm>
              <a:off x="4115064" y="3566497"/>
              <a:ext cx="113772" cy="130215"/>
            </a:xfrm>
            <a:custGeom>
              <a:avLst/>
              <a:gdLst/>
              <a:ahLst/>
              <a:cxnLst/>
              <a:rect l="0" t="0" r="0" b="0"/>
              <a:pathLst>
                <a:path w="113772" h="130215">
                  <a:moveTo>
                    <a:pt x="28311" y="28238"/>
                  </a:moveTo>
                  <a:lnTo>
                    <a:pt x="28311" y="28238"/>
                  </a:lnTo>
                  <a:lnTo>
                    <a:pt x="25277" y="31272"/>
                  </a:lnTo>
                  <a:lnTo>
                    <a:pt x="23787" y="34455"/>
                  </a:lnTo>
                  <a:lnTo>
                    <a:pt x="23390" y="36192"/>
                  </a:lnTo>
                  <a:lnTo>
                    <a:pt x="6557" y="64200"/>
                  </a:lnTo>
                  <a:lnTo>
                    <a:pt x="627" y="80763"/>
                  </a:lnTo>
                  <a:lnTo>
                    <a:pt x="0" y="87051"/>
                  </a:lnTo>
                  <a:lnTo>
                    <a:pt x="5572" y="105799"/>
                  </a:lnTo>
                  <a:lnTo>
                    <a:pt x="15154" y="117725"/>
                  </a:lnTo>
                  <a:lnTo>
                    <a:pt x="18865" y="121562"/>
                  </a:lnTo>
                  <a:lnTo>
                    <a:pt x="24324" y="123690"/>
                  </a:lnTo>
                  <a:lnTo>
                    <a:pt x="30349" y="125271"/>
                  </a:lnTo>
                  <a:lnTo>
                    <a:pt x="39391" y="129767"/>
                  </a:lnTo>
                  <a:lnTo>
                    <a:pt x="41413" y="130214"/>
                  </a:lnTo>
                  <a:lnTo>
                    <a:pt x="47046" y="129017"/>
                  </a:lnTo>
                  <a:lnTo>
                    <a:pt x="74425" y="119270"/>
                  </a:lnTo>
                  <a:lnTo>
                    <a:pt x="81191" y="115052"/>
                  </a:lnTo>
                  <a:lnTo>
                    <a:pt x="98704" y="92107"/>
                  </a:lnTo>
                  <a:lnTo>
                    <a:pt x="105763" y="77590"/>
                  </a:lnTo>
                  <a:lnTo>
                    <a:pt x="112695" y="51088"/>
                  </a:lnTo>
                  <a:lnTo>
                    <a:pt x="113771" y="38890"/>
                  </a:lnTo>
                  <a:lnTo>
                    <a:pt x="108200" y="19309"/>
                  </a:lnTo>
                  <a:lnTo>
                    <a:pt x="105516" y="15168"/>
                  </a:lnTo>
                  <a:lnTo>
                    <a:pt x="94055" y="7335"/>
                  </a:lnTo>
                  <a:lnTo>
                    <a:pt x="83281" y="2219"/>
                  </a:lnTo>
                  <a:lnTo>
                    <a:pt x="67504" y="0"/>
                  </a:lnTo>
                  <a:lnTo>
                    <a:pt x="39465" y="9430"/>
                  </a:lnTo>
                  <a:lnTo>
                    <a:pt x="25068" y="15711"/>
                  </a:lnTo>
                  <a:lnTo>
                    <a:pt x="11166" y="282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5" name="SMARTInkShape-712"/>
            <p:cNvSpPr/>
            <p:nvPr>
              <p:custDataLst>
                <p:tags r:id="rId50"/>
              </p:custDataLst>
            </p:nvPr>
          </p:nvSpPr>
          <p:spPr>
            <a:xfrm>
              <a:off x="3972427" y="3520774"/>
              <a:ext cx="108061" cy="205407"/>
            </a:xfrm>
            <a:custGeom>
              <a:avLst/>
              <a:gdLst/>
              <a:ahLst/>
              <a:cxnLst/>
              <a:rect l="0" t="0" r="0" b="0"/>
              <a:pathLst>
                <a:path w="108061" h="205407">
                  <a:moveTo>
                    <a:pt x="96653" y="56816"/>
                  </a:moveTo>
                  <a:lnTo>
                    <a:pt x="96653" y="56816"/>
                  </a:lnTo>
                  <a:lnTo>
                    <a:pt x="96653" y="61736"/>
                  </a:lnTo>
                  <a:lnTo>
                    <a:pt x="96653" y="57541"/>
                  </a:lnTo>
                  <a:lnTo>
                    <a:pt x="100581" y="52396"/>
                  </a:lnTo>
                  <a:lnTo>
                    <a:pt x="102473" y="47110"/>
                  </a:lnTo>
                  <a:lnTo>
                    <a:pt x="106139" y="41523"/>
                  </a:lnTo>
                  <a:lnTo>
                    <a:pt x="107507" y="35845"/>
                  </a:lnTo>
                  <a:lnTo>
                    <a:pt x="108060" y="20620"/>
                  </a:lnTo>
                  <a:lnTo>
                    <a:pt x="106379" y="16811"/>
                  </a:lnTo>
                  <a:lnTo>
                    <a:pt x="104151" y="13001"/>
                  </a:lnTo>
                  <a:lnTo>
                    <a:pt x="102261" y="7286"/>
                  </a:lnTo>
                  <a:lnTo>
                    <a:pt x="99569" y="3476"/>
                  </a:lnTo>
                  <a:lnTo>
                    <a:pt x="96256" y="1359"/>
                  </a:lnTo>
                  <a:lnTo>
                    <a:pt x="89127" y="168"/>
                  </a:lnTo>
                  <a:lnTo>
                    <a:pt x="85921" y="0"/>
                  </a:lnTo>
                  <a:lnTo>
                    <a:pt x="80665" y="1508"/>
                  </a:lnTo>
                  <a:lnTo>
                    <a:pt x="55200" y="15613"/>
                  </a:lnTo>
                  <a:lnTo>
                    <a:pt x="43991" y="27064"/>
                  </a:lnTo>
                  <a:lnTo>
                    <a:pt x="40590" y="29361"/>
                  </a:lnTo>
                  <a:lnTo>
                    <a:pt x="35118" y="36994"/>
                  </a:lnTo>
                  <a:lnTo>
                    <a:pt x="22475" y="63989"/>
                  </a:lnTo>
                  <a:lnTo>
                    <a:pt x="12848" y="90663"/>
                  </a:lnTo>
                  <a:lnTo>
                    <a:pt x="3310" y="114785"/>
                  </a:lnTo>
                  <a:lnTo>
                    <a:pt x="0" y="142649"/>
                  </a:lnTo>
                  <a:lnTo>
                    <a:pt x="356" y="153384"/>
                  </a:lnTo>
                  <a:lnTo>
                    <a:pt x="5338" y="178517"/>
                  </a:lnTo>
                  <a:lnTo>
                    <a:pt x="8020" y="186259"/>
                  </a:lnTo>
                  <a:lnTo>
                    <a:pt x="13022" y="192239"/>
                  </a:lnTo>
                  <a:lnTo>
                    <a:pt x="25691" y="202637"/>
                  </a:lnTo>
                  <a:lnTo>
                    <a:pt x="29766" y="204175"/>
                  </a:lnTo>
                  <a:lnTo>
                    <a:pt x="46310" y="205298"/>
                  </a:lnTo>
                  <a:lnTo>
                    <a:pt x="50572" y="203665"/>
                  </a:lnTo>
                  <a:lnTo>
                    <a:pt x="58482" y="197442"/>
                  </a:lnTo>
                  <a:lnTo>
                    <a:pt x="60638" y="193823"/>
                  </a:lnTo>
                  <a:lnTo>
                    <a:pt x="62231" y="190098"/>
                  </a:lnTo>
                  <a:lnTo>
                    <a:pt x="65056" y="186326"/>
                  </a:lnTo>
                  <a:lnTo>
                    <a:pt x="66735" y="180839"/>
                  </a:lnTo>
                  <a:lnTo>
                    <a:pt x="67812" y="170002"/>
                  </a:lnTo>
                  <a:lnTo>
                    <a:pt x="66267" y="165753"/>
                  </a:lnTo>
                  <a:lnTo>
                    <a:pt x="64965" y="163731"/>
                  </a:lnTo>
                  <a:lnTo>
                    <a:pt x="61012" y="149478"/>
                  </a:lnTo>
                  <a:lnTo>
                    <a:pt x="58588" y="144989"/>
                  </a:lnTo>
                  <a:lnTo>
                    <a:pt x="57510" y="140877"/>
                  </a:lnTo>
                  <a:lnTo>
                    <a:pt x="56588" y="139527"/>
                  </a:lnTo>
                  <a:lnTo>
                    <a:pt x="55338" y="138627"/>
                  </a:lnTo>
                  <a:lnTo>
                    <a:pt x="52256" y="136991"/>
                  </a:lnTo>
                  <a:lnTo>
                    <a:pt x="46950" y="133135"/>
                  </a:lnTo>
                  <a:lnTo>
                    <a:pt x="41357" y="131711"/>
                  </a:lnTo>
                  <a:lnTo>
                    <a:pt x="31876" y="131190"/>
                  </a:lnTo>
                  <a:lnTo>
                    <a:pt x="28070" y="132839"/>
                  </a:lnTo>
                  <a:lnTo>
                    <a:pt x="26166" y="134168"/>
                  </a:lnTo>
                  <a:lnTo>
                    <a:pt x="24050" y="137338"/>
                  </a:lnTo>
                  <a:lnTo>
                    <a:pt x="17238" y="157906"/>
                  </a:lnTo>
                  <a:lnTo>
                    <a:pt x="16722" y="175193"/>
                  </a:lnTo>
                  <a:lnTo>
                    <a:pt x="18371" y="180971"/>
                  </a:lnTo>
                  <a:lnTo>
                    <a:pt x="29309" y="200488"/>
                  </a:lnTo>
                  <a:lnTo>
                    <a:pt x="33788" y="205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6" name="SMARTInkShape-713"/>
            <p:cNvSpPr/>
            <p:nvPr>
              <p:custDataLst>
                <p:tags r:id="rId51"/>
              </p:custDataLst>
            </p:nvPr>
          </p:nvSpPr>
          <p:spPr>
            <a:xfrm>
              <a:off x="3806190" y="3503325"/>
              <a:ext cx="141913" cy="216245"/>
            </a:xfrm>
            <a:custGeom>
              <a:avLst/>
              <a:gdLst/>
              <a:ahLst/>
              <a:cxnLst/>
              <a:rect l="0" t="0" r="0" b="0"/>
              <a:pathLst>
                <a:path w="141913" h="216245">
                  <a:moveTo>
                    <a:pt x="40005" y="39975"/>
                  </a:moveTo>
                  <a:lnTo>
                    <a:pt x="40005" y="39975"/>
                  </a:lnTo>
                  <a:lnTo>
                    <a:pt x="40005" y="47930"/>
                  </a:lnTo>
                  <a:lnTo>
                    <a:pt x="39370" y="49088"/>
                  </a:lnTo>
                  <a:lnTo>
                    <a:pt x="38312" y="49860"/>
                  </a:lnTo>
                  <a:lnTo>
                    <a:pt x="36971" y="50375"/>
                  </a:lnTo>
                  <a:lnTo>
                    <a:pt x="36077" y="51988"/>
                  </a:lnTo>
                  <a:lnTo>
                    <a:pt x="34526" y="61156"/>
                  </a:lnTo>
                  <a:lnTo>
                    <a:pt x="28816" y="68271"/>
                  </a:lnTo>
                  <a:lnTo>
                    <a:pt x="28575" y="74264"/>
                  </a:lnTo>
                  <a:lnTo>
                    <a:pt x="31609" y="71231"/>
                  </a:lnTo>
                  <a:lnTo>
                    <a:pt x="33098" y="68048"/>
                  </a:lnTo>
                  <a:lnTo>
                    <a:pt x="41314" y="41507"/>
                  </a:lnTo>
                  <a:lnTo>
                    <a:pt x="55931" y="20867"/>
                  </a:lnTo>
                  <a:lnTo>
                    <a:pt x="79000" y="3852"/>
                  </a:lnTo>
                  <a:lnTo>
                    <a:pt x="86766" y="1120"/>
                  </a:lnTo>
                  <a:lnTo>
                    <a:pt x="110232" y="0"/>
                  </a:lnTo>
                  <a:lnTo>
                    <a:pt x="111588" y="625"/>
                  </a:lnTo>
                  <a:lnTo>
                    <a:pt x="112492" y="1677"/>
                  </a:lnTo>
                  <a:lnTo>
                    <a:pt x="114132" y="4538"/>
                  </a:lnTo>
                  <a:lnTo>
                    <a:pt x="117990" y="9719"/>
                  </a:lnTo>
                  <a:lnTo>
                    <a:pt x="119415" y="15277"/>
                  </a:lnTo>
                  <a:lnTo>
                    <a:pt x="119992" y="38407"/>
                  </a:lnTo>
                  <a:lnTo>
                    <a:pt x="116974" y="49600"/>
                  </a:lnTo>
                  <a:lnTo>
                    <a:pt x="105344" y="70990"/>
                  </a:lnTo>
                  <a:lnTo>
                    <a:pt x="102968" y="81409"/>
                  </a:lnTo>
                  <a:lnTo>
                    <a:pt x="93027" y="101509"/>
                  </a:lnTo>
                  <a:lnTo>
                    <a:pt x="91510" y="106058"/>
                  </a:lnTo>
                  <a:lnTo>
                    <a:pt x="85727" y="114267"/>
                  </a:lnTo>
                  <a:lnTo>
                    <a:pt x="112411" y="114270"/>
                  </a:lnTo>
                  <a:lnTo>
                    <a:pt x="116212" y="114270"/>
                  </a:lnTo>
                  <a:lnTo>
                    <a:pt x="120018" y="115963"/>
                  </a:lnTo>
                  <a:lnTo>
                    <a:pt x="132833" y="124018"/>
                  </a:lnTo>
                  <a:lnTo>
                    <a:pt x="139624" y="133349"/>
                  </a:lnTo>
                  <a:lnTo>
                    <a:pt x="141430" y="138836"/>
                  </a:lnTo>
                  <a:lnTo>
                    <a:pt x="141912" y="142077"/>
                  </a:lnTo>
                  <a:lnTo>
                    <a:pt x="140754" y="147372"/>
                  </a:lnTo>
                  <a:lnTo>
                    <a:pt x="126917" y="172867"/>
                  </a:lnTo>
                  <a:lnTo>
                    <a:pt x="98958" y="195298"/>
                  </a:lnTo>
                  <a:lnTo>
                    <a:pt x="76312" y="208833"/>
                  </a:lnTo>
                  <a:lnTo>
                    <a:pt x="64204" y="212606"/>
                  </a:lnTo>
                  <a:lnTo>
                    <a:pt x="61853" y="214117"/>
                  </a:lnTo>
                  <a:lnTo>
                    <a:pt x="52476" y="216244"/>
                  </a:lnTo>
                  <a:lnTo>
                    <a:pt x="47029" y="215049"/>
                  </a:lnTo>
                  <a:lnTo>
                    <a:pt x="42492" y="213035"/>
                  </a:lnTo>
                  <a:lnTo>
                    <a:pt x="29428" y="208603"/>
                  </a:lnTo>
                  <a:lnTo>
                    <a:pt x="17508" y="199874"/>
                  </a:lnTo>
                  <a:lnTo>
                    <a:pt x="13496" y="195497"/>
                  </a:lnTo>
                  <a:lnTo>
                    <a:pt x="2554" y="175637"/>
                  </a:lnTo>
                  <a:lnTo>
                    <a:pt x="337" y="167139"/>
                  </a:lnTo>
                  <a:lnTo>
                    <a:pt x="0" y="1542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20" name="SMARTInkShape-Group161"/>
          <p:cNvGrpSpPr/>
          <p:nvPr/>
        </p:nvGrpSpPr>
        <p:grpSpPr>
          <a:xfrm>
            <a:off x="3820056" y="3589377"/>
            <a:ext cx="591890" cy="256819"/>
            <a:chOff x="3820056" y="3589377"/>
            <a:chExt cx="591890" cy="256819"/>
          </a:xfrm>
        </p:grpSpPr>
        <p:sp>
          <p:nvSpPr>
            <p:cNvPr id="418" name="SMARTInkShape-714"/>
            <p:cNvSpPr/>
            <p:nvPr>
              <p:custDataLst>
                <p:tags r:id="rId47"/>
              </p:custDataLst>
            </p:nvPr>
          </p:nvSpPr>
          <p:spPr>
            <a:xfrm>
              <a:off x="3820056" y="3749040"/>
              <a:ext cx="586210" cy="97156"/>
            </a:xfrm>
            <a:custGeom>
              <a:avLst/>
              <a:gdLst/>
              <a:ahLst/>
              <a:cxnLst/>
              <a:rect l="0" t="0" r="0" b="0"/>
              <a:pathLst>
                <a:path w="586210" h="97156">
                  <a:moveTo>
                    <a:pt x="8994" y="0"/>
                  </a:moveTo>
                  <a:lnTo>
                    <a:pt x="8994" y="0"/>
                  </a:lnTo>
                  <a:lnTo>
                    <a:pt x="5960" y="0"/>
                  </a:lnTo>
                  <a:lnTo>
                    <a:pt x="5066" y="635"/>
                  </a:lnTo>
                  <a:lnTo>
                    <a:pt x="4470" y="1693"/>
                  </a:lnTo>
                  <a:lnTo>
                    <a:pt x="3349" y="5479"/>
                  </a:lnTo>
                  <a:lnTo>
                    <a:pt x="266" y="8679"/>
                  </a:lnTo>
                  <a:lnTo>
                    <a:pt x="0" y="9596"/>
                  </a:lnTo>
                  <a:lnTo>
                    <a:pt x="458" y="10207"/>
                  </a:lnTo>
                  <a:lnTo>
                    <a:pt x="3114" y="11358"/>
                  </a:lnTo>
                  <a:lnTo>
                    <a:pt x="24775" y="12064"/>
                  </a:lnTo>
                  <a:lnTo>
                    <a:pt x="51018" y="19943"/>
                  </a:lnTo>
                  <a:lnTo>
                    <a:pt x="78546" y="22604"/>
                  </a:lnTo>
                  <a:lnTo>
                    <a:pt x="101261" y="26737"/>
                  </a:lnTo>
                  <a:lnTo>
                    <a:pt x="127855" y="29905"/>
                  </a:lnTo>
                  <a:lnTo>
                    <a:pt x="154675" y="33424"/>
                  </a:lnTo>
                  <a:lnTo>
                    <a:pt x="180504" y="38046"/>
                  </a:lnTo>
                  <a:lnTo>
                    <a:pt x="202616" y="40060"/>
                  </a:lnTo>
                  <a:lnTo>
                    <a:pt x="227724" y="43760"/>
                  </a:lnTo>
                  <a:lnTo>
                    <a:pt x="249063" y="45139"/>
                  </a:lnTo>
                  <a:lnTo>
                    <a:pt x="274294" y="46183"/>
                  </a:lnTo>
                  <a:lnTo>
                    <a:pt x="298140" y="49596"/>
                  </a:lnTo>
                  <a:lnTo>
                    <a:pt x="321291" y="51525"/>
                  </a:lnTo>
                  <a:lnTo>
                    <a:pt x="344237" y="55836"/>
                  </a:lnTo>
                  <a:lnTo>
                    <a:pt x="366488" y="60500"/>
                  </a:lnTo>
                  <a:lnTo>
                    <a:pt x="393088" y="64091"/>
                  </a:lnTo>
                  <a:lnTo>
                    <a:pt x="419580" y="67693"/>
                  </a:lnTo>
                  <a:lnTo>
                    <a:pt x="447085" y="72333"/>
                  </a:lnTo>
                  <a:lnTo>
                    <a:pt x="473214" y="75601"/>
                  </a:lnTo>
                  <a:lnTo>
                    <a:pt x="501691" y="83357"/>
                  </a:lnTo>
                  <a:lnTo>
                    <a:pt x="529218" y="85413"/>
                  </a:lnTo>
                  <a:lnTo>
                    <a:pt x="543217" y="88666"/>
                  </a:lnTo>
                  <a:lnTo>
                    <a:pt x="558683" y="95598"/>
                  </a:lnTo>
                  <a:lnTo>
                    <a:pt x="586209" y="97155"/>
                  </a:lnTo>
                  <a:lnTo>
                    <a:pt x="586209" y="92234"/>
                  </a:lnTo>
                  <a:lnTo>
                    <a:pt x="580494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9" name="SMARTInkShape-715"/>
            <p:cNvSpPr/>
            <p:nvPr>
              <p:custDataLst>
                <p:tags r:id="rId48"/>
              </p:custDataLst>
            </p:nvPr>
          </p:nvSpPr>
          <p:spPr>
            <a:xfrm>
              <a:off x="4291965" y="3589377"/>
              <a:ext cx="119981" cy="130775"/>
            </a:xfrm>
            <a:custGeom>
              <a:avLst/>
              <a:gdLst/>
              <a:ahLst/>
              <a:cxnLst/>
              <a:rect l="0" t="0" r="0" b="0"/>
              <a:pathLst>
                <a:path w="119981" h="130775">
                  <a:moveTo>
                    <a:pt x="0" y="68223"/>
                  </a:moveTo>
                  <a:lnTo>
                    <a:pt x="0" y="68223"/>
                  </a:lnTo>
                  <a:lnTo>
                    <a:pt x="0" y="92997"/>
                  </a:lnTo>
                  <a:lnTo>
                    <a:pt x="635" y="94264"/>
                  </a:lnTo>
                  <a:lnTo>
                    <a:pt x="1693" y="95108"/>
                  </a:lnTo>
                  <a:lnTo>
                    <a:pt x="3034" y="95672"/>
                  </a:lnTo>
                  <a:lnTo>
                    <a:pt x="3927" y="97317"/>
                  </a:lnTo>
                  <a:lnTo>
                    <a:pt x="5820" y="105066"/>
                  </a:lnTo>
                  <a:lnTo>
                    <a:pt x="8514" y="109574"/>
                  </a:lnTo>
                  <a:lnTo>
                    <a:pt x="16634" y="115682"/>
                  </a:lnTo>
                  <a:lnTo>
                    <a:pt x="42621" y="128702"/>
                  </a:lnTo>
                  <a:lnTo>
                    <a:pt x="61054" y="130774"/>
                  </a:lnTo>
                  <a:lnTo>
                    <a:pt x="72418" y="127961"/>
                  </a:lnTo>
                  <a:lnTo>
                    <a:pt x="86920" y="121190"/>
                  </a:lnTo>
                  <a:lnTo>
                    <a:pt x="90332" y="120679"/>
                  </a:lnTo>
                  <a:lnTo>
                    <a:pt x="93241" y="119069"/>
                  </a:lnTo>
                  <a:lnTo>
                    <a:pt x="102473" y="110746"/>
                  </a:lnTo>
                  <a:lnTo>
                    <a:pt x="104510" y="109906"/>
                  </a:lnTo>
                  <a:lnTo>
                    <a:pt x="108468" y="105587"/>
                  </a:lnTo>
                  <a:lnTo>
                    <a:pt x="111708" y="100069"/>
                  </a:lnTo>
                  <a:lnTo>
                    <a:pt x="115481" y="91353"/>
                  </a:lnTo>
                  <a:lnTo>
                    <a:pt x="116993" y="89358"/>
                  </a:lnTo>
                  <a:lnTo>
                    <a:pt x="118672" y="83755"/>
                  </a:lnTo>
                  <a:lnTo>
                    <a:pt x="119980" y="56398"/>
                  </a:lnTo>
                  <a:lnTo>
                    <a:pt x="119364" y="49632"/>
                  </a:lnTo>
                  <a:lnTo>
                    <a:pt x="110266" y="32118"/>
                  </a:lnTo>
                  <a:lnTo>
                    <a:pt x="98405" y="14941"/>
                  </a:lnTo>
                  <a:lnTo>
                    <a:pt x="84612" y="3711"/>
                  </a:lnTo>
                  <a:lnTo>
                    <a:pt x="78669" y="1451"/>
                  </a:lnTo>
                  <a:lnTo>
                    <a:pt x="64505" y="0"/>
                  </a:lnTo>
                  <a:lnTo>
                    <a:pt x="38853" y="7629"/>
                  </a:lnTo>
                  <a:lnTo>
                    <a:pt x="11815" y="24976"/>
                  </a:lnTo>
                  <a:lnTo>
                    <a:pt x="5715" y="282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25" name="SMARTInkShape-Group162"/>
          <p:cNvGrpSpPr/>
          <p:nvPr/>
        </p:nvGrpSpPr>
        <p:grpSpPr>
          <a:xfrm>
            <a:off x="3880485" y="3846195"/>
            <a:ext cx="388393" cy="188566"/>
            <a:chOff x="3880485" y="3846195"/>
            <a:chExt cx="388393" cy="188566"/>
          </a:xfrm>
        </p:grpSpPr>
        <p:sp>
          <p:nvSpPr>
            <p:cNvPr id="421" name="SMARTInkShape-716"/>
            <p:cNvSpPr/>
            <p:nvPr>
              <p:custDataLst>
                <p:tags r:id="rId43"/>
              </p:custDataLst>
            </p:nvPr>
          </p:nvSpPr>
          <p:spPr>
            <a:xfrm>
              <a:off x="4143389" y="3880593"/>
              <a:ext cx="125489" cy="154168"/>
            </a:xfrm>
            <a:custGeom>
              <a:avLst/>
              <a:gdLst/>
              <a:ahLst/>
              <a:cxnLst/>
              <a:rect l="0" t="0" r="0" b="0"/>
              <a:pathLst>
                <a:path w="125489" h="154168">
                  <a:moveTo>
                    <a:pt x="5701" y="51327"/>
                  </a:moveTo>
                  <a:lnTo>
                    <a:pt x="5701" y="51327"/>
                  </a:lnTo>
                  <a:lnTo>
                    <a:pt x="5701" y="54361"/>
                  </a:lnTo>
                  <a:lnTo>
                    <a:pt x="4008" y="57544"/>
                  </a:lnTo>
                  <a:lnTo>
                    <a:pt x="1773" y="61075"/>
                  </a:lnTo>
                  <a:lnTo>
                    <a:pt x="515" y="67268"/>
                  </a:lnTo>
                  <a:lnTo>
                    <a:pt x="0" y="93834"/>
                  </a:lnTo>
                  <a:lnTo>
                    <a:pt x="625" y="104844"/>
                  </a:lnTo>
                  <a:lnTo>
                    <a:pt x="7041" y="129654"/>
                  </a:lnTo>
                  <a:lnTo>
                    <a:pt x="8499" y="132120"/>
                  </a:lnTo>
                  <a:lnTo>
                    <a:pt x="32230" y="151637"/>
                  </a:lnTo>
                  <a:lnTo>
                    <a:pt x="38044" y="153439"/>
                  </a:lnTo>
                  <a:lnTo>
                    <a:pt x="58245" y="154167"/>
                  </a:lnTo>
                  <a:lnTo>
                    <a:pt x="67554" y="151154"/>
                  </a:lnTo>
                  <a:lnTo>
                    <a:pt x="77515" y="144447"/>
                  </a:lnTo>
                  <a:lnTo>
                    <a:pt x="104334" y="122958"/>
                  </a:lnTo>
                  <a:lnTo>
                    <a:pt x="111690" y="111427"/>
                  </a:lnTo>
                  <a:lnTo>
                    <a:pt x="123115" y="84222"/>
                  </a:lnTo>
                  <a:lnTo>
                    <a:pt x="125488" y="57604"/>
                  </a:lnTo>
                  <a:lnTo>
                    <a:pt x="125013" y="48177"/>
                  </a:lnTo>
                  <a:lnTo>
                    <a:pt x="114133" y="22679"/>
                  </a:lnTo>
                  <a:lnTo>
                    <a:pt x="106636" y="10532"/>
                  </a:lnTo>
                  <a:lnTo>
                    <a:pt x="97908" y="4032"/>
                  </a:lnTo>
                  <a:lnTo>
                    <a:pt x="87279" y="1119"/>
                  </a:lnTo>
                  <a:lnTo>
                    <a:pt x="67760" y="0"/>
                  </a:lnTo>
                  <a:lnTo>
                    <a:pt x="51064" y="6123"/>
                  </a:lnTo>
                  <a:lnTo>
                    <a:pt x="39144" y="13329"/>
                  </a:lnTo>
                  <a:lnTo>
                    <a:pt x="36440" y="17082"/>
                  </a:lnTo>
                  <a:lnTo>
                    <a:pt x="34703" y="21632"/>
                  </a:lnTo>
                  <a:lnTo>
                    <a:pt x="28561" y="28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2" name="SMARTInkShape-717"/>
            <p:cNvSpPr/>
            <p:nvPr>
              <p:custDataLst>
                <p:tags r:id="rId44"/>
              </p:custDataLst>
            </p:nvPr>
          </p:nvSpPr>
          <p:spPr>
            <a:xfrm>
              <a:off x="4051935" y="3846195"/>
              <a:ext cx="120016" cy="34291"/>
            </a:xfrm>
            <a:custGeom>
              <a:avLst/>
              <a:gdLst/>
              <a:ahLst/>
              <a:cxnLst/>
              <a:rect l="0" t="0" r="0" b="0"/>
              <a:pathLst>
                <a:path w="120016" h="34291">
                  <a:moveTo>
                    <a:pt x="0" y="0"/>
                  </a:moveTo>
                  <a:lnTo>
                    <a:pt x="0" y="0"/>
                  </a:lnTo>
                  <a:lnTo>
                    <a:pt x="27836" y="0"/>
                  </a:lnTo>
                  <a:lnTo>
                    <a:pt x="33750" y="0"/>
                  </a:lnTo>
                  <a:lnTo>
                    <a:pt x="38918" y="1693"/>
                  </a:lnTo>
                  <a:lnTo>
                    <a:pt x="43332" y="3927"/>
                  </a:lnTo>
                  <a:lnTo>
                    <a:pt x="55203" y="6193"/>
                  </a:lnTo>
                  <a:lnTo>
                    <a:pt x="61583" y="9596"/>
                  </a:lnTo>
                  <a:lnTo>
                    <a:pt x="78438" y="14222"/>
                  </a:lnTo>
                  <a:lnTo>
                    <a:pt x="88848" y="21130"/>
                  </a:lnTo>
                  <a:lnTo>
                    <a:pt x="93040" y="24843"/>
                  </a:lnTo>
                  <a:lnTo>
                    <a:pt x="98713" y="26916"/>
                  </a:lnTo>
                  <a:lnTo>
                    <a:pt x="112928" y="28478"/>
                  </a:lnTo>
                  <a:lnTo>
                    <a:pt x="120015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3" name="SMARTInkShape-718"/>
            <p:cNvSpPr/>
            <p:nvPr>
              <p:custDataLst>
                <p:tags r:id="rId45"/>
              </p:custDataLst>
            </p:nvPr>
          </p:nvSpPr>
          <p:spPr>
            <a:xfrm>
              <a:off x="4006280" y="3874770"/>
              <a:ext cx="85632" cy="124858"/>
            </a:xfrm>
            <a:custGeom>
              <a:avLst/>
              <a:gdLst/>
              <a:ahLst/>
              <a:cxnLst/>
              <a:rect l="0" t="0" r="0" b="0"/>
              <a:pathLst>
                <a:path w="85632" h="124858">
                  <a:moveTo>
                    <a:pt x="68515" y="0"/>
                  </a:moveTo>
                  <a:lnTo>
                    <a:pt x="68515" y="0"/>
                  </a:lnTo>
                  <a:lnTo>
                    <a:pt x="68515" y="5480"/>
                  </a:lnTo>
                  <a:lnTo>
                    <a:pt x="63594" y="5694"/>
                  </a:lnTo>
                  <a:lnTo>
                    <a:pt x="63329" y="6336"/>
                  </a:lnTo>
                  <a:lnTo>
                    <a:pt x="63035" y="8743"/>
                  </a:lnTo>
                  <a:lnTo>
                    <a:pt x="62322" y="9639"/>
                  </a:lnTo>
                  <a:lnTo>
                    <a:pt x="59836" y="10634"/>
                  </a:lnTo>
                  <a:lnTo>
                    <a:pt x="58919" y="11534"/>
                  </a:lnTo>
                  <a:lnTo>
                    <a:pt x="55754" y="17542"/>
                  </a:lnTo>
                  <a:lnTo>
                    <a:pt x="46525" y="27688"/>
                  </a:lnTo>
                  <a:lnTo>
                    <a:pt x="45662" y="34213"/>
                  </a:lnTo>
                  <a:lnTo>
                    <a:pt x="50576" y="39203"/>
                  </a:lnTo>
                  <a:lnTo>
                    <a:pt x="54169" y="39767"/>
                  </a:lnTo>
                  <a:lnTo>
                    <a:pt x="65523" y="39999"/>
                  </a:lnTo>
                  <a:lnTo>
                    <a:pt x="68878" y="41695"/>
                  </a:lnTo>
                  <a:lnTo>
                    <a:pt x="72487" y="43931"/>
                  </a:lnTo>
                  <a:lnTo>
                    <a:pt x="78088" y="45825"/>
                  </a:lnTo>
                  <a:lnTo>
                    <a:pt x="81871" y="48518"/>
                  </a:lnTo>
                  <a:lnTo>
                    <a:pt x="83976" y="51832"/>
                  </a:lnTo>
                  <a:lnTo>
                    <a:pt x="85328" y="59133"/>
                  </a:lnTo>
                  <a:lnTo>
                    <a:pt x="85631" y="75413"/>
                  </a:lnTo>
                  <a:lnTo>
                    <a:pt x="83954" y="79660"/>
                  </a:lnTo>
                  <a:lnTo>
                    <a:pt x="64685" y="106519"/>
                  </a:lnTo>
                  <a:lnTo>
                    <a:pt x="58984" y="111712"/>
                  </a:lnTo>
                  <a:lnTo>
                    <a:pt x="51369" y="115482"/>
                  </a:lnTo>
                  <a:lnTo>
                    <a:pt x="47559" y="118000"/>
                  </a:lnTo>
                  <a:lnTo>
                    <a:pt x="27399" y="124857"/>
                  </a:lnTo>
                  <a:lnTo>
                    <a:pt x="25229" y="124513"/>
                  </a:lnTo>
                  <a:lnTo>
                    <a:pt x="18279" y="120733"/>
                  </a:lnTo>
                  <a:lnTo>
                    <a:pt x="9231" y="112123"/>
                  </a:lnTo>
                  <a:lnTo>
                    <a:pt x="3677" y="103565"/>
                  </a:lnTo>
                  <a:lnTo>
                    <a:pt x="1044" y="92987"/>
                  </a:lnTo>
                  <a:lnTo>
                    <a:pt x="0" y="66654"/>
                  </a:lnTo>
                  <a:lnTo>
                    <a:pt x="1641" y="49737"/>
                  </a:lnTo>
                  <a:lnTo>
                    <a:pt x="11365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4" name="SMARTInkShape-719"/>
            <p:cNvSpPr/>
            <p:nvPr>
              <p:custDataLst>
                <p:tags r:id="rId46"/>
              </p:custDataLst>
            </p:nvPr>
          </p:nvSpPr>
          <p:spPr>
            <a:xfrm>
              <a:off x="3880485" y="3851919"/>
              <a:ext cx="114299" cy="113327"/>
            </a:xfrm>
            <a:custGeom>
              <a:avLst/>
              <a:gdLst/>
              <a:ahLst/>
              <a:cxnLst/>
              <a:rect l="0" t="0" r="0" b="0"/>
              <a:pathLst>
                <a:path w="114299" h="113327">
                  <a:moveTo>
                    <a:pt x="0" y="85716"/>
                  </a:moveTo>
                  <a:lnTo>
                    <a:pt x="0" y="85716"/>
                  </a:lnTo>
                  <a:lnTo>
                    <a:pt x="0" y="90636"/>
                  </a:lnTo>
                  <a:lnTo>
                    <a:pt x="635" y="90902"/>
                  </a:lnTo>
                  <a:lnTo>
                    <a:pt x="5479" y="91410"/>
                  </a:lnTo>
                  <a:lnTo>
                    <a:pt x="10231" y="87499"/>
                  </a:lnTo>
                  <a:lnTo>
                    <a:pt x="15449" y="85609"/>
                  </a:lnTo>
                  <a:lnTo>
                    <a:pt x="36318" y="69789"/>
                  </a:lnTo>
                  <a:lnTo>
                    <a:pt x="47061" y="58322"/>
                  </a:lnTo>
                  <a:lnTo>
                    <a:pt x="75617" y="32834"/>
                  </a:lnTo>
                  <a:lnTo>
                    <a:pt x="86927" y="23317"/>
                  </a:lnTo>
                  <a:lnTo>
                    <a:pt x="106504" y="7629"/>
                  </a:lnTo>
                  <a:lnTo>
                    <a:pt x="114291" y="0"/>
                  </a:lnTo>
                  <a:lnTo>
                    <a:pt x="114298" y="3027"/>
                  </a:lnTo>
                  <a:lnTo>
                    <a:pt x="112605" y="6209"/>
                  </a:lnTo>
                  <a:lnTo>
                    <a:pt x="111265" y="7946"/>
                  </a:lnTo>
                  <a:lnTo>
                    <a:pt x="109776" y="13263"/>
                  </a:lnTo>
                  <a:lnTo>
                    <a:pt x="108479" y="19225"/>
                  </a:lnTo>
                  <a:lnTo>
                    <a:pt x="91405" y="47021"/>
                  </a:lnTo>
                  <a:lnTo>
                    <a:pt x="88249" y="53913"/>
                  </a:lnTo>
                  <a:lnTo>
                    <a:pt x="84530" y="66993"/>
                  </a:lnTo>
                  <a:lnTo>
                    <a:pt x="82019" y="72314"/>
                  </a:lnTo>
                  <a:lnTo>
                    <a:pt x="79970" y="81816"/>
                  </a:lnTo>
                  <a:lnTo>
                    <a:pt x="75605" y="91037"/>
                  </a:lnTo>
                  <a:lnTo>
                    <a:pt x="74302" y="113326"/>
                  </a:lnTo>
                  <a:lnTo>
                    <a:pt x="74296" y="109285"/>
                  </a:lnTo>
                  <a:lnTo>
                    <a:pt x="94338" y="82925"/>
                  </a:lnTo>
                  <a:lnTo>
                    <a:pt x="102870" y="742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28" name="SMARTInkShape-Group163"/>
          <p:cNvGrpSpPr/>
          <p:nvPr/>
        </p:nvGrpSpPr>
        <p:grpSpPr>
          <a:xfrm>
            <a:off x="4486275" y="3806190"/>
            <a:ext cx="91441" cy="74275"/>
            <a:chOff x="4486275" y="3806190"/>
            <a:chExt cx="91441" cy="74275"/>
          </a:xfrm>
        </p:grpSpPr>
        <p:sp>
          <p:nvSpPr>
            <p:cNvPr id="426" name="SMARTInkShape-720"/>
            <p:cNvSpPr/>
            <p:nvPr>
              <p:custDataLst>
                <p:tags r:id="rId41"/>
              </p:custDataLst>
            </p:nvPr>
          </p:nvSpPr>
          <p:spPr>
            <a:xfrm>
              <a:off x="4486275" y="3806190"/>
              <a:ext cx="91441" cy="34291"/>
            </a:xfrm>
            <a:custGeom>
              <a:avLst/>
              <a:gdLst/>
              <a:ahLst/>
              <a:cxnLst/>
              <a:rect l="0" t="0" r="0" b="0"/>
              <a:pathLst>
                <a:path w="91441" h="34291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6217" y="1693"/>
                  </a:lnTo>
                  <a:lnTo>
                    <a:pt x="7955" y="3034"/>
                  </a:lnTo>
                  <a:lnTo>
                    <a:pt x="13272" y="4523"/>
                  </a:lnTo>
                  <a:lnTo>
                    <a:pt x="19234" y="5820"/>
                  </a:lnTo>
                  <a:lnTo>
                    <a:pt x="26795" y="9486"/>
                  </a:lnTo>
                  <a:lnTo>
                    <a:pt x="51554" y="17533"/>
                  </a:lnTo>
                  <a:lnTo>
                    <a:pt x="59108" y="20492"/>
                  </a:lnTo>
                  <a:lnTo>
                    <a:pt x="83469" y="27688"/>
                  </a:lnTo>
                  <a:lnTo>
                    <a:pt x="91440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7" name="SMARTInkShape-721"/>
            <p:cNvSpPr/>
            <p:nvPr>
              <p:custDataLst>
                <p:tags r:id="rId42"/>
              </p:custDataLst>
            </p:nvPr>
          </p:nvSpPr>
          <p:spPr>
            <a:xfrm>
              <a:off x="4492225" y="3863340"/>
              <a:ext cx="79678" cy="17125"/>
            </a:xfrm>
            <a:custGeom>
              <a:avLst/>
              <a:gdLst/>
              <a:ahLst/>
              <a:cxnLst/>
              <a:rect l="0" t="0" r="0" b="0"/>
              <a:pathLst>
                <a:path w="79678" h="17125">
                  <a:moveTo>
                    <a:pt x="5480" y="5715"/>
                  </a:moveTo>
                  <a:lnTo>
                    <a:pt x="5480" y="5715"/>
                  </a:lnTo>
                  <a:lnTo>
                    <a:pt x="0" y="5715"/>
                  </a:lnTo>
                  <a:lnTo>
                    <a:pt x="8285" y="5715"/>
                  </a:lnTo>
                  <a:lnTo>
                    <a:pt x="11595" y="7408"/>
                  </a:lnTo>
                  <a:lnTo>
                    <a:pt x="15183" y="9643"/>
                  </a:lnTo>
                  <a:lnTo>
                    <a:pt x="22660" y="11077"/>
                  </a:lnTo>
                  <a:lnTo>
                    <a:pt x="43687" y="12051"/>
                  </a:lnTo>
                  <a:lnTo>
                    <a:pt x="61245" y="16909"/>
                  </a:lnTo>
                  <a:lnTo>
                    <a:pt x="70463" y="17124"/>
                  </a:lnTo>
                  <a:lnTo>
                    <a:pt x="74155" y="15443"/>
                  </a:lnTo>
                  <a:lnTo>
                    <a:pt x="78665" y="12222"/>
                  </a:lnTo>
                  <a:lnTo>
                    <a:pt x="79281" y="10089"/>
                  </a:lnTo>
                  <a:lnTo>
                    <a:pt x="79677" y="6579"/>
                  </a:lnTo>
                  <a:lnTo>
                    <a:pt x="740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31" name="SMARTInkShape-Group164"/>
          <p:cNvGrpSpPr/>
          <p:nvPr/>
        </p:nvGrpSpPr>
        <p:grpSpPr>
          <a:xfrm>
            <a:off x="3840480" y="4274820"/>
            <a:ext cx="125731" cy="45721"/>
            <a:chOff x="3840480" y="4274820"/>
            <a:chExt cx="125731" cy="45721"/>
          </a:xfrm>
        </p:grpSpPr>
        <p:sp>
          <p:nvSpPr>
            <p:cNvPr id="429" name="SMARTInkShape-722"/>
            <p:cNvSpPr/>
            <p:nvPr>
              <p:custDataLst>
                <p:tags r:id="rId39"/>
              </p:custDataLst>
            </p:nvPr>
          </p:nvSpPr>
          <p:spPr>
            <a:xfrm>
              <a:off x="3840480" y="4297680"/>
              <a:ext cx="108586" cy="22838"/>
            </a:xfrm>
            <a:custGeom>
              <a:avLst/>
              <a:gdLst/>
              <a:ahLst/>
              <a:cxnLst/>
              <a:rect l="0" t="0" r="0" b="0"/>
              <a:pathLst>
                <a:path w="108586" h="22838">
                  <a:moveTo>
                    <a:pt x="0" y="0"/>
                  </a:moveTo>
                  <a:lnTo>
                    <a:pt x="0" y="0"/>
                  </a:lnTo>
                  <a:lnTo>
                    <a:pt x="0" y="4921"/>
                  </a:lnTo>
                  <a:lnTo>
                    <a:pt x="635" y="5185"/>
                  </a:lnTo>
                  <a:lnTo>
                    <a:pt x="4921" y="5645"/>
                  </a:lnTo>
                  <a:lnTo>
                    <a:pt x="8514" y="8728"/>
                  </a:lnTo>
                  <a:lnTo>
                    <a:pt x="13520" y="10229"/>
                  </a:lnTo>
                  <a:lnTo>
                    <a:pt x="23479" y="12767"/>
                  </a:lnTo>
                  <a:lnTo>
                    <a:pt x="34473" y="15848"/>
                  </a:lnTo>
                  <a:lnTo>
                    <a:pt x="45774" y="18454"/>
                  </a:lnTo>
                  <a:lnTo>
                    <a:pt x="53999" y="20902"/>
                  </a:lnTo>
                  <a:lnTo>
                    <a:pt x="80752" y="22688"/>
                  </a:lnTo>
                  <a:lnTo>
                    <a:pt x="95975" y="22837"/>
                  </a:lnTo>
                  <a:lnTo>
                    <a:pt x="101499" y="21156"/>
                  </a:lnTo>
                  <a:lnTo>
                    <a:pt x="103861" y="19819"/>
                  </a:lnTo>
                  <a:lnTo>
                    <a:pt x="105436" y="18293"/>
                  </a:lnTo>
                  <a:lnTo>
                    <a:pt x="108170" y="12459"/>
                  </a:lnTo>
                  <a:lnTo>
                    <a:pt x="10858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0" name="SMARTInkShape-723"/>
            <p:cNvSpPr/>
            <p:nvPr>
              <p:custDataLst>
                <p:tags r:id="rId40"/>
              </p:custDataLst>
            </p:nvPr>
          </p:nvSpPr>
          <p:spPr>
            <a:xfrm>
              <a:off x="3863340" y="4274820"/>
              <a:ext cx="102871" cy="45721"/>
            </a:xfrm>
            <a:custGeom>
              <a:avLst/>
              <a:gdLst/>
              <a:ahLst/>
              <a:cxnLst/>
              <a:rect l="0" t="0" r="0" b="0"/>
              <a:pathLst>
                <a:path w="102871" h="45721">
                  <a:moveTo>
                    <a:pt x="0" y="0"/>
                  </a:moveTo>
                  <a:lnTo>
                    <a:pt x="0" y="0"/>
                  </a:lnTo>
                  <a:lnTo>
                    <a:pt x="4921" y="0"/>
                  </a:lnTo>
                  <a:lnTo>
                    <a:pt x="17263" y="9885"/>
                  </a:lnTo>
                  <a:lnTo>
                    <a:pt x="27822" y="14159"/>
                  </a:lnTo>
                  <a:lnTo>
                    <a:pt x="56069" y="31060"/>
                  </a:lnTo>
                  <a:lnTo>
                    <a:pt x="73257" y="41961"/>
                  </a:lnTo>
                  <a:lnTo>
                    <a:pt x="94179" y="45390"/>
                  </a:lnTo>
                  <a:lnTo>
                    <a:pt x="102870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34" name="SMARTInkShape-Group165"/>
          <p:cNvGrpSpPr/>
          <p:nvPr/>
        </p:nvGrpSpPr>
        <p:grpSpPr>
          <a:xfrm>
            <a:off x="4149090" y="4183644"/>
            <a:ext cx="348613" cy="318305"/>
            <a:chOff x="4149090" y="4183644"/>
            <a:chExt cx="348613" cy="318305"/>
          </a:xfrm>
        </p:grpSpPr>
        <p:sp>
          <p:nvSpPr>
            <p:cNvPr id="432" name="SMARTInkShape-724"/>
            <p:cNvSpPr/>
            <p:nvPr>
              <p:custDataLst>
                <p:tags r:id="rId37"/>
              </p:custDataLst>
            </p:nvPr>
          </p:nvSpPr>
          <p:spPr>
            <a:xfrm>
              <a:off x="4149090" y="4183644"/>
              <a:ext cx="177166" cy="239410"/>
            </a:xfrm>
            <a:custGeom>
              <a:avLst/>
              <a:gdLst/>
              <a:ahLst/>
              <a:cxnLst/>
              <a:rect l="0" t="0" r="0" b="0"/>
              <a:pathLst>
                <a:path w="177166" h="239410">
                  <a:moveTo>
                    <a:pt x="0" y="39741"/>
                  </a:moveTo>
                  <a:lnTo>
                    <a:pt x="0" y="39741"/>
                  </a:lnTo>
                  <a:lnTo>
                    <a:pt x="0" y="28546"/>
                  </a:lnTo>
                  <a:lnTo>
                    <a:pt x="3034" y="28381"/>
                  </a:lnTo>
                  <a:lnTo>
                    <a:pt x="3927" y="27722"/>
                  </a:lnTo>
                  <a:lnTo>
                    <a:pt x="4921" y="25298"/>
                  </a:lnTo>
                  <a:lnTo>
                    <a:pt x="6456" y="24397"/>
                  </a:lnTo>
                  <a:lnTo>
                    <a:pt x="14048" y="22495"/>
                  </a:lnTo>
                  <a:lnTo>
                    <a:pt x="22624" y="16485"/>
                  </a:lnTo>
                  <a:lnTo>
                    <a:pt x="33467" y="9183"/>
                  </a:lnTo>
                  <a:lnTo>
                    <a:pt x="59753" y="1742"/>
                  </a:lnTo>
                  <a:lnTo>
                    <a:pt x="86068" y="0"/>
                  </a:lnTo>
                  <a:lnTo>
                    <a:pt x="104090" y="423"/>
                  </a:lnTo>
                  <a:lnTo>
                    <a:pt x="129711" y="6794"/>
                  </a:lnTo>
                  <a:lnTo>
                    <a:pt x="132194" y="8251"/>
                  </a:lnTo>
                  <a:lnTo>
                    <a:pt x="138722" y="16370"/>
                  </a:lnTo>
                  <a:lnTo>
                    <a:pt x="141645" y="23785"/>
                  </a:lnTo>
                  <a:lnTo>
                    <a:pt x="142510" y="30004"/>
                  </a:lnTo>
                  <a:lnTo>
                    <a:pt x="139733" y="38902"/>
                  </a:lnTo>
                  <a:lnTo>
                    <a:pt x="133106" y="48724"/>
                  </a:lnTo>
                  <a:lnTo>
                    <a:pt x="107241" y="75362"/>
                  </a:lnTo>
                  <a:lnTo>
                    <a:pt x="78688" y="99378"/>
                  </a:lnTo>
                  <a:lnTo>
                    <a:pt x="56136" y="126264"/>
                  </a:lnTo>
                  <a:lnTo>
                    <a:pt x="42597" y="146461"/>
                  </a:lnTo>
                  <a:lnTo>
                    <a:pt x="40347" y="163822"/>
                  </a:lnTo>
                  <a:lnTo>
                    <a:pt x="41850" y="169607"/>
                  </a:lnTo>
                  <a:lnTo>
                    <a:pt x="53290" y="188694"/>
                  </a:lnTo>
                  <a:lnTo>
                    <a:pt x="69935" y="209529"/>
                  </a:lnTo>
                  <a:lnTo>
                    <a:pt x="96082" y="226998"/>
                  </a:lnTo>
                  <a:lnTo>
                    <a:pt x="116064" y="237050"/>
                  </a:lnTo>
                  <a:lnTo>
                    <a:pt x="135236" y="239409"/>
                  </a:lnTo>
                  <a:lnTo>
                    <a:pt x="141173" y="237913"/>
                  </a:lnTo>
                  <a:lnTo>
                    <a:pt x="169262" y="223718"/>
                  </a:lnTo>
                  <a:lnTo>
                    <a:pt x="177165" y="2111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3" name="SMARTInkShape-725"/>
            <p:cNvSpPr/>
            <p:nvPr>
              <p:custDataLst>
                <p:tags r:id="rId38"/>
              </p:custDataLst>
            </p:nvPr>
          </p:nvSpPr>
          <p:spPr>
            <a:xfrm>
              <a:off x="4377720" y="4194810"/>
              <a:ext cx="119983" cy="307139"/>
            </a:xfrm>
            <a:custGeom>
              <a:avLst/>
              <a:gdLst/>
              <a:ahLst/>
              <a:cxnLst/>
              <a:rect l="0" t="0" r="0" b="0"/>
              <a:pathLst>
                <a:path w="119983" h="307139">
                  <a:moveTo>
                    <a:pt x="51405" y="0"/>
                  </a:moveTo>
                  <a:lnTo>
                    <a:pt x="51405" y="0"/>
                  </a:lnTo>
                  <a:lnTo>
                    <a:pt x="48371" y="0"/>
                  </a:lnTo>
                  <a:lnTo>
                    <a:pt x="47477" y="635"/>
                  </a:lnTo>
                  <a:lnTo>
                    <a:pt x="46881" y="1693"/>
                  </a:lnTo>
                  <a:lnTo>
                    <a:pt x="46043" y="7910"/>
                  </a:lnTo>
                  <a:lnTo>
                    <a:pt x="45925" y="10988"/>
                  </a:lnTo>
                  <a:lnTo>
                    <a:pt x="44577" y="13675"/>
                  </a:lnTo>
                  <a:lnTo>
                    <a:pt x="28759" y="34700"/>
                  </a:lnTo>
                  <a:lnTo>
                    <a:pt x="17133" y="61709"/>
                  </a:lnTo>
                  <a:lnTo>
                    <a:pt x="5686" y="87317"/>
                  </a:lnTo>
                  <a:lnTo>
                    <a:pt x="1100" y="105865"/>
                  </a:lnTo>
                  <a:lnTo>
                    <a:pt x="36" y="132667"/>
                  </a:lnTo>
                  <a:lnTo>
                    <a:pt x="0" y="137915"/>
                  </a:lnTo>
                  <a:lnTo>
                    <a:pt x="1676" y="142364"/>
                  </a:lnTo>
                  <a:lnTo>
                    <a:pt x="13405" y="156180"/>
                  </a:lnTo>
                  <a:lnTo>
                    <a:pt x="17159" y="158313"/>
                  </a:lnTo>
                  <a:lnTo>
                    <a:pt x="19050" y="158882"/>
                  </a:lnTo>
                  <a:lnTo>
                    <a:pt x="20945" y="158626"/>
                  </a:lnTo>
                  <a:lnTo>
                    <a:pt x="47184" y="144694"/>
                  </a:lnTo>
                  <a:lnTo>
                    <a:pt x="75638" y="121582"/>
                  </a:lnTo>
                  <a:lnTo>
                    <a:pt x="103788" y="96134"/>
                  </a:lnTo>
                  <a:lnTo>
                    <a:pt x="119982" y="80012"/>
                  </a:lnTo>
                  <a:lnTo>
                    <a:pt x="116951" y="83044"/>
                  </a:lnTo>
                  <a:lnTo>
                    <a:pt x="115461" y="86227"/>
                  </a:lnTo>
                  <a:lnTo>
                    <a:pt x="115064" y="87965"/>
                  </a:lnTo>
                  <a:lnTo>
                    <a:pt x="105203" y="105547"/>
                  </a:lnTo>
                  <a:lnTo>
                    <a:pt x="98485" y="131630"/>
                  </a:lnTo>
                  <a:lnTo>
                    <a:pt x="92995" y="149944"/>
                  </a:lnTo>
                  <a:lnTo>
                    <a:pt x="87691" y="177343"/>
                  </a:lnTo>
                  <a:lnTo>
                    <a:pt x="82924" y="205763"/>
                  </a:lnTo>
                  <a:lnTo>
                    <a:pt x="80368" y="234318"/>
                  </a:lnTo>
                  <a:lnTo>
                    <a:pt x="80031" y="262255"/>
                  </a:lnTo>
                  <a:lnTo>
                    <a:pt x="79985" y="287432"/>
                  </a:lnTo>
                  <a:lnTo>
                    <a:pt x="79346" y="298384"/>
                  </a:lnTo>
                  <a:lnTo>
                    <a:pt x="75060" y="307138"/>
                  </a:lnTo>
                  <a:lnTo>
                    <a:pt x="74795" y="306994"/>
                  </a:lnTo>
                  <a:lnTo>
                    <a:pt x="74286" y="298172"/>
                  </a:lnTo>
                  <a:lnTo>
                    <a:pt x="74265" y="2914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37" name="SMARTInkShape-Group169"/>
          <p:cNvGrpSpPr/>
          <p:nvPr/>
        </p:nvGrpSpPr>
        <p:grpSpPr>
          <a:xfrm>
            <a:off x="4389190" y="4154805"/>
            <a:ext cx="154236" cy="360045"/>
            <a:chOff x="4389190" y="4154805"/>
            <a:chExt cx="154236" cy="360045"/>
          </a:xfrm>
        </p:grpSpPr>
        <p:sp>
          <p:nvSpPr>
            <p:cNvPr id="435" name="SMARTInkShape-726"/>
            <p:cNvSpPr/>
            <p:nvPr>
              <p:custDataLst>
                <p:tags r:id="rId35"/>
              </p:custDataLst>
            </p:nvPr>
          </p:nvSpPr>
          <p:spPr>
            <a:xfrm>
              <a:off x="4389190" y="4154805"/>
              <a:ext cx="154236" cy="177166"/>
            </a:xfrm>
            <a:custGeom>
              <a:avLst/>
              <a:gdLst/>
              <a:ahLst/>
              <a:cxnLst/>
              <a:rect l="0" t="0" r="0" b="0"/>
              <a:pathLst>
                <a:path w="154236" h="177166">
                  <a:moveTo>
                    <a:pt x="51365" y="0"/>
                  </a:moveTo>
                  <a:lnTo>
                    <a:pt x="51365" y="0"/>
                  </a:lnTo>
                  <a:lnTo>
                    <a:pt x="45720" y="0"/>
                  </a:lnTo>
                  <a:lnTo>
                    <a:pt x="50577" y="0"/>
                  </a:lnTo>
                  <a:lnTo>
                    <a:pt x="50839" y="635"/>
                  </a:lnTo>
                  <a:lnTo>
                    <a:pt x="51364" y="14222"/>
                  </a:lnTo>
                  <a:lnTo>
                    <a:pt x="50730" y="15197"/>
                  </a:lnTo>
                  <a:lnTo>
                    <a:pt x="49671" y="15846"/>
                  </a:lnTo>
                  <a:lnTo>
                    <a:pt x="48331" y="16279"/>
                  </a:lnTo>
                  <a:lnTo>
                    <a:pt x="47437" y="17202"/>
                  </a:lnTo>
                  <a:lnTo>
                    <a:pt x="46444" y="19922"/>
                  </a:lnTo>
                  <a:lnTo>
                    <a:pt x="45061" y="32436"/>
                  </a:lnTo>
                  <a:lnTo>
                    <a:pt x="41136" y="40015"/>
                  </a:lnTo>
                  <a:lnTo>
                    <a:pt x="40736" y="41917"/>
                  </a:lnTo>
                  <a:lnTo>
                    <a:pt x="26341" y="67804"/>
                  </a:lnTo>
                  <a:lnTo>
                    <a:pt x="23842" y="75405"/>
                  </a:lnTo>
                  <a:lnTo>
                    <a:pt x="22363" y="87591"/>
                  </a:lnTo>
                  <a:lnTo>
                    <a:pt x="12660" y="113075"/>
                  </a:lnTo>
                  <a:lnTo>
                    <a:pt x="10896" y="123663"/>
                  </a:lnTo>
                  <a:lnTo>
                    <a:pt x="6870" y="131413"/>
                  </a:lnTo>
                  <a:lnTo>
                    <a:pt x="5024" y="152400"/>
                  </a:lnTo>
                  <a:lnTo>
                    <a:pt x="1124" y="160020"/>
                  </a:lnTo>
                  <a:lnTo>
                    <a:pt x="0" y="168434"/>
                  </a:lnTo>
                  <a:lnTo>
                    <a:pt x="611" y="169440"/>
                  </a:lnTo>
                  <a:lnTo>
                    <a:pt x="1654" y="170109"/>
                  </a:lnTo>
                  <a:lnTo>
                    <a:pt x="2985" y="170556"/>
                  </a:lnTo>
                  <a:lnTo>
                    <a:pt x="3871" y="171489"/>
                  </a:lnTo>
                  <a:lnTo>
                    <a:pt x="5643" y="177158"/>
                  </a:lnTo>
                  <a:lnTo>
                    <a:pt x="27807" y="177165"/>
                  </a:lnTo>
                  <a:lnTo>
                    <a:pt x="33063" y="175472"/>
                  </a:lnTo>
                  <a:lnTo>
                    <a:pt x="37516" y="173237"/>
                  </a:lnTo>
                  <a:lnTo>
                    <a:pt x="49415" y="170972"/>
                  </a:lnTo>
                  <a:lnTo>
                    <a:pt x="57071" y="166958"/>
                  </a:lnTo>
                  <a:lnTo>
                    <a:pt x="72320" y="165148"/>
                  </a:lnTo>
                  <a:lnTo>
                    <a:pt x="79940" y="161221"/>
                  </a:lnTo>
                  <a:lnTo>
                    <a:pt x="81845" y="160821"/>
                  </a:lnTo>
                  <a:lnTo>
                    <a:pt x="93275" y="155170"/>
                  </a:lnTo>
                  <a:lnTo>
                    <a:pt x="121534" y="154315"/>
                  </a:lnTo>
                  <a:lnTo>
                    <a:pt x="132465" y="154307"/>
                  </a:lnTo>
                  <a:lnTo>
                    <a:pt x="136728" y="155999"/>
                  </a:lnTo>
                  <a:lnTo>
                    <a:pt x="140739" y="158233"/>
                  </a:lnTo>
                  <a:lnTo>
                    <a:pt x="148388" y="159863"/>
                  </a:lnTo>
                  <a:lnTo>
                    <a:pt x="154234" y="160020"/>
                  </a:lnTo>
                  <a:lnTo>
                    <a:pt x="154235" y="156986"/>
                  </a:lnTo>
                  <a:lnTo>
                    <a:pt x="153600" y="156092"/>
                  </a:lnTo>
                  <a:lnTo>
                    <a:pt x="152541" y="155496"/>
                  </a:lnTo>
                  <a:lnTo>
                    <a:pt x="146280" y="154540"/>
                  </a:lnTo>
                  <a:lnTo>
                    <a:pt x="145122" y="153827"/>
                  </a:lnTo>
                  <a:lnTo>
                    <a:pt x="144350" y="152716"/>
                  </a:lnTo>
                  <a:lnTo>
                    <a:pt x="143835" y="151341"/>
                  </a:lnTo>
                  <a:lnTo>
                    <a:pt x="142857" y="150424"/>
                  </a:lnTo>
                  <a:lnTo>
                    <a:pt x="140076" y="149405"/>
                  </a:lnTo>
                  <a:lnTo>
                    <a:pt x="139081" y="148498"/>
                  </a:lnTo>
                  <a:lnTo>
                    <a:pt x="131375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6" name="SMARTInkShape-727"/>
            <p:cNvSpPr/>
            <p:nvPr>
              <p:custDataLst>
                <p:tags r:id="rId36"/>
              </p:custDataLst>
            </p:nvPr>
          </p:nvSpPr>
          <p:spPr>
            <a:xfrm>
              <a:off x="4463415" y="4229100"/>
              <a:ext cx="62845" cy="285750"/>
            </a:xfrm>
            <a:custGeom>
              <a:avLst/>
              <a:gdLst/>
              <a:ahLst/>
              <a:cxnLst/>
              <a:rect l="0" t="0" r="0" b="0"/>
              <a:pathLst>
                <a:path w="62845" h="285750">
                  <a:moveTo>
                    <a:pt x="57150" y="0"/>
                  </a:moveTo>
                  <a:lnTo>
                    <a:pt x="57150" y="0"/>
                  </a:lnTo>
                  <a:lnTo>
                    <a:pt x="62844" y="0"/>
                  </a:lnTo>
                  <a:lnTo>
                    <a:pt x="57942" y="0"/>
                  </a:lnTo>
                  <a:lnTo>
                    <a:pt x="57678" y="635"/>
                  </a:lnTo>
                  <a:lnTo>
                    <a:pt x="56516" y="27311"/>
                  </a:lnTo>
                  <a:lnTo>
                    <a:pt x="47664" y="53935"/>
                  </a:lnTo>
                  <a:lnTo>
                    <a:pt x="45661" y="64312"/>
                  </a:lnTo>
                  <a:lnTo>
                    <a:pt x="41963" y="72960"/>
                  </a:lnTo>
                  <a:lnTo>
                    <a:pt x="37229" y="94698"/>
                  </a:lnTo>
                  <a:lnTo>
                    <a:pt x="25349" y="122523"/>
                  </a:lnTo>
                  <a:lnTo>
                    <a:pt x="18516" y="150597"/>
                  </a:lnTo>
                  <a:lnTo>
                    <a:pt x="11501" y="179128"/>
                  </a:lnTo>
                  <a:lnTo>
                    <a:pt x="6307" y="207065"/>
                  </a:lnTo>
                  <a:lnTo>
                    <a:pt x="5132" y="226526"/>
                  </a:lnTo>
                  <a:lnTo>
                    <a:pt x="801" y="244068"/>
                  </a:lnTo>
                  <a:lnTo>
                    <a:pt x="4" y="272397"/>
                  </a:lnTo>
                  <a:lnTo>
                    <a:pt x="0" y="285749"/>
                  </a:lnTo>
                  <a:lnTo>
                    <a:pt x="0" y="2686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47" name="SMARTInkShape-Group170"/>
          <p:cNvGrpSpPr/>
          <p:nvPr/>
        </p:nvGrpSpPr>
        <p:grpSpPr>
          <a:xfrm>
            <a:off x="5206365" y="3549017"/>
            <a:ext cx="1074421" cy="348614"/>
            <a:chOff x="5206365" y="3549017"/>
            <a:chExt cx="1074421" cy="348614"/>
          </a:xfrm>
        </p:grpSpPr>
        <p:sp>
          <p:nvSpPr>
            <p:cNvPr id="438" name="SMARTInkShape-728"/>
            <p:cNvSpPr/>
            <p:nvPr>
              <p:custDataLst>
                <p:tags r:id="rId26"/>
              </p:custDataLst>
            </p:nvPr>
          </p:nvSpPr>
          <p:spPr>
            <a:xfrm>
              <a:off x="5206365" y="369189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9" name="SMARTInkShape-729"/>
            <p:cNvSpPr/>
            <p:nvPr>
              <p:custDataLst>
                <p:tags r:id="rId27"/>
              </p:custDataLst>
            </p:nvPr>
          </p:nvSpPr>
          <p:spPr>
            <a:xfrm>
              <a:off x="5212080" y="3549017"/>
              <a:ext cx="148589" cy="234212"/>
            </a:xfrm>
            <a:custGeom>
              <a:avLst/>
              <a:gdLst/>
              <a:ahLst/>
              <a:cxnLst/>
              <a:rect l="0" t="0" r="0" b="0"/>
              <a:pathLst>
                <a:path w="148589" h="234212">
                  <a:moveTo>
                    <a:pt x="0" y="154303"/>
                  </a:moveTo>
                  <a:lnTo>
                    <a:pt x="0" y="154303"/>
                  </a:lnTo>
                  <a:lnTo>
                    <a:pt x="7954" y="154303"/>
                  </a:lnTo>
                  <a:lnTo>
                    <a:pt x="11579" y="152610"/>
                  </a:lnTo>
                  <a:lnTo>
                    <a:pt x="38815" y="131430"/>
                  </a:lnTo>
                  <a:lnTo>
                    <a:pt x="57547" y="112102"/>
                  </a:lnTo>
                  <a:lnTo>
                    <a:pt x="81738" y="84339"/>
                  </a:lnTo>
                  <a:lnTo>
                    <a:pt x="103615" y="60893"/>
                  </a:lnTo>
                  <a:lnTo>
                    <a:pt x="121768" y="33598"/>
                  </a:lnTo>
                  <a:lnTo>
                    <a:pt x="140282" y="8229"/>
                  </a:lnTo>
                  <a:lnTo>
                    <a:pt x="141722" y="4079"/>
                  </a:lnTo>
                  <a:lnTo>
                    <a:pt x="142741" y="2719"/>
                  </a:lnTo>
                  <a:lnTo>
                    <a:pt x="148413" y="69"/>
                  </a:lnTo>
                  <a:lnTo>
                    <a:pt x="148583" y="0"/>
                  </a:lnTo>
                  <a:lnTo>
                    <a:pt x="148588" y="3032"/>
                  </a:lnTo>
                  <a:lnTo>
                    <a:pt x="141535" y="28766"/>
                  </a:lnTo>
                  <a:lnTo>
                    <a:pt x="131327" y="55973"/>
                  </a:lnTo>
                  <a:lnTo>
                    <a:pt x="121904" y="81241"/>
                  </a:lnTo>
                  <a:lnTo>
                    <a:pt x="114296" y="107509"/>
                  </a:lnTo>
                  <a:lnTo>
                    <a:pt x="106680" y="131231"/>
                  </a:lnTo>
                  <a:lnTo>
                    <a:pt x="99695" y="154261"/>
                  </a:lnTo>
                  <a:lnTo>
                    <a:pt x="95963" y="177154"/>
                  </a:lnTo>
                  <a:lnTo>
                    <a:pt x="90144" y="205236"/>
                  </a:lnTo>
                  <a:lnTo>
                    <a:pt x="86598" y="217845"/>
                  </a:lnTo>
                  <a:lnTo>
                    <a:pt x="85801" y="230395"/>
                  </a:lnTo>
                  <a:lnTo>
                    <a:pt x="86411" y="231701"/>
                  </a:lnTo>
                  <a:lnTo>
                    <a:pt x="87452" y="232572"/>
                  </a:lnTo>
                  <a:lnTo>
                    <a:pt x="91207" y="234211"/>
                  </a:lnTo>
                  <a:lnTo>
                    <a:pt x="97155" y="2285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0" name="SMARTInkShape-730"/>
            <p:cNvSpPr/>
            <p:nvPr>
              <p:custDataLst>
                <p:tags r:id="rId28"/>
              </p:custDataLst>
            </p:nvPr>
          </p:nvSpPr>
          <p:spPr>
            <a:xfrm>
              <a:off x="5320665" y="374904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1" name="SMARTInkShape-731"/>
            <p:cNvSpPr/>
            <p:nvPr>
              <p:custDataLst>
                <p:tags r:id="rId29"/>
              </p:custDataLst>
            </p:nvPr>
          </p:nvSpPr>
          <p:spPr>
            <a:xfrm>
              <a:off x="5383857" y="3660677"/>
              <a:ext cx="130774" cy="154120"/>
            </a:xfrm>
            <a:custGeom>
              <a:avLst/>
              <a:gdLst/>
              <a:ahLst/>
              <a:cxnLst/>
              <a:rect l="0" t="0" r="0" b="0"/>
              <a:pathLst>
                <a:path w="130774" h="154120">
                  <a:moveTo>
                    <a:pt x="22533" y="14068"/>
                  </a:moveTo>
                  <a:lnTo>
                    <a:pt x="22533" y="14068"/>
                  </a:lnTo>
                  <a:lnTo>
                    <a:pt x="22533" y="17102"/>
                  </a:lnTo>
                  <a:lnTo>
                    <a:pt x="20839" y="20285"/>
                  </a:lnTo>
                  <a:lnTo>
                    <a:pt x="18605" y="23816"/>
                  </a:lnTo>
                  <a:lnTo>
                    <a:pt x="8934" y="51717"/>
                  </a:lnTo>
                  <a:lnTo>
                    <a:pt x="2161" y="71882"/>
                  </a:lnTo>
                  <a:lnTo>
                    <a:pt x="0" y="99880"/>
                  </a:lnTo>
                  <a:lnTo>
                    <a:pt x="372" y="118107"/>
                  </a:lnTo>
                  <a:lnTo>
                    <a:pt x="4255" y="129420"/>
                  </a:lnTo>
                  <a:lnTo>
                    <a:pt x="16144" y="144374"/>
                  </a:lnTo>
                  <a:lnTo>
                    <a:pt x="23080" y="148182"/>
                  </a:lnTo>
                  <a:lnTo>
                    <a:pt x="41655" y="154119"/>
                  </a:lnTo>
                  <a:lnTo>
                    <a:pt x="68376" y="150295"/>
                  </a:lnTo>
                  <a:lnTo>
                    <a:pt x="96789" y="131762"/>
                  </a:lnTo>
                  <a:lnTo>
                    <a:pt x="111895" y="116856"/>
                  </a:lnTo>
                  <a:lnTo>
                    <a:pt x="125221" y="92377"/>
                  </a:lnTo>
                  <a:lnTo>
                    <a:pt x="129370" y="78122"/>
                  </a:lnTo>
                  <a:lnTo>
                    <a:pt x="130773" y="61928"/>
                  </a:lnTo>
                  <a:lnTo>
                    <a:pt x="127982" y="50333"/>
                  </a:lnTo>
                  <a:lnTo>
                    <a:pt x="120715" y="35037"/>
                  </a:lnTo>
                  <a:lnTo>
                    <a:pt x="100394" y="12799"/>
                  </a:lnTo>
                  <a:lnTo>
                    <a:pt x="92909" y="7577"/>
                  </a:lnTo>
                  <a:lnTo>
                    <a:pt x="65228" y="38"/>
                  </a:lnTo>
                  <a:lnTo>
                    <a:pt x="55478" y="0"/>
                  </a:lnTo>
                  <a:lnTo>
                    <a:pt x="36732" y="5151"/>
                  </a:lnTo>
                  <a:lnTo>
                    <a:pt x="19152" y="12993"/>
                  </a:lnTo>
                  <a:lnTo>
                    <a:pt x="11103" y="254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2" name="SMARTInkShape-732"/>
            <p:cNvSpPr/>
            <p:nvPr>
              <p:custDataLst>
                <p:tags r:id="rId30"/>
              </p:custDataLst>
            </p:nvPr>
          </p:nvSpPr>
          <p:spPr>
            <a:xfrm>
              <a:off x="6126480" y="3783330"/>
              <a:ext cx="154306" cy="45721"/>
            </a:xfrm>
            <a:custGeom>
              <a:avLst/>
              <a:gdLst/>
              <a:ahLst/>
              <a:cxnLst/>
              <a:rect l="0" t="0" r="0" b="0"/>
              <a:pathLst>
                <a:path w="154306" h="45721">
                  <a:moveTo>
                    <a:pt x="0" y="0"/>
                  </a:moveTo>
                  <a:lnTo>
                    <a:pt x="0" y="0"/>
                  </a:lnTo>
                  <a:lnTo>
                    <a:pt x="4921" y="0"/>
                  </a:lnTo>
                  <a:lnTo>
                    <a:pt x="8514" y="3033"/>
                  </a:lnTo>
                  <a:lnTo>
                    <a:pt x="13520" y="4523"/>
                  </a:lnTo>
                  <a:lnTo>
                    <a:pt x="23479" y="7055"/>
                  </a:lnTo>
                  <a:lnTo>
                    <a:pt x="51991" y="17263"/>
                  </a:lnTo>
                  <a:lnTo>
                    <a:pt x="77438" y="24788"/>
                  </a:lnTo>
                  <a:lnTo>
                    <a:pt x="99427" y="30487"/>
                  </a:lnTo>
                  <a:lnTo>
                    <a:pt x="127072" y="37466"/>
                  </a:lnTo>
                  <a:lnTo>
                    <a:pt x="154305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3" name="SMARTInkShape-733"/>
            <p:cNvSpPr/>
            <p:nvPr>
              <p:custDataLst>
                <p:tags r:id="rId31"/>
              </p:custDataLst>
            </p:nvPr>
          </p:nvSpPr>
          <p:spPr>
            <a:xfrm>
              <a:off x="5857875" y="3693347"/>
              <a:ext cx="148394" cy="112502"/>
            </a:xfrm>
            <a:custGeom>
              <a:avLst/>
              <a:gdLst/>
              <a:ahLst/>
              <a:cxnLst/>
              <a:rect l="0" t="0" r="0" b="0"/>
              <a:pathLst>
                <a:path w="148394" h="112502">
                  <a:moveTo>
                    <a:pt x="11430" y="44263"/>
                  </a:moveTo>
                  <a:lnTo>
                    <a:pt x="11430" y="44263"/>
                  </a:lnTo>
                  <a:lnTo>
                    <a:pt x="8396" y="47297"/>
                  </a:lnTo>
                  <a:lnTo>
                    <a:pt x="6906" y="50480"/>
                  </a:lnTo>
                  <a:lnTo>
                    <a:pt x="256" y="77550"/>
                  </a:lnTo>
                  <a:lnTo>
                    <a:pt x="3110" y="88345"/>
                  </a:lnTo>
                  <a:lnTo>
                    <a:pt x="7977" y="96553"/>
                  </a:lnTo>
                  <a:lnTo>
                    <a:pt x="16475" y="103007"/>
                  </a:lnTo>
                  <a:lnTo>
                    <a:pt x="34651" y="110241"/>
                  </a:lnTo>
                  <a:lnTo>
                    <a:pt x="58076" y="112501"/>
                  </a:lnTo>
                  <a:lnTo>
                    <a:pt x="85847" y="111105"/>
                  </a:lnTo>
                  <a:lnTo>
                    <a:pt x="113681" y="103089"/>
                  </a:lnTo>
                  <a:lnTo>
                    <a:pt x="126887" y="96900"/>
                  </a:lnTo>
                  <a:lnTo>
                    <a:pt x="138209" y="87305"/>
                  </a:lnTo>
                  <a:lnTo>
                    <a:pt x="143552" y="80115"/>
                  </a:lnTo>
                  <a:lnTo>
                    <a:pt x="146352" y="72685"/>
                  </a:lnTo>
                  <a:lnTo>
                    <a:pt x="148393" y="48271"/>
                  </a:lnTo>
                  <a:lnTo>
                    <a:pt x="147868" y="38424"/>
                  </a:lnTo>
                  <a:lnTo>
                    <a:pt x="145517" y="29815"/>
                  </a:lnTo>
                  <a:lnTo>
                    <a:pt x="137590" y="17828"/>
                  </a:lnTo>
                  <a:lnTo>
                    <a:pt x="124164" y="9266"/>
                  </a:lnTo>
                  <a:lnTo>
                    <a:pt x="102560" y="1320"/>
                  </a:lnTo>
                  <a:lnTo>
                    <a:pt x="84998" y="0"/>
                  </a:lnTo>
                  <a:lnTo>
                    <a:pt x="58323" y="4922"/>
                  </a:lnTo>
                  <a:lnTo>
                    <a:pt x="46241" y="9633"/>
                  </a:lnTo>
                  <a:lnTo>
                    <a:pt x="22963" y="26486"/>
                  </a:lnTo>
                  <a:lnTo>
                    <a:pt x="9122" y="36166"/>
                  </a:lnTo>
                  <a:lnTo>
                    <a:pt x="0" y="556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4" name="SMARTInkShape-734"/>
            <p:cNvSpPr/>
            <p:nvPr>
              <p:custDataLst>
                <p:tags r:id="rId32"/>
              </p:custDataLst>
            </p:nvPr>
          </p:nvSpPr>
          <p:spPr>
            <a:xfrm>
              <a:off x="6024139" y="3823335"/>
              <a:ext cx="33762" cy="74296"/>
            </a:xfrm>
            <a:custGeom>
              <a:avLst/>
              <a:gdLst/>
              <a:ahLst/>
              <a:cxnLst/>
              <a:rect l="0" t="0" r="0" b="0"/>
              <a:pathLst>
                <a:path w="33762" h="74296">
                  <a:moveTo>
                    <a:pt x="5186" y="0"/>
                  </a:moveTo>
                  <a:lnTo>
                    <a:pt x="5186" y="0"/>
                  </a:lnTo>
                  <a:lnTo>
                    <a:pt x="5186" y="3034"/>
                  </a:lnTo>
                  <a:lnTo>
                    <a:pt x="3492" y="6217"/>
                  </a:lnTo>
                  <a:lnTo>
                    <a:pt x="1258" y="9748"/>
                  </a:lnTo>
                  <a:lnTo>
                    <a:pt x="0" y="15941"/>
                  </a:lnTo>
                  <a:lnTo>
                    <a:pt x="262" y="25537"/>
                  </a:lnTo>
                  <a:lnTo>
                    <a:pt x="6536" y="49787"/>
                  </a:lnTo>
                  <a:lnTo>
                    <a:pt x="13073" y="58729"/>
                  </a:lnTo>
                  <a:lnTo>
                    <a:pt x="33761" y="74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5" name="SMARTInkShape-735"/>
            <p:cNvSpPr/>
            <p:nvPr>
              <p:custDataLst>
                <p:tags r:id="rId33"/>
              </p:custDataLst>
            </p:nvPr>
          </p:nvSpPr>
          <p:spPr>
            <a:xfrm>
              <a:off x="5732307" y="3703684"/>
              <a:ext cx="102346" cy="113575"/>
            </a:xfrm>
            <a:custGeom>
              <a:avLst/>
              <a:gdLst/>
              <a:ahLst/>
              <a:cxnLst/>
              <a:rect l="0" t="0" r="0" b="0"/>
              <a:pathLst>
                <a:path w="102346" h="113575">
                  <a:moveTo>
                    <a:pt x="28413" y="39641"/>
                  </a:moveTo>
                  <a:lnTo>
                    <a:pt x="28413" y="39641"/>
                  </a:lnTo>
                  <a:lnTo>
                    <a:pt x="25379" y="39641"/>
                  </a:lnTo>
                  <a:lnTo>
                    <a:pt x="24485" y="39006"/>
                  </a:lnTo>
                  <a:lnTo>
                    <a:pt x="23889" y="37948"/>
                  </a:lnTo>
                  <a:lnTo>
                    <a:pt x="23492" y="36607"/>
                  </a:lnTo>
                  <a:lnTo>
                    <a:pt x="22592" y="35713"/>
                  </a:lnTo>
                  <a:lnTo>
                    <a:pt x="19899" y="34720"/>
                  </a:lnTo>
                  <a:lnTo>
                    <a:pt x="18927" y="35091"/>
                  </a:lnTo>
                  <a:lnTo>
                    <a:pt x="18279" y="35972"/>
                  </a:lnTo>
                  <a:lnTo>
                    <a:pt x="17847" y="37195"/>
                  </a:lnTo>
                  <a:lnTo>
                    <a:pt x="14205" y="41950"/>
                  </a:lnTo>
                  <a:lnTo>
                    <a:pt x="3993" y="49881"/>
                  </a:lnTo>
                  <a:lnTo>
                    <a:pt x="1685" y="56045"/>
                  </a:lnTo>
                  <a:lnTo>
                    <a:pt x="0" y="74809"/>
                  </a:lnTo>
                  <a:lnTo>
                    <a:pt x="4432" y="87816"/>
                  </a:lnTo>
                  <a:lnTo>
                    <a:pt x="11423" y="100921"/>
                  </a:lnTo>
                  <a:lnTo>
                    <a:pt x="15782" y="105612"/>
                  </a:lnTo>
                  <a:lnTo>
                    <a:pt x="24741" y="111187"/>
                  </a:lnTo>
                  <a:lnTo>
                    <a:pt x="29533" y="112714"/>
                  </a:lnTo>
                  <a:lnTo>
                    <a:pt x="41868" y="113574"/>
                  </a:lnTo>
                  <a:lnTo>
                    <a:pt x="48786" y="112082"/>
                  </a:lnTo>
                  <a:lnTo>
                    <a:pt x="76164" y="97989"/>
                  </a:lnTo>
                  <a:lnTo>
                    <a:pt x="86870" y="88397"/>
                  </a:lnTo>
                  <a:lnTo>
                    <a:pt x="94346" y="76877"/>
                  </a:lnTo>
                  <a:lnTo>
                    <a:pt x="100868" y="57932"/>
                  </a:lnTo>
                  <a:lnTo>
                    <a:pt x="102345" y="41772"/>
                  </a:lnTo>
                  <a:lnTo>
                    <a:pt x="99566" y="30183"/>
                  </a:lnTo>
                  <a:lnTo>
                    <a:pt x="91115" y="12768"/>
                  </a:lnTo>
                  <a:lnTo>
                    <a:pt x="86760" y="8012"/>
                  </a:lnTo>
                  <a:lnTo>
                    <a:pt x="80592" y="3782"/>
                  </a:lnTo>
                  <a:lnTo>
                    <a:pt x="69979" y="864"/>
                  </a:lnTo>
                  <a:lnTo>
                    <a:pt x="58791" y="0"/>
                  </a:lnTo>
                  <a:lnTo>
                    <a:pt x="44399" y="2777"/>
                  </a:lnTo>
                  <a:lnTo>
                    <a:pt x="25188" y="14967"/>
                  </a:lnTo>
                  <a:lnTo>
                    <a:pt x="11268" y="282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6" name="SMARTInkShape-736"/>
            <p:cNvSpPr/>
            <p:nvPr>
              <p:custDataLst>
                <p:tags r:id="rId34"/>
              </p:custDataLst>
            </p:nvPr>
          </p:nvSpPr>
          <p:spPr>
            <a:xfrm>
              <a:off x="5578015" y="3698276"/>
              <a:ext cx="119565" cy="141845"/>
            </a:xfrm>
            <a:custGeom>
              <a:avLst/>
              <a:gdLst/>
              <a:ahLst/>
              <a:cxnLst/>
              <a:rect l="0" t="0" r="0" b="0"/>
              <a:pathLst>
                <a:path w="119565" h="141845">
                  <a:moveTo>
                    <a:pt x="22685" y="10759"/>
                  </a:moveTo>
                  <a:lnTo>
                    <a:pt x="22685" y="10759"/>
                  </a:lnTo>
                  <a:lnTo>
                    <a:pt x="17764" y="10759"/>
                  </a:lnTo>
                  <a:lnTo>
                    <a:pt x="14172" y="13793"/>
                  </a:lnTo>
                  <a:lnTo>
                    <a:pt x="9085" y="21747"/>
                  </a:lnTo>
                  <a:lnTo>
                    <a:pt x="1820" y="41854"/>
                  </a:lnTo>
                  <a:lnTo>
                    <a:pt x="0" y="68081"/>
                  </a:lnTo>
                  <a:lnTo>
                    <a:pt x="512" y="80730"/>
                  </a:lnTo>
                  <a:lnTo>
                    <a:pt x="9577" y="107351"/>
                  </a:lnTo>
                  <a:lnTo>
                    <a:pt x="18708" y="120173"/>
                  </a:lnTo>
                  <a:lnTo>
                    <a:pt x="28916" y="129326"/>
                  </a:lnTo>
                  <a:lnTo>
                    <a:pt x="44226" y="139473"/>
                  </a:lnTo>
                  <a:lnTo>
                    <a:pt x="65950" y="141844"/>
                  </a:lnTo>
                  <a:lnTo>
                    <a:pt x="77767" y="139063"/>
                  </a:lnTo>
                  <a:lnTo>
                    <a:pt x="89312" y="134218"/>
                  </a:lnTo>
                  <a:lnTo>
                    <a:pt x="95265" y="127225"/>
                  </a:lnTo>
                  <a:lnTo>
                    <a:pt x="112783" y="102389"/>
                  </a:lnTo>
                  <a:lnTo>
                    <a:pt x="116704" y="94028"/>
                  </a:lnTo>
                  <a:lnTo>
                    <a:pt x="119564" y="65906"/>
                  </a:lnTo>
                  <a:lnTo>
                    <a:pt x="119181" y="38006"/>
                  </a:lnTo>
                  <a:lnTo>
                    <a:pt x="116795" y="30065"/>
                  </a:lnTo>
                  <a:lnTo>
                    <a:pt x="105527" y="14619"/>
                  </a:lnTo>
                  <a:lnTo>
                    <a:pt x="98451" y="6971"/>
                  </a:lnTo>
                  <a:lnTo>
                    <a:pt x="91072" y="2726"/>
                  </a:lnTo>
                  <a:lnTo>
                    <a:pt x="75987" y="0"/>
                  </a:lnTo>
                  <a:lnTo>
                    <a:pt x="56850" y="4024"/>
                  </a:lnTo>
                  <a:lnTo>
                    <a:pt x="48241" y="7342"/>
                  </a:lnTo>
                  <a:lnTo>
                    <a:pt x="24659" y="31289"/>
                  </a:lnTo>
                  <a:lnTo>
                    <a:pt x="16214" y="43018"/>
                  </a:lnTo>
                  <a:lnTo>
                    <a:pt x="12724" y="57571"/>
                  </a:lnTo>
                  <a:lnTo>
                    <a:pt x="11690" y="70913"/>
                  </a:lnTo>
                  <a:lnTo>
                    <a:pt x="12815" y="74357"/>
                  </a:lnTo>
                  <a:lnTo>
                    <a:pt x="28400" y="964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48" name="SMARTInkShape-737"/>
          <p:cNvSpPr/>
          <p:nvPr>
            <p:custDataLst>
              <p:tags r:id="rId2"/>
            </p:custDataLst>
          </p:nvPr>
        </p:nvSpPr>
        <p:spPr>
          <a:xfrm>
            <a:off x="5206365" y="3869055"/>
            <a:ext cx="1137286" cy="74226"/>
          </a:xfrm>
          <a:custGeom>
            <a:avLst/>
            <a:gdLst/>
            <a:ahLst/>
            <a:cxnLst/>
            <a:rect l="0" t="0" r="0" b="0"/>
            <a:pathLst>
              <a:path w="1137286" h="74226">
                <a:moveTo>
                  <a:pt x="0" y="0"/>
                </a:moveTo>
                <a:lnTo>
                  <a:pt x="0" y="0"/>
                </a:lnTo>
                <a:lnTo>
                  <a:pt x="13649" y="0"/>
                </a:lnTo>
                <a:lnTo>
                  <a:pt x="17285" y="1693"/>
                </a:lnTo>
                <a:lnTo>
                  <a:pt x="19143" y="3033"/>
                </a:lnTo>
                <a:lnTo>
                  <a:pt x="27826" y="4921"/>
                </a:lnTo>
                <a:lnTo>
                  <a:pt x="38211" y="6193"/>
                </a:lnTo>
                <a:lnTo>
                  <a:pt x="51833" y="10207"/>
                </a:lnTo>
                <a:lnTo>
                  <a:pt x="76023" y="13016"/>
                </a:lnTo>
                <a:lnTo>
                  <a:pt x="99170" y="16601"/>
                </a:lnTo>
                <a:lnTo>
                  <a:pt x="125996" y="17074"/>
                </a:lnTo>
                <a:lnTo>
                  <a:pt x="149817" y="17135"/>
                </a:lnTo>
                <a:lnTo>
                  <a:pt x="177327" y="17143"/>
                </a:lnTo>
                <a:lnTo>
                  <a:pt x="201750" y="17145"/>
                </a:lnTo>
                <a:lnTo>
                  <a:pt x="223396" y="18838"/>
                </a:lnTo>
                <a:lnTo>
                  <a:pt x="250431" y="22066"/>
                </a:lnTo>
                <a:lnTo>
                  <a:pt x="278044" y="22703"/>
                </a:lnTo>
                <a:lnTo>
                  <a:pt x="304195" y="22829"/>
                </a:lnTo>
                <a:lnTo>
                  <a:pt x="330598" y="19820"/>
                </a:lnTo>
                <a:lnTo>
                  <a:pt x="358085" y="17673"/>
                </a:lnTo>
                <a:lnTo>
                  <a:pt x="384211" y="17249"/>
                </a:lnTo>
                <a:lnTo>
                  <a:pt x="406152" y="17176"/>
                </a:lnTo>
                <a:lnTo>
                  <a:pt x="433287" y="17151"/>
                </a:lnTo>
                <a:lnTo>
                  <a:pt x="457241" y="17147"/>
                </a:lnTo>
                <a:lnTo>
                  <a:pt x="485289" y="17145"/>
                </a:lnTo>
                <a:lnTo>
                  <a:pt x="507151" y="17145"/>
                </a:lnTo>
                <a:lnTo>
                  <a:pt x="529714" y="17145"/>
                </a:lnTo>
                <a:lnTo>
                  <a:pt x="552487" y="17145"/>
                </a:lnTo>
                <a:lnTo>
                  <a:pt x="575321" y="17145"/>
                </a:lnTo>
                <a:lnTo>
                  <a:pt x="598173" y="17145"/>
                </a:lnTo>
                <a:lnTo>
                  <a:pt x="621031" y="17145"/>
                </a:lnTo>
                <a:lnTo>
                  <a:pt x="643890" y="17145"/>
                </a:lnTo>
                <a:lnTo>
                  <a:pt x="666750" y="17780"/>
                </a:lnTo>
                <a:lnTo>
                  <a:pt x="690245" y="21072"/>
                </a:lnTo>
                <a:lnTo>
                  <a:pt x="716398" y="22330"/>
                </a:lnTo>
                <a:lnTo>
                  <a:pt x="740515" y="23338"/>
                </a:lnTo>
                <a:lnTo>
                  <a:pt x="763748" y="26741"/>
                </a:lnTo>
                <a:lnTo>
                  <a:pt x="786083" y="28032"/>
                </a:lnTo>
                <a:lnTo>
                  <a:pt x="812713" y="30161"/>
                </a:lnTo>
                <a:lnTo>
                  <a:pt x="834740" y="34760"/>
                </a:lnTo>
                <a:lnTo>
                  <a:pt x="861905" y="38969"/>
                </a:lnTo>
                <a:lnTo>
                  <a:pt x="886251" y="40435"/>
                </a:lnTo>
                <a:lnTo>
                  <a:pt x="913167" y="44488"/>
                </a:lnTo>
                <a:lnTo>
                  <a:pt x="937017" y="45477"/>
                </a:lnTo>
                <a:lnTo>
                  <a:pt x="960071" y="49600"/>
                </a:lnTo>
                <a:lnTo>
                  <a:pt x="982970" y="51072"/>
                </a:lnTo>
                <a:lnTo>
                  <a:pt x="1005838" y="54397"/>
                </a:lnTo>
                <a:lnTo>
                  <a:pt x="1032722" y="58480"/>
                </a:lnTo>
                <a:lnTo>
                  <a:pt x="1049321" y="61999"/>
                </a:lnTo>
                <a:lnTo>
                  <a:pt x="1076306" y="63449"/>
                </a:lnTo>
                <a:lnTo>
                  <a:pt x="1098470" y="68224"/>
                </a:lnTo>
                <a:lnTo>
                  <a:pt x="1125820" y="68577"/>
                </a:lnTo>
                <a:lnTo>
                  <a:pt x="1130434" y="68579"/>
                </a:lnTo>
                <a:lnTo>
                  <a:pt x="1130813" y="69215"/>
                </a:lnTo>
                <a:lnTo>
                  <a:pt x="1131470" y="73500"/>
                </a:lnTo>
                <a:lnTo>
                  <a:pt x="1133219" y="73942"/>
                </a:lnTo>
                <a:lnTo>
                  <a:pt x="1136482" y="74225"/>
                </a:lnTo>
                <a:lnTo>
                  <a:pt x="1136749" y="73613"/>
                </a:lnTo>
                <a:lnTo>
                  <a:pt x="1137285" y="6858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69" name="SMARTInkShape-Group172"/>
          <p:cNvGrpSpPr/>
          <p:nvPr/>
        </p:nvGrpSpPr>
        <p:grpSpPr>
          <a:xfrm>
            <a:off x="5166360" y="3931920"/>
            <a:ext cx="1280161" cy="707503"/>
            <a:chOff x="5166360" y="3931920"/>
            <a:chExt cx="1280161" cy="707503"/>
          </a:xfrm>
        </p:grpSpPr>
        <p:sp>
          <p:nvSpPr>
            <p:cNvPr id="449" name="SMARTInkShape-738"/>
            <p:cNvSpPr/>
            <p:nvPr>
              <p:custDataLst>
                <p:tags r:id="rId6"/>
              </p:custDataLst>
            </p:nvPr>
          </p:nvSpPr>
          <p:spPr>
            <a:xfrm>
              <a:off x="6126480" y="4017645"/>
              <a:ext cx="96828" cy="102772"/>
            </a:xfrm>
            <a:custGeom>
              <a:avLst/>
              <a:gdLst/>
              <a:ahLst/>
              <a:cxnLst/>
              <a:rect l="0" t="0" r="0" b="0"/>
              <a:pathLst>
                <a:path w="96828" h="102772">
                  <a:moveTo>
                    <a:pt x="80010" y="0"/>
                  </a:moveTo>
                  <a:lnTo>
                    <a:pt x="80010" y="0"/>
                  </a:lnTo>
                  <a:lnTo>
                    <a:pt x="75089" y="0"/>
                  </a:lnTo>
                  <a:lnTo>
                    <a:pt x="74824" y="635"/>
                  </a:lnTo>
                  <a:lnTo>
                    <a:pt x="74530" y="3034"/>
                  </a:lnTo>
                  <a:lnTo>
                    <a:pt x="73817" y="3927"/>
                  </a:lnTo>
                  <a:lnTo>
                    <a:pt x="71331" y="4920"/>
                  </a:lnTo>
                  <a:lnTo>
                    <a:pt x="70414" y="5820"/>
                  </a:lnTo>
                  <a:lnTo>
                    <a:pt x="68601" y="11354"/>
                  </a:lnTo>
                  <a:lnTo>
                    <a:pt x="68586" y="14441"/>
                  </a:lnTo>
                  <a:lnTo>
                    <a:pt x="69219" y="15343"/>
                  </a:lnTo>
                  <a:lnTo>
                    <a:pt x="70276" y="15943"/>
                  </a:lnTo>
                  <a:lnTo>
                    <a:pt x="71615" y="16344"/>
                  </a:lnTo>
                  <a:lnTo>
                    <a:pt x="79959" y="22918"/>
                  </a:lnTo>
                  <a:lnTo>
                    <a:pt x="89698" y="31923"/>
                  </a:lnTo>
                  <a:lnTo>
                    <a:pt x="93417" y="33238"/>
                  </a:lnTo>
                  <a:lnTo>
                    <a:pt x="94663" y="34858"/>
                  </a:lnTo>
                  <a:lnTo>
                    <a:pt x="96416" y="42572"/>
                  </a:lnTo>
                  <a:lnTo>
                    <a:pt x="96827" y="47073"/>
                  </a:lnTo>
                  <a:lnTo>
                    <a:pt x="95316" y="51189"/>
                  </a:lnTo>
                  <a:lnTo>
                    <a:pt x="73152" y="75401"/>
                  </a:lnTo>
                  <a:lnTo>
                    <a:pt x="44865" y="93324"/>
                  </a:lnTo>
                  <a:lnTo>
                    <a:pt x="36402" y="100326"/>
                  </a:lnTo>
                  <a:lnTo>
                    <a:pt x="32477" y="101739"/>
                  </a:lnTo>
                  <a:lnTo>
                    <a:pt x="16042" y="102771"/>
                  </a:lnTo>
                  <a:lnTo>
                    <a:pt x="11786" y="101132"/>
                  </a:lnTo>
                  <a:lnTo>
                    <a:pt x="9763" y="99807"/>
                  </a:lnTo>
                  <a:lnTo>
                    <a:pt x="8414" y="98287"/>
                  </a:lnTo>
                  <a:lnTo>
                    <a:pt x="5317" y="91489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0" name="SMARTInkShape-739"/>
            <p:cNvSpPr/>
            <p:nvPr>
              <p:custDataLst>
                <p:tags r:id="rId7"/>
              </p:custDataLst>
            </p:nvPr>
          </p:nvSpPr>
          <p:spPr>
            <a:xfrm>
              <a:off x="6075045" y="4000522"/>
              <a:ext cx="80002" cy="131080"/>
            </a:xfrm>
            <a:custGeom>
              <a:avLst/>
              <a:gdLst/>
              <a:ahLst/>
              <a:cxnLst/>
              <a:rect l="0" t="0" r="0" b="0"/>
              <a:pathLst>
                <a:path w="80002" h="131080">
                  <a:moveTo>
                    <a:pt x="11430" y="34268"/>
                  </a:moveTo>
                  <a:lnTo>
                    <a:pt x="11430" y="34268"/>
                  </a:lnTo>
                  <a:lnTo>
                    <a:pt x="11430" y="31234"/>
                  </a:lnTo>
                  <a:lnTo>
                    <a:pt x="10795" y="30340"/>
                  </a:lnTo>
                  <a:lnTo>
                    <a:pt x="9736" y="29744"/>
                  </a:lnTo>
                  <a:lnTo>
                    <a:pt x="5736" y="28559"/>
                  </a:lnTo>
                  <a:lnTo>
                    <a:pt x="0" y="28553"/>
                  </a:lnTo>
                  <a:lnTo>
                    <a:pt x="8679" y="28553"/>
                  </a:lnTo>
                  <a:lnTo>
                    <a:pt x="11901" y="26860"/>
                  </a:lnTo>
                  <a:lnTo>
                    <a:pt x="13648" y="25519"/>
                  </a:lnTo>
                  <a:lnTo>
                    <a:pt x="18978" y="24029"/>
                  </a:lnTo>
                  <a:lnTo>
                    <a:pt x="24945" y="22732"/>
                  </a:lnTo>
                  <a:lnTo>
                    <a:pt x="32509" y="19067"/>
                  </a:lnTo>
                  <a:lnTo>
                    <a:pt x="41876" y="17064"/>
                  </a:lnTo>
                  <a:lnTo>
                    <a:pt x="49590" y="13366"/>
                  </a:lnTo>
                  <a:lnTo>
                    <a:pt x="59002" y="11353"/>
                  </a:lnTo>
                  <a:lnTo>
                    <a:pt x="68193" y="6999"/>
                  </a:lnTo>
                  <a:lnTo>
                    <a:pt x="70227" y="6564"/>
                  </a:lnTo>
                  <a:lnTo>
                    <a:pt x="79980" y="0"/>
                  </a:lnTo>
                  <a:lnTo>
                    <a:pt x="80001" y="3019"/>
                  </a:lnTo>
                  <a:lnTo>
                    <a:pt x="78313" y="6198"/>
                  </a:lnTo>
                  <a:lnTo>
                    <a:pt x="55108" y="31851"/>
                  </a:lnTo>
                  <a:lnTo>
                    <a:pt x="37502" y="58570"/>
                  </a:lnTo>
                  <a:lnTo>
                    <a:pt x="27128" y="70960"/>
                  </a:lnTo>
                  <a:lnTo>
                    <a:pt x="13543" y="98496"/>
                  </a:lnTo>
                  <a:lnTo>
                    <a:pt x="1137" y="121542"/>
                  </a:lnTo>
                  <a:lnTo>
                    <a:pt x="30" y="131079"/>
                  </a:lnTo>
                  <a:lnTo>
                    <a:pt x="5715" y="1257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1" name="SMARTInkShape-740"/>
            <p:cNvSpPr/>
            <p:nvPr>
              <p:custDataLst>
                <p:tags r:id="rId8"/>
              </p:custDataLst>
            </p:nvPr>
          </p:nvSpPr>
          <p:spPr>
            <a:xfrm>
              <a:off x="6137910" y="4229100"/>
              <a:ext cx="28576" cy="45721"/>
            </a:xfrm>
            <a:custGeom>
              <a:avLst/>
              <a:gdLst/>
              <a:ahLst/>
              <a:cxnLst/>
              <a:rect l="0" t="0" r="0" b="0"/>
              <a:pathLst>
                <a:path w="28576" h="45721">
                  <a:moveTo>
                    <a:pt x="28575" y="0"/>
                  </a:moveTo>
                  <a:lnTo>
                    <a:pt x="28575" y="0"/>
                  </a:lnTo>
                  <a:lnTo>
                    <a:pt x="28575" y="13434"/>
                  </a:lnTo>
                  <a:lnTo>
                    <a:pt x="26881" y="17189"/>
                  </a:lnTo>
                  <a:lnTo>
                    <a:pt x="6606" y="44757"/>
                  </a:lnTo>
                  <a:lnTo>
                    <a:pt x="4417" y="45292"/>
                  </a:lnTo>
                  <a:lnTo>
                    <a:pt x="0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2" name="SMARTInkShape-741"/>
            <p:cNvSpPr/>
            <p:nvPr>
              <p:custDataLst>
                <p:tags r:id="rId9"/>
              </p:custDataLst>
            </p:nvPr>
          </p:nvSpPr>
          <p:spPr>
            <a:xfrm>
              <a:off x="6177915" y="4000521"/>
              <a:ext cx="102871" cy="39985"/>
            </a:xfrm>
            <a:custGeom>
              <a:avLst/>
              <a:gdLst/>
              <a:ahLst/>
              <a:cxnLst/>
              <a:rect l="0" t="0" r="0" b="0"/>
              <a:pathLst>
                <a:path w="102871" h="39985">
                  <a:moveTo>
                    <a:pt x="0" y="5694"/>
                  </a:moveTo>
                  <a:lnTo>
                    <a:pt x="0" y="5694"/>
                  </a:lnTo>
                  <a:lnTo>
                    <a:pt x="4921" y="773"/>
                  </a:lnTo>
                  <a:lnTo>
                    <a:pt x="8513" y="215"/>
                  </a:lnTo>
                  <a:lnTo>
                    <a:pt x="22162" y="0"/>
                  </a:lnTo>
                  <a:lnTo>
                    <a:pt x="27419" y="1682"/>
                  </a:lnTo>
                  <a:lnTo>
                    <a:pt x="42510" y="9093"/>
                  </a:lnTo>
                  <a:lnTo>
                    <a:pt x="68615" y="17490"/>
                  </a:lnTo>
                  <a:lnTo>
                    <a:pt x="95692" y="33146"/>
                  </a:lnTo>
                  <a:lnTo>
                    <a:pt x="102870" y="399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3" name="SMARTInkShape-742"/>
            <p:cNvSpPr/>
            <p:nvPr>
              <p:custDataLst>
                <p:tags r:id="rId10"/>
              </p:custDataLst>
            </p:nvPr>
          </p:nvSpPr>
          <p:spPr>
            <a:xfrm>
              <a:off x="5572125" y="4149090"/>
              <a:ext cx="102871" cy="40006"/>
            </a:xfrm>
            <a:custGeom>
              <a:avLst/>
              <a:gdLst/>
              <a:ahLst/>
              <a:cxnLst/>
              <a:rect l="0" t="0" r="0" b="0"/>
              <a:pathLst>
                <a:path w="102871" h="40006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7" y="4523"/>
                  </a:lnTo>
                  <a:lnTo>
                    <a:pt x="30068" y="13600"/>
                  </a:lnTo>
                  <a:lnTo>
                    <a:pt x="58076" y="29709"/>
                  </a:lnTo>
                  <a:lnTo>
                    <a:pt x="82419" y="38808"/>
                  </a:lnTo>
                  <a:lnTo>
                    <a:pt x="102870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4" name="SMARTInkShape-743"/>
            <p:cNvSpPr/>
            <p:nvPr>
              <p:custDataLst>
                <p:tags r:id="rId11"/>
              </p:custDataLst>
            </p:nvPr>
          </p:nvSpPr>
          <p:spPr>
            <a:xfrm>
              <a:off x="5675257" y="3997927"/>
              <a:ext cx="107989" cy="119942"/>
            </a:xfrm>
            <a:custGeom>
              <a:avLst/>
              <a:gdLst/>
              <a:ahLst/>
              <a:cxnLst/>
              <a:rect l="0" t="0" r="0" b="0"/>
              <a:pathLst>
                <a:path w="107989" h="119942">
                  <a:moveTo>
                    <a:pt x="22598" y="42578"/>
                  </a:moveTo>
                  <a:lnTo>
                    <a:pt x="22598" y="42578"/>
                  </a:lnTo>
                  <a:lnTo>
                    <a:pt x="17118" y="42578"/>
                  </a:lnTo>
                  <a:lnTo>
                    <a:pt x="8949" y="50532"/>
                  </a:lnTo>
                  <a:lnTo>
                    <a:pt x="7007" y="54157"/>
                  </a:lnTo>
                  <a:lnTo>
                    <a:pt x="5509" y="57884"/>
                  </a:lnTo>
                  <a:lnTo>
                    <a:pt x="2726" y="61657"/>
                  </a:lnTo>
                  <a:lnTo>
                    <a:pt x="1066" y="67144"/>
                  </a:lnTo>
                  <a:lnTo>
                    <a:pt x="0" y="77981"/>
                  </a:lnTo>
                  <a:lnTo>
                    <a:pt x="2850" y="87287"/>
                  </a:lnTo>
                  <a:lnTo>
                    <a:pt x="9501" y="97247"/>
                  </a:lnTo>
                  <a:lnTo>
                    <a:pt x="18819" y="107272"/>
                  </a:lnTo>
                  <a:lnTo>
                    <a:pt x="34270" y="114318"/>
                  </a:lnTo>
                  <a:lnTo>
                    <a:pt x="54152" y="119941"/>
                  </a:lnTo>
                  <a:lnTo>
                    <a:pt x="74073" y="117402"/>
                  </a:lnTo>
                  <a:lnTo>
                    <a:pt x="76600" y="115956"/>
                  </a:lnTo>
                  <a:lnTo>
                    <a:pt x="94956" y="95383"/>
                  </a:lnTo>
                  <a:lnTo>
                    <a:pt x="105780" y="78676"/>
                  </a:lnTo>
                  <a:lnTo>
                    <a:pt x="107988" y="61364"/>
                  </a:lnTo>
                  <a:lnTo>
                    <a:pt x="106481" y="55584"/>
                  </a:lnTo>
                  <a:lnTo>
                    <a:pt x="91130" y="27019"/>
                  </a:lnTo>
                  <a:lnTo>
                    <a:pt x="86711" y="22328"/>
                  </a:lnTo>
                  <a:lnTo>
                    <a:pt x="77719" y="15482"/>
                  </a:lnTo>
                  <a:lnTo>
                    <a:pt x="70116" y="6962"/>
                  </a:lnTo>
                  <a:lnTo>
                    <a:pt x="52813" y="117"/>
                  </a:lnTo>
                  <a:lnTo>
                    <a:pt x="45340" y="0"/>
                  </a:lnTo>
                  <a:lnTo>
                    <a:pt x="23701" y="5456"/>
                  </a:lnTo>
                  <a:lnTo>
                    <a:pt x="18220" y="10416"/>
                  </a:lnTo>
                  <a:lnTo>
                    <a:pt x="5453" y="254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5" name="SMARTInkShape-744"/>
            <p:cNvSpPr/>
            <p:nvPr>
              <p:custDataLst>
                <p:tags r:id="rId12"/>
              </p:custDataLst>
            </p:nvPr>
          </p:nvSpPr>
          <p:spPr>
            <a:xfrm>
              <a:off x="5297805" y="3949959"/>
              <a:ext cx="114292" cy="150747"/>
            </a:xfrm>
            <a:custGeom>
              <a:avLst/>
              <a:gdLst/>
              <a:ahLst/>
              <a:cxnLst/>
              <a:rect l="0" t="0" r="0" b="0"/>
              <a:pathLst>
                <a:path w="114292" h="150747">
                  <a:moveTo>
                    <a:pt x="0" y="90546"/>
                  </a:moveTo>
                  <a:lnTo>
                    <a:pt x="0" y="90546"/>
                  </a:lnTo>
                  <a:lnTo>
                    <a:pt x="8514" y="90546"/>
                  </a:lnTo>
                  <a:lnTo>
                    <a:pt x="9486" y="89911"/>
                  </a:lnTo>
                  <a:lnTo>
                    <a:pt x="10134" y="88853"/>
                  </a:lnTo>
                  <a:lnTo>
                    <a:pt x="10566" y="87512"/>
                  </a:lnTo>
                  <a:lnTo>
                    <a:pt x="36389" y="68433"/>
                  </a:lnTo>
                  <a:lnTo>
                    <a:pt x="52367" y="58049"/>
                  </a:lnTo>
                  <a:lnTo>
                    <a:pt x="80214" y="32541"/>
                  </a:lnTo>
                  <a:lnTo>
                    <a:pt x="108461" y="10548"/>
                  </a:lnTo>
                  <a:lnTo>
                    <a:pt x="113147" y="5952"/>
                  </a:lnTo>
                  <a:lnTo>
                    <a:pt x="113787" y="3630"/>
                  </a:lnTo>
                  <a:lnTo>
                    <a:pt x="114198" y="0"/>
                  </a:lnTo>
                  <a:lnTo>
                    <a:pt x="114291" y="4105"/>
                  </a:lnTo>
                  <a:lnTo>
                    <a:pt x="95220" y="31850"/>
                  </a:lnTo>
                  <a:lnTo>
                    <a:pt x="81913" y="58182"/>
                  </a:lnTo>
                  <a:lnTo>
                    <a:pt x="71120" y="84950"/>
                  </a:lnTo>
                  <a:lnTo>
                    <a:pt x="64205" y="113302"/>
                  </a:lnTo>
                  <a:lnTo>
                    <a:pt x="62900" y="141477"/>
                  </a:lnTo>
                  <a:lnTo>
                    <a:pt x="62866" y="150746"/>
                  </a:lnTo>
                  <a:lnTo>
                    <a:pt x="62865" y="1476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6" name="SMARTInkShape-745"/>
            <p:cNvSpPr/>
            <p:nvPr>
              <p:custDataLst>
                <p:tags r:id="rId13"/>
              </p:custDataLst>
            </p:nvPr>
          </p:nvSpPr>
          <p:spPr>
            <a:xfrm>
              <a:off x="5194942" y="3931920"/>
              <a:ext cx="97149" cy="221734"/>
            </a:xfrm>
            <a:custGeom>
              <a:avLst/>
              <a:gdLst/>
              <a:ahLst/>
              <a:cxnLst/>
              <a:rect l="0" t="0" r="0" b="0"/>
              <a:pathLst>
                <a:path w="97149" h="221734">
                  <a:moveTo>
                    <a:pt x="97148" y="0"/>
                  </a:moveTo>
                  <a:lnTo>
                    <a:pt x="97148" y="0"/>
                  </a:lnTo>
                  <a:lnTo>
                    <a:pt x="94113" y="0"/>
                  </a:lnTo>
                  <a:lnTo>
                    <a:pt x="90931" y="1693"/>
                  </a:lnTo>
                  <a:lnTo>
                    <a:pt x="87400" y="3927"/>
                  </a:lnTo>
                  <a:lnTo>
                    <a:pt x="81842" y="5820"/>
                  </a:lnTo>
                  <a:lnTo>
                    <a:pt x="66666" y="19128"/>
                  </a:lnTo>
                  <a:lnTo>
                    <a:pt x="51428" y="43042"/>
                  </a:lnTo>
                  <a:lnTo>
                    <a:pt x="39998" y="68345"/>
                  </a:lnTo>
                  <a:lnTo>
                    <a:pt x="36823" y="76095"/>
                  </a:lnTo>
                  <a:lnTo>
                    <a:pt x="33766" y="88234"/>
                  </a:lnTo>
                  <a:lnTo>
                    <a:pt x="20051" y="116308"/>
                  </a:lnTo>
                  <a:lnTo>
                    <a:pt x="12831" y="144839"/>
                  </a:lnTo>
                  <a:lnTo>
                    <a:pt x="5782" y="172775"/>
                  </a:lnTo>
                  <a:lnTo>
                    <a:pt x="584" y="192236"/>
                  </a:lnTo>
                  <a:lnTo>
                    <a:pt x="0" y="218996"/>
                  </a:lnTo>
                  <a:lnTo>
                    <a:pt x="633" y="220292"/>
                  </a:lnTo>
                  <a:lnTo>
                    <a:pt x="1690" y="221156"/>
                  </a:lnTo>
                  <a:lnTo>
                    <a:pt x="3029" y="221733"/>
                  </a:lnTo>
                  <a:lnTo>
                    <a:pt x="3922" y="221482"/>
                  </a:lnTo>
                  <a:lnTo>
                    <a:pt x="4517" y="220679"/>
                  </a:lnTo>
                  <a:lnTo>
                    <a:pt x="5472" y="217863"/>
                  </a:lnTo>
                  <a:lnTo>
                    <a:pt x="11423" y="211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7" name="SMARTInkShape-746"/>
            <p:cNvSpPr/>
            <p:nvPr>
              <p:custDataLst>
                <p:tags r:id="rId14"/>
              </p:custDataLst>
            </p:nvPr>
          </p:nvSpPr>
          <p:spPr>
            <a:xfrm>
              <a:off x="5457825" y="3955604"/>
              <a:ext cx="85717" cy="147767"/>
            </a:xfrm>
            <a:custGeom>
              <a:avLst/>
              <a:gdLst/>
              <a:ahLst/>
              <a:cxnLst/>
              <a:rect l="0" t="0" r="0" b="0"/>
              <a:pathLst>
                <a:path w="85717" h="147767">
                  <a:moveTo>
                    <a:pt x="0" y="62041"/>
                  </a:moveTo>
                  <a:lnTo>
                    <a:pt x="0" y="62041"/>
                  </a:lnTo>
                  <a:lnTo>
                    <a:pt x="4921" y="57120"/>
                  </a:lnTo>
                  <a:lnTo>
                    <a:pt x="10120" y="55848"/>
                  </a:lnTo>
                  <a:lnTo>
                    <a:pt x="35640" y="37446"/>
                  </a:lnTo>
                  <a:lnTo>
                    <a:pt x="48955" y="25100"/>
                  </a:lnTo>
                  <a:lnTo>
                    <a:pt x="69668" y="14201"/>
                  </a:lnTo>
                  <a:lnTo>
                    <a:pt x="77943" y="7388"/>
                  </a:lnTo>
                  <a:lnTo>
                    <a:pt x="84575" y="5220"/>
                  </a:lnTo>
                  <a:lnTo>
                    <a:pt x="84958" y="4475"/>
                  </a:lnTo>
                  <a:lnTo>
                    <a:pt x="85624" y="0"/>
                  </a:lnTo>
                  <a:lnTo>
                    <a:pt x="85716" y="4169"/>
                  </a:lnTo>
                  <a:lnTo>
                    <a:pt x="84027" y="4570"/>
                  </a:lnTo>
                  <a:lnTo>
                    <a:pt x="82689" y="4677"/>
                  </a:lnTo>
                  <a:lnTo>
                    <a:pt x="81796" y="5383"/>
                  </a:lnTo>
                  <a:lnTo>
                    <a:pt x="70155" y="26601"/>
                  </a:lnTo>
                  <a:lnTo>
                    <a:pt x="69631" y="28889"/>
                  </a:lnTo>
                  <a:lnTo>
                    <a:pt x="59672" y="45297"/>
                  </a:lnTo>
                  <a:lnTo>
                    <a:pt x="52377" y="71589"/>
                  </a:lnTo>
                  <a:lnTo>
                    <a:pt x="48328" y="86810"/>
                  </a:lnTo>
                  <a:lnTo>
                    <a:pt x="50443" y="109666"/>
                  </a:lnTo>
                  <a:lnTo>
                    <a:pt x="45941" y="132191"/>
                  </a:lnTo>
                  <a:lnTo>
                    <a:pt x="47512" y="136187"/>
                  </a:lnTo>
                  <a:lnTo>
                    <a:pt x="49691" y="140080"/>
                  </a:lnTo>
                  <a:lnTo>
                    <a:pt x="51435" y="1477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8" name="SMARTInkShape-747"/>
            <p:cNvSpPr/>
            <p:nvPr>
              <p:custDataLst>
                <p:tags r:id="rId15"/>
              </p:custDataLst>
            </p:nvPr>
          </p:nvSpPr>
          <p:spPr>
            <a:xfrm>
              <a:off x="5829300" y="4051935"/>
              <a:ext cx="154306" cy="45721"/>
            </a:xfrm>
            <a:custGeom>
              <a:avLst/>
              <a:gdLst/>
              <a:ahLst/>
              <a:cxnLst/>
              <a:rect l="0" t="0" r="0" b="0"/>
              <a:pathLst>
                <a:path w="154306" h="45721">
                  <a:moveTo>
                    <a:pt x="0" y="0"/>
                  </a:moveTo>
                  <a:lnTo>
                    <a:pt x="0" y="0"/>
                  </a:lnTo>
                  <a:lnTo>
                    <a:pt x="7954" y="0"/>
                  </a:lnTo>
                  <a:lnTo>
                    <a:pt x="11579" y="1693"/>
                  </a:lnTo>
                  <a:lnTo>
                    <a:pt x="13434" y="3034"/>
                  </a:lnTo>
                  <a:lnTo>
                    <a:pt x="40987" y="10121"/>
                  </a:lnTo>
                  <a:lnTo>
                    <a:pt x="68709" y="19129"/>
                  </a:lnTo>
                  <a:lnTo>
                    <a:pt x="92649" y="28585"/>
                  </a:lnTo>
                  <a:lnTo>
                    <a:pt x="119539" y="38101"/>
                  </a:lnTo>
                  <a:lnTo>
                    <a:pt x="136689" y="44027"/>
                  </a:lnTo>
                  <a:lnTo>
                    <a:pt x="154305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9" name="SMARTInkShape-748"/>
            <p:cNvSpPr/>
            <p:nvPr>
              <p:custDataLst>
                <p:tags r:id="rId16"/>
              </p:custDataLst>
            </p:nvPr>
          </p:nvSpPr>
          <p:spPr>
            <a:xfrm>
              <a:off x="6224865" y="4029611"/>
              <a:ext cx="117627" cy="129773"/>
            </a:xfrm>
            <a:custGeom>
              <a:avLst/>
              <a:gdLst/>
              <a:ahLst/>
              <a:cxnLst/>
              <a:rect l="0" t="0" r="0" b="0"/>
              <a:pathLst>
                <a:path w="117627" h="129773">
                  <a:moveTo>
                    <a:pt x="38775" y="16609"/>
                  </a:moveTo>
                  <a:lnTo>
                    <a:pt x="38775" y="16609"/>
                  </a:lnTo>
                  <a:lnTo>
                    <a:pt x="35740" y="16609"/>
                  </a:lnTo>
                  <a:lnTo>
                    <a:pt x="34847" y="17244"/>
                  </a:lnTo>
                  <a:lnTo>
                    <a:pt x="34251" y="18302"/>
                  </a:lnTo>
                  <a:lnTo>
                    <a:pt x="33854" y="19643"/>
                  </a:lnTo>
                  <a:lnTo>
                    <a:pt x="26948" y="28187"/>
                  </a:lnTo>
                  <a:lnTo>
                    <a:pt x="15880" y="41175"/>
                  </a:lnTo>
                  <a:lnTo>
                    <a:pt x="7021" y="58743"/>
                  </a:lnTo>
                  <a:lnTo>
                    <a:pt x="110" y="85202"/>
                  </a:lnTo>
                  <a:lnTo>
                    <a:pt x="0" y="92815"/>
                  </a:lnTo>
                  <a:lnTo>
                    <a:pt x="3509" y="103606"/>
                  </a:lnTo>
                  <a:lnTo>
                    <a:pt x="14091" y="117351"/>
                  </a:lnTo>
                  <a:lnTo>
                    <a:pt x="20384" y="123223"/>
                  </a:lnTo>
                  <a:lnTo>
                    <a:pt x="30010" y="128350"/>
                  </a:lnTo>
                  <a:lnTo>
                    <a:pt x="37207" y="129772"/>
                  </a:lnTo>
                  <a:lnTo>
                    <a:pt x="44640" y="128710"/>
                  </a:lnTo>
                  <a:lnTo>
                    <a:pt x="71169" y="117445"/>
                  </a:lnTo>
                  <a:lnTo>
                    <a:pt x="94021" y="98178"/>
                  </a:lnTo>
                  <a:lnTo>
                    <a:pt x="102416" y="86991"/>
                  </a:lnTo>
                  <a:lnTo>
                    <a:pt x="114876" y="59304"/>
                  </a:lnTo>
                  <a:lnTo>
                    <a:pt x="117626" y="47322"/>
                  </a:lnTo>
                  <a:lnTo>
                    <a:pt x="116577" y="39572"/>
                  </a:lnTo>
                  <a:lnTo>
                    <a:pt x="110241" y="17725"/>
                  </a:lnTo>
                  <a:lnTo>
                    <a:pt x="105251" y="12237"/>
                  </a:lnTo>
                  <a:lnTo>
                    <a:pt x="91955" y="2181"/>
                  </a:lnTo>
                  <a:lnTo>
                    <a:pt x="78372" y="0"/>
                  </a:lnTo>
                  <a:lnTo>
                    <a:pt x="70979" y="338"/>
                  </a:lnTo>
                  <a:lnTo>
                    <a:pt x="52086" y="7450"/>
                  </a:lnTo>
                  <a:lnTo>
                    <a:pt x="43707" y="12907"/>
                  </a:lnTo>
                  <a:lnTo>
                    <a:pt x="34287" y="26125"/>
                  </a:lnTo>
                  <a:lnTo>
                    <a:pt x="33060" y="337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0" name="SMARTInkShape-749"/>
            <p:cNvSpPr/>
            <p:nvPr>
              <p:custDataLst>
                <p:tags r:id="rId17"/>
              </p:custDataLst>
            </p:nvPr>
          </p:nvSpPr>
          <p:spPr>
            <a:xfrm>
              <a:off x="5514975" y="4133103"/>
              <a:ext cx="114030" cy="95998"/>
            </a:xfrm>
            <a:custGeom>
              <a:avLst/>
              <a:gdLst/>
              <a:ahLst/>
              <a:cxnLst/>
              <a:rect l="0" t="0" r="0" b="0"/>
              <a:pathLst>
                <a:path w="114030" h="95998">
                  <a:moveTo>
                    <a:pt x="0" y="90282"/>
                  </a:moveTo>
                  <a:lnTo>
                    <a:pt x="0" y="90282"/>
                  </a:lnTo>
                  <a:lnTo>
                    <a:pt x="0" y="85361"/>
                  </a:lnTo>
                  <a:lnTo>
                    <a:pt x="635" y="85097"/>
                  </a:lnTo>
                  <a:lnTo>
                    <a:pt x="7954" y="84636"/>
                  </a:lnTo>
                  <a:lnTo>
                    <a:pt x="9113" y="83978"/>
                  </a:lnTo>
                  <a:lnTo>
                    <a:pt x="9885" y="82905"/>
                  </a:lnTo>
                  <a:lnTo>
                    <a:pt x="11378" y="80018"/>
                  </a:lnTo>
                  <a:lnTo>
                    <a:pt x="14159" y="76618"/>
                  </a:lnTo>
                  <a:lnTo>
                    <a:pt x="27491" y="65685"/>
                  </a:lnTo>
                  <a:lnTo>
                    <a:pt x="32539" y="59665"/>
                  </a:lnTo>
                  <a:lnTo>
                    <a:pt x="44433" y="48933"/>
                  </a:lnTo>
                  <a:lnTo>
                    <a:pt x="66934" y="23529"/>
                  </a:lnTo>
                  <a:lnTo>
                    <a:pt x="92642" y="4703"/>
                  </a:lnTo>
                  <a:lnTo>
                    <a:pt x="101533" y="578"/>
                  </a:lnTo>
                  <a:lnTo>
                    <a:pt x="103884" y="0"/>
                  </a:lnTo>
                  <a:lnTo>
                    <a:pt x="105451" y="249"/>
                  </a:lnTo>
                  <a:lnTo>
                    <a:pt x="106496" y="1050"/>
                  </a:lnTo>
                  <a:lnTo>
                    <a:pt x="112925" y="10466"/>
                  </a:lnTo>
                  <a:lnTo>
                    <a:pt x="114029" y="20964"/>
                  </a:lnTo>
                  <a:lnTo>
                    <a:pt x="108813" y="49197"/>
                  </a:lnTo>
                  <a:lnTo>
                    <a:pt x="108589" y="76738"/>
                  </a:lnTo>
                  <a:lnTo>
                    <a:pt x="108585" y="959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1" name="SMARTInkShape-750"/>
            <p:cNvSpPr/>
            <p:nvPr>
              <p:custDataLst>
                <p:tags r:id="rId18"/>
              </p:custDataLst>
            </p:nvPr>
          </p:nvSpPr>
          <p:spPr>
            <a:xfrm>
              <a:off x="5577840" y="3977982"/>
              <a:ext cx="79967" cy="113643"/>
            </a:xfrm>
            <a:custGeom>
              <a:avLst/>
              <a:gdLst/>
              <a:ahLst/>
              <a:cxnLst/>
              <a:rect l="0" t="0" r="0" b="0"/>
              <a:pathLst>
                <a:path w="79967" h="113643">
                  <a:moveTo>
                    <a:pt x="11430" y="39663"/>
                  </a:moveTo>
                  <a:lnTo>
                    <a:pt x="11430" y="39663"/>
                  </a:lnTo>
                  <a:lnTo>
                    <a:pt x="8396" y="39663"/>
                  </a:lnTo>
                  <a:lnTo>
                    <a:pt x="7502" y="40298"/>
                  </a:lnTo>
                  <a:lnTo>
                    <a:pt x="6906" y="41356"/>
                  </a:lnTo>
                  <a:lnTo>
                    <a:pt x="5785" y="50063"/>
                  </a:lnTo>
                  <a:lnTo>
                    <a:pt x="5715" y="77248"/>
                  </a:lnTo>
                  <a:lnTo>
                    <a:pt x="5715" y="97903"/>
                  </a:lnTo>
                  <a:lnTo>
                    <a:pt x="6350" y="99445"/>
                  </a:lnTo>
                  <a:lnTo>
                    <a:pt x="7409" y="100473"/>
                  </a:lnTo>
                  <a:lnTo>
                    <a:pt x="11932" y="103612"/>
                  </a:lnTo>
                  <a:lnTo>
                    <a:pt x="21021" y="111561"/>
                  </a:lnTo>
                  <a:lnTo>
                    <a:pt x="24794" y="112892"/>
                  </a:lnTo>
                  <a:lnTo>
                    <a:pt x="33523" y="113642"/>
                  </a:lnTo>
                  <a:lnTo>
                    <a:pt x="38817" y="112124"/>
                  </a:lnTo>
                  <a:lnTo>
                    <a:pt x="62481" y="96765"/>
                  </a:lnTo>
                  <a:lnTo>
                    <a:pt x="66505" y="92347"/>
                  </a:lnTo>
                  <a:lnTo>
                    <a:pt x="77455" y="72458"/>
                  </a:lnTo>
                  <a:lnTo>
                    <a:pt x="79253" y="63844"/>
                  </a:lnTo>
                  <a:lnTo>
                    <a:pt x="79966" y="38715"/>
                  </a:lnTo>
                  <a:lnTo>
                    <a:pt x="79355" y="31622"/>
                  </a:lnTo>
                  <a:lnTo>
                    <a:pt x="75442" y="21123"/>
                  </a:lnTo>
                  <a:lnTo>
                    <a:pt x="60931" y="3562"/>
                  </a:lnTo>
                  <a:lnTo>
                    <a:pt x="57137" y="1393"/>
                  </a:lnTo>
                  <a:lnTo>
                    <a:pt x="49527" y="0"/>
                  </a:lnTo>
                  <a:lnTo>
                    <a:pt x="31010" y="5498"/>
                  </a:lnTo>
                  <a:lnTo>
                    <a:pt x="21271" y="13182"/>
                  </a:lnTo>
                  <a:lnTo>
                    <a:pt x="8799" y="25851"/>
                  </a:lnTo>
                  <a:lnTo>
                    <a:pt x="1372" y="44159"/>
                  </a:lnTo>
                  <a:lnTo>
                    <a:pt x="0" y="625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2" name="SMARTInkShape-751"/>
            <p:cNvSpPr/>
            <p:nvPr>
              <p:custDataLst>
                <p:tags r:id="rId19"/>
              </p:custDataLst>
            </p:nvPr>
          </p:nvSpPr>
          <p:spPr>
            <a:xfrm>
              <a:off x="5869307" y="4034790"/>
              <a:ext cx="28574" cy="120016"/>
            </a:xfrm>
            <a:custGeom>
              <a:avLst/>
              <a:gdLst/>
              <a:ahLst/>
              <a:cxnLst/>
              <a:rect l="0" t="0" r="0" b="0"/>
              <a:pathLst>
                <a:path w="28574" h="120016">
                  <a:moveTo>
                    <a:pt x="28573" y="0"/>
                  </a:moveTo>
                  <a:lnTo>
                    <a:pt x="28573" y="0"/>
                  </a:lnTo>
                  <a:lnTo>
                    <a:pt x="28573" y="8514"/>
                  </a:lnTo>
                  <a:lnTo>
                    <a:pt x="26880" y="11827"/>
                  </a:lnTo>
                  <a:lnTo>
                    <a:pt x="24646" y="15416"/>
                  </a:lnTo>
                  <a:lnTo>
                    <a:pt x="22753" y="21007"/>
                  </a:lnTo>
                  <a:lnTo>
                    <a:pt x="14973" y="33521"/>
                  </a:lnTo>
                  <a:lnTo>
                    <a:pt x="6599" y="61784"/>
                  </a:lnTo>
                  <a:lnTo>
                    <a:pt x="385" y="89778"/>
                  </a:lnTo>
                  <a:lnTo>
                    <a:pt x="1" y="118204"/>
                  </a:lnTo>
                  <a:lnTo>
                    <a:pt x="0" y="118808"/>
                  </a:lnTo>
                  <a:lnTo>
                    <a:pt x="634" y="119210"/>
                  </a:lnTo>
                  <a:lnTo>
                    <a:pt x="5713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3" name="SMARTInkShape-752"/>
            <p:cNvSpPr/>
            <p:nvPr>
              <p:custDataLst>
                <p:tags r:id="rId20"/>
              </p:custDataLst>
            </p:nvPr>
          </p:nvSpPr>
          <p:spPr>
            <a:xfrm>
              <a:off x="6092190" y="4177665"/>
              <a:ext cx="113408" cy="142560"/>
            </a:xfrm>
            <a:custGeom>
              <a:avLst/>
              <a:gdLst/>
              <a:ahLst/>
              <a:cxnLst/>
              <a:rect l="0" t="0" r="0" b="0"/>
              <a:pathLst>
                <a:path w="113408" h="142560">
                  <a:moveTo>
                    <a:pt x="74295" y="0"/>
                  </a:moveTo>
                  <a:lnTo>
                    <a:pt x="74295" y="0"/>
                  </a:lnTo>
                  <a:lnTo>
                    <a:pt x="79940" y="0"/>
                  </a:lnTo>
                  <a:lnTo>
                    <a:pt x="79989" y="3034"/>
                  </a:lnTo>
                  <a:lnTo>
                    <a:pt x="81694" y="6216"/>
                  </a:lnTo>
                  <a:lnTo>
                    <a:pt x="102883" y="33102"/>
                  </a:lnTo>
                  <a:lnTo>
                    <a:pt x="106051" y="37572"/>
                  </a:lnTo>
                  <a:lnTo>
                    <a:pt x="109778" y="45616"/>
                  </a:lnTo>
                  <a:lnTo>
                    <a:pt x="112290" y="49484"/>
                  </a:lnTo>
                  <a:lnTo>
                    <a:pt x="113407" y="53319"/>
                  </a:lnTo>
                  <a:lnTo>
                    <a:pt x="113070" y="54596"/>
                  </a:lnTo>
                  <a:lnTo>
                    <a:pt x="112210" y="55447"/>
                  </a:lnTo>
                  <a:lnTo>
                    <a:pt x="109301" y="56813"/>
                  </a:lnTo>
                  <a:lnTo>
                    <a:pt x="104164" y="61011"/>
                  </a:lnTo>
                  <a:lnTo>
                    <a:pt x="98879" y="62316"/>
                  </a:lnTo>
                  <a:lnTo>
                    <a:pt x="95170" y="62621"/>
                  </a:lnTo>
                  <a:lnTo>
                    <a:pt x="91404" y="61063"/>
                  </a:lnTo>
                  <a:lnTo>
                    <a:pt x="87614" y="58889"/>
                  </a:lnTo>
                  <a:lnTo>
                    <a:pt x="80126" y="57303"/>
                  </a:lnTo>
                  <a:lnTo>
                    <a:pt x="77310" y="57218"/>
                  </a:lnTo>
                  <a:lnTo>
                    <a:pt x="76305" y="57830"/>
                  </a:lnTo>
                  <a:lnTo>
                    <a:pt x="75635" y="58873"/>
                  </a:lnTo>
                  <a:lnTo>
                    <a:pt x="75188" y="60204"/>
                  </a:lnTo>
                  <a:lnTo>
                    <a:pt x="75525" y="61091"/>
                  </a:lnTo>
                  <a:lnTo>
                    <a:pt x="76385" y="61682"/>
                  </a:lnTo>
                  <a:lnTo>
                    <a:pt x="77593" y="62077"/>
                  </a:lnTo>
                  <a:lnTo>
                    <a:pt x="78399" y="62975"/>
                  </a:lnTo>
                  <a:lnTo>
                    <a:pt x="79294" y="65665"/>
                  </a:lnTo>
                  <a:lnTo>
                    <a:pt x="81609" y="80630"/>
                  </a:lnTo>
                  <a:lnTo>
                    <a:pt x="84505" y="91624"/>
                  </a:lnTo>
                  <a:lnTo>
                    <a:pt x="85653" y="118121"/>
                  </a:lnTo>
                  <a:lnTo>
                    <a:pt x="85704" y="126509"/>
                  </a:lnTo>
                  <a:lnTo>
                    <a:pt x="85076" y="128154"/>
                  </a:lnTo>
                  <a:lnTo>
                    <a:pt x="84022" y="129251"/>
                  </a:lnTo>
                  <a:lnTo>
                    <a:pt x="79505" y="132488"/>
                  </a:lnTo>
                  <a:lnTo>
                    <a:pt x="77768" y="134045"/>
                  </a:lnTo>
                  <a:lnTo>
                    <a:pt x="75838" y="137469"/>
                  </a:lnTo>
                  <a:lnTo>
                    <a:pt x="75323" y="139271"/>
                  </a:lnTo>
                  <a:lnTo>
                    <a:pt x="74346" y="140472"/>
                  </a:lnTo>
                  <a:lnTo>
                    <a:pt x="71566" y="141807"/>
                  </a:lnTo>
                  <a:lnTo>
                    <a:pt x="63397" y="142559"/>
                  </a:lnTo>
                  <a:lnTo>
                    <a:pt x="58233" y="141041"/>
                  </a:lnTo>
                  <a:lnTo>
                    <a:pt x="53187" y="138885"/>
                  </a:lnTo>
                  <a:lnTo>
                    <a:pt x="43840" y="137036"/>
                  </a:lnTo>
                  <a:lnTo>
                    <a:pt x="36767" y="132749"/>
                  </a:lnTo>
                  <a:lnTo>
                    <a:pt x="9767" y="112388"/>
                  </a:lnTo>
                  <a:lnTo>
                    <a:pt x="7516" y="106889"/>
                  </a:lnTo>
                  <a:lnTo>
                    <a:pt x="6070" y="99078"/>
                  </a:lnTo>
                  <a:lnTo>
                    <a:pt x="0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4" name="SMARTInkShape-753"/>
            <p:cNvSpPr/>
            <p:nvPr>
              <p:custDataLst>
                <p:tags r:id="rId21"/>
              </p:custDataLst>
            </p:nvPr>
          </p:nvSpPr>
          <p:spPr>
            <a:xfrm>
              <a:off x="6360795" y="4057650"/>
              <a:ext cx="85726" cy="262891"/>
            </a:xfrm>
            <a:custGeom>
              <a:avLst/>
              <a:gdLst/>
              <a:ahLst/>
              <a:cxnLst/>
              <a:rect l="0" t="0" r="0" b="0"/>
              <a:pathLst>
                <a:path w="85726" h="262891">
                  <a:moveTo>
                    <a:pt x="85725" y="0"/>
                  </a:moveTo>
                  <a:lnTo>
                    <a:pt x="85725" y="0"/>
                  </a:lnTo>
                  <a:lnTo>
                    <a:pt x="85725" y="27593"/>
                  </a:lnTo>
                  <a:lnTo>
                    <a:pt x="85725" y="54532"/>
                  </a:lnTo>
                  <a:lnTo>
                    <a:pt x="79508" y="80418"/>
                  </a:lnTo>
                  <a:lnTo>
                    <a:pt x="74346" y="108639"/>
                  </a:lnTo>
                  <a:lnTo>
                    <a:pt x="66431" y="137167"/>
                  </a:lnTo>
                  <a:lnTo>
                    <a:pt x="61642" y="161212"/>
                  </a:lnTo>
                  <a:lnTo>
                    <a:pt x="53179" y="188752"/>
                  </a:lnTo>
                  <a:lnTo>
                    <a:pt x="46943" y="205151"/>
                  </a:lnTo>
                  <a:lnTo>
                    <a:pt x="31005" y="233578"/>
                  </a:lnTo>
                  <a:lnTo>
                    <a:pt x="12565" y="261473"/>
                  </a:lnTo>
                  <a:lnTo>
                    <a:pt x="0" y="2628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5" name="SMARTInkShape-754"/>
            <p:cNvSpPr/>
            <p:nvPr>
              <p:custDataLst>
                <p:tags r:id="rId22"/>
              </p:custDataLst>
            </p:nvPr>
          </p:nvSpPr>
          <p:spPr>
            <a:xfrm>
              <a:off x="5166360" y="4451985"/>
              <a:ext cx="74296" cy="17144"/>
            </a:xfrm>
            <a:custGeom>
              <a:avLst/>
              <a:gdLst/>
              <a:ahLst/>
              <a:cxnLst/>
              <a:rect l="0" t="0" r="0" b="0"/>
              <a:pathLst>
                <a:path w="74296" h="17144">
                  <a:moveTo>
                    <a:pt x="0" y="5715"/>
                  </a:moveTo>
                  <a:lnTo>
                    <a:pt x="0" y="5715"/>
                  </a:lnTo>
                  <a:lnTo>
                    <a:pt x="4921" y="5715"/>
                  </a:lnTo>
                  <a:lnTo>
                    <a:pt x="16457" y="15200"/>
                  </a:lnTo>
                  <a:lnTo>
                    <a:pt x="39911" y="17111"/>
                  </a:lnTo>
                  <a:lnTo>
                    <a:pt x="53335" y="17143"/>
                  </a:lnTo>
                  <a:lnTo>
                    <a:pt x="57148" y="15451"/>
                  </a:lnTo>
                  <a:lnTo>
                    <a:pt x="7429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6" name="SMARTInkShape-755"/>
            <p:cNvSpPr/>
            <p:nvPr>
              <p:custDataLst>
                <p:tags r:id="rId23"/>
              </p:custDataLst>
            </p:nvPr>
          </p:nvSpPr>
          <p:spPr>
            <a:xfrm>
              <a:off x="5200650" y="4394835"/>
              <a:ext cx="74296" cy="22861"/>
            </a:xfrm>
            <a:custGeom>
              <a:avLst/>
              <a:gdLst/>
              <a:ahLst/>
              <a:cxnLst/>
              <a:rect l="0" t="0" r="0" b="0"/>
              <a:pathLst>
                <a:path w="74296" h="22861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8"/>
                  </a:lnTo>
                  <a:lnTo>
                    <a:pt x="1694" y="4523"/>
                  </a:lnTo>
                  <a:lnTo>
                    <a:pt x="3034" y="4920"/>
                  </a:lnTo>
                  <a:lnTo>
                    <a:pt x="3928" y="5820"/>
                  </a:lnTo>
                  <a:lnTo>
                    <a:pt x="4921" y="8513"/>
                  </a:lnTo>
                  <a:lnTo>
                    <a:pt x="5821" y="9486"/>
                  </a:lnTo>
                  <a:lnTo>
                    <a:pt x="30755" y="20492"/>
                  </a:lnTo>
                  <a:lnTo>
                    <a:pt x="57557" y="22798"/>
                  </a:lnTo>
                  <a:lnTo>
                    <a:pt x="74295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7" name="SMARTInkShape-756"/>
            <p:cNvSpPr/>
            <p:nvPr>
              <p:custDataLst>
                <p:tags r:id="rId24"/>
              </p:custDataLst>
            </p:nvPr>
          </p:nvSpPr>
          <p:spPr>
            <a:xfrm>
              <a:off x="5360670" y="4343741"/>
              <a:ext cx="142876" cy="245367"/>
            </a:xfrm>
            <a:custGeom>
              <a:avLst/>
              <a:gdLst/>
              <a:ahLst/>
              <a:cxnLst/>
              <a:rect l="0" t="0" r="0" b="0"/>
              <a:pathLst>
                <a:path w="142876" h="245367">
                  <a:moveTo>
                    <a:pt x="45720" y="119674"/>
                  </a:moveTo>
                  <a:lnTo>
                    <a:pt x="45720" y="119674"/>
                  </a:lnTo>
                  <a:lnTo>
                    <a:pt x="53675" y="119674"/>
                  </a:lnTo>
                  <a:lnTo>
                    <a:pt x="57299" y="121367"/>
                  </a:lnTo>
                  <a:lnTo>
                    <a:pt x="59154" y="122708"/>
                  </a:lnTo>
                  <a:lnTo>
                    <a:pt x="67834" y="124594"/>
                  </a:lnTo>
                  <a:lnTo>
                    <a:pt x="92482" y="125368"/>
                  </a:lnTo>
                  <a:lnTo>
                    <a:pt x="94675" y="124105"/>
                  </a:lnTo>
                  <a:lnTo>
                    <a:pt x="119652" y="100896"/>
                  </a:lnTo>
                  <a:lnTo>
                    <a:pt x="133329" y="75763"/>
                  </a:lnTo>
                  <a:lnTo>
                    <a:pt x="140331" y="60600"/>
                  </a:lnTo>
                  <a:lnTo>
                    <a:pt x="142775" y="33172"/>
                  </a:lnTo>
                  <a:lnTo>
                    <a:pt x="142866" y="15792"/>
                  </a:lnTo>
                  <a:lnTo>
                    <a:pt x="141178" y="11486"/>
                  </a:lnTo>
                  <a:lnTo>
                    <a:pt x="134919" y="3548"/>
                  </a:lnTo>
                  <a:lnTo>
                    <a:pt x="131296" y="1387"/>
                  </a:lnTo>
                  <a:lnTo>
                    <a:pt x="123796" y="0"/>
                  </a:lnTo>
                  <a:lnTo>
                    <a:pt x="115067" y="2794"/>
                  </a:lnTo>
                  <a:lnTo>
                    <a:pt x="91043" y="18545"/>
                  </a:lnTo>
                  <a:lnTo>
                    <a:pt x="69667" y="41689"/>
                  </a:lnTo>
                  <a:lnTo>
                    <a:pt x="52474" y="69211"/>
                  </a:lnTo>
                  <a:lnTo>
                    <a:pt x="44916" y="96942"/>
                  </a:lnTo>
                  <a:lnTo>
                    <a:pt x="40975" y="119699"/>
                  </a:lnTo>
                  <a:lnTo>
                    <a:pt x="40196" y="146466"/>
                  </a:lnTo>
                  <a:lnTo>
                    <a:pt x="40043" y="170757"/>
                  </a:lnTo>
                  <a:lnTo>
                    <a:pt x="40010" y="199002"/>
                  </a:lnTo>
                  <a:lnTo>
                    <a:pt x="40005" y="224222"/>
                  </a:lnTo>
                  <a:lnTo>
                    <a:pt x="40005" y="245366"/>
                  </a:lnTo>
                  <a:lnTo>
                    <a:pt x="24699" y="229462"/>
                  </a:lnTo>
                  <a:lnTo>
                    <a:pt x="8253" y="203531"/>
                  </a:lnTo>
                  <a:lnTo>
                    <a:pt x="596" y="175382"/>
                  </a:lnTo>
                  <a:lnTo>
                    <a:pt x="0" y="151032"/>
                  </a:lnTo>
                  <a:lnTo>
                    <a:pt x="635" y="150104"/>
                  </a:lnTo>
                  <a:lnTo>
                    <a:pt x="1693" y="149486"/>
                  </a:lnTo>
                  <a:lnTo>
                    <a:pt x="6216" y="148615"/>
                  </a:lnTo>
                  <a:lnTo>
                    <a:pt x="7955" y="148493"/>
                  </a:lnTo>
                  <a:lnTo>
                    <a:pt x="11579" y="146664"/>
                  </a:lnTo>
                  <a:lnTo>
                    <a:pt x="13434" y="145287"/>
                  </a:lnTo>
                  <a:lnTo>
                    <a:pt x="18882" y="143758"/>
                  </a:lnTo>
                  <a:lnTo>
                    <a:pt x="43143" y="142582"/>
                  </a:lnTo>
                  <a:lnTo>
                    <a:pt x="70008" y="142538"/>
                  </a:lnTo>
                  <a:lnTo>
                    <a:pt x="97912" y="142534"/>
                  </a:lnTo>
                  <a:lnTo>
                    <a:pt x="121655" y="142534"/>
                  </a:lnTo>
                  <a:lnTo>
                    <a:pt x="142875" y="1368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8" name="SMARTInkShape-757"/>
            <p:cNvSpPr/>
            <p:nvPr>
              <p:custDataLst>
                <p:tags r:id="rId25"/>
              </p:custDataLst>
            </p:nvPr>
          </p:nvSpPr>
          <p:spPr>
            <a:xfrm>
              <a:off x="5515004" y="4509138"/>
              <a:ext cx="205712" cy="130285"/>
            </a:xfrm>
            <a:custGeom>
              <a:avLst/>
              <a:gdLst/>
              <a:ahLst/>
              <a:cxnLst/>
              <a:rect l="0" t="0" r="0" b="0"/>
              <a:pathLst>
                <a:path w="205712" h="130285">
                  <a:moveTo>
                    <a:pt x="39976" y="17142"/>
                  </a:moveTo>
                  <a:lnTo>
                    <a:pt x="39976" y="17142"/>
                  </a:lnTo>
                  <a:lnTo>
                    <a:pt x="35055" y="22063"/>
                  </a:lnTo>
                  <a:lnTo>
                    <a:pt x="25749" y="50497"/>
                  </a:lnTo>
                  <a:lnTo>
                    <a:pt x="19480" y="64959"/>
                  </a:lnTo>
                  <a:lnTo>
                    <a:pt x="11038" y="91448"/>
                  </a:lnTo>
                  <a:lnTo>
                    <a:pt x="1079" y="115074"/>
                  </a:lnTo>
                  <a:lnTo>
                    <a:pt x="0" y="130284"/>
                  </a:lnTo>
                  <a:lnTo>
                    <a:pt x="625" y="130035"/>
                  </a:lnTo>
                  <a:lnTo>
                    <a:pt x="13406" y="117978"/>
                  </a:lnTo>
                  <a:lnTo>
                    <a:pt x="28549" y="91283"/>
                  </a:lnTo>
                  <a:lnTo>
                    <a:pt x="35955" y="79961"/>
                  </a:lnTo>
                  <a:lnTo>
                    <a:pt x="41999" y="71732"/>
                  </a:lnTo>
                  <a:lnTo>
                    <a:pt x="55059" y="44339"/>
                  </a:lnTo>
                  <a:lnTo>
                    <a:pt x="70450" y="16387"/>
                  </a:lnTo>
                  <a:lnTo>
                    <a:pt x="72570" y="11938"/>
                  </a:lnTo>
                  <a:lnTo>
                    <a:pt x="74265" y="6"/>
                  </a:lnTo>
                  <a:lnTo>
                    <a:pt x="77300" y="0"/>
                  </a:lnTo>
                  <a:lnTo>
                    <a:pt x="80482" y="1691"/>
                  </a:lnTo>
                  <a:lnTo>
                    <a:pt x="84014" y="3925"/>
                  </a:lnTo>
                  <a:lnTo>
                    <a:pt x="111325" y="15413"/>
                  </a:lnTo>
                  <a:lnTo>
                    <a:pt x="137496" y="24785"/>
                  </a:lnTo>
                  <a:lnTo>
                    <a:pt x="164061" y="34290"/>
                  </a:lnTo>
                  <a:lnTo>
                    <a:pt x="188422" y="44024"/>
                  </a:lnTo>
                  <a:lnTo>
                    <a:pt x="205711" y="45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73" name="SMARTInkShape-Group173"/>
          <p:cNvGrpSpPr/>
          <p:nvPr/>
        </p:nvGrpSpPr>
        <p:grpSpPr>
          <a:xfrm>
            <a:off x="5755005" y="4343400"/>
            <a:ext cx="382111" cy="393871"/>
            <a:chOff x="5755005" y="4343400"/>
            <a:chExt cx="382111" cy="393871"/>
          </a:xfrm>
        </p:grpSpPr>
        <p:sp>
          <p:nvSpPr>
            <p:cNvPr id="470" name="SMARTInkShape-758"/>
            <p:cNvSpPr/>
            <p:nvPr>
              <p:custDataLst>
                <p:tags r:id="rId3"/>
              </p:custDataLst>
            </p:nvPr>
          </p:nvSpPr>
          <p:spPr>
            <a:xfrm>
              <a:off x="5755005" y="4343400"/>
              <a:ext cx="91205" cy="393871"/>
            </a:xfrm>
            <a:custGeom>
              <a:avLst/>
              <a:gdLst/>
              <a:ahLst/>
              <a:cxnLst/>
              <a:rect l="0" t="0" r="0" b="0"/>
              <a:pathLst>
                <a:path w="91205" h="393871">
                  <a:moveTo>
                    <a:pt x="85725" y="0"/>
                  </a:moveTo>
                  <a:lnTo>
                    <a:pt x="85725" y="0"/>
                  </a:lnTo>
                  <a:lnTo>
                    <a:pt x="91204" y="5480"/>
                  </a:lnTo>
                  <a:lnTo>
                    <a:pt x="87466" y="10231"/>
                  </a:lnTo>
                  <a:lnTo>
                    <a:pt x="79950" y="37071"/>
                  </a:lnTo>
                  <a:lnTo>
                    <a:pt x="72213" y="57700"/>
                  </a:lnTo>
                  <a:lnTo>
                    <a:pt x="61678" y="83152"/>
                  </a:lnTo>
                  <a:lnTo>
                    <a:pt x="52423" y="105142"/>
                  </a:lnTo>
                  <a:lnTo>
                    <a:pt x="44672" y="127744"/>
                  </a:lnTo>
                  <a:lnTo>
                    <a:pt x="38354" y="150527"/>
                  </a:lnTo>
                  <a:lnTo>
                    <a:pt x="32460" y="176399"/>
                  </a:lnTo>
                  <a:lnTo>
                    <a:pt x="26692" y="201138"/>
                  </a:lnTo>
                  <a:lnTo>
                    <a:pt x="20962" y="224555"/>
                  </a:lnTo>
                  <a:lnTo>
                    <a:pt x="15242" y="247581"/>
                  </a:lnTo>
                  <a:lnTo>
                    <a:pt x="12559" y="270489"/>
                  </a:lnTo>
                  <a:lnTo>
                    <a:pt x="7725" y="296423"/>
                  </a:lnTo>
                  <a:lnTo>
                    <a:pt x="4419" y="321583"/>
                  </a:lnTo>
                  <a:lnTo>
                    <a:pt x="873" y="347791"/>
                  </a:lnTo>
                  <a:lnTo>
                    <a:pt x="115" y="375388"/>
                  </a:lnTo>
                  <a:lnTo>
                    <a:pt x="2" y="393870"/>
                  </a:lnTo>
                  <a:lnTo>
                    <a:pt x="0" y="3829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1" name="SMARTInkShape-759"/>
            <p:cNvSpPr/>
            <p:nvPr>
              <p:custDataLst>
                <p:tags r:id="rId4"/>
              </p:custDataLst>
            </p:nvPr>
          </p:nvSpPr>
          <p:spPr>
            <a:xfrm>
              <a:off x="5897960" y="4400550"/>
              <a:ext cx="154226" cy="165736"/>
            </a:xfrm>
            <a:custGeom>
              <a:avLst/>
              <a:gdLst/>
              <a:ahLst/>
              <a:cxnLst/>
              <a:rect l="0" t="0" r="0" b="0"/>
              <a:pathLst>
                <a:path w="154226" h="165736">
                  <a:moveTo>
                    <a:pt x="74215" y="0"/>
                  </a:moveTo>
                  <a:lnTo>
                    <a:pt x="74215" y="0"/>
                  </a:lnTo>
                  <a:lnTo>
                    <a:pt x="74215" y="3034"/>
                  </a:lnTo>
                  <a:lnTo>
                    <a:pt x="72521" y="6217"/>
                  </a:lnTo>
                  <a:lnTo>
                    <a:pt x="53240" y="31238"/>
                  </a:lnTo>
                  <a:lnTo>
                    <a:pt x="37900" y="57334"/>
                  </a:lnTo>
                  <a:lnTo>
                    <a:pt x="24207" y="85691"/>
                  </a:lnTo>
                  <a:lnTo>
                    <a:pt x="8718" y="110320"/>
                  </a:lnTo>
                  <a:lnTo>
                    <a:pt x="4551" y="124003"/>
                  </a:lnTo>
                  <a:lnTo>
                    <a:pt x="1978" y="128772"/>
                  </a:lnTo>
                  <a:lnTo>
                    <a:pt x="101" y="136975"/>
                  </a:lnTo>
                  <a:lnTo>
                    <a:pt x="0" y="139829"/>
                  </a:lnTo>
                  <a:lnTo>
                    <a:pt x="609" y="140845"/>
                  </a:lnTo>
                  <a:lnTo>
                    <a:pt x="1649" y="141521"/>
                  </a:lnTo>
                  <a:lnTo>
                    <a:pt x="2977" y="141972"/>
                  </a:lnTo>
                  <a:lnTo>
                    <a:pt x="3863" y="141638"/>
                  </a:lnTo>
                  <a:lnTo>
                    <a:pt x="4453" y="140781"/>
                  </a:lnTo>
                  <a:lnTo>
                    <a:pt x="5402" y="137875"/>
                  </a:lnTo>
                  <a:lnTo>
                    <a:pt x="10535" y="132302"/>
                  </a:lnTo>
                  <a:lnTo>
                    <a:pt x="11349" y="125740"/>
                  </a:lnTo>
                  <a:lnTo>
                    <a:pt x="11350" y="125730"/>
                  </a:lnTo>
                  <a:lnTo>
                    <a:pt x="11350" y="133684"/>
                  </a:lnTo>
                  <a:lnTo>
                    <a:pt x="9656" y="137309"/>
                  </a:lnTo>
                  <a:lnTo>
                    <a:pt x="7422" y="141036"/>
                  </a:lnTo>
                  <a:lnTo>
                    <a:pt x="5988" y="148603"/>
                  </a:lnTo>
                  <a:lnTo>
                    <a:pt x="5870" y="150504"/>
                  </a:lnTo>
                  <a:lnTo>
                    <a:pt x="7432" y="154308"/>
                  </a:lnTo>
                  <a:lnTo>
                    <a:pt x="9609" y="158117"/>
                  </a:lnTo>
                  <a:lnTo>
                    <a:pt x="10576" y="161926"/>
                  </a:lnTo>
                  <a:lnTo>
                    <a:pt x="11469" y="163195"/>
                  </a:lnTo>
                  <a:lnTo>
                    <a:pt x="12699" y="164042"/>
                  </a:lnTo>
                  <a:lnTo>
                    <a:pt x="17465" y="165233"/>
                  </a:lnTo>
                  <a:lnTo>
                    <a:pt x="27798" y="165636"/>
                  </a:lnTo>
                  <a:lnTo>
                    <a:pt x="33054" y="163998"/>
                  </a:lnTo>
                  <a:lnTo>
                    <a:pt x="59152" y="149792"/>
                  </a:lnTo>
                  <a:lnTo>
                    <a:pt x="85655" y="127271"/>
                  </a:lnTo>
                  <a:lnTo>
                    <a:pt x="93270" y="121335"/>
                  </a:lnTo>
                  <a:lnTo>
                    <a:pt x="118242" y="96207"/>
                  </a:lnTo>
                  <a:lnTo>
                    <a:pt x="122357" y="89114"/>
                  </a:lnTo>
                  <a:lnTo>
                    <a:pt x="125217" y="73463"/>
                  </a:lnTo>
                  <a:lnTo>
                    <a:pt x="125647" y="58051"/>
                  </a:lnTo>
                  <a:lnTo>
                    <a:pt x="125649" y="60451"/>
                  </a:lnTo>
                  <a:lnTo>
                    <a:pt x="123956" y="63485"/>
                  </a:lnTo>
                  <a:lnTo>
                    <a:pt x="122616" y="65184"/>
                  </a:lnTo>
                  <a:lnTo>
                    <a:pt x="119433" y="67071"/>
                  </a:lnTo>
                  <a:lnTo>
                    <a:pt x="115902" y="68544"/>
                  </a:lnTo>
                  <a:lnTo>
                    <a:pt x="112216" y="71316"/>
                  </a:lnTo>
                  <a:lnTo>
                    <a:pt x="110155" y="76357"/>
                  </a:lnTo>
                  <a:lnTo>
                    <a:pt x="108603" y="82197"/>
                  </a:lnTo>
                  <a:lnTo>
                    <a:pt x="104126" y="91119"/>
                  </a:lnTo>
                  <a:lnTo>
                    <a:pt x="102813" y="115964"/>
                  </a:lnTo>
                  <a:lnTo>
                    <a:pt x="103440" y="117314"/>
                  </a:lnTo>
                  <a:lnTo>
                    <a:pt x="104493" y="118214"/>
                  </a:lnTo>
                  <a:lnTo>
                    <a:pt x="105831" y="118814"/>
                  </a:lnTo>
                  <a:lnTo>
                    <a:pt x="106722" y="119850"/>
                  </a:lnTo>
                  <a:lnTo>
                    <a:pt x="107712" y="122693"/>
                  </a:lnTo>
                  <a:lnTo>
                    <a:pt x="108612" y="123706"/>
                  </a:lnTo>
                  <a:lnTo>
                    <a:pt x="111304" y="124830"/>
                  </a:lnTo>
                  <a:lnTo>
                    <a:pt x="121918" y="125651"/>
                  </a:lnTo>
                  <a:lnTo>
                    <a:pt x="125685" y="124001"/>
                  </a:lnTo>
                  <a:lnTo>
                    <a:pt x="129476" y="121787"/>
                  </a:lnTo>
                  <a:lnTo>
                    <a:pt x="137083" y="120365"/>
                  </a:lnTo>
                  <a:lnTo>
                    <a:pt x="138987" y="120248"/>
                  </a:lnTo>
                  <a:lnTo>
                    <a:pt x="142796" y="118425"/>
                  </a:lnTo>
                  <a:lnTo>
                    <a:pt x="148481" y="114321"/>
                  </a:lnTo>
                  <a:lnTo>
                    <a:pt x="145467" y="114306"/>
                  </a:lnTo>
                  <a:lnTo>
                    <a:pt x="144577" y="114939"/>
                  </a:lnTo>
                  <a:lnTo>
                    <a:pt x="143982" y="115996"/>
                  </a:lnTo>
                  <a:lnTo>
                    <a:pt x="143586" y="117336"/>
                  </a:lnTo>
                  <a:lnTo>
                    <a:pt x="142688" y="118229"/>
                  </a:lnTo>
                  <a:lnTo>
                    <a:pt x="139996" y="119221"/>
                  </a:lnTo>
                  <a:lnTo>
                    <a:pt x="136683" y="123049"/>
                  </a:lnTo>
                  <a:lnTo>
                    <a:pt x="133728" y="128348"/>
                  </a:lnTo>
                  <a:lnTo>
                    <a:pt x="132065" y="135537"/>
                  </a:lnTo>
                  <a:lnTo>
                    <a:pt x="131676" y="141942"/>
                  </a:lnTo>
                  <a:lnTo>
                    <a:pt x="133197" y="147329"/>
                  </a:lnTo>
                  <a:lnTo>
                    <a:pt x="141774" y="158817"/>
                  </a:lnTo>
                  <a:lnTo>
                    <a:pt x="154225" y="16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2" name="SMARTInkShape-760"/>
            <p:cNvSpPr/>
            <p:nvPr>
              <p:custDataLst>
                <p:tags r:id="rId5"/>
              </p:custDataLst>
            </p:nvPr>
          </p:nvSpPr>
          <p:spPr>
            <a:xfrm>
              <a:off x="6046470" y="4504291"/>
              <a:ext cx="90646" cy="96185"/>
            </a:xfrm>
            <a:custGeom>
              <a:avLst/>
              <a:gdLst/>
              <a:ahLst/>
              <a:cxnLst/>
              <a:rect l="0" t="0" r="0" b="0"/>
              <a:pathLst>
                <a:path w="90646" h="96185">
                  <a:moveTo>
                    <a:pt x="85725" y="39134"/>
                  </a:moveTo>
                  <a:lnTo>
                    <a:pt x="85725" y="39134"/>
                  </a:lnTo>
                  <a:lnTo>
                    <a:pt x="85725" y="25534"/>
                  </a:lnTo>
                  <a:lnTo>
                    <a:pt x="87418" y="21871"/>
                  </a:lnTo>
                  <a:lnTo>
                    <a:pt x="90645" y="17380"/>
                  </a:lnTo>
                  <a:lnTo>
                    <a:pt x="90275" y="16376"/>
                  </a:lnTo>
                  <a:lnTo>
                    <a:pt x="86450" y="11450"/>
                  </a:lnTo>
                  <a:lnTo>
                    <a:pt x="85789" y="5717"/>
                  </a:lnTo>
                  <a:lnTo>
                    <a:pt x="82710" y="2068"/>
                  </a:lnTo>
                  <a:lnTo>
                    <a:pt x="79517" y="436"/>
                  </a:lnTo>
                  <a:lnTo>
                    <a:pt x="77776" y="0"/>
                  </a:lnTo>
                  <a:lnTo>
                    <a:pt x="75981" y="345"/>
                  </a:lnTo>
                  <a:lnTo>
                    <a:pt x="69785" y="3228"/>
                  </a:lnTo>
                  <a:lnTo>
                    <a:pt x="61458" y="5000"/>
                  </a:lnTo>
                  <a:lnTo>
                    <a:pt x="60022" y="6218"/>
                  </a:lnTo>
                  <a:lnTo>
                    <a:pt x="48149" y="20772"/>
                  </a:lnTo>
                  <a:lnTo>
                    <a:pt x="46200" y="33931"/>
                  </a:lnTo>
                  <a:lnTo>
                    <a:pt x="45733" y="62360"/>
                  </a:lnTo>
                  <a:lnTo>
                    <a:pt x="45720" y="90528"/>
                  </a:lnTo>
                  <a:lnTo>
                    <a:pt x="45720" y="92446"/>
                  </a:lnTo>
                  <a:lnTo>
                    <a:pt x="45085" y="93725"/>
                  </a:lnTo>
                  <a:lnTo>
                    <a:pt x="44026" y="94578"/>
                  </a:lnTo>
                  <a:lnTo>
                    <a:pt x="40240" y="96184"/>
                  </a:lnTo>
                  <a:lnTo>
                    <a:pt x="32071" y="88321"/>
                  </a:lnTo>
                  <a:lnTo>
                    <a:pt x="30129" y="84701"/>
                  </a:lnTo>
                  <a:lnTo>
                    <a:pt x="28631" y="80976"/>
                  </a:lnTo>
                  <a:lnTo>
                    <a:pt x="19523" y="68973"/>
                  </a:lnTo>
                  <a:lnTo>
                    <a:pt x="15922" y="57469"/>
                  </a:lnTo>
                  <a:lnTo>
                    <a:pt x="8094" y="46275"/>
                  </a:lnTo>
                  <a:lnTo>
                    <a:pt x="4492" y="34642"/>
                  </a:lnTo>
                  <a:lnTo>
                    <a:pt x="887" y="29075"/>
                  </a:lnTo>
                  <a:lnTo>
                    <a:pt x="0" y="219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5300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23478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 - </a:t>
            </a:r>
            <a:r>
              <a:rPr lang="cs-CZ" altLang="cs-CZ" sz="3600" b="1" dirty="0" err="1"/>
              <a:t>mezivýpočet</a:t>
            </a:r>
            <a:r>
              <a:rPr lang="cs-CZ" altLang="cs-CZ" sz="3600" b="1" dirty="0"/>
              <a:t> 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143632"/>
              </p:ext>
            </p:extLst>
          </p:nvPr>
        </p:nvGraphicFramePr>
        <p:xfrm>
          <a:off x="242647" y="1131588"/>
          <a:ext cx="6498721" cy="338437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888532"/>
                <a:gridCol w="3610189"/>
              </a:tblGrid>
              <a:tr h="112812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r>
                        <a:rPr lang="cs-CZ" sz="3200" dirty="0" smtClean="0">
                          <a:effectLst/>
                        </a:rPr>
                        <a:t>Náklady na 1</a:t>
                      </a:r>
                      <a:r>
                        <a:rPr lang="cs-CZ" sz="3200" baseline="0" dirty="0" smtClean="0">
                          <a:effectLst/>
                        </a:rPr>
                        <a:t> </a:t>
                      </a:r>
                      <a:r>
                        <a:rPr lang="cs-CZ" sz="3200" dirty="0" smtClean="0">
                          <a:effectLst/>
                        </a:rPr>
                        <a:t>kontrolu 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28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effectLst/>
                        </a:rPr>
                        <a:t>Náklady na  1 kontrolu</a:t>
                      </a:r>
                      <a:endParaRPr lang="en-US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1128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effectLst/>
                        </a:rPr>
                        <a:t>Náklady na 1 kontrolu</a:t>
                      </a:r>
                      <a:endParaRPr lang="en-US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pSp>
        <p:nvGrpSpPr>
          <p:cNvPr id="235" name="SMARTInkShape-Group174"/>
          <p:cNvGrpSpPr/>
          <p:nvPr/>
        </p:nvGrpSpPr>
        <p:grpSpPr>
          <a:xfrm>
            <a:off x="4043923" y="2574623"/>
            <a:ext cx="808113" cy="288593"/>
            <a:chOff x="4043923" y="2574623"/>
            <a:chExt cx="808113" cy="288593"/>
          </a:xfrm>
        </p:grpSpPr>
        <p:sp>
          <p:nvSpPr>
            <p:cNvPr id="230" name="SMARTInkShape-761"/>
            <p:cNvSpPr/>
            <p:nvPr>
              <p:custDataLst>
                <p:tags r:id="rId26"/>
              </p:custDataLst>
            </p:nvPr>
          </p:nvSpPr>
          <p:spPr>
            <a:xfrm>
              <a:off x="4043923" y="2574623"/>
              <a:ext cx="179120" cy="168526"/>
            </a:xfrm>
            <a:custGeom>
              <a:avLst/>
              <a:gdLst/>
              <a:ahLst/>
              <a:cxnLst/>
              <a:rect l="0" t="0" r="0" b="0"/>
              <a:pathLst>
                <a:path w="179120" h="168526">
                  <a:moveTo>
                    <a:pt x="65162" y="59992"/>
                  </a:moveTo>
                  <a:lnTo>
                    <a:pt x="65162" y="59992"/>
                  </a:lnTo>
                  <a:lnTo>
                    <a:pt x="65162" y="63026"/>
                  </a:lnTo>
                  <a:lnTo>
                    <a:pt x="65797" y="63919"/>
                  </a:lnTo>
                  <a:lnTo>
                    <a:pt x="66855" y="64515"/>
                  </a:lnTo>
                  <a:lnTo>
                    <a:pt x="68196" y="64913"/>
                  </a:lnTo>
                  <a:lnTo>
                    <a:pt x="68455" y="65177"/>
                  </a:lnTo>
                  <a:lnTo>
                    <a:pt x="67992" y="65354"/>
                  </a:lnTo>
                  <a:lnTo>
                    <a:pt x="65328" y="65686"/>
                  </a:lnTo>
                  <a:lnTo>
                    <a:pt x="55424" y="76089"/>
                  </a:lnTo>
                  <a:lnTo>
                    <a:pt x="39460" y="100159"/>
                  </a:lnTo>
                  <a:lnTo>
                    <a:pt x="31834" y="126676"/>
                  </a:lnTo>
                  <a:lnTo>
                    <a:pt x="31157" y="138100"/>
                  </a:lnTo>
                  <a:lnTo>
                    <a:pt x="32692" y="144025"/>
                  </a:lnTo>
                  <a:lnTo>
                    <a:pt x="38851" y="153003"/>
                  </a:lnTo>
                  <a:lnTo>
                    <a:pt x="44314" y="158953"/>
                  </a:lnTo>
                  <a:lnTo>
                    <a:pt x="48064" y="161125"/>
                  </a:lnTo>
                  <a:lnTo>
                    <a:pt x="51848" y="162725"/>
                  </a:lnTo>
                  <a:lnTo>
                    <a:pt x="57548" y="166561"/>
                  </a:lnTo>
                  <a:lnTo>
                    <a:pt x="63894" y="167980"/>
                  </a:lnTo>
                  <a:lnTo>
                    <a:pt x="88363" y="168525"/>
                  </a:lnTo>
                  <a:lnTo>
                    <a:pt x="100893" y="167926"/>
                  </a:lnTo>
                  <a:lnTo>
                    <a:pt x="124176" y="162120"/>
                  </a:lnTo>
                  <a:lnTo>
                    <a:pt x="150885" y="144259"/>
                  </a:lnTo>
                  <a:lnTo>
                    <a:pt x="160623" y="133855"/>
                  </a:lnTo>
                  <a:lnTo>
                    <a:pt x="173598" y="106866"/>
                  </a:lnTo>
                  <a:lnTo>
                    <a:pt x="177725" y="94624"/>
                  </a:lnTo>
                  <a:lnTo>
                    <a:pt x="179119" y="76075"/>
                  </a:lnTo>
                  <a:lnTo>
                    <a:pt x="171477" y="47674"/>
                  </a:lnTo>
                  <a:lnTo>
                    <a:pt x="163515" y="30089"/>
                  </a:lnTo>
                  <a:lnTo>
                    <a:pt x="146733" y="10538"/>
                  </a:lnTo>
                  <a:lnTo>
                    <a:pt x="137611" y="6262"/>
                  </a:lnTo>
                  <a:lnTo>
                    <a:pt x="110004" y="0"/>
                  </a:lnTo>
                  <a:lnTo>
                    <a:pt x="83450" y="3786"/>
                  </a:lnTo>
                  <a:lnTo>
                    <a:pt x="59673" y="10648"/>
                  </a:lnTo>
                  <a:lnTo>
                    <a:pt x="37267" y="22681"/>
                  </a:lnTo>
                  <a:lnTo>
                    <a:pt x="19953" y="38981"/>
                  </a:lnTo>
                  <a:lnTo>
                    <a:pt x="2844" y="65367"/>
                  </a:lnTo>
                  <a:lnTo>
                    <a:pt x="756" y="69291"/>
                  </a:lnTo>
                  <a:lnTo>
                    <a:pt x="0" y="73176"/>
                  </a:lnTo>
                  <a:lnTo>
                    <a:pt x="2647" y="95539"/>
                  </a:lnTo>
                  <a:lnTo>
                    <a:pt x="5204" y="100767"/>
                  </a:lnTo>
                  <a:lnTo>
                    <a:pt x="23819" y="121463"/>
                  </a:lnTo>
                  <a:lnTo>
                    <a:pt x="36587" y="1228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1" name="SMARTInkShape-762"/>
            <p:cNvSpPr/>
            <p:nvPr>
              <p:custDataLst>
                <p:tags r:id="rId27"/>
              </p:custDataLst>
            </p:nvPr>
          </p:nvSpPr>
          <p:spPr>
            <a:xfrm>
              <a:off x="4743450" y="2708910"/>
              <a:ext cx="108586" cy="40006"/>
            </a:xfrm>
            <a:custGeom>
              <a:avLst/>
              <a:gdLst/>
              <a:ahLst/>
              <a:cxnLst/>
              <a:rect l="0" t="0" r="0" b="0"/>
              <a:pathLst>
                <a:path w="108586" h="40006">
                  <a:moveTo>
                    <a:pt x="0" y="0"/>
                  </a:moveTo>
                  <a:lnTo>
                    <a:pt x="0" y="0"/>
                  </a:lnTo>
                  <a:lnTo>
                    <a:pt x="4921" y="4920"/>
                  </a:lnTo>
                  <a:lnTo>
                    <a:pt x="31390" y="11522"/>
                  </a:lnTo>
                  <a:lnTo>
                    <a:pt x="51991" y="19232"/>
                  </a:lnTo>
                  <a:lnTo>
                    <a:pt x="77439" y="29764"/>
                  </a:lnTo>
                  <a:lnTo>
                    <a:pt x="108585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2" name="SMARTInkShape-763"/>
            <p:cNvSpPr/>
            <p:nvPr>
              <p:custDataLst>
                <p:tags r:id="rId28"/>
              </p:custDataLst>
            </p:nvPr>
          </p:nvSpPr>
          <p:spPr>
            <a:xfrm>
              <a:off x="4640659" y="2720340"/>
              <a:ext cx="39927" cy="142876"/>
            </a:xfrm>
            <a:custGeom>
              <a:avLst/>
              <a:gdLst/>
              <a:ahLst/>
              <a:cxnLst/>
              <a:rect l="0" t="0" r="0" b="0"/>
              <a:pathLst>
                <a:path w="39927" h="142876">
                  <a:moveTo>
                    <a:pt x="39926" y="0"/>
                  </a:moveTo>
                  <a:lnTo>
                    <a:pt x="39926" y="0"/>
                  </a:lnTo>
                  <a:lnTo>
                    <a:pt x="39926" y="3034"/>
                  </a:lnTo>
                  <a:lnTo>
                    <a:pt x="38233" y="6216"/>
                  </a:lnTo>
                  <a:lnTo>
                    <a:pt x="35998" y="9748"/>
                  </a:lnTo>
                  <a:lnTo>
                    <a:pt x="24509" y="37059"/>
                  </a:lnTo>
                  <a:lnTo>
                    <a:pt x="15138" y="63230"/>
                  </a:lnTo>
                  <a:lnTo>
                    <a:pt x="7326" y="86965"/>
                  </a:lnTo>
                  <a:lnTo>
                    <a:pt x="4444" y="101544"/>
                  </a:lnTo>
                  <a:lnTo>
                    <a:pt x="1261" y="113907"/>
                  </a:lnTo>
                  <a:lnTo>
                    <a:pt x="0" y="132992"/>
                  </a:lnTo>
                  <a:lnTo>
                    <a:pt x="1649" y="137001"/>
                  </a:lnTo>
                  <a:lnTo>
                    <a:pt x="4849" y="141715"/>
                  </a:lnTo>
                  <a:lnTo>
                    <a:pt x="6979" y="142359"/>
                  </a:lnTo>
                  <a:lnTo>
                    <a:pt x="11351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3" name="SMARTInkShape-764"/>
            <p:cNvSpPr/>
            <p:nvPr>
              <p:custDataLst>
                <p:tags r:id="rId29"/>
              </p:custDataLst>
            </p:nvPr>
          </p:nvSpPr>
          <p:spPr>
            <a:xfrm>
              <a:off x="4458011" y="2592292"/>
              <a:ext cx="171016" cy="150757"/>
            </a:xfrm>
            <a:custGeom>
              <a:avLst/>
              <a:gdLst/>
              <a:ahLst/>
              <a:cxnLst/>
              <a:rect l="0" t="0" r="0" b="0"/>
              <a:pathLst>
                <a:path w="171016" h="150757">
                  <a:moveTo>
                    <a:pt x="22549" y="65183"/>
                  </a:moveTo>
                  <a:lnTo>
                    <a:pt x="22549" y="65183"/>
                  </a:lnTo>
                  <a:lnTo>
                    <a:pt x="19515" y="65183"/>
                  </a:lnTo>
                  <a:lnTo>
                    <a:pt x="18622" y="65818"/>
                  </a:lnTo>
                  <a:lnTo>
                    <a:pt x="18025" y="66876"/>
                  </a:lnTo>
                  <a:lnTo>
                    <a:pt x="17069" y="70104"/>
                  </a:lnTo>
                  <a:lnTo>
                    <a:pt x="12953" y="75304"/>
                  </a:lnTo>
                  <a:lnTo>
                    <a:pt x="2054" y="101616"/>
                  </a:lnTo>
                  <a:lnTo>
                    <a:pt x="0" y="117426"/>
                  </a:lnTo>
                  <a:lnTo>
                    <a:pt x="2815" y="126947"/>
                  </a:lnTo>
                  <a:lnTo>
                    <a:pt x="7671" y="134777"/>
                  </a:lnTo>
                  <a:lnTo>
                    <a:pt x="19563" y="143112"/>
                  </a:lnTo>
                  <a:lnTo>
                    <a:pt x="30413" y="148316"/>
                  </a:lnTo>
                  <a:lnTo>
                    <a:pt x="58547" y="150756"/>
                  </a:lnTo>
                  <a:lnTo>
                    <a:pt x="74490" y="149170"/>
                  </a:lnTo>
                  <a:lnTo>
                    <a:pt x="98698" y="141154"/>
                  </a:lnTo>
                  <a:lnTo>
                    <a:pt x="122629" y="131828"/>
                  </a:lnTo>
                  <a:lnTo>
                    <a:pt x="141872" y="119669"/>
                  </a:lnTo>
                  <a:lnTo>
                    <a:pt x="163969" y="96543"/>
                  </a:lnTo>
                  <a:lnTo>
                    <a:pt x="169722" y="82102"/>
                  </a:lnTo>
                  <a:lnTo>
                    <a:pt x="171015" y="56265"/>
                  </a:lnTo>
                  <a:lnTo>
                    <a:pt x="170479" y="41173"/>
                  </a:lnTo>
                  <a:lnTo>
                    <a:pt x="163181" y="26304"/>
                  </a:lnTo>
                  <a:lnTo>
                    <a:pt x="157865" y="20810"/>
                  </a:lnTo>
                  <a:lnTo>
                    <a:pt x="132931" y="6207"/>
                  </a:lnTo>
                  <a:lnTo>
                    <a:pt x="118543" y="436"/>
                  </a:lnTo>
                  <a:lnTo>
                    <a:pt x="107758" y="0"/>
                  </a:lnTo>
                  <a:lnTo>
                    <a:pt x="83559" y="6575"/>
                  </a:lnTo>
                  <a:lnTo>
                    <a:pt x="56594" y="18746"/>
                  </a:lnTo>
                  <a:lnTo>
                    <a:pt x="45689" y="29340"/>
                  </a:lnTo>
                  <a:lnTo>
                    <a:pt x="42358" y="36764"/>
                  </a:lnTo>
                  <a:lnTo>
                    <a:pt x="39850" y="57219"/>
                  </a:lnTo>
                  <a:lnTo>
                    <a:pt x="51124" y="651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4" name="SMARTInkShape-765"/>
            <p:cNvSpPr/>
            <p:nvPr>
              <p:custDataLst>
                <p:tags r:id="rId30"/>
              </p:custDataLst>
            </p:nvPr>
          </p:nvSpPr>
          <p:spPr>
            <a:xfrm>
              <a:off x="4257806" y="2603605"/>
              <a:ext cx="165574" cy="139583"/>
            </a:xfrm>
            <a:custGeom>
              <a:avLst/>
              <a:gdLst/>
              <a:ahLst/>
              <a:cxnLst/>
              <a:rect l="0" t="0" r="0" b="0"/>
              <a:pathLst>
                <a:path w="165574" h="139583">
                  <a:moveTo>
                    <a:pt x="45589" y="48155"/>
                  </a:moveTo>
                  <a:lnTo>
                    <a:pt x="45589" y="48155"/>
                  </a:lnTo>
                  <a:lnTo>
                    <a:pt x="39895" y="48155"/>
                  </a:lnTo>
                  <a:lnTo>
                    <a:pt x="36846" y="51189"/>
                  </a:lnTo>
                  <a:lnTo>
                    <a:pt x="35354" y="54372"/>
                  </a:lnTo>
                  <a:lnTo>
                    <a:pt x="34955" y="56109"/>
                  </a:lnTo>
                  <a:lnTo>
                    <a:pt x="25092" y="73692"/>
                  </a:lnTo>
                  <a:lnTo>
                    <a:pt x="22867" y="99635"/>
                  </a:lnTo>
                  <a:lnTo>
                    <a:pt x="23425" y="107230"/>
                  </a:lnTo>
                  <a:lnTo>
                    <a:pt x="27310" y="118011"/>
                  </a:lnTo>
                  <a:lnTo>
                    <a:pt x="30692" y="123229"/>
                  </a:lnTo>
                  <a:lnTo>
                    <a:pt x="42599" y="131752"/>
                  </a:lnTo>
                  <a:lnTo>
                    <a:pt x="54087" y="136989"/>
                  </a:lnTo>
                  <a:lnTo>
                    <a:pt x="81276" y="139366"/>
                  </a:lnTo>
                  <a:lnTo>
                    <a:pt x="108424" y="139582"/>
                  </a:lnTo>
                  <a:lnTo>
                    <a:pt x="116061" y="138954"/>
                  </a:lnTo>
                  <a:lnTo>
                    <a:pt x="132088" y="134674"/>
                  </a:lnTo>
                  <a:lnTo>
                    <a:pt x="134370" y="133139"/>
                  </a:lnTo>
                  <a:lnTo>
                    <a:pt x="157435" y="106574"/>
                  </a:lnTo>
                  <a:lnTo>
                    <a:pt x="162901" y="93193"/>
                  </a:lnTo>
                  <a:lnTo>
                    <a:pt x="165446" y="65372"/>
                  </a:lnTo>
                  <a:lnTo>
                    <a:pt x="165573" y="50074"/>
                  </a:lnTo>
                  <a:lnTo>
                    <a:pt x="162204" y="42446"/>
                  </a:lnTo>
                  <a:lnTo>
                    <a:pt x="150033" y="24026"/>
                  </a:lnTo>
                  <a:lnTo>
                    <a:pt x="129891" y="9261"/>
                  </a:lnTo>
                  <a:lnTo>
                    <a:pt x="119252" y="5469"/>
                  </a:lnTo>
                  <a:lnTo>
                    <a:pt x="93865" y="0"/>
                  </a:lnTo>
                  <a:lnTo>
                    <a:pt x="74921" y="726"/>
                  </a:lnTo>
                  <a:lnTo>
                    <a:pt x="51453" y="6660"/>
                  </a:lnTo>
                  <a:lnTo>
                    <a:pt x="34838" y="12718"/>
                  </a:lnTo>
                  <a:lnTo>
                    <a:pt x="10256" y="29221"/>
                  </a:lnTo>
                  <a:lnTo>
                    <a:pt x="4909" y="35718"/>
                  </a:lnTo>
                  <a:lnTo>
                    <a:pt x="2109" y="42839"/>
                  </a:lnTo>
                  <a:lnTo>
                    <a:pt x="0" y="63066"/>
                  </a:lnTo>
                  <a:lnTo>
                    <a:pt x="5584" y="76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38" name="SMARTInkShape-Group175"/>
          <p:cNvGrpSpPr/>
          <p:nvPr/>
        </p:nvGrpSpPr>
        <p:grpSpPr>
          <a:xfrm>
            <a:off x="3491865" y="2463188"/>
            <a:ext cx="381739" cy="285649"/>
            <a:chOff x="3491865" y="2463188"/>
            <a:chExt cx="381739" cy="285649"/>
          </a:xfrm>
        </p:grpSpPr>
        <p:sp>
          <p:nvSpPr>
            <p:cNvPr id="236" name="SMARTInkShape-766"/>
            <p:cNvSpPr/>
            <p:nvPr>
              <p:custDataLst>
                <p:tags r:id="rId24"/>
              </p:custDataLst>
            </p:nvPr>
          </p:nvSpPr>
          <p:spPr>
            <a:xfrm>
              <a:off x="3709035" y="2555468"/>
              <a:ext cx="164569" cy="181912"/>
            </a:xfrm>
            <a:custGeom>
              <a:avLst/>
              <a:gdLst/>
              <a:ahLst/>
              <a:cxnLst/>
              <a:rect l="0" t="0" r="0" b="0"/>
              <a:pathLst>
                <a:path w="164569" h="181912">
                  <a:moveTo>
                    <a:pt x="34290" y="50572"/>
                  </a:moveTo>
                  <a:lnTo>
                    <a:pt x="34290" y="50572"/>
                  </a:lnTo>
                  <a:lnTo>
                    <a:pt x="34290" y="64780"/>
                  </a:lnTo>
                  <a:lnTo>
                    <a:pt x="32597" y="68105"/>
                  </a:lnTo>
                  <a:lnTo>
                    <a:pt x="31256" y="69880"/>
                  </a:lnTo>
                  <a:lnTo>
                    <a:pt x="29766" y="75240"/>
                  </a:lnTo>
                  <a:lnTo>
                    <a:pt x="27235" y="85398"/>
                  </a:lnTo>
                  <a:lnTo>
                    <a:pt x="24156" y="96451"/>
                  </a:lnTo>
                  <a:lnTo>
                    <a:pt x="21550" y="107769"/>
                  </a:lnTo>
                  <a:lnTo>
                    <a:pt x="18450" y="119166"/>
                  </a:lnTo>
                  <a:lnTo>
                    <a:pt x="17403" y="134395"/>
                  </a:lnTo>
                  <a:lnTo>
                    <a:pt x="22517" y="160349"/>
                  </a:lnTo>
                  <a:lnTo>
                    <a:pt x="23343" y="166672"/>
                  </a:lnTo>
                  <a:lnTo>
                    <a:pt x="28667" y="179300"/>
                  </a:lnTo>
                  <a:lnTo>
                    <a:pt x="29906" y="180206"/>
                  </a:lnTo>
                  <a:lnTo>
                    <a:pt x="32977" y="181212"/>
                  </a:lnTo>
                  <a:lnTo>
                    <a:pt x="45022" y="181911"/>
                  </a:lnTo>
                  <a:lnTo>
                    <a:pt x="50278" y="180277"/>
                  </a:lnTo>
                  <a:lnTo>
                    <a:pt x="75691" y="165546"/>
                  </a:lnTo>
                  <a:lnTo>
                    <a:pt x="103054" y="145871"/>
                  </a:lnTo>
                  <a:lnTo>
                    <a:pt x="130834" y="123470"/>
                  </a:lnTo>
                  <a:lnTo>
                    <a:pt x="146400" y="107822"/>
                  </a:lnTo>
                  <a:lnTo>
                    <a:pt x="163109" y="81173"/>
                  </a:lnTo>
                  <a:lnTo>
                    <a:pt x="164568" y="74544"/>
                  </a:lnTo>
                  <a:lnTo>
                    <a:pt x="163523" y="67365"/>
                  </a:lnTo>
                  <a:lnTo>
                    <a:pt x="158634" y="46519"/>
                  </a:lnTo>
                  <a:lnTo>
                    <a:pt x="144091" y="20569"/>
                  </a:lnTo>
                  <a:lnTo>
                    <a:pt x="121024" y="3040"/>
                  </a:lnTo>
                  <a:lnTo>
                    <a:pt x="110225" y="293"/>
                  </a:lnTo>
                  <a:lnTo>
                    <a:pt x="94562" y="0"/>
                  </a:lnTo>
                  <a:lnTo>
                    <a:pt x="84573" y="2272"/>
                  </a:lnTo>
                  <a:lnTo>
                    <a:pt x="71273" y="10155"/>
                  </a:lnTo>
                  <a:lnTo>
                    <a:pt x="47016" y="34125"/>
                  </a:lnTo>
                  <a:lnTo>
                    <a:pt x="27702" y="59459"/>
                  </a:lnTo>
                  <a:lnTo>
                    <a:pt x="15303" y="86382"/>
                  </a:lnTo>
                  <a:lnTo>
                    <a:pt x="0" y="1134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7" name="SMARTInkShape-767"/>
            <p:cNvSpPr/>
            <p:nvPr>
              <p:custDataLst>
                <p:tags r:id="rId25"/>
              </p:custDataLst>
            </p:nvPr>
          </p:nvSpPr>
          <p:spPr>
            <a:xfrm>
              <a:off x="3491865" y="2463188"/>
              <a:ext cx="217171" cy="285649"/>
            </a:xfrm>
            <a:custGeom>
              <a:avLst/>
              <a:gdLst/>
              <a:ahLst/>
              <a:cxnLst/>
              <a:rect l="0" t="0" r="0" b="0"/>
              <a:pathLst>
                <a:path w="217171" h="285649">
                  <a:moveTo>
                    <a:pt x="0" y="188572"/>
                  </a:moveTo>
                  <a:lnTo>
                    <a:pt x="0" y="188572"/>
                  </a:lnTo>
                  <a:lnTo>
                    <a:pt x="10740" y="193096"/>
                  </a:lnTo>
                  <a:lnTo>
                    <a:pt x="12875" y="193492"/>
                  </a:lnTo>
                  <a:lnTo>
                    <a:pt x="14933" y="193122"/>
                  </a:lnTo>
                  <a:lnTo>
                    <a:pt x="18914" y="191018"/>
                  </a:lnTo>
                  <a:lnTo>
                    <a:pt x="45863" y="170033"/>
                  </a:lnTo>
                  <a:lnTo>
                    <a:pt x="54039" y="163823"/>
                  </a:lnTo>
                  <a:lnTo>
                    <a:pt x="77319" y="149596"/>
                  </a:lnTo>
                  <a:lnTo>
                    <a:pt x="104094" y="124386"/>
                  </a:lnTo>
                  <a:lnTo>
                    <a:pt x="129774" y="98799"/>
                  </a:lnTo>
                  <a:lnTo>
                    <a:pt x="156224" y="72353"/>
                  </a:lnTo>
                  <a:lnTo>
                    <a:pt x="181770" y="44920"/>
                  </a:lnTo>
                  <a:lnTo>
                    <a:pt x="209341" y="19204"/>
                  </a:lnTo>
                  <a:lnTo>
                    <a:pt x="214568" y="13364"/>
                  </a:lnTo>
                  <a:lnTo>
                    <a:pt x="216827" y="6828"/>
                  </a:lnTo>
                  <a:lnTo>
                    <a:pt x="217169" y="0"/>
                  </a:lnTo>
                  <a:lnTo>
                    <a:pt x="217170" y="8491"/>
                  </a:lnTo>
                  <a:lnTo>
                    <a:pt x="210114" y="34451"/>
                  </a:lnTo>
                  <a:lnTo>
                    <a:pt x="199907" y="58837"/>
                  </a:lnTo>
                  <a:lnTo>
                    <a:pt x="186557" y="85927"/>
                  </a:lnTo>
                  <a:lnTo>
                    <a:pt x="175493" y="114307"/>
                  </a:lnTo>
                  <a:lnTo>
                    <a:pt x="161242" y="142856"/>
                  </a:lnTo>
                  <a:lnTo>
                    <a:pt x="150021" y="171427"/>
                  </a:lnTo>
                  <a:lnTo>
                    <a:pt x="136071" y="196968"/>
                  </a:lnTo>
                  <a:lnTo>
                    <a:pt x="121968" y="224701"/>
                  </a:lnTo>
                  <a:lnTo>
                    <a:pt x="110281" y="249740"/>
                  </a:lnTo>
                  <a:lnTo>
                    <a:pt x="103135" y="275937"/>
                  </a:lnTo>
                  <a:lnTo>
                    <a:pt x="102412" y="277295"/>
                  </a:lnTo>
                  <a:lnTo>
                    <a:pt x="101294" y="278201"/>
                  </a:lnTo>
                  <a:lnTo>
                    <a:pt x="99915" y="278805"/>
                  </a:lnTo>
                  <a:lnTo>
                    <a:pt x="98995" y="279842"/>
                  </a:lnTo>
                  <a:lnTo>
                    <a:pt x="97973" y="282688"/>
                  </a:lnTo>
                  <a:lnTo>
                    <a:pt x="98335" y="283701"/>
                  </a:lnTo>
                  <a:lnTo>
                    <a:pt x="99212" y="284376"/>
                  </a:lnTo>
                  <a:lnTo>
                    <a:pt x="102656" y="285648"/>
                  </a:lnTo>
                  <a:lnTo>
                    <a:pt x="110805" y="272845"/>
                  </a:lnTo>
                  <a:lnTo>
                    <a:pt x="125101" y="262376"/>
                  </a:lnTo>
                  <a:lnTo>
                    <a:pt x="131445" y="2514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48" name="SMARTInkShape-Group176"/>
          <p:cNvGrpSpPr/>
          <p:nvPr/>
        </p:nvGrpSpPr>
        <p:grpSpPr>
          <a:xfrm>
            <a:off x="3600450" y="2868931"/>
            <a:ext cx="1102996" cy="422910"/>
            <a:chOff x="3600450" y="2868931"/>
            <a:chExt cx="1102996" cy="422910"/>
          </a:xfrm>
        </p:grpSpPr>
        <p:sp>
          <p:nvSpPr>
            <p:cNvPr id="239" name="SMARTInkShape-768"/>
            <p:cNvSpPr/>
            <p:nvPr>
              <p:custDataLst>
                <p:tags r:id="rId15"/>
              </p:custDataLst>
            </p:nvPr>
          </p:nvSpPr>
          <p:spPr>
            <a:xfrm>
              <a:off x="4491990" y="3177540"/>
              <a:ext cx="154297" cy="57151"/>
            </a:xfrm>
            <a:custGeom>
              <a:avLst/>
              <a:gdLst/>
              <a:ahLst/>
              <a:cxnLst/>
              <a:rect l="0" t="0" r="0" b="0"/>
              <a:pathLst>
                <a:path w="154297" h="57151">
                  <a:moveTo>
                    <a:pt x="28575" y="22860"/>
                  </a:moveTo>
                  <a:lnTo>
                    <a:pt x="28575" y="22860"/>
                  </a:lnTo>
                  <a:lnTo>
                    <a:pt x="45043" y="22860"/>
                  </a:lnTo>
                  <a:lnTo>
                    <a:pt x="50287" y="21167"/>
                  </a:lnTo>
                  <a:lnTo>
                    <a:pt x="55370" y="18932"/>
                  </a:lnTo>
                  <a:lnTo>
                    <a:pt x="83899" y="12294"/>
                  </a:lnTo>
                  <a:lnTo>
                    <a:pt x="102880" y="9850"/>
                  </a:lnTo>
                  <a:lnTo>
                    <a:pt x="115078" y="6532"/>
                  </a:lnTo>
                  <a:lnTo>
                    <a:pt x="134659" y="5128"/>
                  </a:lnTo>
                  <a:lnTo>
                    <a:pt x="142757" y="1201"/>
                  </a:lnTo>
                  <a:lnTo>
                    <a:pt x="154296" y="1"/>
                  </a:lnTo>
                  <a:lnTo>
                    <a:pt x="137837" y="0"/>
                  </a:lnTo>
                  <a:lnTo>
                    <a:pt x="132592" y="1693"/>
                  </a:lnTo>
                  <a:lnTo>
                    <a:pt x="127510" y="3927"/>
                  </a:lnTo>
                  <a:lnTo>
                    <a:pt x="99125" y="11489"/>
                  </a:lnTo>
                  <a:lnTo>
                    <a:pt x="71357" y="21281"/>
                  </a:lnTo>
                  <a:lnTo>
                    <a:pt x="58474" y="25582"/>
                  </a:lnTo>
                  <a:lnTo>
                    <a:pt x="39929" y="32704"/>
                  </a:lnTo>
                  <a:lnTo>
                    <a:pt x="28553" y="35513"/>
                  </a:lnTo>
                  <a:lnTo>
                    <a:pt x="18832" y="40367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0" name="SMARTInkShape-769"/>
            <p:cNvSpPr/>
            <p:nvPr>
              <p:custDataLst>
                <p:tags r:id="rId16"/>
              </p:custDataLst>
            </p:nvPr>
          </p:nvSpPr>
          <p:spPr>
            <a:xfrm>
              <a:off x="4583430" y="3274695"/>
              <a:ext cx="5716" cy="5716"/>
            </a:xfrm>
            <a:custGeom>
              <a:avLst/>
              <a:gdLst/>
              <a:ahLst/>
              <a:cxnLst/>
              <a:rect l="0" t="0" r="0" b="0"/>
              <a:pathLst>
                <a:path w="5716" h="5716">
                  <a:moveTo>
                    <a:pt x="0" y="0"/>
                  </a:moveTo>
                  <a:lnTo>
                    <a:pt x="0" y="0"/>
                  </a:lnTo>
                  <a:lnTo>
                    <a:pt x="0" y="4920"/>
                  </a:lnTo>
                  <a:lnTo>
                    <a:pt x="635" y="5185"/>
                  </a:lnTo>
                  <a:lnTo>
                    <a:pt x="571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1" name="SMARTInkShape-770"/>
            <p:cNvSpPr/>
            <p:nvPr>
              <p:custDataLst>
                <p:tags r:id="rId17"/>
              </p:custDataLst>
            </p:nvPr>
          </p:nvSpPr>
          <p:spPr>
            <a:xfrm>
              <a:off x="3857625" y="2983262"/>
              <a:ext cx="142609" cy="194150"/>
            </a:xfrm>
            <a:custGeom>
              <a:avLst/>
              <a:gdLst/>
              <a:ahLst/>
              <a:cxnLst/>
              <a:rect l="0" t="0" r="0" b="0"/>
              <a:pathLst>
                <a:path w="142609" h="194150">
                  <a:moveTo>
                    <a:pt x="0" y="142843"/>
                  </a:moveTo>
                  <a:lnTo>
                    <a:pt x="0" y="142843"/>
                  </a:lnTo>
                  <a:lnTo>
                    <a:pt x="8513" y="142843"/>
                  </a:lnTo>
                  <a:lnTo>
                    <a:pt x="9486" y="142208"/>
                  </a:lnTo>
                  <a:lnTo>
                    <a:pt x="10134" y="141150"/>
                  </a:lnTo>
                  <a:lnTo>
                    <a:pt x="10566" y="139809"/>
                  </a:lnTo>
                  <a:lnTo>
                    <a:pt x="11489" y="138915"/>
                  </a:lnTo>
                  <a:lnTo>
                    <a:pt x="17533" y="135788"/>
                  </a:lnTo>
                  <a:lnTo>
                    <a:pt x="21127" y="132087"/>
                  </a:lnTo>
                  <a:lnTo>
                    <a:pt x="42667" y="106037"/>
                  </a:lnTo>
                  <a:lnTo>
                    <a:pt x="71034" y="77527"/>
                  </a:lnTo>
                  <a:lnTo>
                    <a:pt x="92758" y="51237"/>
                  </a:lnTo>
                  <a:lnTo>
                    <a:pt x="114656" y="22930"/>
                  </a:lnTo>
                  <a:lnTo>
                    <a:pt x="135938" y="1198"/>
                  </a:lnTo>
                  <a:lnTo>
                    <a:pt x="138310" y="515"/>
                  </a:lnTo>
                  <a:lnTo>
                    <a:pt x="142608" y="0"/>
                  </a:lnTo>
                  <a:lnTo>
                    <a:pt x="138895" y="4537"/>
                  </a:lnTo>
                  <a:lnTo>
                    <a:pt x="137931" y="7925"/>
                  </a:lnTo>
                  <a:lnTo>
                    <a:pt x="135568" y="23374"/>
                  </a:lnTo>
                  <a:lnTo>
                    <a:pt x="127284" y="50259"/>
                  </a:lnTo>
                  <a:lnTo>
                    <a:pt x="125151" y="59150"/>
                  </a:lnTo>
                  <a:lnTo>
                    <a:pt x="115126" y="82073"/>
                  </a:lnTo>
                  <a:lnTo>
                    <a:pt x="106843" y="107838"/>
                  </a:lnTo>
                  <a:lnTo>
                    <a:pt x="99727" y="131272"/>
                  </a:lnTo>
                  <a:lnTo>
                    <a:pt x="94460" y="156935"/>
                  </a:lnTo>
                  <a:lnTo>
                    <a:pt x="87314" y="176982"/>
                  </a:lnTo>
                  <a:lnTo>
                    <a:pt x="85796" y="184051"/>
                  </a:lnTo>
                  <a:lnTo>
                    <a:pt x="80088" y="194149"/>
                  </a:lnTo>
                  <a:lnTo>
                    <a:pt x="83067" y="191205"/>
                  </a:lnTo>
                  <a:lnTo>
                    <a:pt x="84544" y="186351"/>
                  </a:lnTo>
                  <a:lnTo>
                    <a:pt x="85492" y="178954"/>
                  </a:lnTo>
                  <a:lnTo>
                    <a:pt x="91440" y="1657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2" name="SMARTInkShape-771"/>
            <p:cNvSpPr/>
            <p:nvPr>
              <p:custDataLst>
                <p:tags r:id="rId18"/>
              </p:custDataLst>
            </p:nvPr>
          </p:nvSpPr>
          <p:spPr>
            <a:xfrm>
              <a:off x="4263390" y="3046095"/>
              <a:ext cx="160021" cy="51436"/>
            </a:xfrm>
            <a:custGeom>
              <a:avLst/>
              <a:gdLst/>
              <a:ahLst/>
              <a:cxnLst/>
              <a:rect l="0" t="0" r="0" b="0"/>
              <a:pathLst>
                <a:path w="160021" h="51436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6" y="4523"/>
                  </a:lnTo>
                  <a:lnTo>
                    <a:pt x="7955" y="4921"/>
                  </a:lnTo>
                  <a:lnTo>
                    <a:pt x="17189" y="10134"/>
                  </a:lnTo>
                  <a:lnTo>
                    <a:pt x="19080" y="10566"/>
                  </a:lnTo>
                  <a:lnTo>
                    <a:pt x="37584" y="20492"/>
                  </a:lnTo>
                  <a:lnTo>
                    <a:pt x="64942" y="27215"/>
                  </a:lnTo>
                  <a:lnTo>
                    <a:pt x="91713" y="36266"/>
                  </a:lnTo>
                  <a:lnTo>
                    <a:pt x="118358" y="45730"/>
                  </a:lnTo>
                  <a:lnTo>
                    <a:pt x="130954" y="49745"/>
                  </a:lnTo>
                  <a:lnTo>
                    <a:pt x="160020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3" name="SMARTInkShape-772"/>
            <p:cNvSpPr/>
            <p:nvPr>
              <p:custDataLst>
                <p:tags r:id="rId19"/>
              </p:custDataLst>
            </p:nvPr>
          </p:nvSpPr>
          <p:spPr>
            <a:xfrm>
              <a:off x="4475158" y="3206115"/>
              <a:ext cx="91128" cy="85726"/>
            </a:xfrm>
            <a:custGeom>
              <a:avLst/>
              <a:gdLst/>
              <a:ahLst/>
              <a:cxnLst/>
              <a:rect l="0" t="0" r="0" b="0"/>
              <a:pathLst>
                <a:path w="91128" h="85726">
                  <a:moveTo>
                    <a:pt x="28262" y="0"/>
                  </a:moveTo>
                  <a:lnTo>
                    <a:pt x="28262" y="0"/>
                  </a:lnTo>
                  <a:lnTo>
                    <a:pt x="19748" y="0"/>
                  </a:lnTo>
                  <a:lnTo>
                    <a:pt x="16435" y="1693"/>
                  </a:lnTo>
                  <a:lnTo>
                    <a:pt x="3255" y="13600"/>
                  </a:lnTo>
                  <a:lnTo>
                    <a:pt x="1273" y="18956"/>
                  </a:lnTo>
                  <a:lnTo>
                    <a:pt x="0" y="29709"/>
                  </a:lnTo>
                  <a:lnTo>
                    <a:pt x="1519" y="33947"/>
                  </a:lnTo>
                  <a:lnTo>
                    <a:pt x="2814" y="35967"/>
                  </a:lnTo>
                  <a:lnTo>
                    <a:pt x="6161" y="47697"/>
                  </a:lnTo>
                  <a:lnTo>
                    <a:pt x="20925" y="60799"/>
                  </a:lnTo>
                  <a:lnTo>
                    <a:pt x="49302" y="76193"/>
                  </a:lnTo>
                  <a:lnTo>
                    <a:pt x="60546" y="83183"/>
                  </a:lnTo>
                  <a:lnTo>
                    <a:pt x="79300" y="85576"/>
                  </a:lnTo>
                  <a:lnTo>
                    <a:pt x="91127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4" name="SMARTInkShape-773"/>
            <p:cNvSpPr/>
            <p:nvPr>
              <p:custDataLst>
                <p:tags r:id="rId20"/>
              </p:custDataLst>
            </p:nvPr>
          </p:nvSpPr>
          <p:spPr>
            <a:xfrm>
              <a:off x="3600450" y="2868931"/>
              <a:ext cx="1102996" cy="22860"/>
            </a:xfrm>
            <a:custGeom>
              <a:avLst/>
              <a:gdLst/>
              <a:ahLst/>
              <a:cxnLst/>
              <a:rect l="0" t="0" r="0" b="0"/>
              <a:pathLst>
                <a:path w="1102996" h="22860">
                  <a:moveTo>
                    <a:pt x="0" y="22859"/>
                  </a:moveTo>
                  <a:lnTo>
                    <a:pt x="0" y="22859"/>
                  </a:lnTo>
                  <a:lnTo>
                    <a:pt x="28253" y="22859"/>
                  </a:lnTo>
                  <a:lnTo>
                    <a:pt x="55361" y="22859"/>
                  </a:lnTo>
                  <a:lnTo>
                    <a:pt x="77787" y="22859"/>
                  </a:lnTo>
                  <a:lnTo>
                    <a:pt x="105000" y="22859"/>
                  </a:lnTo>
                  <a:lnTo>
                    <a:pt x="130549" y="22859"/>
                  </a:lnTo>
                  <a:lnTo>
                    <a:pt x="157162" y="19825"/>
                  </a:lnTo>
                  <a:lnTo>
                    <a:pt x="182950" y="17674"/>
                  </a:lnTo>
                  <a:lnTo>
                    <a:pt x="205055" y="17301"/>
                  </a:lnTo>
                  <a:lnTo>
                    <a:pt x="230796" y="16555"/>
                  </a:lnTo>
                  <a:lnTo>
                    <a:pt x="254792" y="13230"/>
                  </a:lnTo>
                  <a:lnTo>
                    <a:pt x="277988" y="11963"/>
                  </a:lnTo>
                  <a:lnTo>
                    <a:pt x="301583" y="11587"/>
                  </a:lnTo>
                  <a:lnTo>
                    <a:pt x="328400" y="11476"/>
                  </a:lnTo>
                  <a:lnTo>
                    <a:pt x="355819" y="11443"/>
                  </a:lnTo>
                  <a:lnTo>
                    <a:pt x="380947" y="11433"/>
                  </a:lnTo>
                  <a:lnTo>
                    <a:pt x="407584" y="11430"/>
                  </a:lnTo>
                  <a:lnTo>
                    <a:pt x="432480" y="11429"/>
                  </a:lnTo>
                  <a:lnTo>
                    <a:pt x="459683" y="11429"/>
                  </a:lnTo>
                  <a:lnTo>
                    <a:pt x="478412" y="11429"/>
                  </a:lnTo>
                  <a:lnTo>
                    <a:pt x="499012" y="11429"/>
                  </a:lnTo>
                  <a:lnTo>
                    <a:pt x="520233" y="11429"/>
                  </a:lnTo>
                  <a:lnTo>
                    <a:pt x="540248" y="11429"/>
                  </a:lnTo>
                  <a:lnTo>
                    <a:pt x="559727" y="11429"/>
                  </a:lnTo>
                  <a:lnTo>
                    <a:pt x="579603" y="11429"/>
                  </a:lnTo>
                  <a:lnTo>
                    <a:pt x="601136" y="11429"/>
                  </a:lnTo>
                  <a:lnTo>
                    <a:pt x="621713" y="11429"/>
                  </a:lnTo>
                  <a:lnTo>
                    <a:pt x="641442" y="11429"/>
                  </a:lnTo>
                  <a:lnTo>
                    <a:pt x="660794" y="11429"/>
                  </a:lnTo>
                  <a:lnTo>
                    <a:pt x="679978" y="11429"/>
                  </a:lnTo>
                  <a:lnTo>
                    <a:pt x="699087" y="11429"/>
                  </a:lnTo>
                  <a:lnTo>
                    <a:pt x="718164" y="11429"/>
                  </a:lnTo>
                  <a:lnTo>
                    <a:pt x="737226" y="11429"/>
                  </a:lnTo>
                  <a:lnTo>
                    <a:pt x="756281" y="11429"/>
                  </a:lnTo>
                  <a:lnTo>
                    <a:pt x="784223" y="11429"/>
                  </a:lnTo>
                  <a:lnTo>
                    <a:pt x="809507" y="11429"/>
                  </a:lnTo>
                  <a:lnTo>
                    <a:pt x="836189" y="11429"/>
                  </a:lnTo>
                  <a:lnTo>
                    <a:pt x="861099" y="10794"/>
                  </a:lnTo>
                  <a:lnTo>
                    <a:pt x="887671" y="7501"/>
                  </a:lnTo>
                  <a:lnTo>
                    <a:pt x="911913" y="6244"/>
                  </a:lnTo>
                  <a:lnTo>
                    <a:pt x="934547" y="5236"/>
                  </a:lnTo>
                  <a:lnTo>
                    <a:pt x="961278" y="1221"/>
                  </a:lnTo>
                  <a:lnTo>
                    <a:pt x="983323" y="361"/>
                  </a:lnTo>
                  <a:lnTo>
                    <a:pt x="1010494" y="70"/>
                  </a:lnTo>
                  <a:lnTo>
                    <a:pt x="1035467" y="8"/>
                  </a:lnTo>
                  <a:lnTo>
                    <a:pt x="1059201" y="0"/>
                  </a:lnTo>
                  <a:lnTo>
                    <a:pt x="1073721" y="634"/>
                  </a:lnTo>
                  <a:lnTo>
                    <a:pt x="1091302" y="5361"/>
                  </a:lnTo>
                  <a:lnTo>
                    <a:pt x="1102995" y="57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5" name="SMARTInkShape-774"/>
            <p:cNvSpPr/>
            <p:nvPr>
              <p:custDataLst>
                <p:tags r:id="rId21"/>
              </p:custDataLst>
            </p:nvPr>
          </p:nvSpPr>
          <p:spPr>
            <a:xfrm>
              <a:off x="4463445" y="3120390"/>
              <a:ext cx="57121" cy="142876"/>
            </a:xfrm>
            <a:custGeom>
              <a:avLst/>
              <a:gdLst/>
              <a:ahLst/>
              <a:cxnLst/>
              <a:rect l="0" t="0" r="0" b="0"/>
              <a:pathLst>
                <a:path w="57121" h="142876">
                  <a:moveTo>
                    <a:pt x="57120" y="0"/>
                  </a:moveTo>
                  <a:lnTo>
                    <a:pt x="57120" y="0"/>
                  </a:lnTo>
                  <a:lnTo>
                    <a:pt x="54086" y="0"/>
                  </a:lnTo>
                  <a:lnTo>
                    <a:pt x="53192" y="635"/>
                  </a:lnTo>
                  <a:lnTo>
                    <a:pt x="52596" y="1693"/>
                  </a:lnTo>
                  <a:lnTo>
                    <a:pt x="51758" y="7910"/>
                  </a:lnTo>
                  <a:lnTo>
                    <a:pt x="50927" y="14311"/>
                  </a:lnTo>
                  <a:lnTo>
                    <a:pt x="39835" y="40062"/>
                  </a:lnTo>
                  <a:lnTo>
                    <a:pt x="32525" y="51452"/>
                  </a:lnTo>
                  <a:lnTo>
                    <a:pt x="27139" y="59062"/>
                  </a:lnTo>
                  <a:lnTo>
                    <a:pt x="16865" y="85725"/>
                  </a:lnTo>
                  <a:lnTo>
                    <a:pt x="2500" y="111019"/>
                  </a:lnTo>
                  <a:lnTo>
                    <a:pt x="0" y="138972"/>
                  </a:lnTo>
                  <a:lnTo>
                    <a:pt x="625" y="140273"/>
                  </a:lnTo>
                  <a:lnTo>
                    <a:pt x="1676" y="141140"/>
                  </a:lnTo>
                  <a:lnTo>
                    <a:pt x="4538" y="142104"/>
                  </a:lnTo>
                  <a:lnTo>
                    <a:pt x="1140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6" name="SMARTInkShape-775"/>
            <p:cNvSpPr/>
            <p:nvPr>
              <p:custDataLst>
                <p:tags r:id="rId22"/>
              </p:custDataLst>
            </p:nvPr>
          </p:nvSpPr>
          <p:spPr>
            <a:xfrm>
              <a:off x="4000530" y="2983230"/>
              <a:ext cx="114271" cy="210541"/>
            </a:xfrm>
            <a:custGeom>
              <a:avLst/>
              <a:gdLst/>
              <a:ahLst/>
              <a:cxnLst/>
              <a:rect l="0" t="0" r="0" b="0"/>
              <a:pathLst>
                <a:path w="114271" h="210541">
                  <a:moveTo>
                    <a:pt x="97125" y="0"/>
                  </a:moveTo>
                  <a:lnTo>
                    <a:pt x="97125" y="0"/>
                  </a:lnTo>
                  <a:lnTo>
                    <a:pt x="97125" y="3034"/>
                  </a:lnTo>
                  <a:lnTo>
                    <a:pt x="96490" y="3928"/>
                  </a:lnTo>
                  <a:lnTo>
                    <a:pt x="95432" y="4523"/>
                  </a:lnTo>
                  <a:lnTo>
                    <a:pt x="94091" y="4921"/>
                  </a:lnTo>
                  <a:lnTo>
                    <a:pt x="93198" y="5820"/>
                  </a:lnTo>
                  <a:lnTo>
                    <a:pt x="92205" y="8514"/>
                  </a:lnTo>
                  <a:lnTo>
                    <a:pt x="90779" y="26831"/>
                  </a:lnTo>
                  <a:lnTo>
                    <a:pt x="81525" y="40015"/>
                  </a:lnTo>
                  <a:lnTo>
                    <a:pt x="80032" y="43819"/>
                  </a:lnTo>
                  <a:lnTo>
                    <a:pt x="74265" y="51434"/>
                  </a:lnTo>
                  <a:lnTo>
                    <a:pt x="77299" y="48401"/>
                  </a:lnTo>
                  <a:lnTo>
                    <a:pt x="78788" y="45218"/>
                  </a:lnTo>
                  <a:lnTo>
                    <a:pt x="84831" y="27435"/>
                  </a:lnTo>
                  <a:lnTo>
                    <a:pt x="85754" y="25910"/>
                  </a:lnTo>
                  <a:lnTo>
                    <a:pt x="87004" y="24893"/>
                  </a:lnTo>
                  <a:lnTo>
                    <a:pt x="90540" y="23261"/>
                  </a:lnTo>
                  <a:lnTo>
                    <a:pt x="96254" y="17975"/>
                  </a:lnTo>
                  <a:lnTo>
                    <a:pt x="99901" y="17391"/>
                  </a:lnTo>
                  <a:lnTo>
                    <a:pt x="100881" y="17944"/>
                  </a:lnTo>
                  <a:lnTo>
                    <a:pt x="101534" y="18948"/>
                  </a:lnTo>
                  <a:lnTo>
                    <a:pt x="101969" y="20252"/>
                  </a:lnTo>
                  <a:lnTo>
                    <a:pt x="107249" y="28733"/>
                  </a:lnTo>
                  <a:lnTo>
                    <a:pt x="108478" y="47987"/>
                  </a:lnTo>
                  <a:lnTo>
                    <a:pt x="100594" y="75288"/>
                  </a:lnTo>
                  <a:lnTo>
                    <a:pt x="89672" y="103001"/>
                  </a:lnTo>
                  <a:lnTo>
                    <a:pt x="72766" y="130827"/>
                  </a:lnTo>
                  <a:lnTo>
                    <a:pt x="64155" y="144033"/>
                  </a:lnTo>
                  <a:lnTo>
                    <a:pt x="39028" y="171406"/>
                  </a:lnTo>
                  <a:lnTo>
                    <a:pt x="28264" y="181174"/>
                  </a:lnTo>
                  <a:lnTo>
                    <a:pt x="11877" y="192466"/>
                  </a:lnTo>
                  <a:lnTo>
                    <a:pt x="0" y="194307"/>
                  </a:lnTo>
                  <a:lnTo>
                    <a:pt x="606" y="179627"/>
                  </a:lnTo>
                  <a:lnTo>
                    <a:pt x="10091" y="152470"/>
                  </a:lnTo>
                  <a:lnTo>
                    <a:pt x="21724" y="138366"/>
                  </a:lnTo>
                  <a:lnTo>
                    <a:pt x="24032" y="137696"/>
                  </a:lnTo>
                  <a:lnTo>
                    <a:pt x="31315" y="137192"/>
                  </a:lnTo>
                  <a:lnTo>
                    <a:pt x="32297" y="137816"/>
                  </a:lnTo>
                  <a:lnTo>
                    <a:pt x="32951" y="138867"/>
                  </a:lnTo>
                  <a:lnTo>
                    <a:pt x="34001" y="142083"/>
                  </a:lnTo>
                  <a:lnTo>
                    <a:pt x="42191" y="153794"/>
                  </a:lnTo>
                  <a:lnTo>
                    <a:pt x="51770" y="175879"/>
                  </a:lnTo>
                  <a:lnTo>
                    <a:pt x="70461" y="201113"/>
                  </a:lnTo>
                  <a:lnTo>
                    <a:pt x="75961" y="203684"/>
                  </a:lnTo>
                  <a:lnTo>
                    <a:pt x="82004" y="205461"/>
                  </a:lnTo>
                  <a:lnTo>
                    <a:pt x="89611" y="209397"/>
                  </a:lnTo>
                  <a:lnTo>
                    <a:pt x="96114" y="210540"/>
                  </a:lnTo>
                  <a:lnTo>
                    <a:pt x="101544" y="209355"/>
                  </a:lnTo>
                  <a:lnTo>
                    <a:pt x="108266" y="205581"/>
                  </a:lnTo>
                  <a:lnTo>
                    <a:pt x="114270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7" name="SMARTInkShape-776"/>
            <p:cNvSpPr/>
            <p:nvPr>
              <p:custDataLst>
                <p:tags r:id="rId23"/>
              </p:custDataLst>
            </p:nvPr>
          </p:nvSpPr>
          <p:spPr>
            <a:xfrm>
              <a:off x="4137660" y="3063240"/>
              <a:ext cx="91441" cy="125724"/>
            </a:xfrm>
            <a:custGeom>
              <a:avLst/>
              <a:gdLst/>
              <a:ahLst/>
              <a:cxnLst/>
              <a:rect l="0" t="0" r="0" b="0"/>
              <a:pathLst>
                <a:path w="91441" h="125724">
                  <a:moveTo>
                    <a:pt x="91440" y="0"/>
                  </a:moveTo>
                  <a:lnTo>
                    <a:pt x="91440" y="0"/>
                  </a:lnTo>
                  <a:lnTo>
                    <a:pt x="91440" y="3034"/>
                  </a:lnTo>
                  <a:lnTo>
                    <a:pt x="90805" y="3927"/>
                  </a:lnTo>
                  <a:lnTo>
                    <a:pt x="89747" y="4523"/>
                  </a:lnTo>
                  <a:lnTo>
                    <a:pt x="88406" y="4920"/>
                  </a:lnTo>
                  <a:lnTo>
                    <a:pt x="87512" y="5820"/>
                  </a:lnTo>
                  <a:lnTo>
                    <a:pt x="81306" y="21786"/>
                  </a:lnTo>
                  <a:lnTo>
                    <a:pt x="78700" y="29950"/>
                  </a:lnTo>
                  <a:lnTo>
                    <a:pt x="75600" y="38719"/>
                  </a:lnTo>
                  <a:lnTo>
                    <a:pt x="72988" y="47032"/>
                  </a:lnTo>
                  <a:lnTo>
                    <a:pt x="69161" y="56453"/>
                  </a:lnTo>
                  <a:lnTo>
                    <a:pt x="68580" y="62865"/>
                  </a:lnTo>
                  <a:lnTo>
                    <a:pt x="74226" y="62865"/>
                  </a:lnTo>
                  <a:lnTo>
                    <a:pt x="79209" y="67786"/>
                  </a:lnTo>
                  <a:lnTo>
                    <a:pt x="79772" y="71379"/>
                  </a:lnTo>
                  <a:lnTo>
                    <a:pt x="79989" y="81993"/>
                  </a:lnTo>
                  <a:lnTo>
                    <a:pt x="74188" y="100440"/>
                  </a:lnTo>
                  <a:lnTo>
                    <a:pt x="69876" y="108481"/>
                  </a:lnTo>
                  <a:lnTo>
                    <a:pt x="69444" y="110421"/>
                  </a:lnTo>
                  <a:lnTo>
                    <a:pt x="68521" y="111714"/>
                  </a:lnTo>
                  <a:lnTo>
                    <a:pt x="67271" y="112576"/>
                  </a:lnTo>
                  <a:lnTo>
                    <a:pt x="46039" y="121310"/>
                  </a:lnTo>
                  <a:lnTo>
                    <a:pt x="42052" y="123766"/>
                  </a:lnTo>
                  <a:lnTo>
                    <a:pt x="34318" y="125342"/>
                  </a:lnTo>
                  <a:lnTo>
                    <a:pt x="15240" y="125723"/>
                  </a:lnTo>
                  <a:lnTo>
                    <a:pt x="11430" y="124033"/>
                  </a:lnTo>
                  <a:lnTo>
                    <a:pt x="3810" y="117775"/>
                  </a:lnTo>
                  <a:lnTo>
                    <a:pt x="1693" y="112457"/>
                  </a:lnTo>
                  <a:lnTo>
                    <a:pt x="19" y="85782"/>
                  </a:lnTo>
                  <a:lnTo>
                    <a:pt x="0" y="74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1" name="SMARTInkShape-Group177"/>
          <p:cNvGrpSpPr/>
          <p:nvPr/>
        </p:nvGrpSpPr>
        <p:grpSpPr>
          <a:xfrm>
            <a:off x="5057775" y="2811780"/>
            <a:ext cx="182881" cy="142874"/>
            <a:chOff x="5057775" y="2811780"/>
            <a:chExt cx="182881" cy="142874"/>
          </a:xfrm>
        </p:grpSpPr>
        <p:sp>
          <p:nvSpPr>
            <p:cNvPr id="249" name="SMARTInkShape-777"/>
            <p:cNvSpPr/>
            <p:nvPr>
              <p:custDataLst>
                <p:tags r:id="rId13"/>
              </p:custDataLst>
            </p:nvPr>
          </p:nvSpPr>
          <p:spPr>
            <a:xfrm>
              <a:off x="5086350" y="2811780"/>
              <a:ext cx="154306" cy="26154"/>
            </a:xfrm>
            <a:custGeom>
              <a:avLst/>
              <a:gdLst/>
              <a:ahLst/>
              <a:cxnLst/>
              <a:rect l="0" t="0" r="0" b="0"/>
              <a:pathLst>
                <a:path w="154306" h="26154">
                  <a:moveTo>
                    <a:pt x="0" y="22860"/>
                  </a:moveTo>
                  <a:lnTo>
                    <a:pt x="0" y="22860"/>
                  </a:lnTo>
                  <a:lnTo>
                    <a:pt x="13434" y="22860"/>
                  </a:lnTo>
                  <a:lnTo>
                    <a:pt x="25537" y="26153"/>
                  </a:lnTo>
                  <a:lnTo>
                    <a:pt x="53389" y="23025"/>
                  </a:lnTo>
                  <a:lnTo>
                    <a:pt x="81807" y="22870"/>
                  </a:lnTo>
                  <a:lnTo>
                    <a:pt x="104765" y="22226"/>
                  </a:lnTo>
                  <a:lnTo>
                    <a:pt x="129317" y="16667"/>
                  </a:lnTo>
                  <a:lnTo>
                    <a:pt x="137116" y="12653"/>
                  </a:lnTo>
                  <a:lnTo>
                    <a:pt x="139036" y="12245"/>
                  </a:lnTo>
                  <a:lnTo>
                    <a:pt x="147458" y="6581"/>
                  </a:lnTo>
                  <a:lnTo>
                    <a:pt x="1543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0" name="SMARTInkShape-778"/>
            <p:cNvSpPr/>
            <p:nvPr>
              <p:custDataLst>
                <p:tags r:id="rId14"/>
              </p:custDataLst>
            </p:nvPr>
          </p:nvSpPr>
          <p:spPr>
            <a:xfrm>
              <a:off x="5057775" y="2937510"/>
              <a:ext cx="182522" cy="17144"/>
            </a:xfrm>
            <a:custGeom>
              <a:avLst/>
              <a:gdLst/>
              <a:ahLst/>
              <a:cxnLst/>
              <a:rect l="0" t="0" r="0" b="0"/>
              <a:pathLst>
                <a:path w="182522" h="17144">
                  <a:moveTo>
                    <a:pt x="0" y="0"/>
                  </a:moveTo>
                  <a:lnTo>
                    <a:pt x="0" y="0"/>
                  </a:lnTo>
                  <a:lnTo>
                    <a:pt x="25570" y="0"/>
                  </a:lnTo>
                  <a:lnTo>
                    <a:pt x="36433" y="635"/>
                  </a:lnTo>
                  <a:lnTo>
                    <a:pt x="63004" y="5185"/>
                  </a:lnTo>
                  <a:lnTo>
                    <a:pt x="86621" y="8679"/>
                  </a:lnTo>
                  <a:lnTo>
                    <a:pt x="112725" y="11068"/>
                  </a:lnTo>
                  <a:lnTo>
                    <a:pt x="126957" y="13016"/>
                  </a:lnTo>
                  <a:lnTo>
                    <a:pt x="154818" y="16903"/>
                  </a:lnTo>
                  <a:lnTo>
                    <a:pt x="181671" y="17143"/>
                  </a:lnTo>
                  <a:lnTo>
                    <a:pt x="182074" y="16509"/>
                  </a:lnTo>
                  <a:lnTo>
                    <a:pt x="182521" y="14110"/>
                  </a:lnTo>
                  <a:lnTo>
                    <a:pt x="182006" y="13217"/>
                  </a:lnTo>
                  <a:lnTo>
                    <a:pt x="181027" y="12621"/>
                  </a:lnTo>
                  <a:lnTo>
                    <a:pt x="177928" y="11665"/>
                  </a:lnTo>
                  <a:lnTo>
                    <a:pt x="177504" y="9841"/>
                  </a:lnTo>
                  <a:lnTo>
                    <a:pt x="17716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4" name="SMARTInkShape-Group178"/>
          <p:cNvGrpSpPr/>
          <p:nvPr/>
        </p:nvGrpSpPr>
        <p:grpSpPr>
          <a:xfrm>
            <a:off x="5403697" y="2681252"/>
            <a:ext cx="305466" cy="335132"/>
            <a:chOff x="5403697" y="2681252"/>
            <a:chExt cx="305466" cy="335132"/>
          </a:xfrm>
        </p:grpSpPr>
        <p:sp>
          <p:nvSpPr>
            <p:cNvPr id="252" name="SMARTInkShape-779"/>
            <p:cNvSpPr/>
            <p:nvPr>
              <p:custDataLst>
                <p:tags r:id="rId11"/>
              </p:custDataLst>
            </p:nvPr>
          </p:nvSpPr>
          <p:spPr>
            <a:xfrm>
              <a:off x="5566410" y="2847478"/>
              <a:ext cx="142753" cy="168906"/>
            </a:xfrm>
            <a:custGeom>
              <a:avLst/>
              <a:gdLst/>
              <a:ahLst/>
              <a:cxnLst/>
              <a:rect l="0" t="0" r="0" b="0"/>
              <a:pathLst>
                <a:path w="142753" h="168906">
                  <a:moveTo>
                    <a:pt x="17145" y="61457"/>
                  </a:moveTo>
                  <a:lnTo>
                    <a:pt x="17145" y="61457"/>
                  </a:lnTo>
                  <a:lnTo>
                    <a:pt x="17145" y="69411"/>
                  </a:lnTo>
                  <a:lnTo>
                    <a:pt x="15452" y="73035"/>
                  </a:lnTo>
                  <a:lnTo>
                    <a:pt x="14111" y="74891"/>
                  </a:lnTo>
                  <a:lnTo>
                    <a:pt x="7011" y="101614"/>
                  </a:lnTo>
                  <a:lnTo>
                    <a:pt x="5972" y="116732"/>
                  </a:lnTo>
                  <a:lnTo>
                    <a:pt x="8825" y="128141"/>
                  </a:lnTo>
                  <a:lnTo>
                    <a:pt x="17304" y="145490"/>
                  </a:lnTo>
                  <a:lnTo>
                    <a:pt x="21661" y="150240"/>
                  </a:lnTo>
                  <a:lnTo>
                    <a:pt x="49632" y="166203"/>
                  </a:lnTo>
                  <a:lnTo>
                    <a:pt x="64024" y="168905"/>
                  </a:lnTo>
                  <a:lnTo>
                    <a:pt x="77319" y="166671"/>
                  </a:lnTo>
                  <a:lnTo>
                    <a:pt x="100896" y="156578"/>
                  </a:lnTo>
                  <a:lnTo>
                    <a:pt x="120785" y="140345"/>
                  </a:lnTo>
                  <a:lnTo>
                    <a:pt x="138171" y="115326"/>
                  </a:lnTo>
                  <a:lnTo>
                    <a:pt x="141481" y="103524"/>
                  </a:lnTo>
                  <a:lnTo>
                    <a:pt x="142752" y="75600"/>
                  </a:lnTo>
                  <a:lnTo>
                    <a:pt x="134910" y="48969"/>
                  </a:lnTo>
                  <a:lnTo>
                    <a:pt x="123004" y="31521"/>
                  </a:lnTo>
                  <a:lnTo>
                    <a:pt x="111517" y="20343"/>
                  </a:lnTo>
                  <a:lnTo>
                    <a:pt x="85358" y="8473"/>
                  </a:lnTo>
                  <a:lnTo>
                    <a:pt x="58864" y="1202"/>
                  </a:lnTo>
                  <a:lnTo>
                    <a:pt x="39878" y="0"/>
                  </a:lnTo>
                  <a:lnTo>
                    <a:pt x="12992" y="4480"/>
                  </a:lnTo>
                  <a:lnTo>
                    <a:pt x="0" y="100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3" name="SMARTInkShape-780"/>
            <p:cNvSpPr/>
            <p:nvPr>
              <p:custDataLst>
                <p:tags r:id="rId12"/>
              </p:custDataLst>
            </p:nvPr>
          </p:nvSpPr>
          <p:spPr>
            <a:xfrm>
              <a:off x="5403697" y="2681252"/>
              <a:ext cx="162428" cy="318222"/>
            </a:xfrm>
            <a:custGeom>
              <a:avLst/>
              <a:gdLst/>
              <a:ahLst/>
              <a:cxnLst/>
              <a:rect l="0" t="0" r="0" b="0"/>
              <a:pathLst>
                <a:path w="162428" h="318222">
                  <a:moveTo>
                    <a:pt x="82703" y="187678"/>
                  </a:moveTo>
                  <a:lnTo>
                    <a:pt x="82703" y="187678"/>
                  </a:lnTo>
                  <a:lnTo>
                    <a:pt x="82703" y="184644"/>
                  </a:lnTo>
                  <a:lnTo>
                    <a:pt x="83338" y="183750"/>
                  </a:lnTo>
                  <a:lnTo>
                    <a:pt x="84397" y="183155"/>
                  </a:lnTo>
                  <a:lnTo>
                    <a:pt x="93691" y="179164"/>
                  </a:lnTo>
                  <a:lnTo>
                    <a:pt x="106947" y="168722"/>
                  </a:lnTo>
                  <a:lnTo>
                    <a:pt x="132834" y="141558"/>
                  </a:lnTo>
                  <a:lnTo>
                    <a:pt x="147147" y="114540"/>
                  </a:lnTo>
                  <a:lnTo>
                    <a:pt x="150430" y="110344"/>
                  </a:lnTo>
                  <a:lnTo>
                    <a:pt x="154079" y="100602"/>
                  </a:lnTo>
                  <a:lnTo>
                    <a:pt x="161265" y="73761"/>
                  </a:lnTo>
                  <a:lnTo>
                    <a:pt x="162427" y="58214"/>
                  </a:lnTo>
                  <a:lnTo>
                    <a:pt x="159594" y="46730"/>
                  </a:lnTo>
                  <a:lnTo>
                    <a:pt x="151123" y="29354"/>
                  </a:lnTo>
                  <a:lnTo>
                    <a:pt x="137938" y="9502"/>
                  </a:lnTo>
                  <a:lnTo>
                    <a:pt x="134134" y="6889"/>
                  </a:lnTo>
                  <a:lnTo>
                    <a:pt x="116490" y="458"/>
                  </a:lnTo>
                  <a:lnTo>
                    <a:pt x="112848" y="0"/>
                  </a:lnTo>
                  <a:lnTo>
                    <a:pt x="107108" y="1184"/>
                  </a:lnTo>
                  <a:lnTo>
                    <a:pt x="100305" y="3727"/>
                  </a:lnTo>
                  <a:lnTo>
                    <a:pt x="92575" y="6174"/>
                  </a:lnTo>
                  <a:lnTo>
                    <a:pt x="89285" y="7620"/>
                  </a:lnTo>
                  <a:lnTo>
                    <a:pt x="83934" y="12614"/>
                  </a:lnTo>
                  <a:lnTo>
                    <a:pt x="69440" y="32385"/>
                  </a:lnTo>
                  <a:lnTo>
                    <a:pt x="66708" y="43170"/>
                  </a:lnTo>
                  <a:lnTo>
                    <a:pt x="65625" y="70219"/>
                  </a:lnTo>
                  <a:lnTo>
                    <a:pt x="65567" y="96574"/>
                  </a:lnTo>
                  <a:lnTo>
                    <a:pt x="70082" y="124857"/>
                  </a:lnTo>
                  <a:lnTo>
                    <a:pt x="75679" y="153394"/>
                  </a:lnTo>
                  <a:lnTo>
                    <a:pt x="84687" y="181964"/>
                  </a:lnTo>
                  <a:lnTo>
                    <a:pt x="92450" y="210538"/>
                  </a:lnTo>
                  <a:lnTo>
                    <a:pt x="95328" y="225990"/>
                  </a:lnTo>
                  <a:lnTo>
                    <a:pt x="98508" y="240305"/>
                  </a:lnTo>
                  <a:lnTo>
                    <a:pt x="101145" y="254918"/>
                  </a:lnTo>
                  <a:lnTo>
                    <a:pt x="104690" y="271233"/>
                  </a:lnTo>
                  <a:lnTo>
                    <a:pt x="104756" y="286685"/>
                  </a:lnTo>
                  <a:lnTo>
                    <a:pt x="99728" y="305030"/>
                  </a:lnTo>
                  <a:lnTo>
                    <a:pt x="97043" y="309261"/>
                  </a:lnTo>
                  <a:lnTo>
                    <a:pt x="93733" y="311565"/>
                  </a:lnTo>
                  <a:lnTo>
                    <a:pt x="72820" y="318221"/>
                  </a:lnTo>
                  <a:lnTo>
                    <a:pt x="67092" y="317028"/>
                  </a:lnTo>
                  <a:lnTo>
                    <a:pt x="61795" y="315017"/>
                  </a:lnTo>
                  <a:lnTo>
                    <a:pt x="44358" y="310586"/>
                  </a:lnTo>
                  <a:lnTo>
                    <a:pt x="36135" y="305516"/>
                  </a:lnTo>
                  <a:lnTo>
                    <a:pt x="16619" y="286616"/>
                  </a:lnTo>
                  <a:lnTo>
                    <a:pt x="6581" y="269326"/>
                  </a:lnTo>
                  <a:lnTo>
                    <a:pt x="0" y="246710"/>
                  </a:lnTo>
                  <a:lnTo>
                    <a:pt x="14" y="239103"/>
                  </a:lnTo>
                  <a:lnTo>
                    <a:pt x="3858" y="214453"/>
                  </a:lnTo>
                  <a:lnTo>
                    <a:pt x="21603" y="197282"/>
                  </a:lnTo>
                  <a:lnTo>
                    <a:pt x="30450" y="191511"/>
                  </a:lnTo>
                  <a:lnTo>
                    <a:pt x="41115" y="188814"/>
                  </a:lnTo>
                  <a:lnTo>
                    <a:pt x="67482" y="187744"/>
                  </a:lnTo>
                  <a:lnTo>
                    <a:pt x="78899" y="188333"/>
                  </a:lnTo>
                  <a:lnTo>
                    <a:pt x="106254" y="198651"/>
                  </a:lnTo>
                  <a:lnTo>
                    <a:pt x="111278" y="1991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65" name="SMARTInkShape-Group179"/>
          <p:cNvGrpSpPr/>
          <p:nvPr/>
        </p:nvGrpSpPr>
        <p:grpSpPr>
          <a:xfrm>
            <a:off x="5875020" y="2771860"/>
            <a:ext cx="1011556" cy="594276"/>
            <a:chOff x="5875020" y="2771860"/>
            <a:chExt cx="1011556" cy="594276"/>
          </a:xfrm>
        </p:grpSpPr>
        <p:sp>
          <p:nvSpPr>
            <p:cNvPr id="255" name="SMARTInkShape-781"/>
            <p:cNvSpPr/>
            <p:nvPr>
              <p:custDataLst>
                <p:tags r:id="rId1"/>
              </p:custDataLst>
            </p:nvPr>
          </p:nvSpPr>
          <p:spPr>
            <a:xfrm>
              <a:off x="5990207" y="2926080"/>
              <a:ext cx="61979" cy="68481"/>
            </a:xfrm>
            <a:custGeom>
              <a:avLst/>
              <a:gdLst/>
              <a:ahLst/>
              <a:cxnLst/>
              <a:rect l="0" t="0" r="0" b="0"/>
              <a:pathLst>
                <a:path w="61979" h="68481">
                  <a:moveTo>
                    <a:pt x="27688" y="0"/>
                  </a:moveTo>
                  <a:lnTo>
                    <a:pt x="27688" y="0"/>
                  </a:lnTo>
                  <a:lnTo>
                    <a:pt x="17288" y="0"/>
                  </a:lnTo>
                  <a:lnTo>
                    <a:pt x="8394" y="7954"/>
                  </a:lnTo>
                  <a:lnTo>
                    <a:pt x="6413" y="11578"/>
                  </a:lnTo>
                  <a:lnTo>
                    <a:pt x="4898" y="15306"/>
                  </a:lnTo>
                  <a:lnTo>
                    <a:pt x="1109" y="20974"/>
                  </a:lnTo>
                  <a:lnTo>
                    <a:pt x="0" y="24774"/>
                  </a:lnTo>
                  <a:lnTo>
                    <a:pt x="340" y="26676"/>
                  </a:lnTo>
                  <a:lnTo>
                    <a:pt x="10727" y="44529"/>
                  </a:lnTo>
                  <a:lnTo>
                    <a:pt x="29596" y="64749"/>
                  </a:lnTo>
                  <a:lnTo>
                    <a:pt x="35098" y="66877"/>
                  </a:lnTo>
                  <a:lnTo>
                    <a:pt x="54104" y="68480"/>
                  </a:lnTo>
                  <a:lnTo>
                    <a:pt x="56997" y="66842"/>
                  </a:lnTo>
                  <a:lnTo>
                    <a:pt x="61978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6" name="SMARTInkShape-782"/>
            <p:cNvSpPr/>
            <p:nvPr>
              <p:custDataLst>
                <p:tags r:id="rId2"/>
              </p:custDataLst>
            </p:nvPr>
          </p:nvSpPr>
          <p:spPr>
            <a:xfrm>
              <a:off x="6577994" y="3034665"/>
              <a:ext cx="91054" cy="96882"/>
            </a:xfrm>
            <a:custGeom>
              <a:avLst/>
              <a:gdLst/>
              <a:ahLst/>
              <a:cxnLst/>
              <a:rect l="0" t="0" r="0" b="0"/>
              <a:pathLst>
                <a:path w="91054" h="96882">
                  <a:moveTo>
                    <a:pt x="28545" y="0"/>
                  </a:moveTo>
                  <a:lnTo>
                    <a:pt x="28545" y="0"/>
                  </a:lnTo>
                  <a:lnTo>
                    <a:pt x="19867" y="0"/>
                  </a:lnTo>
                  <a:lnTo>
                    <a:pt x="18950" y="635"/>
                  </a:lnTo>
                  <a:lnTo>
                    <a:pt x="18339" y="1693"/>
                  </a:lnTo>
                  <a:lnTo>
                    <a:pt x="17931" y="3034"/>
                  </a:lnTo>
                  <a:lnTo>
                    <a:pt x="17024" y="3927"/>
                  </a:lnTo>
                  <a:lnTo>
                    <a:pt x="11007" y="7055"/>
                  </a:lnTo>
                  <a:lnTo>
                    <a:pt x="3703" y="13600"/>
                  </a:lnTo>
                  <a:lnTo>
                    <a:pt x="1630" y="17263"/>
                  </a:lnTo>
                  <a:lnTo>
                    <a:pt x="189" y="22758"/>
                  </a:lnTo>
                  <a:lnTo>
                    <a:pt x="0" y="27683"/>
                  </a:lnTo>
                  <a:lnTo>
                    <a:pt x="3013" y="31345"/>
                  </a:lnTo>
                  <a:lnTo>
                    <a:pt x="6192" y="32981"/>
                  </a:lnTo>
                  <a:lnTo>
                    <a:pt x="7928" y="33417"/>
                  </a:lnTo>
                  <a:lnTo>
                    <a:pt x="17160" y="38698"/>
                  </a:lnTo>
                  <a:lnTo>
                    <a:pt x="24745" y="39747"/>
                  </a:lnTo>
                  <a:lnTo>
                    <a:pt x="51555" y="32940"/>
                  </a:lnTo>
                  <a:lnTo>
                    <a:pt x="61186" y="28175"/>
                  </a:lnTo>
                  <a:lnTo>
                    <a:pt x="63641" y="26403"/>
                  </a:lnTo>
                  <a:lnTo>
                    <a:pt x="69756" y="24435"/>
                  </a:lnTo>
                  <a:lnTo>
                    <a:pt x="91053" y="22868"/>
                  </a:lnTo>
                  <a:lnTo>
                    <a:pt x="70434" y="48397"/>
                  </a:lnTo>
                  <a:lnTo>
                    <a:pt x="52597" y="74340"/>
                  </a:lnTo>
                  <a:lnTo>
                    <a:pt x="44021" y="86510"/>
                  </a:lnTo>
                  <a:lnTo>
                    <a:pt x="40080" y="89249"/>
                  </a:lnTo>
                  <a:lnTo>
                    <a:pt x="38140" y="89979"/>
                  </a:lnTo>
                  <a:lnTo>
                    <a:pt x="36847" y="91101"/>
                  </a:lnTo>
                  <a:lnTo>
                    <a:pt x="35410" y="94041"/>
                  </a:lnTo>
                  <a:lnTo>
                    <a:pt x="35662" y="95079"/>
                  </a:lnTo>
                  <a:lnTo>
                    <a:pt x="36466" y="95771"/>
                  </a:lnTo>
                  <a:lnTo>
                    <a:pt x="39283" y="96881"/>
                  </a:lnTo>
                  <a:lnTo>
                    <a:pt x="49756" y="92210"/>
                  </a:lnTo>
                  <a:lnTo>
                    <a:pt x="5712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7" name="SMARTInkShape-783"/>
            <p:cNvSpPr/>
            <p:nvPr>
              <p:custDataLst>
                <p:tags r:id="rId3"/>
              </p:custDataLst>
            </p:nvPr>
          </p:nvSpPr>
          <p:spPr>
            <a:xfrm>
              <a:off x="5915287" y="2920371"/>
              <a:ext cx="85464" cy="71597"/>
            </a:xfrm>
            <a:custGeom>
              <a:avLst/>
              <a:gdLst/>
              <a:ahLst/>
              <a:cxnLst/>
              <a:rect l="0" t="0" r="0" b="0"/>
              <a:pathLst>
                <a:path w="85464" h="71597">
                  <a:moveTo>
                    <a:pt x="16883" y="5709"/>
                  </a:moveTo>
                  <a:lnTo>
                    <a:pt x="16883" y="5709"/>
                  </a:lnTo>
                  <a:lnTo>
                    <a:pt x="16883" y="0"/>
                  </a:lnTo>
                  <a:lnTo>
                    <a:pt x="7770" y="9742"/>
                  </a:lnTo>
                  <a:lnTo>
                    <a:pt x="4218" y="17183"/>
                  </a:lnTo>
                  <a:lnTo>
                    <a:pt x="1729" y="20968"/>
                  </a:lnTo>
                  <a:lnTo>
                    <a:pt x="327" y="27305"/>
                  </a:lnTo>
                  <a:lnTo>
                    <a:pt x="0" y="33510"/>
                  </a:lnTo>
                  <a:lnTo>
                    <a:pt x="1548" y="38808"/>
                  </a:lnTo>
                  <a:lnTo>
                    <a:pt x="3718" y="43280"/>
                  </a:lnTo>
                  <a:lnTo>
                    <a:pt x="8258" y="56298"/>
                  </a:lnTo>
                  <a:lnTo>
                    <a:pt x="13339" y="63949"/>
                  </a:lnTo>
                  <a:lnTo>
                    <a:pt x="18695" y="66518"/>
                  </a:lnTo>
                  <a:lnTo>
                    <a:pt x="36172" y="71596"/>
                  </a:lnTo>
                  <a:lnTo>
                    <a:pt x="62617" y="67113"/>
                  </a:lnTo>
                  <a:lnTo>
                    <a:pt x="71779" y="63699"/>
                  </a:lnTo>
                  <a:lnTo>
                    <a:pt x="85463" y="514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8" name="SMARTInkShape-784"/>
            <p:cNvSpPr/>
            <p:nvPr>
              <p:custDataLst>
                <p:tags r:id="rId4"/>
              </p:custDataLst>
            </p:nvPr>
          </p:nvSpPr>
          <p:spPr>
            <a:xfrm>
              <a:off x="6017895" y="2771860"/>
              <a:ext cx="240024" cy="342786"/>
            </a:xfrm>
            <a:custGeom>
              <a:avLst/>
              <a:gdLst/>
              <a:ahLst/>
              <a:cxnLst/>
              <a:rect l="0" t="0" r="0" b="0"/>
              <a:pathLst>
                <a:path w="240024" h="342786">
                  <a:moveTo>
                    <a:pt x="0" y="91355"/>
                  </a:moveTo>
                  <a:lnTo>
                    <a:pt x="0" y="91355"/>
                  </a:lnTo>
                  <a:lnTo>
                    <a:pt x="0" y="102343"/>
                  </a:lnTo>
                  <a:lnTo>
                    <a:pt x="1693" y="107457"/>
                  </a:lnTo>
                  <a:lnTo>
                    <a:pt x="10383" y="121815"/>
                  </a:lnTo>
                  <a:lnTo>
                    <a:pt x="38208" y="141939"/>
                  </a:lnTo>
                  <a:lnTo>
                    <a:pt x="47461" y="145587"/>
                  </a:lnTo>
                  <a:lnTo>
                    <a:pt x="75639" y="152772"/>
                  </a:lnTo>
                  <a:lnTo>
                    <a:pt x="86322" y="152941"/>
                  </a:lnTo>
                  <a:lnTo>
                    <a:pt x="111345" y="146181"/>
                  </a:lnTo>
                  <a:lnTo>
                    <a:pt x="131354" y="138262"/>
                  </a:lnTo>
                  <a:lnTo>
                    <a:pt x="152137" y="121490"/>
                  </a:lnTo>
                  <a:lnTo>
                    <a:pt x="175237" y="94024"/>
                  </a:lnTo>
                  <a:lnTo>
                    <a:pt x="198118" y="65546"/>
                  </a:lnTo>
                  <a:lnTo>
                    <a:pt x="220227" y="38065"/>
                  </a:lnTo>
                  <a:lnTo>
                    <a:pt x="231709" y="19087"/>
                  </a:lnTo>
                  <a:lnTo>
                    <a:pt x="234178" y="10181"/>
                  </a:lnTo>
                  <a:lnTo>
                    <a:pt x="235493" y="8664"/>
                  </a:lnTo>
                  <a:lnTo>
                    <a:pt x="237005" y="7653"/>
                  </a:lnTo>
                  <a:lnTo>
                    <a:pt x="238014" y="6344"/>
                  </a:lnTo>
                  <a:lnTo>
                    <a:pt x="240008" y="0"/>
                  </a:lnTo>
                  <a:lnTo>
                    <a:pt x="240023" y="2974"/>
                  </a:lnTo>
                  <a:lnTo>
                    <a:pt x="238333" y="6143"/>
                  </a:lnTo>
                  <a:lnTo>
                    <a:pt x="226596" y="22029"/>
                  </a:lnTo>
                  <a:lnTo>
                    <a:pt x="215256" y="48752"/>
                  </a:lnTo>
                  <a:lnTo>
                    <a:pt x="204045" y="76313"/>
                  </a:lnTo>
                  <a:lnTo>
                    <a:pt x="193199" y="102072"/>
                  </a:lnTo>
                  <a:lnTo>
                    <a:pt x="184307" y="129432"/>
                  </a:lnTo>
                  <a:lnTo>
                    <a:pt x="172673" y="155532"/>
                  </a:lnTo>
                  <a:lnTo>
                    <a:pt x="166097" y="177469"/>
                  </a:lnTo>
                  <a:lnTo>
                    <a:pt x="160127" y="200055"/>
                  </a:lnTo>
                  <a:lnTo>
                    <a:pt x="152643" y="222834"/>
                  </a:lnTo>
                  <a:lnTo>
                    <a:pt x="141771" y="250253"/>
                  </a:lnTo>
                  <a:lnTo>
                    <a:pt x="131551" y="278109"/>
                  </a:lnTo>
                  <a:lnTo>
                    <a:pt x="120024" y="305478"/>
                  </a:lnTo>
                  <a:lnTo>
                    <a:pt x="111125" y="321576"/>
                  </a:lnTo>
                  <a:lnTo>
                    <a:pt x="109087" y="330953"/>
                  </a:lnTo>
                  <a:lnTo>
                    <a:pt x="108919" y="333002"/>
                  </a:lnTo>
                  <a:lnTo>
                    <a:pt x="107040" y="336972"/>
                  </a:lnTo>
                  <a:lnTo>
                    <a:pt x="102891" y="342785"/>
                  </a:lnTo>
                  <a:lnTo>
                    <a:pt x="107792" y="337892"/>
                  </a:lnTo>
                  <a:lnTo>
                    <a:pt x="108585" y="3313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9" name="SMARTInkShape-785"/>
            <p:cNvSpPr/>
            <p:nvPr>
              <p:custDataLst>
                <p:tags r:id="rId5"/>
              </p:custDataLst>
            </p:nvPr>
          </p:nvSpPr>
          <p:spPr>
            <a:xfrm>
              <a:off x="6609031" y="3006090"/>
              <a:ext cx="111809" cy="182881"/>
            </a:xfrm>
            <a:custGeom>
              <a:avLst/>
              <a:gdLst/>
              <a:ahLst/>
              <a:cxnLst/>
              <a:rect l="0" t="0" r="0" b="0"/>
              <a:pathLst>
                <a:path w="111809" h="182881">
                  <a:moveTo>
                    <a:pt x="111808" y="0"/>
                  </a:moveTo>
                  <a:lnTo>
                    <a:pt x="111808" y="0"/>
                  </a:lnTo>
                  <a:lnTo>
                    <a:pt x="108774" y="0"/>
                  </a:lnTo>
                  <a:lnTo>
                    <a:pt x="105592" y="1693"/>
                  </a:lnTo>
                  <a:lnTo>
                    <a:pt x="79080" y="22113"/>
                  </a:lnTo>
                  <a:lnTo>
                    <a:pt x="58635" y="46374"/>
                  </a:lnTo>
                  <a:lnTo>
                    <a:pt x="36132" y="70454"/>
                  </a:lnTo>
                  <a:lnTo>
                    <a:pt x="17358" y="98472"/>
                  </a:lnTo>
                  <a:lnTo>
                    <a:pt x="4964" y="124002"/>
                  </a:lnTo>
                  <a:lnTo>
                    <a:pt x="2818" y="135027"/>
                  </a:lnTo>
                  <a:lnTo>
                    <a:pt x="292" y="138964"/>
                  </a:lnTo>
                  <a:lnTo>
                    <a:pt x="0" y="140268"/>
                  </a:lnTo>
                  <a:lnTo>
                    <a:pt x="438" y="141137"/>
                  </a:lnTo>
                  <a:lnTo>
                    <a:pt x="3061" y="142773"/>
                  </a:lnTo>
                  <a:lnTo>
                    <a:pt x="3175" y="139811"/>
                  </a:lnTo>
                  <a:lnTo>
                    <a:pt x="3827" y="138927"/>
                  </a:lnTo>
                  <a:lnTo>
                    <a:pt x="11174" y="134359"/>
                  </a:lnTo>
                  <a:lnTo>
                    <a:pt x="18529" y="128093"/>
                  </a:lnTo>
                  <a:lnTo>
                    <a:pt x="24198" y="126430"/>
                  </a:lnTo>
                  <a:lnTo>
                    <a:pt x="42405" y="125731"/>
                  </a:lnTo>
                  <a:lnTo>
                    <a:pt x="47629" y="129658"/>
                  </a:lnTo>
                  <a:lnTo>
                    <a:pt x="52928" y="130915"/>
                  </a:lnTo>
                  <a:lnTo>
                    <a:pt x="68001" y="131424"/>
                  </a:lnTo>
                  <a:lnTo>
                    <a:pt x="96530" y="121959"/>
                  </a:lnTo>
                  <a:lnTo>
                    <a:pt x="107743" y="120271"/>
                  </a:lnTo>
                  <a:lnTo>
                    <a:pt x="109098" y="119551"/>
                  </a:lnTo>
                  <a:lnTo>
                    <a:pt x="110002" y="118436"/>
                  </a:lnTo>
                  <a:lnTo>
                    <a:pt x="111777" y="114371"/>
                  </a:lnTo>
                  <a:lnTo>
                    <a:pt x="98536" y="125882"/>
                  </a:lnTo>
                  <a:lnTo>
                    <a:pt x="81086" y="139837"/>
                  </a:lnTo>
                  <a:lnTo>
                    <a:pt x="65281" y="155183"/>
                  </a:lnTo>
                  <a:lnTo>
                    <a:pt x="62555" y="161257"/>
                  </a:lnTo>
                  <a:lnTo>
                    <a:pt x="60501" y="178808"/>
                  </a:lnTo>
                  <a:lnTo>
                    <a:pt x="61094" y="180165"/>
                  </a:lnTo>
                  <a:lnTo>
                    <a:pt x="62124" y="181070"/>
                  </a:lnTo>
                  <a:lnTo>
                    <a:pt x="65305" y="182523"/>
                  </a:lnTo>
                  <a:lnTo>
                    <a:pt x="71804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0" name="SMARTInkShape-786"/>
            <p:cNvSpPr/>
            <p:nvPr>
              <p:custDataLst>
                <p:tags r:id="rId6"/>
              </p:custDataLst>
            </p:nvPr>
          </p:nvSpPr>
          <p:spPr>
            <a:xfrm>
              <a:off x="6419103" y="2908935"/>
              <a:ext cx="84568" cy="165736"/>
            </a:xfrm>
            <a:custGeom>
              <a:avLst/>
              <a:gdLst/>
              <a:ahLst/>
              <a:cxnLst/>
              <a:rect l="0" t="0" r="0" b="0"/>
              <a:pathLst>
                <a:path w="84568" h="165736">
                  <a:moveTo>
                    <a:pt x="84567" y="0"/>
                  </a:moveTo>
                  <a:lnTo>
                    <a:pt x="84567" y="0"/>
                  </a:lnTo>
                  <a:lnTo>
                    <a:pt x="84567" y="13434"/>
                  </a:lnTo>
                  <a:lnTo>
                    <a:pt x="72988" y="40157"/>
                  </a:lnTo>
                  <a:lnTo>
                    <a:pt x="60000" y="62878"/>
                  </a:lnTo>
                  <a:lnTo>
                    <a:pt x="38697" y="87419"/>
                  </a:lnTo>
                  <a:lnTo>
                    <a:pt x="17668" y="113947"/>
                  </a:lnTo>
                  <a:lnTo>
                    <a:pt x="2750" y="140949"/>
                  </a:lnTo>
                  <a:lnTo>
                    <a:pt x="0" y="149360"/>
                  </a:lnTo>
                  <a:lnTo>
                    <a:pt x="249" y="151643"/>
                  </a:lnTo>
                  <a:lnTo>
                    <a:pt x="2219" y="155874"/>
                  </a:lnTo>
                  <a:lnTo>
                    <a:pt x="6899" y="161825"/>
                  </a:lnTo>
                  <a:lnTo>
                    <a:pt x="10466" y="163997"/>
                  </a:lnTo>
                  <a:lnTo>
                    <a:pt x="15895" y="165506"/>
                  </a:lnTo>
                  <a:lnTo>
                    <a:pt x="21702" y="16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1" name="SMARTInkShape-787"/>
            <p:cNvSpPr/>
            <p:nvPr>
              <p:custDataLst>
                <p:tags r:id="rId7"/>
              </p:custDataLst>
            </p:nvPr>
          </p:nvSpPr>
          <p:spPr>
            <a:xfrm>
              <a:off x="6686579" y="3145739"/>
              <a:ext cx="199997" cy="220397"/>
            </a:xfrm>
            <a:custGeom>
              <a:avLst/>
              <a:gdLst/>
              <a:ahLst/>
              <a:cxnLst/>
              <a:rect l="0" t="0" r="0" b="0"/>
              <a:pathLst>
                <a:path w="199997" h="220397">
                  <a:moveTo>
                    <a:pt x="34260" y="26086"/>
                  </a:moveTo>
                  <a:lnTo>
                    <a:pt x="34260" y="26086"/>
                  </a:lnTo>
                  <a:lnTo>
                    <a:pt x="31226" y="26086"/>
                  </a:lnTo>
                  <a:lnTo>
                    <a:pt x="23273" y="29120"/>
                  </a:lnTo>
                  <a:lnTo>
                    <a:pt x="11710" y="37664"/>
                  </a:lnTo>
                  <a:lnTo>
                    <a:pt x="7728" y="40757"/>
                  </a:lnTo>
                  <a:lnTo>
                    <a:pt x="3842" y="42132"/>
                  </a:lnTo>
                  <a:lnTo>
                    <a:pt x="2551" y="43133"/>
                  </a:lnTo>
                  <a:lnTo>
                    <a:pt x="1118" y="45939"/>
                  </a:lnTo>
                  <a:lnTo>
                    <a:pt x="0" y="62302"/>
                  </a:lnTo>
                  <a:lnTo>
                    <a:pt x="625" y="63565"/>
                  </a:lnTo>
                  <a:lnTo>
                    <a:pt x="1677" y="64407"/>
                  </a:lnTo>
                  <a:lnTo>
                    <a:pt x="3014" y="64968"/>
                  </a:lnTo>
                  <a:lnTo>
                    <a:pt x="18326" y="65992"/>
                  </a:lnTo>
                  <a:lnTo>
                    <a:pt x="22522" y="64354"/>
                  </a:lnTo>
                  <a:lnTo>
                    <a:pt x="26503" y="62144"/>
                  </a:lnTo>
                  <a:lnTo>
                    <a:pt x="39182" y="57575"/>
                  </a:lnTo>
                  <a:lnTo>
                    <a:pt x="51050" y="48828"/>
                  </a:lnTo>
                  <a:lnTo>
                    <a:pt x="64720" y="35604"/>
                  </a:lnTo>
                  <a:lnTo>
                    <a:pt x="66849" y="31798"/>
                  </a:lnTo>
                  <a:lnTo>
                    <a:pt x="68327" y="26203"/>
                  </a:lnTo>
                  <a:lnTo>
                    <a:pt x="68451" y="23387"/>
                  </a:lnTo>
                  <a:lnTo>
                    <a:pt x="67849" y="22381"/>
                  </a:lnTo>
                  <a:lnTo>
                    <a:pt x="66813" y="21711"/>
                  </a:lnTo>
                  <a:lnTo>
                    <a:pt x="62321" y="20768"/>
                  </a:lnTo>
                  <a:lnTo>
                    <a:pt x="60587" y="20636"/>
                  </a:lnTo>
                  <a:lnTo>
                    <a:pt x="56968" y="22182"/>
                  </a:lnTo>
                  <a:lnTo>
                    <a:pt x="48697" y="28891"/>
                  </a:lnTo>
                  <a:lnTo>
                    <a:pt x="48330" y="30496"/>
                  </a:lnTo>
                  <a:lnTo>
                    <a:pt x="48721" y="32201"/>
                  </a:lnTo>
                  <a:lnTo>
                    <a:pt x="50213" y="35789"/>
                  </a:lnTo>
                  <a:lnTo>
                    <a:pt x="51687" y="41379"/>
                  </a:lnTo>
                  <a:lnTo>
                    <a:pt x="54282" y="45159"/>
                  </a:lnTo>
                  <a:lnTo>
                    <a:pt x="57553" y="47263"/>
                  </a:lnTo>
                  <a:lnTo>
                    <a:pt x="61123" y="48833"/>
                  </a:lnTo>
                  <a:lnTo>
                    <a:pt x="64826" y="51647"/>
                  </a:lnTo>
                  <a:lnTo>
                    <a:pt x="70282" y="53322"/>
                  </a:lnTo>
                  <a:lnTo>
                    <a:pt x="84133" y="54396"/>
                  </a:lnTo>
                  <a:lnTo>
                    <a:pt x="110481" y="48825"/>
                  </a:lnTo>
                  <a:lnTo>
                    <a:pt x="121262" y="44536"/>
                  </a:lnTo>
                  <a:lnTo>
                    <a:pt x="148164" y="20714"/>
                  </a:lnTo>
                  <a:lnTo>
                    <a:pt x="157399" y="10891"/>
                  </a:lnTo>
                  <a:lnTo>
                    <a:pt x="158839" y="7056"/>
                  </a:lnTo>
                  <a:lnTo>
                    <a:pt x="158588" y="5779"/>
                  </a:lnTo>
                  <a:lnTo>
                    <a:pt x="157786" y="4928"/>
                  </a:lnTo>
                  <a:lnTo>
                    <a:pt x="155201" y="3982"/>
                  </a:lnTo>
                  <a:lnTo>
                    <a:pt x="151935" y="3562"/>
                  </a:lnTo>
                  <a:lnTo>
                    <a:pt x="148367" y="1682"/>
                  </a:lnTo>
                  <a:lnTo>
                    <a:pt x="146527" y="292"/>
                  </a:lnTo>
                  <a:lnTo>
                    <a:pt x="144030" y="0"/>
                  </a:lnTo>
                  <a:lnTo>
                    <a:pt x="116073" y="6097"/>
                  </a:lnTo>
                  <a:lnTo>
                    <a:pt x="96988" y="13577"/>
                  </a:lnTo>
                  <a:lnTo>
                    <a:pt x="70347" y="35982"/>
                  </a:lnTo>
                  <a:lnTo>
                    <a:pt x="63368" y="44470"/>
                  </a:lnTo>
                  <a:lnTo>
                    <a:pt x="46498" y="69973"/>
                  </a:lnTo>
                  <a:lnTo>
                    <a:pt x="42875" y="77553"/>
                  </a:lnTo>
                  <a:lnTo>
                    <a:pt x="40231" y="95860"/>
                  </a:lnTo>
                  <a:lnTo>
                    <a:pt x="40724" y="102817"/>
                  </a:lnTo>
                  <a:lnTo>
                    <a:pt x="44571" y="113238"/>
                  </a:lnTo>
                  <a:lnTo>
                    <a:pt x="53414" y="124832"/>
                  </a:lnTo>
                  <a:lnTo>
                    <a:pt x="57167" y="127123"/>
                  </a:lnTo>
                  <a:lnTo>
                    <a:pt x="60952" y="128776"/>
                  </a:lnTo>
                  <a:lnTo>
                    <a:pt x="66652" y="132642"/>
                  </a:lnTo>
                  <a:lnTo>
                    <a:pt x="72998" y="134070"/>
                  </a:lnTo>
                  <a:lnTo>
                    <a:pt x="89841" y="134592"/>
                  </a:lnTo>
                  <a:lnTo>
                    <a:pt x="95581" y="132942"/>
                  </a:lnTo>
                  <a:lnTo>
                    <a:pt x="100249" y="130728"/>
                  </a:lnTo>
                  <a:lnTo>
                    <a:pt x="112305" y="128477"/>
                  </a:lnTo>
                  <a:lnTo>
                    <a:pt x="119886" y="123312"/>
                  </a:lnTo>
                  <a:lnTo>
                    <a:pt x="116923" y="126296"/>
                  </a:lnTo>
                  <a:lnTo>
                    <a:pt x="113756" y="127774"/>
                  </a:lnTo>
                  <a:lnTo>
                    <a:pt x="103515" y="131756"/>
                  </a:lnTo>
                  <a:lnTo>
                    <a:pt x="89732" y="142369"/>
                  </a:lnTo>
                  <a:lnTo>
                    <a:pt x="87490" y="146136"/>
                  </a:lnTo>
                  <a:lnTo>
                    <a:pt x="86892" y="148029"/>
                  </a:lnTo>
                  <a:lnTo>
                    <a:pt x="85858" y="149292"/>
                  </a:lnTo>
                  <a:lnTo>
                    <a:pt x="82005" y="151703"/>
                  </a:lnTo>
                  <a:lnTo>
                    <a:pt x="80881" y="154517"/>
                  </a:lnTo>
                  <a:lnTo>
                    <a:pt x="80247" y="159672"/>
                  </a:lnTo>
                  <a:lnTo>
                    <a:pt x="81792" y="163350"/>
                  </a:lnTo>
                  <a:lnTo>
                    <a:pt x="83094" y="165221"/>
                  </a:lnTo>
                  <a:lnTo>
                    <a:pt x="86233" y="167299"/>
                  </a:lnTo>
                  <a:lnTo>
                    <a:pt x="93423" y="168632"/>
                  </a:lnTo>
                  <a:lnTo>
                    <a:pt x="116176" y="168958"/>
                  </a:lnTo>
                  <a:lnTo>
                    <a:pt x="119986" y="167267"/>
                  </a:lnTo>
                  <a:lnTo>
                    <a:pt x="125672" y="163267"/>
                  </a:lnTo>
                  <a:lnTo>
                    <a:pt x="122658" y="163252"/>
                  </a:lnTo>
                  <a:lnTo>
                    <a:pt x="119481" y="164942"/>
                  </a:lnTo>
                  <a:lnTo>
                    <a:pt x="111542" y="171759"/>
                  </a:lnTo>
                  <a:lnTo>
                    <a:pt x="111181" y="173367"/>
                  </a:lnTo>
                  <a:lnTo>
                    <a:pt x="111577" y="175073"/>
                  </a:lnTo>
                  <a:lnTo>
                    <a:pt x="113073" y="178662"/>
                  </a:lnTo>
                  <a:lnTo>
                    <a:pt x="113739" y="182375"/>
                  </a:lnTo>
                  <a:lnTo>
                    <a:pt x="117421" y="186141"/>
                  </a:lnTo>
                  <a:lnTo>
                    <a:pt x="122656" y="190566"/>
                  </a:lnTo>
                  <a:lnTo>
                    <a:pt x="129808" y="199563"/>
                  </a:lnTo>
                  <a:lnTo>
                    <a:pt x="146947" y="210636"/>
                  </a:lnTo>
                  <a:lnTo>
                    <a:pt x="165880" y="217810"/>
                  </a:lnTo>
                  <a:lnTo>
                    <a:pt x="193365" y="220329"/>
                  </a:lnTo>
                  <a:lnTo>
                    <a:pt x="199996" y="2203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2" name="SMARTInkShape-788"/>
            <p:cNvSpPr/>
            <p:nvPr>
              <p:custDataLst>
                <p:tags r:id="rId8"/>
              </p:custDataLst>
            </p:nvPr>
          </p:nvSpPr>
          <p:spPr>
            <a:xfrm>
              <a:off x="6437731" y="3011805"/>
              <a:ext cx="128683" cy="73955"/>
            </a:xfrm>
            <a:custGeom>
              <a:avLst/>
              <a:gdLst/>
              <a:ahLst/>
              <a:cxnLst/>
              <a:rect l="0" t="0" r="0" b="0"/>
              <a:pathLst>
                <a:path w="128683" h="73955">
                  <a:moveTo>
                    <a:pt x="31649" y="0"/>
                  </a:moveTo>
                  <a:lnTo>
                    <a:pt x="31649" y="0"/>
                  </a:lnTo>
                  <a:lnTo>
                    <a:pt x="17490" y="0"/>
                  </a:lnTo>
                  <a:lnTo>
                    <a:pt x="14137" y="1693"/>
                  </a:lnTo>
                  <a:lnTo>
                    <a:pt x="10530" y="3928"/>
                  </a:lnTo>
                  <a:lnTo>
                    <a:pt x="6812" y="4921"/>
                  </a:lnTo>
                  <a:lnTo>
                    <a:pt x="5566" y="5820"/>
                  </a:lnTo>
                  <a:lnTo>
                    <a:pt x="4735" y="7055"/>
                  </a:lnTo>
                  <a:lnTo>
                    <a:pt x="368" y="16633"/>
                  </a:lnTo>
                  <a:lnTo>
                    <a:pt x="0" y="19344"/>
                  </a:lnTo>
                  <a:lnTo>
                    <a:pt x="3356" y="36171"/>
                  </a:lnTo>
                  <a:lnTo>
                    <a:pt x="14632" y="55846"/>
                  </a:lnTo>
                  <a:lnTo>
                    <a:pt x="22149" y="64512"/>
                  </a:lnTo>
                  <a:lnTo>
                    <a:pt x="30880" y="70409"/>
                  </a:lnTo>
                  <a:lnTo>
                    <a:pt x="41511" y="73143"/>
                  </a:lnTo>
                  <a:lnTo>
                    <a:pt x="52704" y="73954"/>
                  </a:lnTo>
                  <a:lnTo>
                    <a:pt x="58576" y="72450"/>
                  </a:lnTo>
                  <a:lnTo>
                    <a:pt x="63936" y="70300"/>
                  </a:lnTo>
                  <a:lnTo>
                    <a:pt x="73459" y="68454"/>
                  </a:lnTo>
                  <a:lnTo>
                    <a:pt x="80585" y="64168"/>
                  </a:lnTo>
                  <a:lnTo>
                    <a:pt x="90626" y="55166"/>
                  </a:lnTo>
                  <a:lnTo>
                    <a:pt x="92785" y="51400"/>
                  </a:lnTo>
                  <a:lnTo>
                    <a:pt x="94002" y="44016"/>
                  </a:lnTo>
                  <a:lnTo>
                    <a:pt x="94413" y="33177"/>
                  </a:lnTo>
                  <a:lnTo>
                    <a:pt x="92776" y="28927"/>
                  </a:lnTo>
                  <a:lnTo>
                    <a:pt x="83947" y="18044"/>
                  </a:lnTo>
                  <a:lnTo>
                    <a:pt x="80306" y="17411"/>
                  </a:lnTo>
                  <a:lnTo>
                    <a:pt x="69673" y="17168"/>
                  </a:lnTo>
                  <a:lnTo>
                    <a:pt x="68428" y="17796"/>
                  </a:lnTo>
                  <a:lnTo>
                    <a:pt x="67598" y="18849"/>
                  </a:lnTo>
                  <a:lnTo>
                    <a:pt x="66041" y="21712"/>
                  </a:lnTo>
                  <a:lnTo>
                    <a:pt x="62230" y="26894"/>
                  </a:lnTo>
                  <a:lnTo>
                    <a:pt x="60818" y="32451"/>
                  </a:lnTo>
                  <a:lnTo>
                    <a:pt x="60302" y="41918"/>
                  </a:lnTo>
                  <a:lnTo>
                    <a:pt x="61952" y="45723"/>
                  </a:lnTo>
                  <a:lnTo>
                    <a:pt x="68185" y="53341"/>
                  </a:lnTo>
                  <a:lnTo>
                    <a:pt x="73499" y="55457"/>
                  </a:lnTo>
                  <a:lnTo>
                    <a:pt x="99385" y="57120"/>
                  </a:lnTo>
                  <a:lnTo>
                    <a:pt x="104722" y="55443"/>
                  </a:lnTo>
                  <a:lnTo>
                    <a:pt x="124127" y="43715"/>
                  </a:lnTo>
                  <a:lnTo>
                    <a:pt x="126726" y="39960"/>
                  </a:lnTo>
                  <a:lnTo>
                    <a:pt x="128188" y="34277"/>
                  </a:lnTo>
                  <a:lnTo>
                    <a:pt x="128682" y="26667"/>
                  </a:lnTo>
                  <a:lnTo>
                    <a:pt x="127057" y="22859"/>
                  </a:lnTo>
                  <a:lnTo>
                    <a:pt x="120838" y="15240"/>
                  </a:lnTo>
                  <a:lnTo>
                    <a:pt x="117221" y="13123"/>
                  </a:lnTo>
                  <a:lnTo>
                    <a:pt x="109920" y="11932"/>
                  </a:lnTo>
                  <a:lnTo>
                    <a:pt x="89808" y="11459"/>
                  </a:lnTo>
                  <a:lnTo>
                    <a:pt x="86931" y="12719"/>
                  </a:lnTo>
                  <a:lnTo>
                    <a:pt x="69824" y="30345"/>
                  </a:lnTo>
                  <a:lnTo>
                    <a:pt x="67666" y="35923"/>
                  </a:lnTo>
                  <a:lnTo>
                    <a:pt x="67090" y="39189"/>
                  </a:lnTo>
                  <a:lnTo>
                    <a:pt x="68144" y="44510"/>
                  </a:lnTo>
                  <a:lnTo>
                    <a:pt x="70961" y="50067"/>
                  </a:lnTo>
                  <a:lnTo>
                    <a:pt x="71827" y="50523"/>
                  </a:lnTo>
                  <a:lnTo>
                    <a:pt x="77369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3" name="SMARTInkShape-789"/>
            <p:cNvSpPr/>
            <p:nvPr>
              <p:custDataLst>
                <p:tags r:id="rId9"/>
              </p:custDataLst>
            </p:nvPr>
          </p:nvSpPr>
          <p:spPr>
            <a:xfrm>
              <a:off x="5875020" y="2794635"/>
              <a:ext cx="51436" cy="199103"/>
            </a:xfrm>
            <a:custGeom>
              <a:avLst/>
              <a:gdLst/>
              <a:ahLst/>
              <a:cxnLst/>
              <a:rect l="0" t="0" r="0" b="0"/>
              <a:pathLst>
                <a:path w="51436" h="199103">
                  <a:moveTo>
                    <a:pt x="40005" y="0"/>
                  </a:moveTo>
                  <a:lnTo>
                    <a:pt x="40005" y="0"/>
                  </a:lnTo>
                  <a:lnTo>
                    <a:pt x="51435" y="0"/>
                  </a:lnTo>
                  <a:lnTo>
                    <a:pt x="48401" y="0"/>
                  </a:lnTo>
                  <a:lnTo>
                    <a:pt x="47508" y="635"/>
                  </a:lnTo>
                  <a:lnTo>
                    <a:pt x="46911" y="1693"/>
                  </a:lnTo>
                  <a:lnTo>
                    <a:pt x="45955" y="7954"/>
                  </a:lnTo>
                  <a:lnTo>
                    <a:pt x="45131" y="15941"/>
                  </a:lnTo>
                  <a:lnTo>
                    <a:pt x="37208" y="42030"/>
                  </a:lnTo>
                  <a:lnTo>
                    <a:pt x="28640" y="70380"/>
                  </a:lnTo>
                  <a:lnTo>
                    <a:pt x="24190" y="87398"/>
                  </a:lnTo>
                  <a:lnTo>
                    <a:pt x="21561" y="101672"/>
                  </a:lnTo>
                  <a:lnTo>
                    <a:pt x="11316" y="130148"/>
                  </a:lnTo>
                  <a:lnTo>
                    <a:pt x="7374" y="142491"/>
                  </a:lnTo>
                  <a:lnTo>
                    <a:pt x="4513" y="154191"/>
                  </a:lnTo>
                  <a:lnTo>
                    <a:pt x="1337" y="165701"/>
                  </a:lnTo>
                  <a:lnTo>
                    <a:pt x="16" y="193969"/>
                  </a:lnTo>
                  <a:lnTo>
                    <a:pt x="2" y="199102"/>
                  </a:lnTo>
                  <a:lnTo>
                    <a:pt x="0" y="196718"/>
                  </a:lnTo>
                  <a:lnTo>
                    <a:pt x="1693" y="193687"/>
                  </a:lnTo>
                  <a:lnTo>
                    <a:pt x="3927" y="190223"/>
                  </a:lnTo>
                  <a:lnTo>
                    <a:pt x="4920" y="186567"/>
                  </a:lnTo>
                  <a:lnTo>
                    <a:pt x="8750" y="182825"/>
                  </a:lnTo>
                  <a:lnTo>
                    <a:pt x="2286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4" name="SMARTInkShape-790"/>
            <p:cNvSpPr/>
            <p:nvPr>
              <p:custDataLst>
                <p:tags r:id="rId10"/>
              </p:custDataLst>
            </p:nvPr>
          </p:nvSpPr>
          <p:spPr>
            <a:xfrm>
              <a:off x="6269355" y="2851814"/>
              <a:ext cx="148559" cy="194282"/>
            </a:xfrm>
            <a:custGeom>
              <a:avLst/>
              <a:gdLst/>
              <a:ahLst/>
              <a:cxnLst/>
              <a:rect l="0" t="0" r="0" b="0"/>
              <a:pathLst>
                <a:path w="148559" h="194282">
                  <a:moveTo>
                    <a:pt x="0" y="91411"/>
                  </a:moveTo>
                  <a:lnTo>
                    <a:pt x="0" y="91411"/>
                  </a:lnTo>
                  <a:lnTo>
                    <a:pt x="7954" y="91411"/>
                  </a:lnTo>
                  <a:lnTo>
                    <a:pt x="11579" y="89718"/>
                  </a:lnTo>
                  <a:lnTo>
                    <a:pt x="38996" y="72332"/>
                  </a:lnTo>
                  <a:lnTo>
                    <a:pt x="64822" y="53839"/>
                  </a:lnTo>
                  <a:lnTo>
                    <a:pt x="91444" y="38313"/>
                  </a:lnTo>
                  <a:lnTo>
                    <a:pt x="118110" y="21163"/>
                  </a:lnTo>
                  <a:lnTo>
                    <a:pt x="140217" y="7605"/>
                  </a:lnTo>
                  <a:lnTo>
                    <a:pt x="148558" y="0"/>
                  </a:lnTo>
                  <a:lnTo>
                    <a:pt x="144021" y="5174"/>
                  </a:lnTo>
                  <a:lnTo>
                    <a:pt x="121556" y="32485"/>
                  </a:lnTo>
                  <a:lnTo>
                    <a:pt x="99028" y="60148"/>
                  </a:lnTo>
                  <a:lnTo>
                    <a:pt x="80006" y="86095"/>
                  </a:lnTo>
                  <a:lnTo>
                    <a:pt x="60959" y="113688"/>
                  </a:lnTo>
                  <a:lnTo>
                    <a:pt x="47413" y="132618"/>
                  </a:lnTo>
                  <a:lnTo>
                    <a:pt x="36417" y="158879"/>
                  </a:lnTo>
                  <a:lnTo>
                    <a:pt x="31181" y="168693"/>
                  </a:lnTo>
                  <a:lnTo>
                    <a:pt x="28677" y="190179"/>
                  </a:lnTo>
                  <a:lnTo>
                    <a:pt x="29278" y="191546"/>
                  </a:lnTo>
                  <a:lnTo>
                    <a:pt x="30314" y="192458"/>
                  </a:lnTo>
                  <a:lnTo>
                    <a:pt x="33158" y="193471"/>
                  </a:lnTo>
                  <a:lnTo>
                    <a:pt x="40005" y="1942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72858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 - </a:t>
            </a:r>
            <a:r>
              <a:rPr lang="cs-CZ" altLang="cs-CZ" sz="3600" b="1" dirty="0" err="1"/>
              <a:t>mezivýpočet</a:t>
            </a:r>
            <a:r>
              <a:rPr lang="cs-CZ" altLang="cs-CZ" sz="3600" b="1" dirty="0"/>
              <a:t> 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719176"/>
              </p:ext>
            </p:extLst>
          </p:nvPr>
        </p:nvGraphicFramePr>
        <p:xfrm>
          <a:off x="242647" y="1131588"/>
          <a:ext cx="6282697" cy="345638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792514"/>
                <a:gridCol w="3490183"/>
              </a:tblGrid>
              <a:tr h="86409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 </a:t>
                      </a:r>
                      <a:r>
                        <a:rPr lang="cs-CZ" sz="3200" dirty="0" smtClean="0">
                          <a:effectLst/>
                        </a:rPr>
                        <a:t>Náklady kontroly výrobků 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640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effectLst/>
                        </a:rPr>
                        <a:t>Náklady kontroly výrobků</a:t>
                      </a:r>
                      <a:endParaRPr lang="en-US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8640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Náklady kontroly výrobků A</a:t>
                      </a:r>
                      <a:endParaRPr lang="en-US" sz="20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8640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effectLst/>
                        </a:rPr>
                        <a:t>Náklady</a:t>
                      </a:r>
                      <a:r>
                        <a:rPr lang="cs-CZ" sz="2000" baseline="0" dirty="0" smtClean="0">
                          <a:effectLst/>
                        </a:rPr>
                        <a:t> kontroly výrobků B</a:t>
                      </a:r>
                      <a:endParaRPr lang="en-US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grpSp>
        <p:nvGrpSpPr>
          <p:cNvPr id="212" name="SMARTInkShape-Group180"/>
          <p:cNvGrpSpPr/>
          <p:nvPr/>
        </p:nvGrpSpPr>
        <p:grpSpPr>
          <a:xfrm>
            <a:off x="5476109" y="3954780"/>
            <a:ext cx="918977" cy="440024"/>
            <a:chOff x="5476109" y="3954780"/>
            <a:chExt cx="918977" cy="440024"/>
          </a:xfrm>
        </p:grpSpPr>
        <p:sp>
          <p:nvSpPr>
            <p:cNvPr id="206" name="SMARTInkShape-791"/>
            <p:cNvSpPr/>
            <p:nvPr>
              <p:custDataLst>
                <p:tags r:id="rId52"/>
              </p:custDataLst>
            </p:nvPr>
          </p:nvSpPr>
          <p:spPr>
            <a:xfrm>
              <a:off x="6297930" y="4303395"/>
              <a:ext cx="97156" cy="51436"/>
            </a:xfrm>
            <a:custGeom>
              <a:avLst/>
              <a:gdLst/>
              <a:ahLst/>
              <a:cxnLst/>
              <a:rect l="0" t="0" r="0" b="0"/>
              <a:pathLst>
                <a:path w="97156" h="51436">
                  <a:moveTo>
                    <a:pt x="0" y="0"/>
                  </a:moveTo>
                  <a:lnTo>
                    <a:pt x="0" y="0"/>
                  </a:lnTo>
                  <a:lnTo>
                    <a:pt x="5198" y="4562"/>
                  </a:lnTo>
                  <a:lnTo>
                    <a:pt x="30627" y="19079"/>
                  </a:lnTo>
                  <a:lnTo>
                    <a:pt x="43350" y="27311"/>
                  </a:lnTo>
                  <a:lnTo>
                    <a:pt x="54402" y="36314"/>
                  </a:lnTo>
                  <a:lnTo>
                    <a:pt x="68824" y="42651"/>
                  </a:lnTo>
                  <a:lnTo>
                    <a:pt x="97155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7" name="SMARTInkShape-792"/>
            <p:cNvSpPr/>
            <p:nvPr>
              <p:custDataLst>
                <p:tags r:id="rId53"/>
              </p:custDataLst>
            </p:nvPr>
          </p:nvSpPr>
          <p:spPr>
            <a:xfrm>
              <a:off x="5476109" y="3954780"/>
              <a:ext cx="210046" cy="313789"/>
            </a:xfrm>
            <a:custGeom>
              <a:avLst/>
              <a:gdLst/>
              <a:ahLst/>
              <a:cxnLst/>
              <a:rect l="0" t="0" r="0" b="0"/>
              <a:pathLst>
                <a:path w="210046" h="313789">
                  <a:moveTo>
                    <a:pt x="170311" y="0"/>
                  </a:moveTo>
                  <a:lnTo>
                    <a:pt x="170311" y="0"/>
                  </a:lnTo>
                  <a:lnTo>
                    <a:pt x="170311" y="10566"/>
                  </a:lnTo>
                  <a:lnTo>
                    <a:pt x="149337" y="37585"/>
                  </a:lnTo>
                  <a:lnTo>
                    <a:pt x="131436" y="56015"/>
                  </a:lnTo>
                  <a:lnTo>
                    <a:pt x="130808" y="58339"/>
                  </a:lnTo>
                  <a:lnTo>
                    <a:pt x="130315" y="62786"/>
                  </a:lnTo>
                  <a:lnTo>
                    <a:pt x="130307" y="57937"/>
                  </a:lnTo>
                  <a:lnTo>
                    <a:pt x="130943" y="57675"/>
                  </a:lnTo>
                  <a:lnTo>
                    <a:pt x="133340" y="57383"/>
                  </a:lnTo>
                  <a:lnTo>
                    <a:pt x="136523" y="55560"/>
                  </a:lnTo>
                  <a:lnTo>
                    <a:pt x="140054" y="53268"/>
                  </a:lnTo>
                  <a:lnTo>
                    <a:pt x="145612" y="51343"/>
                  </a:lnTo>
                  <a:lnTo>
                    <a:pt x="171652" y="34255"/>
                  </a:lnTo>
                  <a:lnTo>
                    <a:pt x="180445" y="30258"/>
                  </a:lnTo>
                  <a:lnTo>
                    <a:pt x="203214" y="28604"/>
                  </a:lnTo>
                  <a:lnTo>
                    <a:pt x="207224" y="31617"/>
                  </a:lnTo>
                  <a:lnTo>
                    <a:pt x="208942" y="34796"/>
                  </a:lnTo>
                  <a:lnTo>
                    <a:pt x="210045" y="45044"/>
                  </a:lnTo>
                  <a:lnTo>
                    <a:pt x="203845" y="71192"/>
                  </a:lnTo>
                  <a:lnTo>
                    <a:pt x="188759" y="97499"/>
                  </a:lnTo>
                  <a:lnTo>
                    <a:pt x="174755" y="121252"/>
                  </a:lnTo>
                  <a:lnTo>
                    <a:pt x="157578" y="148197"/>
                  </a:lnTo>
                  <a:lnTo>
                    <a:pt x="150451" y="158210"/>
                  </a:lnTo>
                  <a:lnTo>
                    <a:pt x="148149" y="163026"/>
                  </a:lnTo>
                  <a:lnTo>
                    <a:pt x="143919" y="169307"/>
                  </a:lnTo>
                  <a:lnTo>
                    <a:pt x="141738" y="177156"/>
                  </a:lnTo>
                  <a:lnTo>
                    <a:pt x="141736" y="174128"/>
                  </a:lnTo>
                  <a:lnTo>
                    <a:pt x="142371" y="173235"/>
                  </a:lnTo>
                  <a:lnTo>
                    <a:pt x="143429" y="172640"/>
                  </a:lnTo>
                  <a:lnTo>
                    <a:pt x="151484" y="170972"/>
                  </a:lnTo>
                  <a:lnTo>
                    <a:pt x="157042" y="167569"/>
                  </a:lnTo>
                  <a:lnTo>
                    <a:pt x="164609" y="166097"/>
                  </a:lnTo>
                  <a:lnTo>
                    <a:pt x="166509" y="165976"/>
                  </a:lnTo>
                  <a:lnTo>
                    <a:pt x="170315" y="167535"/>
                  </a:lnTo>
                  <a:lnTo>
                    <a:pt x="188567" y="179175"/>
                  </a:lnTo>
                  <a:lnTo>
                    <a:pt x="194841" y="187850"/>
                  </a:lnTo>
                  <a:lnTo>
                    <a:pt x="201565" y="214572"/>
                  </a:lnTo>
                  <a:lnTo>
                    <a:pt x="201558" y="224270"/>
                  </a:lnTo>
                  <a:lnTo>
                    <a:pt x="196380" y="242985"/>
                  </a:lnTo>
                  <a:lnTo>
                    <a:pt x="188607" y="258911"/>
                  </a:lnTo>
                  <a:lnTo>
                    <a:pt x="171466" y="281290"/>
                  </a:lnTo>
                  <a:lnTo>
                    <a:pt x="145263" y="298978"/>
                  </a:lnTo>
                  <a:lnTo>
                    <a:pt x="118588" y="310250"/>
                  </a:lnTo>
                  <a:lnTo>
                    <a:pt x="90263" y="313788"/>
                  </a:lnTo>
                  <a:lnTo>
                    <a:pt x="66284" y="313619"/>
                  </a:lnTo>
                  <a:lnTo>
                    <a:pt x="38814" y="308498"/>
                  </a:lnTo>
                  <a:lnTo>
                    <a:pt x="26715" y="304203"/>
                  </a:lnTo>
                  <a:lnTo>
                    <a:pt x="12467" y="293317"/>
                  </a:lnTo>
                  <a:lnTo>
                    <a:pt x="1425" y="281935"/>
                  </a:lnTo>
                  <a:lnTo>
                    <a:pt x="0" y="278128"/>
                  </a:lnTo>
                  <a:lnTo>
                    <a:pt x="1061" y="272626"/>
                  </a:lnTo>
                  <a:lnTo>
                    <a:pt x="13029" y="246032"/>
                  </a:lnTo>
                  <a:lnTo>
                    <a:pt x="16006" y="2400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8" name="SMARTInkShape-793"/>
            <p:cNvSpPr/>
            <p:nvPr>
              <p:custDataLst>
                <p:tags r:id="rId54"/>
              </p:custDataLst>
            </p:nvPr>
          </p:nvSpPr>
          <p:spPr>
            <a:xfrm>
              <a:off x="5915687" y="4075159"/>
              <a:ext cx="130513" cy="142512"/>
            </a:xfrm>
            <a:custGeom>
              <a:avLst/>
              <a:gdLst/>
              <a:ahLst/>
              <a:cxnLst/>
              <a:rect l="0" t="0" r="0" b="0"/>
              <a:pathLst>
                <a:path w="130513" h="142512">
                  <a:moveTo>
                    <a:pt x="56488" y="5351"/>
                  </a:moveTo>
                  <a:lnTo>
                    <a:pt x="56488" y="5351"/>
                  </a:lnTo>
                  <a:lnTo>
                    <a:pt x="47975" y="5351"/>
                  </a:lnTo>
                  <a:lnTo>
                    <a:pt x="44661" y="7044"/>
                  </a:lnTo>
                  <a:lnTo>
                    <a:pt x="42888" y="8385"/>
                  </a:lnTo>
                  <a:lnTo>
                    <a:pt x="40918" y="11568"/>
                  </a:lnTo>
                  <a:lnTo>
                    <a:pt x="32329" y="39802"/>
                  </a:lnTo>
                  <a:lnTo>
                    <a:pt x="29221" y="51119"/>
                  </a:lnTo>
                  <a:lnTo>
                    <a:pt x="29128" y="58712"/>
                  </a:lnTo>
                  <a:lnTo>
                    <a:pt x="35002" y="85362"/>
                  </a:lnTo>
                  <a:lnTo>
                    <a:pt x="38684" y="92981"/>
                  </a:lnTo>
                  <a:lnTo>
                    <a:pt x="51964" y="108997"/>
                  </a:lnTo>
                  <a:lnTo>
                    <a:pt x="78318" y="127241"/>
                  </a:lnTo>
                  <a:lnTo>
                    <a:pt x="89132" y="129943"/>
                  </a:lnTo>
                  <a:lnTo>
                    <a:pt x="94915" y="128882"/>
                  </a:lnTo>
                  <a:lnTo>
                    <a:pt x="101740" y="124714"/>
                  </a:lnTo>
                  <a:lnTo>
                    <a:pt x="118120" y="112185"/>
                  </a:lnTo>
                  <a:lnTo>
                    <a:pt x="121980" y="106173"/>
                  </a:lnTo>
                  <a:lnTo>
                    <a:pt x="129411" y="84962"/>
                  </a:lnTo>
                  <a:lnTo>
                    <a:pt x="130512" y="67008"/>
                  </a:lnTo>
                  <a:lnTo>
                    <a:pt x="125838" y="41774"/>
                  </a:lnTo>
                  <a:lnTo>
                    <a:pt x="122024" y="34027"/>
                  </a:lnTo>
                  <a:lnTo>
                    <a:pt x="117365" y="26351"/>
                  </a:lnTo>
                  <a:lnTo>
                    <a:pt x="113472" y="15524"/>
                  </a:lnTo>
                  <a:lnTo>
                    <a:pt x="100908" y="3782"/>
                  </a:lnTo>
                  <a:lnTo>
                    <a:pt x="95069" y="1479"/>
                  </a:lnTo>
                  <a:lnTo>
                    <a:pt x="80971" y="0"/>
                  </a:lnTo>
                  <a:lnTo>
                    <a:pt x="69740" y="2777"/>
                  </a:lnTo>
                  <a:lnTo>
                    <a:pt x="44545" y="23662"/>
                  </a:lnTo>
                  <a:lnTo>
                    <a:pt x="20978" y="51224"/>
                  </a:lnTo>
                  <a:lnTo>
                    <a:pt x="4367" y="79666"/>
                  </a:lnTo>
                  <a:lnTo>
                    <a:pt x="0" y="106530"/>
                  </a:lnTo>
                  <a:lnTo>
                    <a:pt x="267" y="115089"/>
                  </a:lnTo>
                  <a:lnTo>
                    <a:pt x="4297" y="128724"/>
                  </a:lnTo>
                  <a:lnTo>
                    <a:pt x="16483" y="1425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9" name="SMARTInkShape-794"/>
            <p:cNvSpPr/>
            <p:nvPr>
              <p:custDataLst>
                <p:tags r:id="rId55"/>
              </p:custDataLst>
            </p:nvPr>
          </p:nvSpPr>
          <p:spPr>
            <a:xfrm>
              <a:off x="5727360" y="4000599"/>
              <a:ext cx="164494" cy="257077"/>
            </a:xfrm>
            <a:custGeom>
              <a:avLst/>
              <a:gdLst/>
              <a:ahLst/>
              <a:cxnLst/>
              <a:rect l="0" t="0" r="0" b="0"/>
              <a:pathLst>
                <a:path w="164494" h="257077">
                  <a:moveTo>
                    <a:pt x="136230" y="57051"/>
                  </a:moveTo>
                  <a:lnTo>
                    <a:pt x="136230" y="57051"/>
                  </a:lnTo>
                  <a:lnTo>
                    <a:pt x="136230" y="76345"/>
                  </a:lnTo>
                  <a:lnTo>
                    <a:pt x="136865" y="77534"/>
                  </a:lnTo>
                  <a:lnTo>
                    <a:pt x="137923" y="78326"/>
                  </a:lnTo>
                  <a:lnTo>
                    <a:pt x="141710" y="79818"/>
                  </a:lnTo>
                  <a:lnTo>
                    <a:pt x="144909" y="79883"/>
                  </a:lnTo>
                  <a:lnTo>
                    <a:pt x="145826" y="79257"/>
                  </a:lnTo>
                  <a:lnTo>
                    <a:pt x="146437" y="78205"/>
                  </a:lnTo>
                  <a:lnTo>
                    <a:pt x="146845" y="76869"/>
                  </a:lnTo>
                  <a:lnTo>
                    <a:pt x="147751" y="75978"/>
                  </a:lnTo>
                  <a:lnTo>
                    <a:pt x="150452" y="74988"/>
                  </a:lnTo>
                  <a:lnTo>
                    <a:pt x="151427" y="73454"/>
                  </a:lnTo>
                  <a:lnTo>
                    <a:pt x="154683" y="63560"/>
                  </a:lnTo>
                  <a:lnTo>
                    <a:pt x="162437" y="52711"/>
                  </a:lnTo>
                  <a:lnTo>
                    <a:pt x="164493" y="38809"/>
                  </a:lnTo>
                  <a:lnTo>
                    <a:pt x="158966" y="19528"/>
                  </a:lnTo>
                  <a:lnTo>
                    <a:pt x="151203" y="9502"/>
                  </a:lnTo>
                  <a:lnTo>
                    <a:pt x="145676" y="3733"/>
                  </a:lnTo>
                  <a:lnTo>
                    <a:pt x="140218" y="1604"/>
                  </a:lnTo>
                  <a:lnTo>
                    <a:pt x="112140" y="0"/>
                  </a:lnTo>
                  <a:lnTo>
                    <a:pt x="83891" y="7864"/>
                  </a:lnTo>
                  <a:lnTo>
                    <a:pt x="55346" y="26935"/>
                  </a:lnTo>
                  <a:lnTo>
                    <a:pt x="33747" y="51885"/>
                  </a:lnTo>
                  <a:lnTo>
                    <a:pt x="18289" y="79983"/>
                  </a:lnTo>
                  <a:lnTo>
                    <a:pt x="3780" y="108495"/>
                  </a:lnTo>
                  <a:lnTo>
                    <a:pt x="0" y="135275"/>
                  </a:lnTo>
                  <a:lnTo>
                    <a:pt x="947" y="159568"/>
                  </a:lnTo>
                  <a:lnTo>
                    <a:pt x="5549" y="187814"/>
                  </a:lnTo>
                  <a:lnTo>
                    <a:pt x="20309" y="216327"/>
                  </a:lnTo>
                  <a:lnTo>
                    <a:pt x="41172" y="235839"/>
                  </a:lnTo>
                  <a:lnTo>
                    <a:pt x="52467" y="242458"/>
                  </a:lnTo>
                  <a:lnTo>
                    <a:pt x="71467" y="245226"/>
                  </a:lnTo>
                  <a:lnTo>
                    <a:pt x="86701" y="244928"/>
                  </a:lnTo>
                  <a:lnTo>
                    <a:pt x="97495" y="241059"/>
                  </a:lnTo>
                  <a:lnTo>
                    <a:pt x="112260" y="229175"/>
                  </a:lnTo>
                  <a:lnTo>
                    <a:pt x="116052" y="223932"/>
                  </a:lnTo>
                  <a:lnTo>
                    <a:pt x="117737" y="218850"/>
                  </a:lnTo>
                  <a:lnTo>
                    <a:pt x="118908" y="204597"/>
                  </a:lnTo>
                  <a:lnTo>
                    <a:pt x="117313" y="200309"/>
                  </a:lnTo>
                  <a:lnTo>
                    <a:pt x="100004" y="175403"/>
                  </a:lnTo>
                  <a:lnTo>
                    <a:pt x="96211" y="173152"/>
                  </a:lnTo>
                  <a:lnTo>
                    <a:pt x="92409" y="171516"/>
                  </a:lnTo>
                  <a:lnTo>
                    <a:pt x="88602" y="168673"/>
                  </a:lnTo>
                  <a:lnTo>
                    <a:pt x="83100" y="166985"/>
                  </a:lnTo>
                  <a:lnTo>
                    <a:pt x="72254" y="165902"/>
                  </a:lnTo>
                  <a:lnTo>
                    <a:pt x="68003" y="167448"/>
                  </a:lnTo>
                  <a:lnTo>
                    <a:pt x="60100" y="173614"/>
                  </a:lnTo>
                  <a:lnTo>
                    <a:pt x="54335" y="182111"/>
                  </a:lnTo>
                  <a:lnTo>
                    <a:pt x="47807" y="203844"/>
                  </a:lnTo>
                  <a:lnTo>
                    <a:pt x="47824" y="211404"/>
                  </a:lnTo>
                  <a:lnTo>
                    <a:pt x="58302" y="238029"/>
                  </a:lnTo>
                  <a:lnTo>
                    <a:pt x="67543" y="251021"/>
                  </a:lnTo>
                  <a:lnTo>
                    <a:pt x="73365" y="2570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0" name="SMARTInkShape-795"/>
            <p:cNvSpPr/>
            <p:nvPr>
              <p:custDataLst>
                <p:tags r:id="rId56"/>
              </p:custDataLst>
            </p:nvPr>
          </p:nvSpPr>
          <p:spPr>
            <a:xfrm>
              <a:off x="6029659" y="4093398"/>
              <a:ext cx="136485" cy="161580"/>
            </a:xfrm>
            <a:custGeom>
              <a:avLst/>
              <a:gdLst/>
              <a:ahLst/>
              <a:cxnLst/>
              <a:rect l="0" t="0" r="0" b="0"/>
              <a:pathLst>
                <a:path w="136485" h="161580">
                  <a:moveTo>
                    <a:pt x="51101" y="72837"/>
                  </a:moveTo>
                  <a:lnTo>
                    <a:pt x="51101" y="72837"/>
                  </a:lnTo>
                  <a:lnTo>
                    <a:pt x="51101" y="69803"/>
                  </a:lnTo>
                  <a:lnTo>
                    <a:pt x="50466" y="68909"/>
                  </a:lnTo>
                  <a:lnTo>
                    <a:pt x="49407" y="68313"/>
                  </a:lnTo>
                  <a:lnTo>
                    <a:pt x="48067" y="67916"/>
                  </a:lnTo>
                  <a:lnTo>
                    <a:pt x="39522" y="62703"/>
                  </a:lnTo>
                  <a:lnTo>
                    <a:pt x="37667" y="62271"/>
                  </a:lnTo>
                  <a:lnTo>
                    <a:pt x="32021" y="58629"/>
                  </a:lnTo>
                  <a:lnTo>
                    <a:pt x="30126" y="58285"/>
                  </a:lnTo>
                  <a:lnTo>
                    <a:pt x="28228" y="58690"/>
                  </a:lnTo>
                  <a:lnTo>
                    <a:pt x="24425" y="60200"/>
                  </a:lnTo>
                  <a:lnTo>
                    <a:pt x="20617" y="60870"/>
                  </a:lnTo>
                  <a:lnTo>
                    <a:pt x="16810" y="64555"/>
                  </a:lnTo>
                  <a:lnTo>
                    <a:pt x="3476" y="83341"/>
                  </a:lnTo>
                  <a:lnTo>
                    <a:pt x="795" y="94082"/>
                  </a:lnTo>
                  <a:lnTo>
                    <a:pt x="0" y="105308"/>
                  </a:lnTo>
                  <a:lnTo>
                    <a:pt x="2799" y="116677"/>
                  </a:lnTo>
                  <a:lnTo>
                    <a:pt x="15781" y="134012"/>
                  </a:lnTo>
                  <a:lnTo>
                    <a:pt x="31398" y="148932"/>
                  </a:lnTo>
                  <a:lnTo>
                    <a:pt x="45686" y="155426"/>
                  </a:lnTo>
                  <a:lnTo>
                    <a:pt x="70645" y="161579"/>
                  </a:lnTo>
                  <a:lnTo>
                    <a:pt x="97549" y="158275"/>
                  </a:lnTo>
                  <a:lnTo>
                    <a:pt x="112784" y="150653"/>
                  </a:lnTo>
                  <a:lnTo>
                    <a:pt x="118309" y="145310"/>
                  </a:lnTo>
                  <a:lnTo>
                    <a:pt x="129026" y="127207"/>
                  </a:lnTo>
                  <a:lnTo>
                    <a:pt x="135096" y="108271"/>
                  </a:lnTo>
                  <a:lnTo>
                    <a:pt x="136484" y="89079"/>
                  </a:lnTo>
                  <a:lnTo>
                    <a:pt x="132196" y="67579"/>
                  </a:lnTo>
                  <a:lnTo>
                    <a:pt x="123383" y="43444"/>
                  </a:lnTo>
                  <a:lnTo>
                    <a:pt x="115216" y="25803"/>
                  </a:lnTo>
                  <a:lnTo>
                    <a:pt x="105587" y="14592"/>
                  </a:lnTo>
                  <a:lnTo>
                    <a:pt x="90229" y="2709"/>
                  </a:lnTo>
                  <a:lnTo>
                    <a:pt x="82462" y="394"/>
                  </a:lnTo>
                  <a:lnTo>
                    <a:pt x="73294" y="0"/>
                  </a:lnTo>
                  <a:lnTo>
                    <a:pt x="57160" y="4434"/>
                  </a:lnTo>
                  <a:lnTo>
                    <a:pt x="45386" y="99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1" name="SMARTInkShape-796"/>
            <p:cNvSpPr/>
            <p:nvPr>
              <p:custDataLst>
                <p:tags r:id="rId57"/>
              </p:custDataLst>
            </p:nvPr>
          </p:nvSpPr>
          <p:spPr>
            <a:xfrm>
              <a:off x="6177919" y="4257675"/>
              <a:ext cx="17142" cy="137129"/>
            </a:xfrm>
            <a:custGeom>
              <a:avLst/>
              <a:gdLst/>
              <a:ahLst/>
              <a:cxnLst/>
              <a:rect l="0" t="0" r="0" b="0"/>
              <a:pathLst>
                <a:path w="17142" h="137129">
                  <a:moveTo>
                    <a:pt x="11426" y="0"/>
                  </a:moveTo>
                  <a:lnTo>
                    <a:pt x="11426" y="0"/>
                  </a:lnTo>
                  <a:lnTo>
                    <a:pt x="11426" y="3034"/>
                  </a:lnTo>
                  <a:lnTo>
                    <a:pt x="6240" y="25689"/>
                  </a:lnTo>
                  <a:lnTo>
                    <a:pt x="4121" y="44585"/>
                  </a:lnTo>
                  <a:lnTo>
                    <a:pt x="1219" y="58507"/>
                  </a:lnTo>
                  <a:lnTo>
                    <a:pt x="1174" y="69183"/>
                  </a:lnTo>
                  <a:lnTo>
                    <a:pt x="3449" y="85268"/>
                  </a:lnTo>
                  <a:lnTo>
                    <a:pt x="383" y="110282"/>
                  </a:lnTo>
                  <a:lnTo>
                    <a:pt x="0" y="135930"/>
                  </a:lnTo>
                  <a:lnTo>
                    <a:pt x="634" y="136340"/>
                  </a:lnTo>
                  <a:lnTo>
                    <a:pt x="10396" y="137128"/>
                  </a:lnTo>
                  <a:lnTo>
                    <a:pt x="17141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19" name="SMARTInkShape-Group181"/>
          <p:cNvGrpSpPr/>
          <p:nvPr/>
        </p:nvGrpSpPr>
        <p:grpSpPr>
          <a:xfrm>
            <a:off x="4697738" y="3926205"/>
            <a:ext cx="702938" cy="325392"/>
            <a:chOff x="4697738" y="3926205"/>
            <a:chExt cx="702938" cy="325392"/>
          </a:xfrm>
        </p:grpSpPr>
        <p:sp>
          <p:nvSpPr>
            <p:cNvPr id="213" name="SMARTInkShape-797"/>
            <p:cNvSpPr/>
            <p:nvPr>
              <p:custDataLst>
                <p:tags r:id="rId46"/>
              </p:custDataLst>
            </p:nvPr>
          </p:nvSpPr>
          <p:spPr>
            <a:xfrm>
              <a:off x="4697738" y="3926205"/>
              <a:ext cx="91433" cy="197551"/>
            </a:xfrm>
            <a:custGeom>
              <a:avLst/>
              <a:gdLst/>
              <a:ahLst/>
              <a:cxnLst/>
              <a:rect l="0" t="0" r="0" b="0"/>
              <a:pathLst>
                <a:path w="91433" h="197551">
                  <a:moveTo>
                    <a:pt x="74287" y="0"/>
                  </a:moveTo>
                  <a:lnTo>
                    <a:pt x="74287" y="0"/>
                  </a:lnTo>
                  <a:lnTo>
                    <a:pt x="74287" y="7954"/>
                  </a:lnTo>
                  <a:lnTo>
                    <a:pt x="72593" y="11579"/>
                  </a:lnTo>
                  <a:lnTo>
                    <a:pt x="70359" y="15306"/>
                  </a:lnTo>
                  <a:lnTo>
                    <a:pt x="60687" y="38437"/>
                  </a:lnTo>
                  <a:lnTo>
                    <a:pt x="52125" y="49630"/>
                  </a:lnTo>
                  <a:lnTo>
                    <a:pt x="38488" y="61497"/>
                  </a:lnTo>
                  <a:lnTo>
                    <a:pt x="21031" y="87259"/>
                  </a:lnTo>
                  <a:lnTo>
                    <a:pt x="3880" y="115062"/>
                  </a:lnTo>
                  <a:lnTo>
                    <a:pt x="1720" y="119507"/>
                  </a:lnTo>
                  <a:lnTo>
                    <a:pt x="333" y="130568"/>
                  </a:lnTo>
                  <a:lnTo>
                    <a:pt x="0" y="150423"/>
                  </a:lnTo>
                  <a:lnTo>
                    <a:pt x="1689" y="154273"/>
                  </a:lnTo>
                  <a:lnTo>
                    <a:pt x="3921" y="158101"/>
                  </a:lnTo>
                  <a:lnTo>
                    <a:pt x="5813" y="163826"/>
                  </a:lnTo>
                  <a:lnTo>
                    <a:pt x="15561" y="177165"/>
                  </a:lnTo>
                  <a:lnTo>
                    <a:pt x="17072" y="180975"/>
                  </a:lnTo>
                  <a:lnTo>
                    <a:pt x="19860" y="184785"/>
                  </a:lnTo>
                  <a:lnTo>
                    <a:pt x="23215" y="186902"/>
                  </a:lnTo>
                  <a:lnTo>
                    <a:pt x="24999" y="187466"/>
                  </a:lnTo>
                  <a:lnTo>
                    <a:pt x="26188" y="188477"/>
                  </a:lnTo>
                  <a:lnTo>
                    <a:pt x="27510" y="191294"/>
                  </a:lnTo>
                  <a:lnTo>
                    <a:pt x="28498" y="192299"/>
                  </a:lnTo>
                  <a:lnTo>
                    <a:pt x="31288" y="193416"/>
                  </a:lnTo>
                  <a:lnTo>
                    <a:pt x="38253" y="194768"/>
                  </a:lnTo>
                  <a:lnTo>
                    <a:pt x="41973" y="197265"/>
                  </a:lnTo>
                  <a:lnTo>
                    <a:pt x="43220" y="197550"/>
                  </a:lnTo>
                  <a:lnTo>
                    <a:pt x="44051" y="197105"/>
                  </a:lnTo>
                  <a:lnTo>
                    <a:pt x="44604" y="196173"/>
                  </a:lnTo>
                  <a:lnTo>
                    <a:pt x="48606" y="195138"/>
                  </a:lnTo>
                  <a:lnTo>
                    <a:pt x="61215" y="193784"/>
                  </a:lnTo>
                  <a:lnTo>
                    <a:pt x="70484" y="189779"/>
                  </a:lnTo>
                  <a:lnTo>
                    <a:pt x="91432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4" name="SMARTInkShape-798"/>
            <p:cNvSpPr/>
            <p:nvPr>
              <p:custDataLst>
                <p:tags r:id="rId47"/>
              </p:custDataLst>
            </p:nvPr>
          </p:nvSpPr>
          <p:spPr>
            <a:xfrm>
              <a:off x="4977765" y="3926205"/>
              <a:ext cx="154306" cy="40006"/>
            </a:xfrm>
            <a:custGeom>
              <a:avLst/>
              <a:gdLst/>
              <a:ahLst/>
              <a:cxnLst/>
              <a:rect l="0" t="0" r="0" b="0"/>
              <a:pathLst>
                <a:path w="154306" h="40006">
                  <a:moveTo>
                    <a:pt x="0" y="0"/>
                  </a:moveTo>
                  <a:lnTo>
                    <a:pt x="0" y="0"/>
                  </a:lnTo>
                  <a:lnTo>
                    <a:pt x="7955" y="0"/>
                  </a:lnTo>
                  <a:lnTo>
                    <a:pt x="11579" y="1693"/>
                  </a:lnTo>
                  <a:lnTo>
                    <a:pt x="15306" y="3928"/>
                  </a:lnTo>
                  <a:lnTo>
                    <a:pt x="21610" y="5185"/>
                  </a:lnTo>
                  <a:lnTo>
                    <a:pt x="31239" y="6193"/>
                  </a:lnTo>
                  <a:lnTo>
                    <a:pt x="57334" y="11521"/>
                  </a:lnTo>
                  <a:lnTo>
                    <a:pt x="85625" y="21284"/>
                  </a:lnTo>
                  <a:lnTo>
                    <a:pt x="97124" y="24086"/>
                  </a:lnTo>
                  <a:lnTo>
                    <a:pt x="106884" y="28938"/>
                  </a:lnTo>
                  <a:lnTo>
                    <a:pt x="109355" y="30722"/>
                  </a:lnTo>
                  <a:lnTo>
                    <a:pt x="115488" y="32704"/>
                  </a:lnTo>
                  <a:lnTo>
                    <a:pt x="128943" y="34716"/>
                  </a:lnTo>
                  <a:lnTo>
                    <a:pt x="137042" y="38772"/>
                  </a:lnTo>
                  <a:lnTo>
                    <a:pt x="154305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5" name="SMARTInkShape-799"/>
            <p:cNvSpPr/>
            <p:nvPr>
              <p:custDataLst>
                <p:tags r:id="rId48"/>
              </p:custDataLst>
            </p:nvPr>
          </p:nvSpPr>
          <p:spPr>
            <a:xfrm>
              <a:off x="5183505" y="4166236"/>
              <a:ext cx="154306" cy="11430"/>
            </a:xfrm>
            <a:custGeom>
              <a:avLst/>
              <a:gdLst/>
              <a:ahLst/>
              <a:cxnLst/>
              <a:rect l="0" t="0" r="0" b="0"/>
              <a:pathLst>
                <a:path w="154306" h="11430">
                  <a:moveTo>
                    <a:pt x="0" y="5714"/>
                  </a:moveTo>
                  <a:lnTo>
                    <a:pt x="0" y="5714"/>
                  </a:lnTo>
                  <a:lnTo>
                    <a:pt x="3033" y="2680"/>
                  </a:lnTo>
                  <a:lnTo>
                    <a:pt x="6217" y="1190"/>
                  </a:lnTo>
                  <a:lnTo>
                    <a:pt x="33131" y="13"/>
                  </a:lnTo>
                  <a:lnTo>
                    <a:pt x="61598" y="0"/>
                  </a:lnTo>
                  <a:lnTo>
                    <a:pt x="88925" y="5819"/>
                  </a:lnTo>
                  <a:lnTo>
                    <a:pt x="103125" y="10133"/>
                  </a:lnTo>
                  <a:lnTo>
                    <a:pt x="130950" y="11395"/>
                  </a:lnTo>
                  <a:lnTo>
                    <a:pt x="153410" y="11429"/>
                  </a:lnTo>
                  <a:lnTo>
                    <a:pt x="153710" y="10794"/>
                  </a:lnTo>
                  <a:lnTo>
                    <a:pt x="154305" y="57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6" name="SMARTInkShape-800"/>
            <p:cNvSpPr/>
            <p:nvPr>
              <p:custDataLst>
                <p:tags r:id="rId49"/>
              </p:custDataLst>
            </p:nvPr>
          </p:nvSpPr>
          <p:spPr>
            <a:xfrm>
              <a:off x="4852631" y="3960495"/>
              <a:ext cx="139499" cy="280006"/>
            </a:xfrm>
            <a:custGeom>
              <a:avLst/>
              <a:gdLst/>
              <a:ahLst/>
              <a:cxnLst/>
              <a:rect l="0" t="0" r="0" b="0"/>
              <a:pathLst>
                <a:path w="139499" h="280006">
                  <a:moveTo>
                    <a:pt x="102274" y="0"/>
                  </a:moveTo>
                  <a:lnTo>
                    <a:pt x="102274" y="0"/>
                  </a:lnTo>
                  <a:lnTo>
                    <a:pt x="102274" y="7954"/>
                  </a:lnTo>
                  <a:lnTo>
                    <a:pt x="100581" y="11578"/>
                  </a:lnTo>
                  <a:lnTo>
                    <a:pt x="99240" y="13434"/>
                  </a:lnTo>
                  <a:lnTo>
                    <a:pt x="90447" y="40157"/>
                  </a:lnTo>
                  <a:lnTo>
                    <a:pt x="87492" y="47693"/>
                  </a:lnTo>
                  <a:lnTo>
                    <a:pt x="85194" y="58440"/>
                  </a:lnTo>
                  <a:lnTo>
                    <a:pt x="74756" y="81022"/>
                  </a:lnTo>
                  <a:lnTo>
                    <a:pt x="74012" y="87365"/>
                  </a:lnTo>
                  <a:lnTo>
                    <a:pt x="73273" y="88724"/>
                  </a:lnTo>
                  <a:lnTo>
                    <a:pt x="72145" y="89629"/>
                  </a:lnTo>
                  <a:lnTo>
                    <a:pt x="70758" y="90233"/>
                  </a:lnTo>
                  <a:lnTo>
                    <a:pt x="69833" y="91270"/>
                  </a:lnTo>
                  <a:lnTo>
                    <a:pt x="68806" y="94116"/>
                  </a:lnTo>
                  <a:lnTo>
                    <a:pt x="67984" y="102869"/>
                  </a:lnTo>
                  <a:lnTo>
                    <a:pt x="71018" y="102870"/>
                  </a:lnTo>
                  <a:lnTo>
                    <a:pt x="71911" y="102235"/>
                  </a:lnTo>
                  <a:lnTo>
                    <a:pt x="72508" y="101176"/>
                  </a:lnTo>
                  <a:lnTo>
                    <a:pt x="72905" y="99836"/>
                  </a:lnTo>
                  <a:lnTo>
                    <a:pt x="73804" y="98942"/>
                  </a:lnTo>
                  <a:lnTo>
                    <a:pt x="79811" y="95814"/>
                  </a:lnTo>
                  <a:lnTo>
                    <a:pt x="83399" y="93384"/>
                  </a:lnTo>
                  <a:lnTo>
                    <a:pt x="88991" y="92016"/>
                  </a:lnTo>
                  <a:lnTo>
                    <a:pt x="107215" y="91462"/>
                  </a:lnTo>
                  <a:lnTo>
                    <a:pt x="112514" y="93143"/>
                  </a:lnTo>
                  <a:lnTo>
                    <a:pt x="123071" y="101189"/>
                  </a:lnTo>
                  <a:lnTo>
                    <a:pt x="128897" y="107382"/>
                  </a:lnTo>
                  <a:lnTo>
                    <a:pt x="134010" y="116342"/>
                  </a:lnTo>
                  <a:lnTo>
                    <a:pt x="135808" y="124571"/>
                  </a:lnTo>
                  <a:lnTo>
                    <a:pt x="138108" y="142081"/>
                  </a:lnTo>
                  <a:lnTo>
                    <a:pt x="139498" y="146156"/>
                  </a:lnTo>
                  <a:lnTo>
                    <a:pt x="139350" y="155763"/>
                  </a:lnTo>
                  <a:lnTo>
                    <a:pt x="130592" y="184199"/>
                  </a:lnTo>
                  <a:lnTo>
                    <a:pt x="119397" y="211069"/>
                  </a:lnTo>
                  <a:lnTo>
                    <a:pt x="112004" y="222771"/>
                  </a:lnTo>
                  <a:lnTo>
                    <a:pt x="94889" y="249548"/>
                  </a:lnTo>
                  <a:lnTo>
                    <a:pt x="89255" y="255479"/>
                  </a:lnTo>
                  <a:lnTo>
                    <a:pt x="61036" y="274276"/>
                  </a:lnTo>
                  <a:lnTo>
                    <a:pt x="54101" y="277475"/>
                  </a:lnTo>
                  <a:lnTo>
                    <a:pt x="26167" y="280005"/>
                  </a:lnTo>
                  <a:lnTo>
                    <a:pt x="22305" y="278328"/>
                  </a:lnTo>
                  <a:lnTo>
                    <a:pt x="18472" y="276101"/>
                  </a:lnTo>
                  <a:lnTo>
                    <a:pt x="12745" y="274213"/>
                  </a:lnTo>
                  <a:lnTo>
                    <a:pt x="8932" y="271520"/>
                  </a:lnTo>
                  <a:lnTo>
                    <a:pt x="6813" y="268207"/>
                  </a:lnTo>
                  <a:lnTo>
                    <a:pt x="0" y="246894"/>
                  </a:lnTo>
                  <a:lnTo>
                    <a:pt x="215" y="233597"/>
                  </a:lnTo>
                  <a:lnTo>
                    <a:pt x="10834" y="205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7" name="SMARTInkShape-801"/>
            <p:cNvSpPr/>
            <p:nvPr>
              <p:custDataLst>
                <p:tags r:id="rId50"/>
              </p:custDataLst>
            </p:nvPr>
          </p:nvSpPr>
          <p:spPr>
            <a:xfrm>
              <a:off x="4749424" y="4063365"/>
              <a:ext cx="68322" cy="188232"/>
            </a:xfrm>
            <a:custGeom>
              <a:avLst/>
              <a:gdLst/>
              <a:ahLst/>
              <a:cxnLst/>
              <a:rect l="0" t="0" r="0" b="0"/>
              <a:pathLst>
                <a:path w="68322" h="188232">
                  <a:moveTo>
                    <a:pt x="68321" y="0"/>
                  </a:moveTo>
                  <a:lnTo>
                    <a:pt x="68321" y="0"/>
                  </a:lnTo>
                  <a:lnTo>
                    <a:pt x="63400" y="0"/>
                  </a:lnTo>
                  <a:lnTo>
                    <a:pt x="63135" y="635"/>
                  </a:lnTo>
                  <a:lnTo>
                    <a:pt x="62841" y="3034"/>
                  </a:lnTo>
                  <a:lnTo>
                    <a:pt x="61017" y="6216"/>
                  </a:lnTo>
                  <a:lnTo>
                    <a:pt x="58725" y="9748"/>
                  </a:lnTo>
                  <a:lnTo>
                    <a:pt x="56800" y="15306"/>
                  </a:lnTo>
                  <a:lnTo>
                    <a:pt x="53124" y="21610"/>
                  </a:lnTo>
                  <a:lnTo>
                    <a:pt x="45073" y="47563"/>
                  </a:lnTo>
                  <a:lnTo>
                    <a:pt x="31957" y="74537"/>
                  </a:lnTo>
                  <a:lnTo>
                    <a:pt x="20925" y="102902"/>
                  </a:lnTo>
                  <a:lnTo>
                    <a:pt x="12894" y="129756"/>
                  </a:lnTo>
                  <a:lnTo>
                    <a:pt x="9989" y="142374"/>
                  </a:lnTo>
                  <a:lnTo>
                    <a:pt x="6799" y="154157"/>
                  </a:lnTo>
                  <a:lnTo>
                    <a:pt x="4161" y="165691"/>
                  </a:lnTo>
                  <a:lnTo>
                    <a:pt x="614" y="177933"/>
                  </a:lnTo>
                  <a:lnTo>
                    <a:pt x="0" y="184448"/>
                  </a:lnTo>
                  <a:lnTo>
                    <a:pt x="548" y="185830"/>
                  </a:lnTo>
                  <a:lnTo>
                    <a:pt x="1549" y="186752"/>
                  </a:lnTo>
                  <a:lnTo>
                    <a:pt x="4355" y="187776"/>
                  </a:lnTo>
                  <a:lnTo>
                    <a:pt x="7718" y="188231"/>
                  </a:lnTo>
                  <a:lnTo>
                    <a:pt x="9504" y="187082"/>
                  </a:lnTo>
                  <a:lnTo>
                    <a:pt x="22601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8" name="SMARTInkShape-802"/>
            <p:cNvSpPr/>
            <p:nvPr>
              <p:custDataLst>
                <p:tags r:id="rId51"/>
              </p:custDataLst>
            </p:nvPr>
          </p:nvSpPr>
          <p:spPr>
            <a:xfrm>
              <a:off x="5263515" y="4103370"/>
              <a:ext cx="137161" cy="34290"/>
            </a:xfrm>
            <a:custGeom>
              <a:avLst/>
              <a:gdLst/>
              <a:ahLst/>
              <a:cxnLst/>
              <a:rect l="0" t="0" r="0" b="0"/>
              <a:pathLst>
                <a:path w="137161" h="34290">
                  <a:moveTo>
                    <a:pt x="0" y="0"/>
                  </a:moveTo>
                  <a:lnTo>
                    <a:pt x="0" y="0"/>
                  </a:lnTo>
                  <a:lnTo>
                    <a:pt x="7955" y="0"/>
                  </a:lnTo>
                  <a:lnTo>
                    <a:pt x="11579" y="1693"/>
                  </a:lnTo>
                  <a:lnTo>
                    <a:pt x="13434" y="3034"/>
                  </a:lnTo>
                  <a:lnTo>
                    <a:pt x="22114" y="4920"/>
                  </a:lnTo>
                  <a:lnTo>
                    <a:pt x="40158" y="7304"/>
                  </a:lnTo>
                  <a:lnTo>
                    <a:pt x="58440" y="15449"/>
                  </a:lnTo>
                  <a:lnTo>
                    <a:pt x="66563" y="20382"/>
                  </a:lnTo>
                  <a:lnTo>
                    <a:pt x="91545" y="27238"/>
                  </a:lnTo>
                  <a:lnTo>
                    <a:pt x="98472" y="28616"/>
                  </a:lnTo>
                  <a:lnTo>
                    <a:pt x="110162" y="33417"/>
                  </a:lnTo>
                  <a:lnTo>
                    <a:pt x="136101" y="34289"/>
                  </a:lnTo>
                  <a:lnTo>
                    <a:pt x="136454" y="33655"/>
                  </a:lnTo>
                  <a:lnTo>
                    <a:pt x="13716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20" name="SMARTInkShape-803"/>
          <p:cNvSpPr/>
          <p:nvPr>
            <p:custDataLst>
              <p:tags r:id="rId1"/>
            </p:custDataLst>
          </p:nvPr>
        </p:nvSpPr>
        <p:spPr>
          <a:xfrm>
            <a:off x="4366260" y="4131945"/>
            <a:ext cx="1" cy="5716"/>
          </a:xfrm>
          <a:custGeom>
            <a:avLst/>
            <a:gdLst/>
            <a:ahLst/>
            <a:cxnLst/>
            <a:rect l="0" t="0" r="0" b="0"/>
            <a:pathLst>
              <a:path w="1" h="5716">
                <a:moveTo>
                  <a:pt x="0" y="0"/>
                </a:moveTo>
                <a:lnTo>
                  <a:pt x="0" y="0"/>
                </a:lnTo>
                <a:lnTo>
                  <a:pt x="0" y="571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25" name="SMARTInkShape-Group183"/>
          <p:cNvGrpSpPr/>
          <p:nvPr/>
        </p:nvGrpSpPr>
        <p:grpSpPr>
          <a:xfrm>
            <a:off x="3526184" y="3888861"/>
            <a:ext cx="497177" cy="488651"/>
            <a:chOff x="3526184" y="3888861"/>
            <a:chExt cx="497177" cy="488651"/>
          </a:xfrm>
        </p:grpSpPr>
        <p:sp>
          <p:nvSpPr>
            <p:cNvPr id="221" name="SMARTInkShape-804"/>
            <p:cNvSpPr/>
            <p:nvPr>
              <p:custDataLst>
                <p:tags r:id="rId42"/>
              </p:custDataLst>
            </p:nvPr>
          </p:nvSpPr>
          <p:spPr>
            <a:xfrm>
              <a:off x="3526184" y="3888861"/>
              <a:ext cx="222857" cy="379971"/>
            </a:xfrm>
            <a:custGeom>
              <a:avLst/>
              <a:gdLst/>
              <a:ahLst/>
              <a:cxnLst/>
              <a:rect l="0" t="0" r="0" b="0"/>
              <a:pathLst>
                <a:path w="222857" h="379971">
                  <a:moveTo>
                    <a:pt x="85696" y="157359"/>
                  </a:moveTo>
                  <a:lnTo>
                    <a:pt x="85696" y="157359"/>
                  </a:lnTo>
                  <a:lnTo>
                    <a:pt x="96436" y="161882"/>
                  </a:lnTo>
                  <a:lnTo>
                    <a:pt x="98571" y="162279"/>
                  </a:lnTo>
                  <a:lnTo>
                    <a:pt x="100630" y="161909"/>
                  </a:lnTo>
                  <a:lnTo>
                    <a:pt x="108496" y="158446"/>
                  </a:lnTo>
                  <a:lnTo>
                    <a:pt x="115946" y="155987"/>
                  </a:lnTo>
                  <a:lnTo>
                    <a:pt x="124504" y="151237"/>
                  </a:lnTo>
                  <a:lnTo>
                    <a:pt x="133085" y="143944"/>
                  </a:lnTo>
                  <a:lnTo>
                    <a:pt x="150245" y="118896"/>
                  </a:lnTo>
                  <a:lnTo>
                    <a:pt x="153494" y="116477"/>
                  </a:lnTo>
                  <a:lnTo>
                    <a:pt x="157104" y="110403"/>
                  </a:lnTo>
                  <a:lnTo>
                    <a:pt x="164743" y="84896"/>
                  </a:lnTo>
                  <a:lnTo>
                    <a:pt x="165650" y="58295"/>
                  </a:lnTo>
                  <a:lnTo>
                    <a:pt x="165054" y="46868"/>
                  </a:lnTo>
                  <a:lnTo>
                    <a:pt x="159249" y="27936"/>
                  </a:lnTo>
                  <a:lnTo>
                    <a:pt x="141098" y="7129"/>
                  </a:lnTo>
                  <a:lnTo>
                    <a:pt x="137201" y="4865"/>
                  </a:lnTo>
                  <a:lnTo>
                    <a:pt x="123053" y="0"/>
                  </a:lnTo>
                  <a:lnTo>
                    <a:pt x="107682" y="2526"/>
                  </a:lnTo>
                  <a:lnTo>
                    <a:pt x="103299" y="4513"/>
                  </a:lnTo>
                  <a:lnTo>
                    <a:pt x="101241" y="5931"/>
                  </a:lnTo>
                  <a:lnTo>
                    <a:pt x="95312" y="13996"/>
                  </a:lnTo>
                  <a:lnTo>
                    <a:pt x="87712" y="38074"/>
                  </a:lnTo>
                  <a:lnTo>
                    <a:pt x="81290" y="65850"/>
                  </a:lnTo>
                  <a:lnTo>
                    <a:pt x="80153" y="89523"/>
                  </a:lnTo>
                  <a:lnTo>
                    <a:pt x="81708" y="113479"/>
                  </a:lnTo>
                  <a:lnTo>
                    <a:pt x="84515" y="135044"/>
                  </a:lnTo>
                  <a:lnTo>
                    <a:pt x="85346" y="157521"/>
                  </a:lnTo>
                  <a:lnTo>
                    <a:pt x="85592" y="180267"/>
                  </a:lnTo>
                  <a:lnTo>
                    <a:pt x="87359" y="203093"/>
                  </a:lnTo>
                  <a:lnTo>
                    <a:pt x="90210" y="225943"/>
                  </a:lnTo>
                  <a:lnTo>
                    <a:pt x="91055" y="248800"/>
                  </a:lnTo>
                  <a:lnTo>
                    <a:pt x="91306" y="271659"/>
                  </a:lnTo>
                  <a:lnTo>
                    <a:pt x="89687" y="294519"/>
                  </a:lnTo>
                  <a:lnTo>
                    <a:pt x="86484" y="318931"/>
                  </a:lnTo>
                  <a:lnTo>
                    <a:pt x="84106" y="344465"/>
                  </a:lnTo>
                  <a:lnTo>
                    <a:pt x="80796" y="360900"/>
                  </a:lnTo>
                  <a:lnTo>
                    <a:pt x="79987" y="379319"/>
                  </a:lnTo>
                  <a:lnTo>
                    <a:pt x="79350" y="379627"/>
                  </a:lnTo>
                  <a:lnTo>
                    <a:pt x="76949" y="379970"/>
                  </a:lnTo>
                  <a:lnTo>
                    <a:pt x="76055" y="379426"/>
                  </a:lnTo>
                  <a:lnTo>
                    <a:pt x="75458" y="378429"/>
                  </a:lnTo>
                  <a:lnTo>
                    <a:pt x="75061" y="377129"/>
                  </a:lnTo>
                  <a:lnTo>
                    <a:pt x="68434" y="372265"/>
                  </a:lnTo>
                  <a:lnTo>
                    <a:pt x="61461" y="369836"/>
                  </a:lnTo>
                  <a:lnTo>
                    <a:pt x="57356" y="365882"/>
                  </a:lnTo>
                  <a:lnTo>
                    <a:pt x="32777" y="338219"/>
                  </a:lnTo>
                  <a:lnTo>
                    <a:pt x="17252" y="311657"/>
                  </a:lnTo>
                  <a:lnTo>
                    <a:pt x="3789" y="284994"/>
                  </a:lnTo>
                  <a:lnTo>
                    <a:pt x="725" y="274316"/>
                  </a:lnTo>
                  <a:lnTo>
                    <a:pt x="0" y="253433"/>
                  </a:lnTo>
                  <a:lnTo>
                    <a:pt x="1678" y="249165"/>
                  </a:lnTo>
                  <a:lnTo>
                    <a:pt x="3014" y="247138"/>
                  </a:lnTo>
                  <a:lnTo>
                    <a:pt x="10962" y="241251"/>
                  </a:lnTo>
                  <a:lnTo>
                    <a:pt x="38771" y="228323"/>
                  </a:lnTo>
                  <a:lnTo>
                    <a:pt x="65654" y="225513"/>
                  </a:lnTo>
                  <a:lnTo>
                    <a:pt x="93585" y="218012"/>
                  </a:lnTo>
                  <a:lnTo>
                    <a:pt x="117993" y="214566"/>
                  </a:lnTo>
                  <a:lnTo>
                    <a:pt x="146495" y="206646"/>
                  </a:lnTo>
                  <a:lnTo>
                    <a:pt x="172341" y="203549"/>
                  </a:lnTo>
                  <a:lnTo>
                    <a:pt x="196190" y="203141"/>
                  </a:lnTo>
                  <a:lnTo>
                    <a:pt x="222856" y="2030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2" name="SMARTInkShape-805"/>
            <p:cNvSpPr/>
            <p:nvPr>
              <p:custDataLst>
                <p:tags r:id="rId43"/>
              </p:custDataLst>
            </p:nvPr>
          </p:nvSpPr>
          <p:spPr>
            <a:xfrm>
              <a:off x="3914775" y="4240530"/>
              <a:ext cx="108586" cy="22861"/>
            </a:xfrm>
            <a:custGeom>
              <a:avLst/>
              <a:gdLst/>
              <a:ahLst/>
              <a:cxnLst/>
              <a:rect l="0" t="0" r="0" b="0"/>
              <a:pathLst>
                <a:path w="108586" h="22861">
                  <a:moveTo>
                    <a:pt x="0" y="22860"/>
                  </a:moveTo>
                  <a:lnTo>
                    <a:pt x="0" y="22860"/>
                  </a:lnTo>
                  <a:lnTo>
                    <a:pt x="0" y="19826"/>
                  </a:lnTo>
                  <a:lnTo>
                    <a:pt x="1693" y="16643"/>
                  </a:lnTo>
                  <a:lnTo>
                    <a:pt x="3928" y="13112"/>
                  </a:lnTo>
                  <a:lnTo>
                    <a:pt x="5820" y="7554"/>
                  </a:lnTo>
                  <a:lnTo>
                    <a:pt x="11354" y="98"/>
                  </a:lnTo>
                  <a:lnTo>
                    <a:pt x="38872" y="0"/>
                  </a:lnTo>
                  <a:lnTo>
                    <a:pt x="64041" y="0"/>
                  </a:lnTo>
                  <a:lnTo>
                    <a:pt x="88472" y="0"/>
                  </a:lnTo>
                  <a:lnTo>
                    <a:pt x="1085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3" name="SMARTInkShape-806"/>
            <p:cNvSpPr/>
            <p:nvPr>
              <p:custDataLst>
                <p:tags r:id="rId44"/>
              </p:custDataLst>
            </p:nvPr>
          </p:nvSpPr>
          <p:spPr>
            <a:xfrm>
              <a:off x="3734554" y="4091940"/>
              <a:ext cx="128071" cy="177057"/>
            </a:xfrm>
            <a:custGeom>
              <a:avLst/>
              <a:gdLst/>
              <a:ahLst/>
              <a:cxnLst/>
              <a:rect l="0" t="0" r="0" b="0"/>
              <a:pathLst>
                <a:path w="128071" h="177057">
                  <a:moveTo>
                    <a:pt x="60206" y="0"/>
                  </a:moveTo>
                  <a:lnTo>
                    <a:pt x="60206" y="0"/>
                  </a:lnTo>
                  <a:lnTo>
                    <a:pt x="37333" y="24566"/>
                  </a:lnTo>
                  <a:lnTo>
                    <a:pt x="20976" y="52664"/>
                  </a:lnTo>
                  <a:lnTo>
                    <a:pt x="7101" y="80912"/>
                  </a:lnTo>
                  <a:lnTo>
                    <a:pt x="1895" y="108704"/>
                  </a:lnTo>
                  <a:lnTo>
                    <a:pt x="0" y="120068"/>
                  </a:lnTo>
                  <a:lnTo>
                    <a:pt x="2528" y="145563"/>
                  </a:lnTo>
                  <a:lnTo>
                    <a:pt x="5934" y="157783"/>
                  </a:lnTo>
                  <a:lnTo>
                    <a:pt x="12773" y="168727"/>
                  </a:lnTo>
                  <a:lnTo>
                    <a:pt x="16476" y="172991"/>
                  </a:lnTo>
                  <a:lnTo>
                    <a:pt x="20239" y="175310"/>
                  </a:lnTo>
                  <a:lnTo>
                    <a:pt x="27620" y="176615"/>
                  </a:lnTo>
                  <a:lnTo>
                    <a:pt x="38459" y="177056"/>
                  </a:lnTo>
                  <a:lnTo>
                    <a:pt x="54888" y="170934"/>
                  </a:lnTo>
                  <a:lnTo>
                    <a:pt x="66776" y="163728"/>
                  </a:lnTo>
                  <a:lnTo>
                    <a:pt x="94604" y="135314"/>
                  </a:lnTo>
                  <a:lnTo>
                    <a:pt x="112842" y="107231"/>
                  </a:lnTo>
                  <a:lnTo>
                    <a:pt x="124084" y="85457"/>
                  </a:lnTo>
                  <a:lnTo>
                    <a:pt x="127857" y="66739"/>
                  </a:lnTo>
                  <a:lnTo>
                    <a:pt x="128070" y="38691"/>
                  </a:lnTo>
                  <a:lnTo>
                    <a:pt x="123855" y="22162"/>
                  </a:lnTo>
                  <a:lnTo>
                    <a:pt x="122323" y="19854"/>
                  </a:lnTo>
                  <a:lnTo>
                    <a:pt x="108184" y="8326"/>
                  </a:lnTo>
                  <a:lnTo>
                    <a:pt x="104178" y="6875"/>
                  </a:lnTo>
                  <a:lnTo>
                    <a:pt x="95318" y="6059"/>
                  </a:lnTo>
                  <a:lnTo>
                    <a:pt x="84650" y="8851"/>
                  </a:lnTo>
                  <a:lnTo>
                    <a:pt x="67003" y="19158"/>
                  </a:lnTo>
                  <a:lnTo>
                    <a:pt x="53058" y="35181"/>
                  </a:lnTo>
                  <a:lnTo>
                    <a:pt x="47928" y="43365"/>
                  </a:lnTo>
                  <a:lnTo>
                    <a:pt x="43387" y="67456"/>
                  </a:lnTo>
                  <a:lnTo>
                    <a:pt x="38267" y="93973"/>
                  </a:lnTo>
                  <a:lnTo>
                    <a:pt x="38163" y="114800"/>
                  </a:lnTo>
                  <a:lnTo>
                    <a:pt x="42833" y="142244"/>
                  </a:lnTo>
                  <a:lnTo>
                    <a:pt x="43061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4" name="SMARTInkShape-807"/>
            <p:cNvSpPr/>
            <p:nvPr>
              <p:custDataLst>
                <p:tags r:id="rId45"/>
              </p:custDataLst>
            </p:nvPr>
          </p:nvSpPr>
          <p:spPr>
            <a:xfrm>
              <a:off x="3869856" y="4223385"/>
              <a:ext cx="33490" cy="154127"/>
            </a:xfrm>
            <a:custGeom>
              <a:avLst/>
              <a:gdLst/>
              <a:ahLst/>
              <a:cxnLst/>
              <a:rect l="0" t="0" r="0" b="0"/>
              <a:pathLst>
                <a:path w="33490" h="154127">
                  <a:moveTo>
                    <a:pt x="33489" y="0"/>
                  </a:moveTo>
                  <a:lnTo>
                    <a:pt x="33489" y="0"/>
                  </a:lnTo>
                  <a:lnTo>
                    <a:pt x="33489" y="13649"/>
                  </a:lnTo>
                  <a:lnTo>
                    <a:pt x="26433" y="41859"/>
                  </a:lnTo>
                  <a:lnTo>
                    <a:pt x="20750" y="69934"/>
                  </a:lnTo>
                  <a:lnTo>
                    <a:pt x="12208" y="98466"/>
                  </a:lnTo>
                  <a:lnTo>
                    <a:pt x="9403" y="112995"/>
                  </a:lnTo>
                  <a:lnTo>
                    <a:pt x="6244" y="125343"/>
                  </a:lnTo>
                  <a:lnTo>
                    <a:pt x="4331" y="149740"/>
                  </a:lnTo>
                  <a:lnTo>
                    <a:pt x="3255" y="151261"/>
                  </a:lnTo>
                  <a:lnTo>
                    <a:pt x="0" y="153704"/>
                  </a:lnTo>
                  <a:lnTo>
                    <a:pt x="368" y="153904"/>
                  </a:lnTo>
                  <a:lnTo>
                    <a:pt x="2470" y="154126"/>
                  </a:lnTo>
                  <a:lnTo>
                    <a:pt x="3285" y="153551"/>
                  </a:lnTo>
                  <a:lnTo>
                    <a:pt x="4190" y="151218"/>
                  </a:lnTo>
                  <a:lnTo>
                    <a:pt x="6512" y="141026"/>
                  </a:lnTo>
                  <a:lnTo>
                    <a:pt x="9409" y="132590"/>
                  </a:lnTo>
                  <a:lnTo>
                    <a:pt x="11961" y="124376"/>
                  </a:lnTo>
                  <a:lnTo>
                    <a:pt x="21993" y="97867"/>
                  </a:lnTo>
                  <a:lnTo>
                    <a:pt x="27774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28" name="SMARTInkShape-Group184"/>
          <p:cNvGrpSpPr/>
          <p:nvPr/>
        </p:nvGrpSpPr>
        <p:grpSpPr>
          <a:xfrm>
            <a:off x="6132195" y="3371850"/>
            <a:ext cx="171451" cy="165736"/>
            <a:chOff x="6132195" y="3371850"/>
            <a:chExt cx="171451" cy="165736"/>
          </a:xfrm>
        </p:grpSpPr>
        <p:sp>
          <p:nvSpPr>
            <p:cNvPr id="226" name="SMARTInkShape-808"/>
            <p:cNvSpPr/>
            <p:nvPr>
              <p:custDataLst>
                <p:tags r:id="rId40"/>
              </p:custDataLst>
            </p:nvPr>
          </p:nvSpPr>
          <p:spPr>
            <a:xfrm>
              <a:off x="6132195" y="3388995"/>
              <a:ext cx="28576" cy="148591"/>
            </a:xfrm>
            <a:custGeom>
              <a:avLst/>
              <a:gdLst/>
              <a:ahLst/>
              <a:cxnLst/>
              <a:rect l="0" t="0" r="0" b="0"/>
              <a:pathLst>
                <a:path w="28576" h="148591">
                  <a:moveTo>
                    <a:pt x="28575" y="0"/>
                  </a:moveTo>
                  <a:lnTo>
                    <a:pt x="28575" y="0"/>
                  </a:lnTo>
                  <a:lnTo>
                    <a:pt x="28575" y="3034"/>
                  </a:lnTo>
                  <a:lnTo>
                    <a:pt x="26881" y="6217"/>
                  </a:lnTo>
                  <a:lnTo>
                    <a:pt x="25542" y="7954"/>
                  </a:lnTo>
                  <a:lnTo>
                    <a:pt x="24051" y="13272"/>
                  </a:lnTo>
                  <a:lnTo>
                    <a:pt x="21520" y="23406"/>
                  </a:lnTo>
                  <a:lnTo>
                    <a:pt x="19089" y="31357"/>
                  </a:lnTo>
                  <a:lnTo>
                    <a:pt x="14367" y="57516"/>
                  </a:lnTo>
                  <a:lnTo>
                    <a:pt x="11817" y="85773"/>
                  </a:lnTo>
                  <a:lnTo>
                    <a:pt x="7553" y="114306"/>
                  </a:lnTo>
                  <a:lnTo>
                    <a:pt x="5241" y="136173"/>
                  </a:lnTo>
                  <a:lnTo>
                    <a:pt x="0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7" name="SMARTInkShape-809"/>
            <p:cNvSpPr/>
            <p:nvPr>
              <p:custDataLst>
                <p:tags r:id="rId41"/>
              </p:custDataLst>
            </p:nvPr>
          </p:nvSpPr>
          <p:spPr>
            <a:xfrm>
              <a:off x="6212205" y="3371850"/>
              <a:ext cx="91441" cy="45721"/>
            </a:xfrm>
            <a:custGeom>
              <a:avLst/>
              <a:gdLst/>
              <a:ahLst/>
              <a:cxnLst/>
              <a:rect l="0" t="0" r="0" b="0"/>
              <a:pathLst>
                <a:path w="91441" h="45721">
                  <a:moveTo>
                    <a:pt x="0" y="0"/>
                  </a:moveTo>
                  <a:lnTo>
                    <a:pt x="0" y="0"/>
                  </a:lnTo>
                  <a:lnTo>
                    <a:pt x="24850" y="11578"/>
                  </a:lnTo>
                  <a:lnTo>
                    <a:pt x="42288" y="20576"/>
                  </a:lnTo>
                  <a:lnTo>
                    <a:pt x="69525" y="36473"/>
                  </a:lnTo>
                  <a:lnTo>
                    <a:pt x="91440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34" name="SMARTInkShape-Group185"/>
          <p:cNvGrpSpPr/>
          <p:nvPr/>
        </p:nvGrpSpPr>
        <p:grpSpPr>
          <a:xfrm>
            <a:off x="5509314" y="3065885"/>
            <a:ext cx="611330" cy="259324"/>
            <a:chOff x="5509314" y="3065885"/>
            <a:chExt cx="611330" cy="259324"/>
          </a:xfrm>
        </p:grpSpPr>
        <p:sp>
          <p:nvSpPr>
            <p:cNvPr id="229" name="SMARTInkShape-810"/>
            <p:cNvSpPr/>
            <p:nvPr>
              <p:custDataLst>
                <p:tags r:id="rId35"/>
              </p:custDataLst>
            </p:nvPr>
          </p:nvSpPr>
          <p:spPr>
            <a:xfrm>
              <a:off x="6001284" y="3189790"/>
              <a:ext cx="119360" cy="135369"/>
            </a:xfrm>
            <a:custGeom>
              <a:avLst/>
              <a:gdLst/>
              <a:ahLst/>
              <a:cxnLst/>
              <a:rect l="0" t="0" r="0" b="0"/>
              <a:pathLst>
                <a:path w="119360" h="135369">
                  <a:moveTo>
                    <a:pt x="10896" y="44900"/>
                  </a:moveTo>
                  <a:lnTo>
                    <a:pt x="10896" y="44900"/>
                  </a:lnTo>
                  <a:lnTo>
                    <a:pt x="7862" y="44900"/>
                  </a:lnTo>
                  <a:lnTo>
                    <a:pt x="6969" y="45535"/>
                  </a:lnTo>
                  <a:lnTo>
                    <a:pt x="6372" y="46593"/>
                  </a:lnTo>
                  <a:lnTo>
                    <a:pt x="5339" y="50720"/>
                  </a:lnTo>
                  <a:lnTo>
                    <a:pt x="5251" y="53414"/>
                  </a:lnTo>
                  <a:lnTo>
                    <a:pt x="0" y="75655"/>
                  </a:lnTo>
                  <a:lnTo>
                    <a:pt x="259" y="86891"/>
                  </a:lnTo>
                  <a:lnTo>
                    <a:pt x="6530" y="111791"/>
                  </a:lnTo>
                  <a:lnTo>
                    <a:pt x="13067" y="123800"/>
                  </a:lnTo>
                  <a:lnTo>
                    <a:pt x="15519" y="126075"/>
                  </a:lnTo>
                  <a:lnTo>
                    <a:pt x="35900" y="134153"/>
                  </a:lnTo>
                  <a:lnTo>
                    <a:pt x="43387" y="135368"/>
                  </a:lnTo>
                  <a:lnTo>
                    <a:pt x="54742" y="133018"/>
                  </a:lnTo>
                  <a:lnTo>
                    <a:pt x="81383" y="121017"/>
                  </a:lnTo>
                  <a:lnTo>
                    <a:pt x="92177" y="114725"/>
                  </a:lnTo>
                  <a:lnTo>
                    <a:pt x="109851" y="93570"/>
                  </a:lnTo>
                  <a:lnTo>
                    <a:pt x="116346" y="79005"/>
                  </a:lnTo>
                  <a:lnTo>
                    <a:pt x="119206" y="50648"/>
                  </a:lnTo>
                  <a:lnTo>
                    <a:pt x="119359" y="41951"/>
                  </a:lnTo>
                  <a:lnTo>
                    <a:pt x="116040" y="33853"/>
                  </a:lnTo>
                  <a:lnTo>
                    <a:pt x="103905" y="15105"/>
                  </a:lnTo>
                  <a:lnTo>
                    <a:pt x="86801" y="3331"/>
                  </a:lnTo>
                  <a:lnTo>
                    <a:pt x="67870" y="0"/>
                  </a:lnTo>
                  <a:lnTo>
                    <a:pt x="55223" y="58"/>
                  </a:lnTo>
                  <a:lnTo>
                    <a:pt x="42797" y="4450"/>
                  </a:lnTo>
                  <a:lnTo>
                    <a:pt x="28603" y="13512"/>
                  </a:lnTo>
                  <a:lnTo>
                    <a:pt x="22365" y="20578"/>
                  </a:lnTo>
                  <a:lnTo>
                    <a:pt x="9162" y="47955"/>
                  </a:lnTo>
                  <a:lnTo>
                    <a:pt x="6360" y="53848"/>
                  </a:lnTo>
                  <a:lnTo>
                    <a:pt x="5181" y="73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0" name="SMARTInkShape-811"/>
            <p:cNvSpPr/>
            <p:nvPr>
              <p:custDataLst>
                <p:tags r:id="rId36"/>
              </p:custDataLst>
            </p:nvPr>
          </p:nvSpPr>
          <p:spPr>
            <a:xfrm>
              <a:off x="5829348" y="3161625"/>
              <a:ext cx="136514" cy="150378"/>
            </a:xfrm>
            <a:custGeom>
              <a:avLst/>
              <a:gdLst/>
              <a:ahLst/>
              <a:cxnLst/>
              <a:rect l="0" t="0" r="0" b="0"/>
              <a:pathLst>
                <a:path w="136514" h="150378">
                  <a:moveTo>
                    <a:pt x="11382" y="38775"/>
                  </a:moveTo>
                  <a:lnTo>
                    <a:pt x="11382" y="38775"/>
                  </a:lnTo>
                  <a:lnTo>
                    <a:pt x="8348" y="38775"/>
                  </a:lnTo>
                  <a:lnTo>
                    <a:pt x="7455" y="39410"/>
                  </a:lnTo>
                  <a:lnTo>
                    <a:pt x="6858" y="40468"/>
                  </a:lnTo>
                  <a:lnTo>
                    <a:pt x="5189" y="48523"/>
                  </a:lnTo>
                  <a:lnTo>
                    <a:pt x="1786" y="54081"/>
                  </a:lnTo>
                  <a:lnTo>
                    <a:pt x="495" y="60385"/>
                  </a:lnTo>
                  <a:lnTo>
                    <a:pt x="0" y="84837"/>
                  </a:lnTo>
                  <a:lnTo>
                    <a:pt x="602" y="97367"/>
                  </a:lnTo>
                  <a:lnTo>
                    <a:pt x="7908" y="116819"/>
                  </a:lnTo>
                  <a:lnTo>
                    <a:pt x="15894" y="128180"/>
                  </a:lnTo>
                  <a:lnTo>
                    <a:pt x="29647" y="142655"/>
                  </a:lnTo>
                  <a:lnTo>
                    <a:pt x="35586" y="145269"/>
                  </a:lnTo>
                  <a:lnTo>
                    <a:pt x="57397" y="150377"/>
                  </a:lnTo>
                  <a:lnTo>
                    <a:pt x="69960" y="147901"/>
                  </a:lnTo>
                  <a:lnTo>
                    <a:pt x="97079" y="135850"/>
                  </a:lnTo>
                  <a:lnTo>
                    <a:pt x="108529" y="128498"/>
                  </a:lnTo>
                  <a:lnTo>
                    <a:pt x="115518" y="121197"/>
                  </a:lnTo>
                  <a:lnTo>
                    <a:pt x="132561" y="93848"/>
                  </a:lnTo>
                  <a:lnTo>
                    <a:pt x="136513" y="70110"/>
                  </a:lnTo>
                  <a:lnTo>
                    <a:pt x="132431" y="50256"/>
                  </a:lnTo>
                  <a:lnTo>
                    <a:pt x="119916" y="21744"/>
                  </a:lnTo>
                  <a:lnTo>
                    <a:pt x="115500" y="14696"/>
                  </a:lnTo>
                  <a:lnTo>
                    <a:pt x="102316" y="4997"/>
                  </a:lnTo>
                  <a:lnTo>
                    <a:pt x="92935" y="615"/>
                  </a:lnTo>
                  <a:lnTo>
                    <a:pt x="90515" y="0"/>
                  </a:lnTo>
                  <a:lnTo>
                    <a:pt x="84441" y="1010"/>
                  </a:lnTo>
                  <a:lnTo>
                    <a:pt x="75574" y="5149"/>
                  </a:lnTo>
                  <a:lnTo>
                    <a:pt x="50299" y="28467"/>
                  </a:lnTo>
                  <a:lnTo>
                    <a:pt x="47728" y="36098"/>
                  </a:lnTo>
                  <a:lnTo>
                    <a:pt x="45852" y="61400"/>
                  </a:lnTo>
                  <a:lnTo>
                    <a:pt x="45683" y="87144"/>
                  </a:lnTo>
                  <a:lnTo>
                    <a:pt x="47370" y="90541"/>
                  </a:lnTo>
                  <a:lnTo>
                    <a:pt x="51387" y="95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1" name="SMARTInkShape-812"/>
            <p:cNvSpPr/>
            <p:nvPr>
              <p:custDataLst>
                <p:tags r:id="rId37"/>
              </p:custDataLst>
            </p:nvPr>
          </p:nvSpPr>
          <p:spPr>
            <a:xfrm>
              <a:off x="5760727" y="3171825"/>
              <a:ext cx="62859" cy="153384"/>
            </a:xfrm>
            <a:custGeom>
              <a:avLst/>
              <a:gdLst/>
              <a:ahLst/>
              <a:cxnLst/>
              <a:rect l="0" t="0" r="0" b="0"/>
              <a:pathLst>
                <a:path w="62859" h="153384">
                  <a:moveTo>
                    <a:pt x="62858" y="0"/>
                  </a:moveTo>
                  <a:lnTo>
                    <a:pt x="62858" y="0"/>
                  </a:lnTo>
                  <a:lnTo>
                    <a:pt x="62858" y="4921"/>
                  </a:lnTo>
                  <a:lnTo>
                    <a:pt x="43729" y="33355"/>
                  </a:lnTo>
                  <a:lnTo>
                    <a:pt x="30468" y="59112"/>
                  </a:lnTo>
                  <a:lnTo>
                    <a:pt x="17138" y="85728"/>
                  </a:lnTo>
                  <a:lnTo>
                    <a:pt x="7402" y="111415"/>
                  </a:lnTo>
                  <a:lnTo>
                    <a:pt x="590" y="138540"/>
                  </a:lnTo>
                  <a:lnTo>
                    <a:pt x="0" y="153383"/>
                  </a:lnTo>
                  <a:lnTo>
                    <a:pt x="1689" y="152202"/>
                  </a:lnTo>
                  <a:lnTo>
                    <a:pt x="5708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2" name="SMARTInkShape-813"/>
            <p:cNvSpPr/>
            <p:nvPr>
              <p:custDataLst>
                <p:tags r:id="rId38"/>
              </p:custDataLst>
            </p:nvPr>
          </p:nvSpPr>
          <p:spPr>
            <a:xfrm>
              <a:off x="5733204" y="3097530"/>
              <a:ext cx="61807" cy="148591"/>
            </a:xfrm>
            <a:custGeom>
              <a:avLst/>
              <a:gdLst/>
              <a:ahLst/>
              <a:cxnLst/>
              <a:rect l="0" t="0" r="0" b="0"/>
              <a:pathLst>
                <a:path w="61807" h="148591">
                  <a:moveTo>
                    <a:pt x="38946" y="0"/>
                  </a:moveTo>
                  <a:lnTo>
                    <a:pt x="38946" y="0"/>
                  </a:lnTo>
                  <a:lnTo>
                    <a:pt x="38946" y="3034"/>
                  </a:lnTo>
                  <a:lnTo>
                    <a:pt x="37252" y="6217"/>
                  </a:lnTo>
                  <a:lnTo>
                    <a:pt x="35912" y="7954"/>
                  </a:lnTo>
                  <a:lnTo>
                    <a:pt x="34422" y="13272"/>
                  </a:lnTo>
                  <a:lnTo>
                    <a:pt x="33125" y="19234"/>
                  </a:lnTo>
                  <a:lnTo>
                    <a:pt x="29461" y="26795"/>
                  </a:lnTo>
                  <a:lnTo>
                    <a:pt x="27457" y="36161"/>
                  </a:lnTo>
                  <a:lnTo>
                    <a:pt x="12030" y="64172"/>
                  </a:lnTo>
                  <a:lnTo>
                    <a:pt x="9170" y="74682"/>
                  </a:lnTo>
                  <a:lnTo>
                    <a:pt x="4300" y="84146"/>
                  </a:lnTo>
                  <a:lnTo>
                    <a:pt x="2514" y="86578"/>
                  </a:lnTo>
                  <a:lnTo>
                    <a:pt x="529" y="92666"/>
                  </a:lnTo>
                  <a:lnTo>
                    <a:pt x="0" y="96067"/>
                  </a:lnTo>
                  <a:lnTo>
                    <a:pt x="1105" y="101540"/>
                  </a:lnTo>
                  <a:lnTo>
                    <a:pt x="3077" y="106724"/>
                  </a:lnTo>
                  <a:lnTo>
                    <a:pt x="4823" y="116147"/>
                  </a:lnTo>
                  <a:lnTo>
                    <a:pt x="7482" y="121048"/>
                  </a:lnTo>
                  <a:lnTo>
                    <a:pt x="25770" y="135204"/>
                  </a:lnTo>
                  <a:lnTo>
                    <a:pt x="35747" y="140320"/>
                  </a:lnTo>
                  <a:lnTo>
                    <a:pt x="61806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3" name="SMARTInkShape-814"/>
            <p:cNvSpPr/>
            <p:nvPr>
              <p:custDataLst>
                <p:tags r:id="rId39"/>
              </p:custDataLst>
            </p:nvPr>
          </p:nvSpPr>
          <p:spPr>
            <a:xfrm>
              <a:off x="5509314" y="3065885"/>
              <a:ext cx="142822" cy="254531"/>
            </a:xfrm>
            <a:custGeom>
              <a:avLst/>
              <a:gdLst/>
              <a:ahLst/>
              <a:cxnLst/>
              <a:rect l="0" t="0" r="0" b="0"/>
              <a:pathLst>
                <a:path w="142822" h="254531">
                  <a:moveTo>
                    <a:pt x="131391" y="43075"/>
                  </a:moveTo>
                  <a:lnTo>
                    <a:pt x="131391" y="43075"/>
                  </a:lnTo>
                  <a:lnTo>
                    <a:pt x="136312" y="43075"/>
                  </a:lnTo>
                  <a:lnTo>
                    <a:pt x="136575" y="43710"/>
                  </a:lnTo>
                  <a:lnTo>
                    <a:pt x="137104" y="54249"/>
                  </a:lnTo>
                  <a:lnTo>
                    <a:pt x="142751" y="54503"/>
                  </a:lnTo>
                  <a:lnTo>
                    <a:pt x="142821" y="27829"/>
                  </a:lnTo>
                  <a:lnTo>
                    <a:pt x="142821" y="18309"/>
                  </a:lnTo>
                  <a:lnTo>
                    <a:pt x="141127" y="14500"/>
                  </a:lnTo>
                  <a:lnTo>
                    <a:pt x="134866" y="6880"/>
                  </a:lnTo>
                  <a:lnTo>
                    <a:pt x="131242" y="4763"/>
                  </a:lnTo>
                  <a:lnTo>
                    <a:pt x="127515" y="3188"/>
                  </a:lnTo>
                  <a:lnTo>
                    <a:pt x="123741" y="370"/>
                  </a:lnTo>
                  <a:lnTo>
                    <a:pt x="121211" y="0"/>
                  </a:lnTo>
                  <a:lnTo>
                    <a:pt x="95258" y="4528"/>
                  </a:lnTo>
                  <a:lnTo>
                    <a:pt x="85487" y="8163"/>
                  </a:lnTo>
                  <a:lnTo>
                    <a:pt x="57196" y="27308"/>
                  </a:lnTo>
                  <a:lnTo>
                    <a:pt x="34245" y="53434"/>
                  </a:lnTo>
                  <a:lnTo>
                    <a:pt x="27255" y="62284"/>
                  </a:lnTo>
                  <a:lnTo>
                    <a:pt x="12487" y="89067"/>
                  </a:lnTo>
                  <a:lnTo>
                    <a:pt x="3082" y="111709"/>
                  </a:lnTo>
                  <a:lnTo>
                    <a:pt x="359" y="140237"/>
                  </a:lnTo>
                  <a:lnTo>
                    <a:pt x="0" y="168806"/>
                  </a:lnTo>
                  <a:lnTo>
                    <a:pt x="605" y="179600"/>
                  </a:lnTo>
                  <a:lnTo>
                    <a:pt x="5151" y="193452"/>
                  </a:lnTo>
                  <a:lnTo>
                    <a:pt x="21073" y="221549"/>
                  </a:lnTo>
                  <a:lnTo>
                    <a:pt x="35286" y="238082"/>
                  </a:lnTo>
                  <a:lnTo>
                    <a:pt x="47670" y="244647"/>
                  </a:lnTo>
                  <a:lnTo>
                    <a:pt x="59796" y="247992"/>
                  </a:lnTo>
                  <a:lnTo>
                    <a:pt x="70285" y="248706"/>
                  </a:lnTo>
                  <a:lnTo>
                    <a:pt x="74176" y="247073"/>
                  </a:lnTo>
                  <a:lnTo>
                    <a:pt x="82652" y="240298"/>
                  </a:lnTo>
                  <a:lnTo>
                    <a:pt x="84329" y="236986"/>
                  </a:lnTo>
                  <a:lnTo>
                    <a:pt x="85553" y="221397"/>
                  </a:lnTo>
                  <a:lnTo>
                    <a:pt x="85648" y="212848"/>
                  </a:lnTo>
                  <a:lnTo>
                    <a:pt x="79849" y="194113"/>
                  </a:lnTo>
                  <a:lnTo>
                    <a:pt x="75105" y="187150"/>
                  </a:lnTo>
                  <a:lnTo>
                    <a:pt x="63614" y="186108"/>
                  </a:lnTo>
                  <a:lnTo>
                    <a:pt x="55350" y="185981"/>
                  </a:lnTo>
                  <a:lnTo>
                    <a:pt x="51452" y="187657"/>
                  </a:lnTo>
                  <a:lnTo>
                    <a:pt x="49523" y="188993"/>
                  </a:lnTo>
                  <a:lnTo>
                    <a:pt x="32332" y="213543"/>
                  </a:lnTo>
                  <a:lnTo>
                    <a:pt x="29649" y="221290"/>
                  </a:lnTo>
                  <a:lnTo>
                    <a:pt x="28620" y="238420"/>
                  </a:lnTo>
                  <a:lnTo>
                    <a:pt x="30258" y="242713"/>
                  </a:lnTo>
                  <a:lnTo>
                    <a:pt x="31584" y="244747"/>
                  </a:lnTo>
                  <a:lnTo>
                    <a:pt x="33103" y="246103"/>
                  </a:lnTo>
                  <a:lnTo>
                    <a:pt x="41188" y="250349"/>
                  </a:lnTo>
                  <a:lnTo>
                    <a:pt x="45666" y="2545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37" name="SMARTInkShape-Group186"/>
          <p:cNvGrpSpPr/>
          <p:nvPr/>
        </p:nvGrpSpPr>
        <p:grpSpPr>
          <a:xfrm>
            <a:off x="5200650" y="3217545"/>
            <a:ext cx="120016" cy="74296"/>
            <a:chOff x="5200650" y="3217545"/>
            <a:chExt cx="120016" cy="74296"/>
          </a:xfrm>
        </p:grpSpPr>
        <p:sp>
          <p:nvSpPr>
            <p:cNvPr id="235" name="SMARTInkShape-815"/>
            <p:cNvSpPr/>
            <p:nvPr>
              <p:custDataLst>
                <p:tags r:id="rId33"/>
              </p:custDataLst>
            </p:nvPr>
          </p:nvSpPr>
          <p:spPr>
            <a:xfrm>
              <a:off x="5212080" y="3217545"/>
              <a:ext cx="85726" cy="28576"/>
            </a:xfrm>
            <a:custGeom>
              <a:avLst/>
              <a:gdLst/>
              <a:ahLst/>
              <a:cxnLst/>
              <a:rect l="0" t="0" r="0" b="0"/>
              <a:pathLst>
                <a:path w="85726" h="28576">
                  <a:moveTo>
                    <a:pt x="0" y="0"/>
                  </a:moveTo>
                  <a:lnTo>
                    <a:pt x="0" y="0"/>
                  </a:lnTo>
                  <a:lnTo>
                    <a:pt x="3033" y="0"/>
                  </a:lnTo>
                  <a:lnTo>
                    <a:pt x="30627" y="8514"/>
                  </a:lnTo>
                  <a:lnTo>
                    <a:pt x="55727" y="17263"/>
                  </a:lnTo>
                  <a:lnTo>
                    <a:pt x="8572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6" name="SMARTInkShape-816"/>
            <p:cNvSpPr/>
            <p:nvPr>
              <p:custDataLst>
                <p:tags r:id="rId34"/>
              </p:custDataLst>
            </p:nvPr>
          </p:nvSpPr>
          <p:spPr>
            <a:xfrm>
              <a:off x="5200650" y="3274695"/>
              <a:ext cx="120016" cy="17146"/>
            </a:xfrm>
            <a:custGeom>
              <a:avLst/>
              <a:gdLst/>
              <a:ahLst/>
              <a:cxnLst/>
              <a:rect l="0" t="0" r="0" b="0"/>
              <a:pathLst>
                <a:path w="120016" h="17146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6217" y="1693"/>
                  </a:lnTo>
                  <a:lnTo>
                    <a:pt x="7954" y="3034"/>
                  </a:lnTo>
                  <a:lnTo>
                    <a:pt x="13272" y="4523"/>
                  </a:lnTo>
                  <a:lnTo>
                    <a:pt x="23406" y="7055"/>
                  </a:lnTo>
                  <a:lnTo>
                    <a:pt x="31357" y="9486"/>
                  </a:lnTo>
                  <a:lnTo>
                    <a:pt x="57516" y="14208"/>
                  </a:lnTo>
                  <a:lnTo>
                    <a:pt x="83517" y="16887"/>
                  </a:lnTo>
                  <a:lnTo>
                    <a:pt x="109837" y="17130"/>
                  </a:lnTo>
                  <a:lnTo>
                    <a:pt x="12001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40" name="SMARTInkShape-Group187"/>
          <p:cNvGrpSpPr/>
          <p:nvPr/>
        </p:nvGrpSpPr>
        <p:grpSpPr>
          <a:xfrm>
            <a:off x="4720861" y="3023265"/>
            <a:ext cx="336020" cy="313759"/>
            <a:chOff x="4720861" y="3023265"/>
            <a:chExt cx="336020" cy="313759"/>
          </a:xfrm>
        </p:grpSpPr>
        <p:sp>
          <p:nvSpPr>
            <p:cNvPr id="238" name="SMARTInkShape-817"/>
            <p:cNvSpPr/>
            <p:nvPr>
              <p:custDataLst>
                <p:tags r:id="rId31"/>
              </p:custDataLst>
            </p:nvPr>
          </p:nvSpPr>
          <p:spPr>
            <a:xfrm>
              <a:off x="4720861" y="3023265"/>
              <a:ext cx="153764" cy="308244"/>
            </a:xfrm>
            <a:custGeom>
              <a:avLst/>
              <a:gdLst/>
              <a:ahLst/>
              <a:cxnLst/>
              <a:rect l="0" t="0" r="0" b="0"/>
              <a:pathLst>
                <a:path w="153764" h="308244">
                  <a:moveTo>
                    <a:pt x="34019" y="205710"/>
                  </a:moveTo>
                  <a:lnTo>
                    <a:pt x="34019" y="205710"/>
                  </a:lnTo>
                  <a:lnTo>
                    <a:pt x="38940" y="200789"/>
                  </a:lnTo>
                  <a:lnTo>
                    <a:pt x="44140" y="199517"/>
                  </a:lnTo>
                  <a:lnTo>
                    <a:pt x="70452" y="184693"/>
                  </a:lnTo>
                  <a:lnTo>
                    <a:pt x="85501" y="175429"/>
                  </a:lnTo>
                  <a:lnTo>
                    <a:pt x="112127" y="150365"/>
                  </a:lnTo>
                  <a:lnTo>
                    <a:pt x="129681" y="123789"/>
                  </a:lnTo>
                  <a:lnTo>
                    <a:pt x="143685" y="104744"/>
                  </a:lnTo>
                  <a:lnTo>
                    <a:pt x="150946" y="78851"/>
                  </a:lnTo>
                  <a:lnTo>
                    <a:pt x="153763" y="53545"/>
                  </a:lnTo>
                  <a:lnTo>
                    <a:pt x="153383" y="27289"/>
                  </a:lnTo>
                  <a:lnTo>
                    <a:pt x="146978" y="11549"/>
                  </a:lnTo>
                  <a:lnTo>
                    <a:pt x="144548" y="7656"/>
                  </a:lnTo>
                  <a:lnTo>
                    <a:pt x="143468" y="3810"/>
                  </a:lnTo>
                  <a:lnTo>
                    <a:pt x="142545" y="2530"/>
                  </a:lnTo>
                  <a:lnTo>
                    <a:pt x="141295" y="1677"/>
                  </a:lnTo>
                  <a:lnTo>
                    <a:pt x="137759" y="307"/>
                  </a:lnTo>
                  <a:lnTo>
                    <a:pt x="129011" y="0"/>
                  </a:lnTo>
                  <a:lnTo>
                    <a:pt x="127827" y="1260"/>
                  </a:lnTo>
                  <a:lnTo>
                    <a:pt x="124234" y="10714"/>
                  </a:lnTo>
                  <a:lnTo>
                    <a:pt x="112053" y="32649"/>
                  </a:lnTo>
                  <a:lnTo>
                    <a:pt x="105608" y="58274"/>
                  </a:lnTo>
                  <a:lnTo>
                    <a:pt x="99829" y="86591"/>
                  </a:lnTo>
                  <a:lnTo>
                    <a:pt x="97142" y="115143"/>
                  </a:lnTo>
                  <a:lnTo>
                    <a:pt x="95224" y="142960"/>
                  </a:lnTo>
                  <a:lnTo>
                    <a:pt x="91703" y="171435"/>
                  </a:lnTo>
                  <a:lnTo>
                    <a:pt x="91239" y="199997"/>
                  </a:lnTo>
                  <a:lnTo>
                    <a:pt x="95702" y="228570"/>
                  </a:lnTo>
                  <a:lnTo>
                    <a:pt x="96728" y="253217"/>
                  </a:lnTo>
                  <a:lnTo>
                    <a:pt x="96235" y="280679"/>
                  </a:lnTo>
                  <a:lnTo>
                    <a:pt x="89828" y="296966"/>
                  </a:lnTo>
                  <a:lnTo>
                    <a:pt x="80789" y="307440"/>
                  </a:lnTo>
                  <a:lnTo>
                    <a:pt x="78512" y="308074"/>
                  </a:lnTo>
                  <a:lnTo>
                    <a:pt x="77016" y="308243"/>
                  </a:lnTo>
                  <a:lnTo>
                    <a:pt x="73661" y="306737"/>
                  </a:lnTo>
                  <a:lnTo>
                    <a:pt x="70052" y="304586"/>
                  </a:lnTo>
                  <a:lnTo>
                    <a:pt x="54842" y="298454"/>
                  </a:lnTo>
                  <a:lnTo>
                    <a:pt x="26655" y="278093"/>
                  </a:lnTo>
                  <a:lnTo>
                    <a:pt x="12384" y="262357"/>
                  </a:lnTo>
                  <a:lnTo>
                    <a:pt x="8529" y="255017"/>
                  </a:lnTo>
                  <a:lnTo>
                    <a:pt x="4360" y="241649"/>
                  </a:lnTo>
                  <a:lnTo>
                    <a:pt x="1787" y="236288"/>
                  </a:lnTo>
                  <a:lnTo>
                    <a:pt x="0" y="218807"/>
                  </a:lnTo>
                  <a:lnTo>
                    <a:pt x="1543" y="213012"/>
                  </a:lnTo>
                  <a:lnTo>
                    <a:pt x="3710" y="207685"/>
                  </a:lnTo>
                  <a:lnTo>
                    <a:pt x="5565" y="198181"/>
                  </a:lnTo>
                  <a:lnTo>
                    <a:pt x="10489" y="190427"/>
                  </a:lnTo>
                  <a:lnTo>
                    <a:pt x="23209" y="178443"/>
                  </a:lnTo>
                  <a:lnTo>
                    <a:pt x="37952" y="169773"/>
                  </a:lnTo>
                  <a:lnTo>
                    <a:pt x="49295" y="166910"/>
                  </a:lnTo>
                  <a:lnTo>
                    <a:pt x="74531" y="164170"/>
                  </a:lnTo>
                  <a:lnTo>
                    <a:pt x="85679" y="162483"/>
                  </a:lnTo>
                  <a:lnTo>
                    <a:pt x="111025" y="165155"/>
                  </a:lnTo>
                  <a:lnTo>
                    <a:pt x="139175" y="171045"/>
                  </a:lnTo>
                  <a:lnTo>
                    <a:pt x="140318" y="171170"/>
                  </a:lnTo>
                  <a:lnTo>
                    <a:pt x="148319" y="1771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9" name="SMARTInkShape-818"/>
            <p:cNvSpPr/>
            <p:nvPr>
              <p:custDataLst>
                <p:tags r:id="rId32"/>
              </p:custDataLst>
            </p:nvPr>
          </p:nvSpPr>
          <p:spPr>
            <a:xfrm>
              <a:off x="4921502" y="3171825"/>
              <a:ext cx="135379" cy="165199"/>
            </a:xfrm>
            <a:custGeom>
              <a:avLst/>
              <a:gdLst/>
              <a:ahLst/>
              <a:cxnLst/>
              <a:rect l="0" t="0" r="0" b="0"/>
              <a:pathLst>
                <a:path w="135379" h="165199">
                  <a:moveTo>
                    <a:pt x="27688" y="0"/>
                  </a:moveTo>
                  <a:lnTo>
                    <a:pt x="27688" y="0"/>
                  </a:lnTo>
                  <a:lnTo>
                    <a:pt x="27688" y="14228"/>
                  </a:lnTo>
                  <a:lnTo>
                    <a:pt x="25994" y="17542"/>
                  </a:lnTo>
                  <a:lnTo>
                    <a:pt x="24653" y="19315"/>
                  </a:lnTo>
                  <a:lnTo>
                    <a:pt x="23164" y="24671"/>
                  </a:lnTo>
                  <a:lnTo>
                    <a:pt x="21867" y="30650"/>
                  </a:lnTo>
                  <a:lnTo>
                    <a:pt x="18202" y="38221"/>
                  </a:lnTo>
                  <a:lnTo>
                    <a:pt x="10155" y="62984"/>
                  </a:lnTo>
                  <a:lnTo>
                    <a:pt x="7196" y="71173"/>
                  </a:lnTo>
                  <a:lnTo>
                    <a:pt x="1108" y="98535"/>
                  </a:lnTo>
                  <a:lnTo>
                    <a:pt x="0" y="106446"/>
                  </a:lnTo>
                  <a:lnTo>
                    <a:pt x="4985" y="132701"/>
                  </a:lnTo>
                  <a:lnTo>
                    <a:pt x="12719" y="147477"/>
                  </a:lnTo>
                  <a:lnTo>
                    <a:pt x="18072" y="152964"/>
                  </a:lnTo>
                  <a:lnTo>
                    <a:pt x="31620" y="163018"/>
                  </a:lnTo>
                  <a:lnTo>
                    <a:pt x="45233" y="165198"/>
                  </a:lnTo>
                  <a:lnTo>
                    <a:pt x="63936" y="165029"/>
                  </a:lnTo>
                  <a:lnTo>
                    <a:pt x="82940" y="157771"/>
                  </a:lnTo>
                  <a:lnTo>
                    <a:pt x="95767" y="148545"/>
                  </a:lnTo>
                  <a:lnTo>
                    <a:pt x="116673" y="127528"/>
                  </a:lnTo>
                  <a:lnTo>
                    <a:pt x="126675" y="107191"/>
                  </a:lnTo>
                  <a:lnTo>
                    <a:pt x="133251" y="82127"/>
                  </a:lnTo>
                  <a:lnTo>
                    <a:pt x="135378" y="70548"/>
                  </a:lnTo>
                  <a:lnTo>
                    <a:pt x="130876" y="44531"/>
                  </a:lnTo>
                  <a:lnTo>
                    <a:pt x="130064" y="38206"/>
                  </a:lnTo>
                  <a:lnTo>
                    <a:pt x="126037" y="31076"/>
                  </a:lnTo>
                  <a:lnTo>
                    <a:pt x="120187" y="24942"/>
                  </a:lnTo>
                  <a:lnTo>
                    <a:pt x="114095" y="21033"/>
                  </a:lnTo>
                  <a:lnTo>
                    <a:pt x="103525" y="18297"/>
                  </a:lnTo>
                  <a:lnTo>
                    <a:pt x="84014" y="18008"/>
                  </a:lnTo>
                  <a:lnTo>
                    <a:pt x="56154" y="25129"/>
                  </a:lnTo>
                  <a:lnTo>
                    <a:pt x="28230" y="37168"/>
                  </a:lnTo>
                  <a:lnTo>
                    <a:pt x="4828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41" name="SMARTInkShape-819"/>
          <p:cNvSpPr/>
          <p:nvPr>
            <p:custDataLst>
              <p:tags r:id="rId2"/>
            </p:custDataLst>
          </p:nvPr>
        </p:nvSpPr>
        <p:spPr>
          <a:xfrm>
            <a:off x="4497734" y="3217566"/>
            <a:ext cx="39977" cy="33398"/>
          </a:xfrm>
          <a:custGeom>
            <a:avLst/>
            <a:gdLst/>
            <a:ahLst/>
            <a:cxnLst/>
            <a:rect l="0" t="0" r="0" b="0"/>
            <a:pathLst>
              <a:path w="39977" h="33398">
                <a:moveTo>
                  <a:pt x="22831" y="5694"/>
                </a:moveTo>
                <a:lnTo>
                  <a:pt x="22831" y="5694"/>
                </a:lnTo>
                <a:lnTo>
                  <a:pt x="17911" y="5694"/>
                </a:lnTo>
                <a:lnTo>
                  <a:pt x="20385" y="5694"/>
                </a:lnTo>
                <a:lnTo>
                  <a:pt x="21200" y="5059"/>
                </a:lnTo>
                <a:lnTo>
                  <a:pt x="22768" y="214"/>
                </a:lnTo>
                <a:lnTo>
                  <a:pt x="32667" y="0"/>
                </a:lnTo>
                <a:lnTo>
                  <a:pt x="33198" y="628"/>
                </a:lnTo>
                <a:lnTo>
                  <a:pt x="33946" y="4545"/>
                </a:lnTo>
                <a:lnTo>
                  <a:pt x="34220" y="10380"/>
                </a:lnTo>
                <a:lnTo>
                  <a:pt x="19325" y="20462"/>
                </a:lnTo>
                <a:lnTo>
                  <a:pt x="11461" y="24062"/>
                </a:lnTo>
                <a:lnTo>
                  <a:pt x="7618" y="26558"/>
                </a:lnTo>
                <a:lnTo>
                  <a:pt x="3793" y="27667"/>
                </a:lnTo>
                <a:lnTo>
                  <a:pt x="2519" y="28597"/>
                </a:lnTo>
                <a:lnTo>
                  <a:pt x="1670" y="29853"/>
                </a:lnTo>
                <a:lnTo>
                  <a:pt x="307" y="33397"/>
                </a:lnTo>
                <a:lnTo>
                  <a:pt x="195" y="33052"/>
                </a:lnTo>
                <a:lnTo>
                  <a:pt x="0" y="29272"/>
                </a:lnTo>
                <a:lnTo>
                  <a:pt x="14130" y="14401"/>
                </a:lnTo>
                <a:lnTo>
                  <a:pt x="17482" y="12739"/>
                </a:lnTo>
                <a:lnTo>
                  <a:pt x="33139" y="11432"/>
                </a:lnTo>
                <a:lnTo>
                  <a:pt x="39976" y="11409"/>
                </a:lnTo>
                <a:lnTo>
                  <a:pt x="22831" y="1140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46" name="SMARTInkShape-Group189"/>
          <p:cNvGrpSpPr/>
          <p:nvPr/>
        </p:nvGrpSpPr>
        <p:grpSpPr>
          <a:xfrm>
            <a:off x="3543524" y="2966207"/>
            <a:ext cx="622712" cy="414409"/>
            <a:chOff x="3543524" y="2966207"/>
            <a:chExt cx="622712" cy="414409"/>
          </a:xfrm>
        </p:grpSpPr>
        <p:sp>
          <p:nvSpPr>
            <p:cNvPr id="242" name="SMARTInkShape-820"/>
            <p:cNvSpPr/>
            <p:nvPr>
              <p:custDataLst>
                <p:tags r:id="rId27"/>
              </p:custDataLst>
            </p:nvPr>
          </p:nvSpPr>
          <p:spPr>
            <a:xfrm>
              <a:off x="4000500" y="3251835"/>
              <a:ext cx="165736" cy="22861"/>
            </a:xfrm>
            <a:custGeom>
              <a:avLst/>
              <a:gdLst/>
              <a:ahLst/>
              <a:cxnLst/>
              <a:rect l="0" t="0" r="0" b="0"/>
              <a:pathLst>
                <a:path w="165736" h="22861">
                  <a:moveTo>
                    <a:pt x="0" y="0"/>
                  </a:moveTo>
                  <a:lnTo>
                    <a:pt x="0" y="0"/>
                  </a:lnTo>
                  <a:lnTo>
                    <a:pt x="10988" y="0"/>
                  </a:lnTo>
                  <a:lnTo>
                    <a:pt x="16102" y="1693"/>
                  </a:lnTo>
                  <a:lnTo>
                    <a:pt x="18355" y="3034"/>
                  </a:lnTo>
                  <a:lnTo>
                    <a:pt x="27593" y="4920"/>
                  </a:lnTo>
                  <a:lnTo>
                    <a:pt x="52058" y="5610"/>
                  </a:lnTo>
                  <a:lnTo>
                    <a:pt x="68765" y="7377"/>
                  </a:lnTo>
                  <a:lnTo>
                    <a:pt x="94511" y="10629"/>
                  </a:lnTo>
                  <a:lnTo>
                    <a:pt x="116550" y="14227"/>
                  </a:lnTo>
                  <a:lnTo>
                    <a:pt x="144899" y="21809"/>
                  </a:lnTo>
                  <a:lnTo>
                    <a:pt x="165735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3" name="SMARTInkShape-821"/>
            <p:cNvSpPr/>
            <p:nvPr>
              <p:custDataLst>
                <p:tags r:id="rId28"/>
              </p:custDataLst>
            </p:nvPr>
          </p:nvSpPr>
          <p:spPr>
            <a:xfrm>
              <a:off x="3926740" y="3257550"/>
              <a:ext cx="22326" cy="123066"/>
            </a:xfrm>
            <a:custGeom>
              <a:avLst/>
              <a:gdLst/>
              <a:ahLst/>
              <a:cxnLst/>
              <a:rect l="0" t="0" r="0" b="0"/>
              <a:pathLst>
                <a:path w="22326" h="123066">
                  <a:moveTo>
                    <a:pt x="16610" y="0"/>
                  </a:moveTo>
                  <a:lnTo>
                    <a:pt x="16610" y="0"/>
                  </a:lnTo>
                  <a:lnTo>
                    <a:pt x="16610" y="13600"/>
                  </a:lnTo>
                  <a:lnTo>
                    <a:pt x="6725" y="40164"/>
                  </a:lnTo>
                  <a:lnTo>
                    <a:pt x="5270" y="66684"/>
                  </a:lnTo>
                  <a:lnTo>
                    <a:pt x="0" y="93345"/>
                  </a:lnTo>
                  <a:lnTo>
                    <a:pt x="258" y="104140"/>
                  </a:lnTo>
                  <a:lnTo>
                    <a:pt x="4951" y="118787"/>
                  </a:lnTo>
                  <a:lnTo>
                    <a:pt x="8146" y="122685"/>
                  </a:lnTo>
                  <a:lnTo>
                    <a:pt x="9697" y="123065"/>
                  </a:lnTo>
                  <a:lnTo>
                    <a:pt x="11367" y="122683"/>
                  </a:lnTo>
                  <a:lnTo>
                    <a:pt x="15574" y="120542"/>
                  </a:lnTo>
                  <a:lnTo>
                    <a:pt x="21440" y="110220"/>
                  </a:lnTo>
                  <a:lnTo>
                    <a:pt x="22325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4" name="SMARTInkShape-822"/>
            <p:cNvSpPr/>
            <p:nvPr>
              <p:custDataLst>
                <p:tags r:id="rId29"/>
              </p:custDataLst>
            </p:nvPr>
          </p:nvSpPr>
          <p:spPr>
            <a:xfrm>
              <a:off x="3726250" y="3126449"/>
              <a:ext cx="134393" cy="165048"/>
            </a:xfrm>
            <a:custGeom>
              <a:avLst/>
              <a:gdLst/>
              <a:ahLst/>
              <a:cxnLst/>
              <a:rect l="0" t="0" r="0" b="0"/>
              <a:pathLst>
                <a:path w="134393" h="165048">
                  <a:moveTo>
                    <a:pt x="5645" y="62521"/>
                  </a:moveTo>
                  <a:lnTo>
                    <a:pt x="5645" y="62521"/>
                  </a:lnTo>
                  <a:lnTo>
                    <a:pt x="5645" y="65555"/>
                  </a:lnTo>
                  <a:lnTo>
                    <a:pt x="3952" y="68738"/>
                  </a:lnTo>
                  <a:lnTo>
                    <a:pt x="1717" y="72269"/>
                  </a:lnTo>
                  <a:lnTo>
                    <a:pt x="459" y="78462"/>
                  </a:lnTo>
                  <a:lnTo>
                    <a:pt x="0" y="92215"/>
                  </a:lnTo>
                  <a:lnTo>
                    <a:pt x="4856" y="117237"/>
                  </a:lnTo>
                  <a:lnTo>
                    <a:pt x="10496" y="140579"/>
                  </a:lnTo>
                  <a:lnTo>
                    <a:pt x="12054" y="143770"/>
                  </a:lnTo>
                  <a:lnTo>
                    <a:pt x="24159" y="155527"/>
                  </a:lnTo>
                  <a:lnTo>
                    <a:pt x="33285" y="161481"/>
                  </a:lnTo>
                  <a:lnTo>
                    <a:pt x="44033" y="164232"/>
                  </a:lnTo>
                  <a:lnTo>
                    <a:pt x="55260" y="165047"/>
                  </a:lnTo>
                  <a:lnTo>
                    <a:pt x="66630" y="162256"/>
                  </a:lnTo>
                  <a:lnTo>
                    <a:pt x="81850" y="154988"/>
                  </a:lnTo>
                  <a:lnTo>
                    <a:pt x="104070" y="134667"/>
                  </a:lnTo>
                  <a:lnTo>
                    <a:pt x="121745" y="107467"/>
                  </a:lnTo>
                  <a:lnTo>
                    <a:pt x="129284" y="86921"/>
                  </a:lnTo>
                  <a:lnTo>
                    <a:pt x="134392" y="61971"/>
                  </a:lnTo>
                  <a:lnTo>
                    <a:pt x="131897" y="36907"/>
                  </a:lnTo>
                  <a:lnTo>
                    <a:pt x="128496" y="24734"/>
                  </a:lnTo>
                  <a:lnTo>
                    <a:pt x="123534" y="18633"/>
                  </a:lnTo>
                  <a:lnTo>
                    <a:pt x="98866" y="3573"/>
                  </a:lnTo>
                  <a:lnTo>
                    <a:pt x="87523" y="817"/>
                  </a:lnTo>
                  <a:lnTo>
                    <a:pt x="76119" y="0"/>
                  </a:lnTo>
                  <a:lnTo>
                    <a:pt x="64697" y="2792"/>
                  </a:lnTo>
                  <a:lnTo>
                    <a:pt x="38030" y="15603"/>
                  </a:lnTo>
                  <a:lnTo>
                    <a:pt x="30410" y="21772"/>
                  </a:lnTo>
                  <a:lnTo>
                    <a:pt x="26177" y="28747"/>
                  </a:lnTo>
                  <a:lnTo>
                    <a:pt x="18564" y="52829"/>
                  </a:lnTo>
                  <a:lnTo>
                    <a:pt x="18372" y="63294"/>
                  </a:lnTo>
                  <a:lnTo>
                    <a:pt x="25117" y="88164"/>
                  </a:lnTo>
                  <a:lnTo>
                    <a:pt x="39312" y="107311"/>
                  </a:lnTo>
                  <a:lnTo>
                    <a:pt x="45650" y="1139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5" name="SMARTInkShape-823"/>
            <p:cNvSpPr/>
            <p:nvPr>
              <p:custDataLst>
                <p:tags r:id="rId30"/>
              </p:custDataLst>
            </p:nvPr>
          </p:nvSpPr>
          <p:spPr>
            <a:xfrm>
              <a:off x="3543524" y="2966207"/>
              <a:ext cx="119091" cy="316672"/>
            </a:xfrm>
            <a:custGeom>
              <a:avLst/>
              <a:gdLst/>
              <a:ahLst/>
              <a:cxnLst/>
              <a:rect l="0" t="0" r="0" b="0"/>
              <a:pathLst>
                <a:path w="119091" h="316672">
                  <a:moveTo>
                    <a:pt x="74071" y="85603"/>
                  </a:moveTo>
                  <a:lnTo>
                    <a:pt x="74071" y="85603"/>
                  </a:lnTo>
                  <a:lnTo>
                    <a:pt x="71037" y="88637"/>
                  </a:lnTo>
                  <a:lnTo>
                    <a:pt x="63671" y="115686"/>
                  </a:lnTo>
                  <a:lnTo>
                    <a:pt x="63962" y="117088"/>
                  </a:lnTo>
                  <a:lnTo>
                    <a:pt x="64792" y="118023"/>
                  </a:lnTo>
                  <a:lnTo>
                    <a:pt x="65980" y="118646"/>
                  </a:lnTo>
                  <a:lnTo>
                    <a:pt x="66772" y="119697"/>
                  </a:lnTo>
                  <a:lnTo>
                    <a:pt x="67652" y="122557"/>
                  </a:lnTo>
                  <a:lnTo>
                    <a:pt x="68521" y="123574"/>
                  </a:lnTo>
                  <a:lnTo>
                    <a:pt x="75384" y="127182"/>
                  </a:lnTo>
                  <a:lnTo>
                    <a:pt x="76851" y="128562"/>
                  </a:lnTo>
                  <a:lnTo>
                    <a:pt x="78465" y="128847"/>
                  </a:lnTo>
                  <a:lnTo>
                    <a:pt x="80175" y="128403"/>
                  </a:lnTo>
                  <a:lnTo>
                    <a:pt x="81950" y="127471"/>
                  </a:lnTo>
                  <a:lnTo>
                    <a:pt x="95774" y="124160"/>
                  </a:lnTo>
                  <a:lnTo>
                    <a:pt x="98065" y="122738"/>
                  </a:lnTo>
                  <a:lnTo>
                    <a:pt x="104322" y="114668"/>
                  </a:lnTo>
                  <a:lnTo>
                    <a:pt x="115961" y="93099"/>
                  </a:lnTo>
                  <a:lnTo>
                    <a:pt x="119035" y="74031"/>
                  </a:lnTo>
                  <a:lnTo>
                    <a:pt x="119090" y="49563"/>
                  </a:lnTo>
                  <a:lnTo>
                    <a:pt x="111828" y="30378"/>
                  </a:lnTo>
                  <a:lnTo>
                    <a:pt x="103848" y="19050"/>
                  </a:lnTo>
                  <a:lnTo>
                    <a:pt x="87930" y="3014"/>
                  </a:lnTo>
                  <a:lnTo>
                    <a:pt x="83829" y="1272"/>
                  </a:lnTo>
                  <a:lnTo>
                    <a:pt x="69152" y="0"/>
                  </a:lnTo>
                  <a:lnTo>
                    <a:pt x="63842" y="1626"/>
                  </a:lnTo>
                  <a:lnTo>
                    <a:pt x="55258" y="7843"/>
                  </a:lnTo>
                  <a:lnTo>
                    <a:pt x="43612" y="26913"/>
                  </a:lnTo>
                  <a:lnTo>
                    <a:pt x="37084" y="52474"/>
                  </a:lnTo>
                  <a:lnTo>
                    <a:pt x="34960" y="65768"/>
                  </a:lnTo>
                  <a:lnTo>
                    <a:pt x="38170" y="90128"/>
                  </a:lnTo>
                  <a:lnTo>
                    <a:pt x="41156" y="113943"/>
                  </a:lnTo>
                  <a:lnTo>
                    <a:pt x="47672" y="140025"/>
                  </a:lnTo>
                  <a:lnTo>
                    <a:pt x="55075" y="165709"/>
                  </a:lnTo>
                  <a:lnTo>
                    <a:pt x="62652" y="192890"/>
                  </a:lnTo>
                  <a:lnTo>
                    <a:pt x="70263" y="216791"/>
                  </a:lnTo>
                  <a:lnTo>
                    <a:pt x="77246" y="239857"/>
                  </a:lnTo>
                  <a:lnTo>
                    <a:pt x="79284" y="262758"/>
                  </a:lnTo>
                  <a:lnTo>
                    <a:pt x="79085" y="286779"/>
                  </a:lnTo>
                  <a:lnTo>
                    <a:pt x="75204" y="298105"/>
                  </a:lnTo>
                  <a:lnTo>
                    <a:pt x="64478" y="312055"/>
                  </a:lnTo>
                  <a:lnTo>
                    <a:pt x="60706" y="316000"/>
                  </a:lnTo>
                  <a:lnTo>
                    <a:pt x="58176" y="316671"/>
                  </a:lnTo>
                  <a:lnTo>
                    <a:pt x="44383" y="314653"/>
                  </a:lnTo>
                  <a:lnTo>
                    <a:pt x="40133" y="312710"/>
                  </a:lnTo>
                  <a:lnTo>
                    <a:pt x="21546" y="300780"/>
                  </a:lnTo>
                  <a:lnTo>
                    <a:pt x="11313" y="285115"/>
                  </a:lnTo>
                  <a:lnTo>
                    <a:pt x="2330" y="266510"/>
                  </a:lnTo>
                  <a:lnTo>
                    <a:pt x="0" y="239785"/>
                  </a:lnTo>
                  <a:lnTo>
                    <a:pt x="431" y="215934"/>
                  </a:lnTo>
                  <a:lnTo>
                    <a:pt x="4303" y="204457"/>
                  </a:lnTo>
                  <a:lnTo>
                    <a:pt x="4699" y="201034"/>
                  </a:lnTo>
                  <a:lnTo>
                    <a:pt x="6233" y="198117"/>
                  </a:lnTo>
                  <a:lnTo>
                    <a:pt x="18297" y="186834"/>
                  </a:lnTo>
                  <a:lnTo>
                    <a:pt x="24094" y="184570"/>
                  </a:lnTo>
                  <a:lnTo>
                    <a:pt x="52425" y="177943"/>
                  </a:lnTo>
                  <a:lnTo>
                    <a:pt x="78252" y="177162"/>
                  </a:lnTo>
                  <a:lnTo>
                    <a:pt x="96931" y="1770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9" name="SMARTInkShape-Group190"/>
          <p:cNvGrpSpPr/>
          <p:nvPr/>
        </p:nvGrpSpPr>
        <p:grpSpPr>
          <a:xfrm>
            <a:off x="5074920" y="2331720"/>
            <a:ext cx="1360135" cy="325756"/>
            <a:chOff x="5074920" y="2331720"/>
            <a:chExt cx="1360135" cy="325756"/>
          </a:xfrm>
        </p:grpSpPr>
        <p:sp>
          <p:nvSpPr>
            <p:cNvPr id="247" name="SMARTInkShape-824"/>
            <p:cNvSpPr/>
            <p:nvPr>
              <p:custDataLst>
                <p:tags r:id="rId15"/>
              </p:custDataLst>
            </p:nvPr>
          </p:nvSpPr>
          <p:spPr>
            <a:xfrm>
              <a:off x="5191689" y="2431535"/>
              <a:ext cx="82916" cy="60206"/>
            </a:xfrm>
            <a:custGeom>
              <a:avLst/>
              <a:gdLst/>
              <a:ahLst/>
              <a:cxnLst/>
              <a:rect l="0" t="0" r="0" b="0"/>
              <a:pathLst>
                <a:path w="82916" h="60206">
                  <a:moveTo>
                    <a:pt x="8961" y="14485"/>
                  </a:moveTo>
                  <a:lnTo>
                    <a:pt x="8961" y="14485"/>
                  </a:lnTo>
                  <a:lnTo>
                    <a:pt x="5927" y="17519"/>
                  </a:lnTo>
                  <a:lnTo>
                    <a:pt x="4437" y="20702"/>
                  </a:lnTo>
                  <a:lnTo>
                    <a:pt x="1658" y="36198"/>
                  </a:lnTo>
                  <a:lnTo>
                    <a:pt x="282" y="38485"/>
                  </a:lnTo>
                  <a:lnTo>
                    <a:pt x="0" y="40645"/>
                  </a:lnTo>
                  <a:lnTo>
                    <a:pt x="3512" y="52540"/>
                  </a:lnTo>
                  <a:lnTo>
                    <a:pt x="6116" y="56375"/>
                  </a:lnTo>
                  <a:lnTo>
                    <a:pt x="9390" y="58503"/>
                  </a:lnTo>
                  <a:lnTo>
                    <a:pt x="13597" y="59448"/>
                  </a:lnTo>
                  <a:lnTo>
                    <a:pt x="19700" y="59869"/>
                  </a:lnTo>
                  <a:lnTo>
                    <a:pt x="44592" y="54365"/>
                  </a:lnTo>
                  <a:lnTo>
                    <a:pt x="49774" y="51683"/>
                  </a:lnTo>
                  <a:lnTo>
                    <a:pt x="73467" y="29937"/>
                  </a:lnTo>
                  <a:lnTo>
                    <a:pt x="80664" y="18219"/>
                  </a:lnTo>
                  <a:lnTo>
                    <a:pt x="82744" y="9132"/>
                  </a:lnTo>
                  <a:lnTo>
                    <a:pt x="82915" y="7106"/>
                  </a:lnTo>
                  <a:lnTo>
                    <a:pt x="82393" y="5755"/>
                  </a:lnTo>
                  <a:lnTo>
                    <a:pt x="81411" y="4855"/>
                  </a:lnTo>
                  <a:lnTo>
                    <a:pt x="80121" y="4255"/>
                  </a:lnTo>
                  <a:lnTo>
                    <a:pt x="79261" y="3220"/>
                  </a:lnTo>
                  <a:lnTo>
                    <a:pt x="78306" y="377"/>
                  </a:lnTo>
                  <a:lnTo>
                    <a:pt x="77416" y="0"/>
                  </a:lnTo>
                  <a:lnTo>
                    <a:pt x="76187" y="383"/>
                  </a:lnTo>
                  <a:lnTo>
                    <a:pt x="73129" y="1867"/>
                  </a:lnTo>
                  <a:lnTo>
                    <a:pt x="67838" y="3338"/>
                  </a:lnTo>
                  <a:lnTo>
                    <a:pt x="64127" y="5932"/>
                  </a:lnTo>
                  <a:lnTo>
                    <a:pt x="52769" y="21396"/>
                  </a:lnTo>
                  <a:lnTo>
                    <a:pt x="50656" y="27293"/>
                  </a:lnTo>
                  <a:lnTo>
                    <a:pt x="45896" y="44512"/>
                  </a:lnTo>
                  <a:lnTo>
                    <a:pt x="48966" y="602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8" name="SMARTInkShape-825"/>
            <p:cNvSpPr/>
            <p:nvPr>
              <p:custDataLst>
                <p:tags r:id="rId16"/>
              </p:custDataLst>
            </p:nvPr>
          </p:nvSpPr>
          <p:spPr>
            <a:xfrm>
              <a:off x="5323361" y="2411830"/>
              <a:ext cx="77315" cy="95902"/>
            </a:xfrm>
            <a:custGeom>
              <a:avLst/>
              <a:gdLst/>
              <a:ahLst/>
              <a:cxnLst/>
              <a:rect l="0" t="0" r="0" b="0"/>
              <a:pathLst>
                <a:path w="77315" h="95902">
                  <a:moveTo>
                    <a:pt x="37309" y="45620"/>
                  </a:moveTo>
                  <a:lnTo>
                    <a:pt x="37309" y="45620"/>
                  </a:lnTo>
                  <a:lnTo>
                    <a:pt x="45988" y="45620"/>
                  </a:lnTo>
                  <a:lnTo>
                    <a:pt x="49210" y="43926"/>
                  </a:lnTo>
                  <a:lnTo>
                    <a:pt x="56452" y="37665"/>
                  </a:lnTo>
                  <a:lnTo>
                    <a:pt x="58517" y="32348"/>
                  </a:lnTo>
                  <a:lnTo>
                    <a:pt x="60070" y="26386"/>
                  </a:lnTo>
                  <a:lnTo>
                    <a:pt x="64547" y="17385"/>
                  </a:lnTo>
                  <a:lnTo>
                    <a:pt x="65620" y="9492"/>
                  </a:lnTo>
                  <a:lnTo>
                    <a:pt x="64073" y="5645"/>
                  </a:lnTo>
                  <a:lnTo>
                    <a:pt x="62772" y="3730"/>
                  </a:lnTo>
                  <a:lnTo>
                    <a:pt x="61269" y="2453"/>
                  </a:lnTo>
                  <a:lnTo>
                    <a:pt x="57907" y="1035"/>
                  </a:lnTo>
                  <a:lnTo>
                    <a:pt x="41882" y="0"/>
                  </a:lnTo>
                  <a:lnTo>
                    <a:pt x="32597" y="2963"/>
                  </a:lnTo>
                  <a:lnTo>
                    <a:pt x="22008" y="10289"/>
                  </a:lnTo>
                  <a:lnTo>
                    <a:pt x="10039" y="23307"/>
                  </a:lnTo>
                  <a:lnTo>
                    <a:pt x="6138" y="30623"/>
                  </a:lnTo>
                  <a:lnTo>
                    <a:pt x="0" y="56554"/>
                  </a:lnTo>
                  <a:lnTo>
                    <a:pt x="2496" y="72852"/>
                  </a:lnTo>
                  <a:lnTo>
                    <a:pt x="3941" y="75839"/>
                  </a:lnTo>
                  <a:lnTo>
                    <a:pt x="15849" y="87245"/>
                  </a:lnTo>
                  <a:lnTo>
                    <a:pt x="24953" y="93161"/>
                  </a:lnTo>
                  <a:lnTo>
                    <a:pt x="38728" y="95901"/>
                  </a:lnTo>
                  <a:lnTo>
                    <a:pt x="62622" y="92033"/>
                  </a:lnTo>
                  <a:lnTo>
                    <a:pt x="77314" y="85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9" name="SMARTInkShape-826"/>
            <p:cNvSpPr/>
            <p:nvPr>
              <p:custDataLst>
                <p:tags r:id="rId17"/>
              </p:custDataLst>
            </p:nvPr>
          </p:nvSpPr>
          <p:spPr>
            <a:xfrm>
              <a:off x="5378631" y="2343150"/>
              <a:ext cx="90625" cy="57151"/>
            </a:xfrm>
            <a:custGeom>
              <a:avLst/>
              <a:gdLst/>
              <a:ahLst/>
              <a:cxnLst/>
              <a:rect l="0" t="0" r="0" b="0"/>
              <a:pathLst>
                <a:path w="90625" h="57151">
                  <a:moveTo>
                    <a:pt x="10614" y="0"/>
                  </a:moveTo>
                  <a:lnTo>
                    <a:pt x="10614" y="0"/>
                  </a:lnTo>
                  <a:lnTo>
                    <a:pt x="5693" y="0"/>
                  </a:lnTo>
                  <a:lnTo>
                    <a:pt x="5428" y="635"/>
                  </a:lnTo>
                  <a:lnTo>
                    <a:pt x="5134" y="3034"/>
                  </a:lnTo>
                  <a:lnTo>
                    <a:pt x="4421" y="3927"/>
                  </a:lnTo>
                  <a:lnTo>
                    <a:pt x="1935" y="4921"/>
                  </a:lnTo>
                  <a:lnTo>
                    <a:pt x="1018" y="6455"/>
                  </a:lnTo>
                  <a:lnTo>
                    <a:pt x="0" y="11547"/>
                  </a:lnTo>
                  <a:lnTo>
                    <a:pt x="1239" y="16351"/>
                  </a:lnTo>
                  <a:lnTo>
                    <a:pt x="9615" y="30493"/>
                  </a:lnTo>
                  <a:lnTo>
                    <a:pt x="26224" y="41661"/>
                  </a:lnTo>
                  <a:lnTo>
                    <a:pt x="41802" y="48846"/>
                  </a:lnTo>
                  <a:lnTo>
                    <a:pt x="68108" y="54128"/>
                  </a:lnTo>
                  <a:lnTo>
                    <a:pt x="81121" y="56752"/>
                  </a:lnTo>
                  <a:lnTo>
                    <a:pt x="90624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0" name="SMARTInkShape-827"/>
            <p:cNvSpPr/>
            <p:nvPr>
              <p:custDataLst>
                <p:tags r:id="rId18"/>
              </p:custDataLst>
            </p:nvPr>
          </p:nvSpPr>
          <p:spPr>
            <a:xfrm>
              <a:off x="5452110" y="2407150"/>
              <a:ext cx="97156" cy="81439"/>
            </a:xfrm>
            <a:custGeom>
              <a:avLst/>
              <a:gdLst/>
              <a:ahLst/>
              <a:cxnLst/>
              <a:rect l="0" t="0" r="0" b="0"/>
              <a:pathLst>
                <a:path w="97156" h="81439">
                  <a:moveTo>
                    <a:pt x="0" y="56015"/>
                  </a:moveTo>
                  <a:lnTo>
                    <a:pt x="0" y="56015"/>
                  </a:lnTo>
                  <a:lnTo>
                    <a:pt x="0" y="59049"/>
                  </a:lnTo>
                  <a:lnTo>
                    <a:pt x="635" y="59308"/>
                  </a:lnTo>
                  <a:lnTo>
                    <a:pt x="6217" y="56853"/>
                  </a:lnTo>
                  <a:lnTo>
                    <a:pt x="15306" y="55490"/>
                  </a:lnTo>
                  <a:lnTo>
                    <a:pt x="24567" y="48126"/>
                  </a:lnTo>
                  <a:lnTo>
                    <a:pt x="39653" y="31773"/>
                  </a:lnTo>
                  <a:lnTo>
                    <a:pt x="43922" y="23009"/>
                  </a:lnTo>
                  <a:lnTo>
                    <a:pt x="45556" y="18485"/>
                  </a:lnTo>
                  <a:lnTo>
                    <a:pt x="48399" y="14359"/>
                  </a:lnTo>
                  <a:lnTo>
                    <a:pt x="48776" y="12369"/>
                  </a:lnTo>
                  <a:lnTo>
                    <a:pt x="48392" y="10408"/>
                  </a:lnTo>
                  <a:lnTo>
                    <a:pt x="46907" y="6535"/>
                  </a:lnTo>
                  <a:lnTo>
                    <a:pt x="46248" y="2697"/>
                  </a:lnTo>
                  <a:lnTo>
                    <a:pt x="45437" y="1420"/>
                  </a:lnTo>
                  <a:lnTo>
                    <a:pt x="44261" y="568"/>
                  </a:lnTo>
                  <a:lnTo>
                    <a:pt x="42842" y="0"/>
                  </a:lnTo>
                  <a:lnTo>
                    <a:pt x="41897" y="257"/>
                  </a:lnTo>
                  <a:lnTo>
                    <a:pt x="41266" y="1063"/>
                  </a:lnTo>
                  <a:lnTo>
                    <a:pt x="40846" y="2235"/>
                  </a:lnTo>
                  <a:lnTo>
                    <a:pt x="39930" y="3017"/>
                  </a:lnTo>
                  <a:lnTo>
                    <a:pt x="34974" y="5387"/>
                  </a:lnTo>
                  <a:lnTo>
                    <a:pt x="29090" y="10442"/>
                  </a:lnTo>
                  <a:lnTo>
                    <a:pt x="25629" y="16922"/>
                  </a:lnTo>
                  <a:lnTo>
                    <a:pt x="18101" y="42733"/>
                  </a:lnTo>
                  <a:lnTo>
                    <a:pt x="17427" y="54126"/>
                  </a:lnTo>
                  <a:lnTo>
                    <a:pt x="18964" y="60044"/>
                  </a:lnTo>
                  <a:lnTo>
                    <a:pt x="25092" y="68639"/>
                  </a:lnTo>
                  <a:lnTo>
                    <a:pt x="30837" y="74326"/>
                  </a:lnTo>
                  <a:lnTo>
                    <a:pt x="44740" y="81310"/>
                  </a:lnTo>
                  <a:lnTo>
                    <a:pt x="51846" y="81438"/>
                  </a:lnTo>
                  <a:lnTo>
                    <a:pt x="78855" y="72883"/>
                  </a:lnTo>
                  <a:lnTo>
                    <a:pt x="88954" y="68519"/>
                  </a:lnTo>
                  <a:lnTo>
                    <a:pt x="97155" y="56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1" name="SMARTInkShape-828"/>
            <p:cNvSpPr/>
            <p:nvPr>
              <p:custDataLst>
                <p:tags r:id="rId19"/>
              </p:custDataLst>
            </p:nvPr>
          </p:nvSpPr>
          <p:spPr>
            <a:xfrm>
              <a:off x="5074920" y="2400634"/>
              <a:ext cx="96813" cy="79677"/>
            </a:xfrm>
            <a:custGeom>
              <a:avLst/>
              <a:gdLst/>
              <a:ahLst/>
              <a:cxnLst/>
              <a:rect l="0" t="0" r="0" b="0"/>
              <a:pathLst>
                <a:path w="96813" h="79677">
                  <a:moveTo>
                    <a:pt x="0" y="33956"/>
                  </a:moveTo>
                  <a:lnTo>
                    <a:pt x="0" y="33956"/>
                  </a:lnTo>
                  <a:lnTo>
                    <a:pt x="0" y="30922"/>
                  </a:lnTo>
                  <a:lnTo>
                    <a:pt x="1693" y="27739"/>
                  </a:lnTo>
                  <a:lnTo>
                    <a:pt x="13434" y="14877"/>
                  </a:lnTo>
                  <a:lnTo>
                    <a:pt x="32728" y="3473"/>
                  </a:lnTo>
                  <a:lnTo>
                    <a:pt x="47057" y="418"/>
                  </a:lnTo>
                  <a:lnTo>
                    <a:pt x="52241" y="0"/>
                  </a:lnTo>
                  <a:lnTo>
                    <a:pt x="65305" y="4294"/>
                  </a:lnTo>
                  <a:lnTo>
                    <a:pt x="78422" y="11258"/>
                  </a:lnTo>
                  <a:lnTo>
                    <a:pt x="93252" y="24440"/>
                  </a:lnTo>
                  <a:lnTo>
                    <a:pt x="95419" y="28245"/>
                  </a:lnTo>
                  <a:lnTo>
                    <a:pt x="96812" y="35862"/>
                  </a:lnTo>
                  <a:lnTo>
                    <a:pt x="95310" y="39671"/>
                  </a:lnTo>
                  <a:lnTo>
                    <a:pt x="74281" y="68141"/>
                  </a:lnTo>
                  <a:lnTo>
                    <a:pt x="70479" y="71374"/>
                  </a:lnTo>
                  <a:lnTo>
                    <a:pt x="63993" y="73620"/>
                  </a:lnTo>
                  <a:lnTo>
                    <a:pt x="63617" y="74369"/>
                  </a:lnTo>
                  <a:lnTo>
                    <a:pt x="62865" y="796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2" name="SMARTInkShape-829"/>
            <p:cNvSpPr/>
            <p:nvPr>
              <p:custDataLst>
                <p:tags r:id="rId20"/>
              </p:custDataLst>
            </p:nvPr>
          </p:nvSpPr>
          <p:spPr>
            <a:xfrm>
              <a:off x="5097780" y="2394585"/>
              <a:ext cx="28576" cy="205626"/>
            </a:xfrm>
            <a:custGeom>
              <a:avLst/>
              <a:gdLst/>
              <a:ahLst/>
              <a:cxnLst/>
              <a:rect l="0" t="0" r="0" b="0"/>
              <a:pathLst>
                <a:path w="28576" h="205626">
                  <a:moveTo>
                    <a:pt x="28575" y="0"/>
                  </a:moveTo>
                  <a:lnTo>
                    <a:pt x="28575" y="0"/>
                  </a:lnTo>
                  <a:lnTo>
                    <a:pt x="28575" y="26172"/>
                  </a:lnTo>
                  <a:lnTo>
                    <a:pt x="28575" y="51871"/>
                  </a:lnTo>
                  <a:lnTo>
                    <a:pt x="24648" y="78309"/>
                  </a:lnTo>
                  <a:lnTo>
                    <a:pt x="21520" y="104227"/>
                  </a:lnTo>
                  <a:lnTo>
                    <a:pt x="14975" y="130584"/>
                  </a:lnTo>
                  <a:lnTo>
                    <a:pt x="11495" y="157427"/>
                  </a:lnTo>
                  <a:lnTo>
                    <a:pt x="6601" y="183417"/>
                  </a:lnTo>
                  <a:lnTo>
                    <a:pt x="5793" y="201308"/>
                  </a:lnTo>
                  <a:lnTo>
                    <a:pt x="5133" y="202785"/>
                  </a:lnTo>
                  <a:lnTo>
                    <a:pt x="4056" y="203770"/>
                  </a:lnTo>
                  <a:lnTo>
                    <a:pt x="238" y="205625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3" name="SMARTInkShape-830"/>
            <p:cNvSpPr/>
            <p:nvPr>
              <p:custDataLst>
                <p:tags r:id="rId21"/>
              </p:custDataLst>
            </p:nvPr>
          </p:nvSpPr>
          <p:spPr>
            <a:xfrm>
              <a:off x="6046616" y="2458364"/>
              <a:ext cx="85580" cy="61354"/>
            </a:xfrm>
            <a:custGeom>
              <a:avLst/>
              <a:gdLst/>
              <a:ahLst/>
              <a:cxnLst/>
              <a:rect l="0" t="0" r="0" b="0"/>
              <a:pathLst>
                <a:path w="85580" h="61354">
                  <a:moveTo>
                    <a:pt x="22714" y="4801"/>
                  </a:moveTo>
                  <a:lnTo>
                    <a:pt x="22714" y="4801"/>
                  </a:lnTo>
                  <a:lnTo>
                    <a:pt x="14201" y="13315"/>
                  </a:lnTo>
                  <a:lnTo>
                    <a:pt x="12580" y="18321"/>
                  </a:lnTo>
                  <a:lnTo>
                    <a:pt x="12148" y="21435"/>
                  </a:lnTo>
                  <a:lnTo>
                    <a:pt x="10590" y="24145"/>
                  </a:lnTo>
                  <a:lnTo>
                    <a:pt x="2351" y="33058"/>
                  </a:lnTo>
                  <a:lnTo>
                    <a:pt x="594" y="38997"/>
                  </a:lnTo>
                  <a:lnTo>
                    <a:pt x="0" y="43658"/>
                  </a:lnTo>
                  <a:lnTo>
                    <a:pt x="586" y="44041"/>
                  </a:lnTo>
                  <a:lnTo>
                    <a:pt x="7821" y="44705"/>
                  </a:lnTo>
                  <a:lnTo>
                    <a:pt x="16326" y="41742"/>
                  </a:lnTo>
                  <a:lnTo>
                    <a:pt x="40902" y="25726"/>
                  </a:lnTo>
                  <a:lnTo>
                    <a:pt x="60234" y="7869"/>
                  </a:lnTo>
                  <a:lnTo>
                    <a:pt x="76030" y="0"/>
                  </a:lnTo>
                  <a:lnTo>
                    <a:pt x="77309" y="330"/>
                  </a:lnTo>
                  <a:lnTo>
                    <a:pt x="78161" y="1185"/>
                  </a:lnTo>
                  <a:lnTo>
                    <a:pt x="79107" y="3829"/>
                  </a:lnTo>
                  <a:lnTo>
                    <a:pt x="79764" y="15578"/>
                  </a:lnTo>
                  <a:lnTo>
                    <a:pt x="74498" y="43162"/>
                  </a:lnTo>
                  <a:lnTo>
                    <a:pt x="73669" y="48520"/>
                  </a:lnTo>
                  <a:lnTo>
                    <a:pt x="69249" y="59932"/>
                  </a:lnTo>
                  <a:lnTo>
                    <a:pt x="69612" y="60605"/>
                  </a:lnTo>
                  <a:lnTo>
                    <a:pt x="70490" y="61054"/>
                  </a:lnTo>
                  <a:lnTo>
                    <a:pt x="71709" y="61353"/>
                  </a:lnTo>
                  <a:lnTo>
                    <a:pt x="73158" y="60917"/>
                  </a:lnTo>
                  <a:lnTo>
                    <a:pt x="79826" y="56096"/>
                  </a:lnTo>
                  <a:lnTo>
                    <a:pt x="85579" y="505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4" name="SMARTInkShape-831"/>
            <p:cNvSpPr/>
            <p:nvPr>
              <p:custDataLst>
                <p:tags r:id="rId22"/>
              </p:custDataLst>
            </p:nvPr>
          </p:nvSpPr>
          <p:spPr>
            <a:xfrm>
              <a:off x="6160770" y="2400535"/>
              <a:ext cx="102606" cy="136582"/>
            </a:xfrm>
            <a:custGeom>
              <a:avLst/>
              <a:gdLst/>
              <a:ahLst/>
              <a:cxnLst/>
              <a:rect l="0" t="0" r="0" b="0"/>
              <a:pathLst>
                <a:path w="102606" h="136582">
                  <a:moveTo>
                    <a:pt x="62865" y="5480"/>
                  </a:moveTo>
                  <a:lnTo>
                    <a:pt x="62865" y="5480"/>
                  </a:lnTo>
                  <a:lnTo>
                    <a:pt x="65900" y="5480"/>
                  </a:lnTo>
                  <a:lnTo>
                    <a:pt x="66793" y="4845"/>
                  </a:lnTo>
                  <a:lnTo>
                    <a:pt x="67389" y="3786"/>
                  </a:lnTo>
                  <a:lnTo>
                    <a:pt x="68509" y="0"/>
                  </a:lnTo>
                  <a:lnTo>
                    <a:pt x="68559" y="2868"/>
                  </a:lnTo>
                  <a:lnTo>
                    <a:pt x="66879" y="6013"/>
                  </a:lnTo>
                  <a:lnTo>
                    <a:pt x="48711" y="31124"/>
                  </a:lnTo>
                  <a:lnTo>
                    <a:pt x="30526" y="58947"/>
                  </a:lnTo>
                  <a:lnTo>
                    <a:pt x="16124" y="85757"/>
                  </a:lnTo>
                  <a:lnTo>
                    <a:pt x="3887" y="111849"/>
                  </a:lnTo>
                  <a:lnTo>
                    <a:pt x="768" y="122776"/>
                  </a:lnTo>
                  <a:lnTo>
                    <a:pt x="9" y="136581"/>
                  </a:lnTo>
                  <a:lnTo>
                    <a:pt x="0" y="117843"/>
                  </a:lnTo>
                  <a:lnTo>
                    <a:pt x="1693" y="114051"/>
                  </a:lnTo>
                  <a:lnTo>
                    <a:pt x="8513" y="105650"/>
                  </a:lnTo>
                  <a:lnTo>
                    <a:pt x="11827" y="103975"/>
                  </a:lnTo>
                  <a:lnTo>
                    <a:pt x="27419" y="102753"/>
                  </a:lnTo>
                  <a:lnTo>
                    <a:pt x="41875" y="102015"/>
                  </a:lnTo>
                  <a:lnTo>
                    <a:pt x="53084" y="97716"/>
                  </a:lnTo>
                  <a:lnTo>
                    <a:pt x="61544" y="96442"/>
                  </a:lnTo>
                  <a:lnTo>
                    <a:pt x="70588" y="92404"/>
                  </a:lnTo>
                  <a:lnTo>
                    <a:pt x="91409" y="75741"/>
                  </a:lnTo>
                  <a:lnTo>
                    <a:pt x="93324" y="75181"/>
                  </a:lnTo>
                  <a:lnTo>
                    <a:pt x="94601" y="74172"/>
                  </a:lnTo>
                  <a:lnTo>
                    <a:pt x="102605" y="62944"/>
                  </a:lnTo>
                  <a:lnTo>
                    <a:pt x="99757" y="62723"/>
                  </a:lnTo>
                  <a:lnTo>
                    <a:pt x="98891" y="63327"/>
                  </a:lnTo>
                  <a:lnTo>
                    <a:pt x="98312" y="64365"/>
                  </a:lnTo>
                  <a:lnTo>
                    <a:pt x="94349" y="73626"/>
                  </a:lnTo>
                  <a:lnTo>
                    <a:pt x="88087" y="83758"/>
                  </a:lnTo>
                  <a:lnTo>
                    <a:pt x="85863" y="106778"/>
                  </a:lnTo>
                  <a:lnTo>
                    <a:pt x="85733" y="123480"/>
                  </a:lnTo>
                  <a:lnTo>
                    <a:pt x="86366" y="124151"/>
                  </a:lnTo>
                  <a:lnTo>
                    <a:pt x="91440" y="1254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5" name="SMARTInkShape-832"/>
            <p:cNvSpPr/>
            <p:nvPr>
              <p:custDataLst>
                <p:tags r:id="rId23"/>
              </p:custDataLst>
            </p:nvPr>
          </p:nvSpPr>
          <p:spPr>
            <a:xfrm>
              <a:off x="6275328" y="2434690"/>
              <a:ext cx="159727" cy="222786"/>
            </a:xfrm>
            <a:custGeom>
              <a:avLst/>
              <a:gdLst/>
              <a:ahLst/>
              <a:cxnLst/>
              <a:rect l="0" t="0" r="0" b="0"/>
              <a:pathLst>
                <a:path w="159727" h="222786">
                  <a:moveTo>
                    <a:pt x="16887" y="68480"/>
                  </a:moveTo>
                  <a:lnTo>
                    <a:pt x="16887" y="68480"/>
                  </a:lnTo>
                  <a:lnTo>
                    <a:pt x="8373" y="76993"/>
                  </a:lnTo>
                  <a:lnTo>
                    <a:pt x="6753" y="80307"/>
                  </a:lnTo>
                  <a:lnTo>
                    <a:pt x="0" y="104446"/>
                  </a:lnTo>
                  <a:lnTo>
                    <a:pt x="1550" y="108383"/>
                  </a:lnTo>
                  <a:lnTo>
                    <a:pt x="2852" y="110322"/>
                  </a:lnTo>
                  <a:lnTo>
                    <a:pt x="4355" y="111615"/>
                  </a:lnTo>
                  <a:lnTo>
                    <a:pt x="10149" y="113859"/>
                  </a:lnTo>
                  <a:lnTo>
                    <a:pt x="16938" y="114099"/>
                  </a:lnTo>
                  <a:lnTo>
                    <a:pt x="21777" y="112462"/>
                  </a:lnTo>
                  <a:lnTo>
                    <a:pt x="33960" y="104310"/>
                  </a:lnTo>
                  <a:lnTo>
                    <a:pt x="35888" y="103797"/>
                  </a:lnTo>
                  <a:lnTo>
                    <a:pt x="39725" y="99840"/>
                  </a:lnTo>
                  <a:lnTo>
                    <a:pt x="54352" y="77996"/>
                  </a:lnTo>
                  <a:lnTo>
                    <a:pt x="56390" y="68854"/>
                  </a:lnTo>
                  <a:lnTo>
                    <a:pt x="56558" y="66825"/>
                  </a:lnTo>
                  <a:lnTo>
                    <a:pt x="56034" y="65471"/>
                  </a:lnTo>
                  <a:lnTo>
                    <a:pt x="55050" y="64569"/>
                  </a:lnTo>
                  <a:lnTo>
                    <a:pt x="52263" y="63567"/>
                  </a:lnTo>
                  <a:lnTo>
                    <a:pt x="43449" y="62871"/>
                  </a:lnTo>
                  <a:lnTo>
                    <a:pt x="39699" y="64505"/>
                  </a:lnTo>
                  <a:lnTo>
                    <a:pt x="32116" y="70729"/>
                  </a:lnTo>
                  <a:lnTo>
                    <a:pt x="30007" y="74348"/>
                  </a:lnTo>
                  <a:lnTo>
                    <a:pt x="28433" y="78073"/>
                  </a:lnTo>
                  <a:lnTo>
                    <a:pt x="24612" y="83740"/>
                  </a:lnTo>
                  <a:lnTo>
                    <a:pt x="23495" y="87539"/>
                  </a:lnTo>
                  <a:lnTo>
                    <a:pt x="23832" y="89441"/>
                  </a:lnTo>
                  <a:lnTo>
                    <a:pt x="27243" y="97056"/>
                  </a:lnTo>
                  <a:lnTo>
                    <a:pt x="27600" y="98961"/>
                  </a:lnTo>
                  <a:lnTo>
                    <a:pt x="28474" y="100230"/>
                  </a:lnTo>
                  <a:lnTo>
                    <a:pt x="29693" y="101077"/>
                  </a:lnTo>
                  <a:lnTo>
                    <a:pt x="46085" y="107145"/>
                  </a:lnTo>
                  <a:lnTo>
                    <a:pt x="53359" y="107254"/>
                  </a:lnTo>
                  <a:lnTo>
                    <a:pt x="78652" y="99948"/>
                  </a:lnTo>
                  <a:lnTo>
                    <a:pt x="105698" y="89354"/>
                  </a:lnTo>
                  <a:lnTo>
                    <a:pt x="129218" y="70044"/>
                  </a:lnTo>
                  <a:lnTo>
                    <a:pt x="143800" y="52983"/>
                  </a:lnTo>
                  <a:lnTo>
                    <a:pt x="150128" y="47622"/>
                  </a:lnTo>
                  <a:lnTo>
                    <a:pt x="155057" y="41007"/>
                  </a:lnTo>
                  <a:lnTo>
                    <a:pt x="157671" y="33833"/>
                  </a:lnTo>
                  <a:lnTo>
                    <a:pt x="159726" y="9518"/>
                  </a:lnTo>
                  <a:lnTo>
                    <a:pt x="158052" y="5656"/>
                  </a:lnTo>
                  <a:lnTo>
                    <a:pt x="156717" y="3737"/>
                  </a:lnTo>
                  <a:lnTo>
                    <a:pt x="153540" y="1605"/>
                  </a:lnTo>
                  <a:lnTo>
                    <a:pt x="148181" y="405"/>
                  </a:lnTo>
                  <a:lnTo>
                    <a:pt x="137649" y="0"/>
                  </a:lnTo>
                  <a:lnTo>
                    <a:pt x="134861" y="1237"/>
                  </a:lnTo>
                  <a:lnTo>
                    <a:pt x="109967" y="24884"/>
                  </a:lnTo>
                  <a:lnTo>
                    <a:pt x="95670" y="51615"/>
                  </a:lnTo>
                  <a:lnTo>
                    <a:pt x="82248" y="76654"/>
                  </a:lnTo>
                  <a:lnTo>
                    <a:pt x="75847" y="101939"/>
                  </a:lnTo>
                  <a:lnTo>
                    <a:pt x="74394" y="125466"/>
                  </a:lnTo>
                  <a:lnTo>
                    <a:pt x="74743" y="148458"/>
                  </a:lnTo>
                  <a:lnTo>
                    <a:pt x="78967" y="174027"/>
                  </a:lnTo>
                  <a:lnTo>
                    <a:pt x="85865" y="198584"/>
                  </a:lnTo>
                  <a:lnTo>
                    <a:pt x="91300" y="209264"/>
                  </a:lnTo>
                  <a:lnTo>
                    <a:pt x="95791" y="215528"/>
                  </a:lnTo>
                  <a:lnTo>
                    <a:pt x="96897" y="2227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6" name="SMARTInkShape-833"/>
            <p:cNvSpPr/>
            <p:nvPr>
              <p:custDataLst>
                <p:tags r:id="rId24"/>
              </p:custDataLst>
            </p:nvPr>
          </p:nvSpPr>
          <p:spPr>
            <a:xfrm>
              <a:off x="5572218" y="2331720"/>
              <a:ext cx="234223" cy="165363"/>
            </a:xfrm>
            <a:custGeom>
              <a:avLst/>
              <a:gdLst/>
              <a:ahLst/>
              <a:cxnLst/>
              <a:rect l="0" t="0" r="0" b="0"/>
              <a:pathLst>
                <a:path w="234223" h="165363">
                  <a:moveTo>
                    <a:pt x="62772" y="0"/>
                  </a:moveTo>
                  <a:lnTo>
                    <a:pt x="62772" y="0"/>
                  </a:lnTo>
                  <a:lnTo>
                    <a:pt x="59737" y="3034"/>
                  </a:lnTo>
                  <a:lnTo>
                    <a:pt x="58248" y="6217"/>
                  </a:lnTo>
                  <a:lnTo>
                    <a:pt x="52206" y="30068"/>
                  </a:lnTo>
                  <a:lnTo>
                    <a:pt x="46932" y="57347"/>
                  </a:lnTo>
                  <a:lnTo>
                    <a:pt x="45164" y="85751"/>
                  </a:lnTo>
                  <a:lnTo>
                    <a:pt x="40729" y="114303"/>
                  </a:lnTo>
                  <a:lnTo>
                    <a:pt x="35496" y="141182"/>
                  </a:lnTo>
                  <a:lnTo>
                    <a:pt x="33733" y="157139"/>
                  </a:lnTo>
                  <a:lnTo>
                    <a:pt x="28724" y="165362"/>
                  </a:lnTo>
                  <a:lnTo>
                    <a:pt x="20549" y="157748"/>
                  </a:lnTo>
                  <a:lnTo>
                    <a:pt x="15054" y="149257"/>
                  </a:lnTo>
                  <a:lnTo>
                    <a:pt x="8630" y="130560"/>
                  </a:lnTo>
                  <a:lnTo>
                    <a:pt x="2287" y="122121"/>
                  </a:lnTo>
                  <a:lnTo>
                    <a:pt x="0" y="114642"/>
                  </a:lnTo>
                  <a:lnTo>
                    <a:pt x="9661" y="123433"/>
                  </a:lnTo>
                  <a:lnTo>
                    <a:pt x="37556" y="133595"/>
                  </a:lnTo>
                  <a:lnTo>
                    <a:pt x="57721" y="140383"/>
                  </a:lnTo>
                  <a:lnTo>
                    <a:pt x="75033" y="141502"/>
                  </a:lnTo>
                  <a:lnTo>
                    <a:pt x="103318" y="136512"/>
                  </a:lnTo>
                  <a:lnTo>
                    <a:pt x="130330" y="129412"/>
                  </a:lnTo>
                  <a:lnTo>
                    <a:pt x="157938" y="121260"/>
                  </a:lnTo>
                  <a:lnTo>
                    <a:pt x="182394" y="109771"/>
                  </a:lnTo>
                  <a:lnTo>
                    <a:pt x="209405" y="95923"/>
                  </a:lnTo>
                  <a:lnTo>
                    <a:pt x="234222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7" name="SMARTInkShape-834"/>
            <p:cNvSpPr/>
            <p:nvPr>
              <p:custDataLst>
                <p:tags r:id="rId25"/>
              </p:custDataLst>
            </p:nvPr>
          </p:nvSpPr>
          <p:spPr>
            <a:xfrm>
              <a:off x="5836222" y="2343220"/>
              <a:ext cx="84519" cy="165560"/>
            </a:xfrm>
            <a:custGeom>
              <a:avLst/>
              <a:gdLst/>
              <a:ahLst/>
              <a:cxnLst/>
              <a:rect l="0" t="0" r="0" b="0"/>
              <a:pathLst>
                <a:path w="84519" h="165560">
                  <a:moveTo>
                    <a:pt x="50228" y="5645"/>
                  </a:moveTo>
                  <a:lnTo>
                    <a:pt x="50228" y="5645"/>
                  </a:lnTo>
                  <a:lnTo>
                    <a:pt x="58182" y="5645"/>
                  </a:lnTo>
                  <a:lnTo>
                    <a:pt x="61807" y="3951"/>
                  </a:lnTo>
                  <a:lnTo>
                    <a:pt x="66274" y="724"/>
                  </a:lnTo>
                  <a:lnTo>
                    <a:pt x="72197" y="0"/>
                  </a:lnTo>
                  <a:lnTo>
                    <a:pt x="70999" y="1654"/>
                  </a:lnTo>
                  <a:lnTo>
                    <a:pt x="69790" y="2984"/>
                  </a:lnTo>
                  <a:lnTo>
                    <a:pt x="68447" y="6156"/>
                  </a:lnTo>
                  <a:lnTo>
                    <a:pt x="68089" y="7891"/>
                  </a:lnTo>
                  <a:lnTo>
                    <a:pt x="51847" y="34580"/>
                  </a:lnTo>
                  <a:lnTo>
                    <a:pt x="34699" y="58006"/>
                  </a:lnTo>
                  <a:lnTo>
                    <a:pt x="20424" y="85777"/>
                  </a:lnTo>
                  <a:lnTo>
                    <a:pt x="7004" y="113611"/>
                  </a:lnTo>
                  <a:lnTo>
                    <a:pt x="603" y="130876"/>
                  </a:lnTo>
                  <a:lnTo>
                    <a:pt x="0" y="134853"/>
                  </a:lnTo>
                  <a:lnTo>
                    <a:pt x="232" y="137503"/>
                  </a:lnTo>
                  <a:lnTo>
                    <a:pt x="1023" y="139271"/>
                  </a:lnTo>
                  <a:lnTo>
                    <a:pt x="8611" y="146267"/>
                  </a:lnTo>
                  <a:lnTo>
                    <a:pt x="12259" y="147519"/>
                  </a:lnTo>
                  <a:lnTo>
                    <a:pt x="20915" y="148223"/>
                  </a:lnTo>
                  <a:lnTo>
                    <a:pt x="26193" y="146695"/>
                  </a:lnTo>
                  <a:lnTo>
                    <a:pt x="54368" y="131327"/>
                  </a:lnTo>
                  <a:lnTo>
                    <a:pt x="66151" y="121071"/>
                  </a:lnTo>
                  <a:lnTo>
                    <a:pt x="66830" y="118752"/>
                  </a:lnTo>
                  <a:lnTo>
                    <a:pt x="67132" y="116875"/>
                  </a:lnTo>
                  <a:lnTo>
                    <a:pt x="67363" y="122822"/>
                  </a:lnTo>
                  <a:lnTo>
                    <a:pt x="62011" y="144183"/>
                  </a:lnTo>
                  <a:lnTo>
                    <a:pt x="61728" y="155283"/>
                  </a:lnTo>
                  <a:lnTo>
                    <a:pt x="63382" y="159569"/>
                  </a:lnTo>
                  <a:lnTo>
                    <a:pt x="66584" y="164461"/>
                  </a:lnTo>
                  <a:lnTo>
                    <a:pt x="77145" y="165559"/>
                  </a:lnTo>
                  <a:lnTo>
                    <a:pt x="79760" y="163925"/>
                  </a:lnTo>
                  <a:lnTo>
                    <a:pt x="84518" y="159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8" name="SMARTInkShape-835"/>
            <p:cNvSpPr/>
            <p:nvPr>
              <p:custDataLst>
                <p:tags r:id="rId26"/>
              </p:custDataLst>
            </p:nvPr>
          </p:nvSpPr>
          <p:spPr>
            <a:xfrm>
              <a:off x="5943600" y="2434924"/>
              <a:ext cx="68480" cy="79677"/>
            </a:xfrm>
            <a:custGeom>
              <a:avLst/>
              <a:gdLst/>
              <a:ahLst/>
              <a:cxnLst/>
              <a:rect l="0" t="0" r="0" b="0"/>
              <a:pathLst>
                <a:path w="68480" h="79677">
                  <a:moveTo>
                    <a:pt x="0" y="51101"/>
                  </a:moveTo>
                  <a:lnTo>
                    <a:pt x="0" y="51101"/>
                  </a:lnTo>
                  <a:lnTo>
                    <a:pt x="0" y="48067"/>
                  </a:lnTo>
                  <a:lnTo>
                    <a:pt x="1694" y="44884"/>
                  </a:lnTo>
                  <a:lnTo>
                    <a:pt x="5709" y="39679"/>
                  </a:lnTo>
                  <a:lnTo>
                    <a:pt x="10635" y="39672"/>
                  </a:lnTo>
                  <a:lnTo>
                    <a:pt x="10900" y="40306"/>
                  </a:lnTo>
                  <a:lnTo>
                    <a:pt x="11194" y="42705"/>
                  </a:lnTo>
                  <a:lnTo>
                    <a:pt x="11908" y="43599"/>
                  </a:lnTo>
                  <a:lnTo>
                    <a:pt x="14394" y="44592"/>
                  </a:lnTo>
                  <a:lnTo>
                    <a:pt x="29778" y="45316"/>
                  </a:lnTo>
                  <a:lnTo>
                    <a:pt x="33978" y="43662"/>
                  </a:lnTo>
                  <a:lnTo>
                    <a:pt x="35987" y="42331"/>
                  </a:lnTo>
                  <a:lnTo>
                    <a:pt x="50216" y="38328"/>
                  </a:lnTo>
                  <a:lnTo>
                    <a:pt x="64698" y="26257"/>
                  </a:lnTo>
                  <a:lnTo>
                    <a:pt x="66855" y="22491"/>
                  </a:lnTo>
                  <a:lnTo>
                    <a:pt x="68239" y="14899"/>
                  </a:lnTo>
                  <a:lnTo>
                    <a:pt x="68479" y="9189"/>
                  </a:lnTo>
                  <a:lnTo>
                    <a:pt x="66842" y="5380"/>
                  </a:lnTo>
                  <a:lnTo>
                    <a:pt x="65516" y="3475"/>
                  </a:lnTo>
                  <a:lnTo>
                    <a:pt x="62350" y="1359"/>
                  </a:lnTo>
                  <a:lnTo>
                    <a:pt x="56997" y="168"/>
                  </a:lnTo>
                  <a:lnTo>
                    <a:pt x="55143" y="0"/>
                  </a:lnTo>
                  <a:lnTo>
                    <a:pt x="51390" y="1508"/>
                  </a:lnTo>
                  <a:lnTo>
                    <a:pt x="37976" y="10068"/>
                  </a:lnTo>
                  <a:lnTo>
                    <a:pt x="26904" y="23668"/>
                  </a:lnTo>
                  <a:lnTo>
                    <a:pt x="24658" y="29595"/>
                  </a:lnTo>
                  <a:lnTo>
                    <a:pt x="22965" y="56877"/>
                  </a:lnTo>
                  <a:lnTo>
                    <a:pt x="25925" y="66923"/>
                  </a:lnTo>
                  <a:lnTo>
                    <a:pt x="30783" y="72526"/>
                  </a:lnTo>
                  <a:lnTo>
                    <a:pt x="38184" y="78264"/>
                  </a:lnTo>
                  <a:lnTo>
                    <a:pt x="40889" y="79048"/>
                  </a:lnTo>
                  <a:lnTo>
                    <a:pt x="45720" y="796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60" name="SMARTInkShape-836"/>
          <p:cNvSpPr/>
          <p:nvPr>
            <p:custDataLst>
              <p:tags r:id="rId3"/>
            </p:custDataLst>
          </p:nvPr>
        </p:nvSpPr>
        <p:spPr>
          <a:xfrm>
            <a:off x="4800836" y="2468880"/>
            <a:ext cx="34026" cy="22838"/>
          </a:xfrm>
          <a:custGeom>
            <a:avLst/>
            <a:gdLst/>
            <a:ahLst/>
            <a:cxnLst/>
            <a:rect l="0" t="0" r="0" b="0"/>
            <a:pathLst>
              <a:path w="34026" h="22838">
                <a:moveTo>
                  <a:pt x="16909" y="11430"/>
                </a:moveTo>
                <a:lnTo>
                  <a:pt x="16909" y="11430"/>
                </a:lnTo>
                <a:lnTo>
                  <a:pt x="13875" y="11430"/>
                </a:lnTo>
                <a:lnTo>
                  <a:pt x="10692" y="9737"/>
                </a:lnTo>
                <a:lnTo>
                  <a:pt x="5487" y="5721"/>
                </a:lnTo>
                <a:lnTo>
                  <a:pt x="559" y="10636"/>
                </a:lnTo>
                <a:lnTo>
                  <a:pt x="0" y="14229"/>
                </a:lnTo>
                <a:lnTo>
                  <a:pt x="556" y="15201"/>
                </a:lnTo>
                <a:lnTo>
                  <a:pt x="1562" y="15849"/>
                </a:lnTo>
                <a:lnTo>
                  <a:pt x="2868" y="16281"/>
                </a:lnTo>
                <a:lnTo>
                  <a:pt x="3738" y="17204"/>
                </a:lnTo>
                <a:lnTo>
                  <a:pt x="5250" y="21990"/>
                </a:lnTo>
                <a:lnTo>
                  <a:pt x="19466" y="22837"/>
                </a:lnTo>
                <a:lnTo>
                  <a:pt x="22913" y="21156"/>
                </a:lnTo>
                <a:lnTo>
                  <a:pt x="32942" y="12459"/>
                </a:lnTo>
                <a:lnTo>
                  <a:pt x="33560" y="10194"/>
                </a:lnTo>
                <a:lnTo>
                  <a:pt x="34025" y="1056"/>
                </a:lnTo>
                <a:lnTo>
                  <a:pt x="33400" y="705"/>
                </a:lnTo>
                <a:lnTo>
                  <a:pt x="14975" y="8"/>
                </a:lnTo>
                <a:lnTo>
                  <a:pt x="11181" y="1697"/>
                </a:lnTo>
                <a:lnTo>
                  <a:pt x="6605" y="4921"/>
                </a:lnTo>
                <a:lnTo>
                  <a:pt x="657" y="5645"/>
                </a:lnTo>
                <a:lnTo>
                  <a:pt x="1854" y="7377"/>
                </a:lnTo>
                <a:lnTo>
                  <a:pt x="4763" y="10630"/>
                </a:lnTo>
                <a:lnTo>
                  <a:pt x="5637" y="10261"/>
                </a:lnTo>
                <a:lnTo>
                  <a:pt x="9900" y="7344"/>
                </a:lnTo>
                <a:lnTo>
                  <a:pt x="17030" y="6037"/>
                </a:lnTo>
                <a:lnTo>
                  <a:pt x="28241" y="5717"/>
                </a:lnTo>
                <a:lnTo>
                  <a:pt x="22624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72" name="SMARTInkShape-Group192"/>
          <p:cNvGrpSpPr/>
          <p:nvPr/>
        </p:nvGrpSpPr>
        <p:grpSpPr>
          <a:xfrm>
            <a:off x="3400446" y="2320290"/>
            <a:ext cx="1062970" cy="331270"/>
            <a:chOff x="3400446" y="2320290"/>
            <a:chExt cx="1062970" cy="331270"/>
          </a:xfrm>
        </p:grpSpPr>
        <p:sp>
          <p:nvSpPr>
            <p:cNvPr id="261" name="SMARTInkShape-837"/>
            <p:cNvSpPr/>
            <p:nvPr>
              <p:custDataLst>
                <p:tags r:id="rId4"/>
              </p:custDataLst>
            </p:nvPr>
          </p:nvSpPr>
          <p:spPr>
            <a:xfrm>
              <a:off x="3933058" y="2520315"/>
              <a:ext cx="135107" cy="34291"/>
            </a:xfrm>
            <a:custGeom>
              <a:avLst/>
              <a:gdLst/>
              <a:ahLst/>
              <a:cxnLst/>
              <a:rect l="0" t="0" r="0" b="0"/>
              <a:pathLst>
                <a:path w="135107" h="34291">
                  <a:moveTo>
                    <a:pt x="33152" y="11430"/>
                  </a:moveTo>
                  <a:lnTo>
                    <a:pt x="33152" y="11430"/>
                  </a:lnTo>
                  <a:lnTo>
                    <a:pt x="44865" y="11430"/>
                  </a:lnTo>
                  <a:lnTo>
                    <a:pt x="49576" y="9737"/>
                  </a:lnTo>
                  <a:lnTo>
                    <a:pt x="53787" y="7502"/>
                  </a:lnTo>
                  <a:lnTo>
                    <a:pt x="61664" y="6068"/>
                  </a:lnTo>
                  <a:lnTo>
                    <a:pt x="88756" y="5724"/>
                  </a:lnTo>
                  <a:lnTo>
                    <a:pt x="94060" y="5084"/>
                  </a:lnTo>
                  <a:lnTo>
                    <a:pt x="108467" y="795"/>
                  </a:lnTo>
                  <a:lnTo>
                    <a:pt x="135106" y="2"/>
                  </a:lnTo>
                  <a:lnTo>
                    <a:pt x="119381" y="0"/>
                  </a:lnTo>
                  <a:lnTo>
                    <a:pt x="114233" y="1693"/>
                  </a:lnTo>
                  <a:lnTo>
                    <a:pt x="109193" y="3927"/>
                  </a:lnTo>
                  <a:lnTo>
                    <a:pt x="80696" y="5645"/>
                  </a:lnTo>
                  <a:lnTo>
                    <a:pt x="60023" y="7399"/>
                  </a:lnTo>
                  <a:lnTo>
                    <a:pt x="33504" y="15599"/>
                  </a:lnTo>
                  <a:lnTo>
                    <a:pt x="26324" y="17093"/>
                  </a:lnTo>
                  <a:lnTo>
                    <a:pt x="1423" y="28629"/>
                  </a:lnTo>
                  <a:lnTo>
                    <a:pt x="569" y="29881"/>
                  </a:lnTo>
                  <a:lnTo>
                    <a:pt x="0" y="31351"/>
                  </a:lnTo>
                  <a:lnTo>
                    <a:pt x="256" y="32330"/>
                  </a:lnTo>
                  <a:lnTo>
                    <a:pt x="1061" y="32983"/>
                  </a:lnTo>
                  <a:lnTo>
                    <a:pt x="3882" y="34032"/>
                  </a:lnTo>
                  <a:lnTo>
                    <a:pt x="10292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2" name="SMARTInkShape-838"/>
            <p:cNvSpPr/>
            <p:nvPr>
              <p:custDataLst>
                <p:tags r:id="rId5"/>
              </p:custDataLst>
            </p:nvPr>
          </p:nvSpPr>
          <p:spPr>
            <a:xfrm>
              <a:off x="3914805" y="2526030"/>
              <a:ext cx="114271" cy="102633"/>
            </a:xfrm>
            <a:custGeom>
              <a:avLst/>
              <a:gdLst/>
              <a:ahLst/>
              <a:cxnLst/>
              <a:rect l="0" t="0" r="0" b="0"/>
              <a:pathLst>
                <a:path w="114271" h="102633">
                  <a:moveTo>
                    <a:pt x="51405" y="0"/>
                  </a:moveTo>
                  <a:lnTo>
                    <a:pt x="51405" y="0"/>
                  </a:lnTo>
                  <a:lnTo>
                    <a:pt x="48371" y="3034"/>
                  </a:lnTo>
                  <a:lnTo>
                    <a:pt x="45188" y="4523"/>
                  </a:lnTo>
                  <a:lnTo>
                    <a:pt x="36099" y="6193"/>
                  </a:lnTo>
                  <a:lnTo>
                    <a:pt x="29795" y="9596"/>
                  </a:lnTo>
                  <a:lnTo>
                    <a:pt x="20802" y="11522"/>
                  </a:lnTo>
                  <a:lnTo>
                    <a:pt x="13833" y="15832"/>
                  </a:lnTo>
                  <a:lnTo>
                    <a:pt x="3850" y="24843"/>
                  </a:lnTo>
                  <a:lnTo>
                    <a:pt x="1694" y="30303"/>
                  </a:lnTo>
                  <a:lnTo>
                    <a:pt x="0" y="56305"/>
                  </a:lnTo>
                  <a:lnTo>
                    <a:pt x="1676" y="61643"/>
                  </a:lnTo>
                  <a:lnTo>
                    <a:pt x="9720" y="72229"/>
                  </a:lnTo>
                  <a:lnTo>
                    <a:pt x="15912" y="78057"/>
                  </a:lnTo>
                  <a:lnTo>
                    <a:pt x="32698" y="87624"/>
                  </a:lnTo>
                  <a:lnTo>
                    <a:pt x="59045" y="95144"/>
                  </a:lnTo>
                  <a:lnTo>
                    <a:pt x="87495" y="97737"/>
                  </a:lnTo>
                  <a:lnTo>
                    <a:pt x="98766" y="102068"/>
                  </a:lnTo>
                  <a:lnTo>
                    <a:pt x="104667" y="102632"/>
                  </a:lnTo>
                  <a:lnTo>
                    <a:pt x="108520" y="101071"/>
                  </a:lnTo>
                  <a:lnTo>
                    <a:pt x="114270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3" name="SMARTInkShape-839"/>
            <p:cNvSpPr/>
            <p:nvPr>
              <p:custDataLst>
                <p:tags r:id="rId6"/>
              </p:custDataLst>
            </p:nvPr>
          </p:nvSpPr>
          <p:spPr>
            <a:xfrm>
              <a:off x="3909132" y="2451735"/>
              <a:ext cx="45649" cy="136824"/>
            </a:xfrm>
            <a:custGeom>
              <a:avLst/>
              <a:gdLst/>
              <a:ahLst/>
              <a:cxnLst/>
              <a:rect l="0" t="0" r="0" b="0"/>
              <a:pathLst>
                <a:path w="45649" h="136824">
                  <a:moveTo>
                    <a:pt x="45648" y="0"/>
                  </a:moveTo>
                  <a:lnTo>
                    <a:pt x="45648" y="0"/>
                  </a:lnTo>
                  <a:lnTo>
                    <a:pt x="45648" y="8513"/>
                  </a:lnTo>
                  <a:lnTo>
                    <a:pt x="45013" y="9486"/>
                  </a:lnTo>
                  <a:lnTo>
                    <a:pt x="43955" y="10134"/>
                  </a:lnTo>
                  <a:lnTo>
                    <a:pt x="42614" y="10566"/>
                  </a:lnTo>
                  <a:lnTo>
                    <a:pt x="41721" y="12124"/>
                  </a:lnTo>
                  <a:lnTo>
                    <a:pt x="39828" y="19749"/>
                  </a:lnTo>
                  <a:lnTo>
                    <a:pt x="36162" y="26948"/>
                  </a:lnTo>
                  <a:lnTo>
                    <a:pt x="28115" y="51563"/>
                  </a:lnTo>
                  <a:lnTo>
                    <a:pt x="19562" y="74429"/>
                  </a:lnTo>
                  <a:lnTo>
                    <a:pt x="12729" y="98904"/>
                  </a:lnTo>
                  <a:lnTo>
                    <a:pt x="6702" y="115055"/>
                  </a:lnTo>
                  <a:lnTo>
                    <a:pt x="5217" y="123598"/>
                  </a:lnTo>
                  <a:lnTo>
                    <a:pt x="1161" y="131400"/>
                  </a:lnTo>
                  <a:lnTo>
                    <a:pt x="0" y="136823"/>
                  </a:lnTo>
                  <a:lnTo>
                    <a:pt x="10330" y="126751"/>
                  </a:lnTo>
                  <a:lnTo>
                    <a:pt x="10902" y="124490"/>
                  </a:lnTo>
                  <a:lnTo>
                    <a:pt x="11358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4" name="SMARTInkShape-840"/>
            <p:cNvSpPr/>
            <p:nvPr>
              <p:custDataLst>
                <p:tags r:id="rId7"/>
              </p:custDataLst>
            </p:nvPr>
          </p:nvSpPr>
          <p:spPr>
            <a:xfrm>
              <a:off x="3400446" y="2383155"/>
              <a:ext cx="142855" cy="142538"/>
            </a:xfrm>
            <a:custGeom>
              <a:avLst/>
              <a:gdLst/>
              <a:ahLst/>
              <a:cxnLst/>
              <a:rect l="0" t="0" r="0" b="0"/>
              <a:pathLst>
                <a:path w="142855" h="142538">
                  <a:moveTo>
                    <a:pt x="34269" y="0"/>
                  </a:moveTo>
                  <a:lnTo>
                    <a:pt x="34269" y="0"/>
                  </a:lnTo>
                  <a:lnTo>
                    <a:pt x="34269" y="13599"/>
                  </a:lnTo>
                  <a:lnTo>
                    <a:pt x="32576" y="17263"/>
                  </a:lnTo>
                  <a:lnTo>
                    <a:pt x="30341" y="21007"/>
                  </a:lnTo>
                  <a:lnTo>
                    <a:pt x="20669" y="49072"/>
                  </a:lnTo>
                  <a:lnTo>
                    <a:pt x="13404" y="76173"/>
                  </a:lnTo>
                  <a:lnTo>
                    <a:pt x="10949" y="102985"/>
                  </a:lnTo>
                  <a:lnTo>
                    <a:pt x="5221" y="129270"/>
                  </a:lnTo>
                  <a:lnTo>
                    <a:pt x="1203" y="137107"/>
                  </a:lnTo>
                  <a:lnTo>
                    <a:pt x="50" y="142537"/>
                  </a:lnTo>
                  <a:lnTo>
                    <a:pt x="0" y="139741"/>
                  </a:lnTo>
                  <a:lnTo>
                    <a:pt x="1682" y="136614"/>
                  </a:lnTo>
                  <a:lnTo>
                    <a:pt x="7935" y="129432"/>
                  </a:lnTo>
                  <a:lnTo>
                    <a:pt x="9865" y="123989"/>
                  </a:lnTo>
                  <a:lnTo>
                    <a:pt x="12645" y="113784"/>
                  </a:lnTo>
                  <a:lnTo>
                    <a:pt x="16403" y="106451"/>
                  </a:lnTo>
                  <a:lnTo>
                    <a:pt x="33948" y="79996"/>
                  </a:lnTo>
                  <a:lnTo>
                    <a:pt x="38571" y="73019"/>
                  </a:lnTo>
                  <a:lnTo>
                    <a:pt x="50194" y="61672"/>
                  </a:lnTo>
                  <a:lnTo>
                    <a:pt x="61827" y="47389"/>
                  </a:lnTo>
                  <a:lnTo>
                    <a:pt x="89760" y="28714"/>
                  </a:lnTo>
                  <a:lnTo>
                    <a:pt x="92218" y="26763"/>
                  </a:lnTo>
                  <a:lnTo>
                    <a:pt x="98336" y="24595"/>
                  </a:lnTo>
                  <a:lnTo>
                    <a:pt x="118954" y="22961"/>
                  </a:lnTo>
                  <a:lnTo>
                    <a:pt x="124400" y="24598"/>
                  </a:lnTo>
                  <a:lnTo>
                    <a:pt x="126741" y="25924"/>
                  </a:lnTo>
                  <a:lnTo>
                    <a:pt x="128302" y="27443"/>
                  </a:lnTo>
                  <a:lnTo>
                    <a:pt x="139257" y="44974"/>
                  </a:lnTo>
                  <a:lnTo>
                    <a:pt x="141788" y="55588"/>
                  </a:lnTo>
                  <a:lnTo>
                    <a:pt x="142760" y="78135"/>
                  </a:lnTo>
                  <a:lnTo>
                    <a:pt x="141119" y="84045"/>
                  </a:lnTo>
                  <a:lnTo>
                    <a:pt x="138908" y="89424"/>
                  </a:lnTo>
                  <a:lnTo>
                    <a:pt x="137185" y="117404"/>
                  </a:lnTo>
                  <a:lnTo>
                    <a:pt x="137139" y="131415"/>
                  </a:lnTo>
                  <a:lnTo>
                    <a:pt x="142854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5" name="SMARTInkShape-841"/>
            <p:cNvSpPr/>
            <p:nvPr>
              <p:custDataLst>
                <p:tags r:id="rId8"/>
              </p:custDataLst>
            </p:nvPr>
          </p:nvSpPr>
          <p:spPr>
            <a:xfrm>
              <a:off x="3611880" y="2526030"/>
              <a:ext cx="17074" cy="85726"/>
            </a:xfrm>
            <a:custGeom>
              <a:avLst/>
              <a:gdLst/>
              <a:ahLst/>
              <a:cxnLst/>
              <a:rect l="0" t="0" r="0" b="0"/>
              <a:pathLst>
                <a:path w="17074" h="85726">
                  <a:moveTo>
                    <a:pt x="0" y="5715"/>
                  </a:moveTo>
                  <a:lnTo>
                    <a:pt x="0" y="5715"/>
                  </a:lnTo>
                  <a:lnTo>
                    <a:pt x="4921" y="794"/>
                  </a:lnTo>
                  <a:lnTo>
                    <a:pt x="11174" y="20"/>
                  </a:lnTo>
                  <a:lnTo>
                    <a:pt x="16903" y="0"/>
                  </a:lnTo>
                  <a:lnTo>
                    <a:pt x="17073" y="3034"/>
                  </a:lnTo>
                  <a:lnTo>
                    <a:pt x="15420" y="6217"/>
                  </a:lnTo>
                  <a:lnTo>
                    <a:pt x="14090" y="7954"/>
                  </a:lnTo>
                  <a:lnTo>
                    <a:pt x="12612" y="13272"/>
                  </a:lnTo>
                  <a:lnTo>
                    <a:pt x="11461" y="40406"/>
                  </a:lnTo>
                  <a:lnTo>
                    <a:pt x="10809" y="47803"/>
                  </a:lnTo>
                  <a:lnTo>
                    <a:pt x="6246" y="70500"/>
                  </a:lnTo>
                  <a:lnTo>
                    <a:pt x="5715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6" name="SMARTInkShape-842"/>
            <p:cNvSpPr/>
            <p:nvPr>
              <p:custDataLst>
                <p:tags r:id="rId9"/>
              </p:custDataLst>
            </p:nvPr>
          </p:nvSpPr>
          <p:spPr>
            <a:xfrm>
              <a:off x="3657600" y="2497455"/>
              <a:ext cx="102871" cy="34270"/>
            </a:xfrm>
            <a:custGeom>
              <a:avLst/>
              <a:gdLst/>
              <a:ahLst/>
              <a:cxnLst/>
              <a:rect l="0" t="0" r="0" b="0"/>
              <a:pathLst>
                <a:path w="102871" h="34270">
                  <a:moveTo>
                    <a:pt x="0" y="28575"/>
                  </a:moveTo>
                  <a:lnTo>
                    <a:pt x="0" y="28575"/>
                  </a:lnTo>
                  <a:lnTo>
                    <a:pt x="0" y="31609"/>
                  </a:lnTo>
                  <a:lnTo>
                    <a:pt x="635" y="32503"/>
                  </a:lnTo>
                  <a:lnTo>
                    <a:pt x="1693" y="33098"/>
                  </a:lnTo>
                  <a:lnTo>
                    <a:pt x="5820" y="34133"/>
                  </a:lnTo>
                  <a:lnTo>
                    <a:pt x="13600" y="34269"/>
                  </a:lnTo>
                  <a:lnTo>
                    <a:pt x="40164" y="27234"/>
                  </a:lnTo>
                  <a:lnTo>
                    <a:pt x="48331" y="24804"/>
                  </a:lnTo>
                  <a:lnTo>
                    <a:pt x="71605" y="20082"/>
                  </a:lnTo>
                  <a:lnTo>
                    <a:pt x="98835" y="2152"/>
                  </a:lnTo>
                  <a:lnTo>
                    <a:pt x="1028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7" name="SMARTInkShape-843"/>
            <p:cNvSpPr/>
            <p:nvPr>
              <p:custDataLst>
                <p:tags r:id="rId10"/>
              </p:custDataLst>
            </p:nvPr>
          </p:nvSpPr>
          <p:spPr>
            <a:xfrm>
              <a:off x="3789138" y="2320290"/>
              <a:ext cx="113414" cy="331270"/>
            </a:xfrm>
            <a:custGeom>
              <a:avLst/>
              <a:gdLst/>
              <a:ahLst/>
              <a:cxnLst/>
              <a:rect l="0" t="0" r="0" b="0"/>
              <a:pathLst>
                <a:path w="113414" h="331270">
                  <a:moveTo>
                    <a:pt x="108492" y="0"/>
                  </a:moveTo>
                  <a:lnTo>
                    <a:pt x="108492" y="0"/>
                  </a:lnTo>
                  <a:lnTo>
                    <a:pt x="113413" y="4921"/>
                  </a:lnTo>
                  <a:lnTo>
                    <a:pt x="113042" y="5820"/>
                  </a:lnTo>
                  <a:lnTo>
                    <a:pt x="110938" y="8513"/>
                  </a:lnTo>
                  <a:lnTo>
                    <a:pt x="109579" y="13520"/>
                  </a:lnTo>
                  <a:lnTo>
                    <a:pt x="107121" y="23479"/>
                  </a:lnTo>
                  <a:lnTo>
                    <a:pt x="96942" y="51991"/>
                  </a:lnTo>
                  <a:lnTo>
                    <a:pt x="86886" y="80083"/>
                  </a:lnTo>
                  <a:lnTo>
                    <a:pt x="73697" y="104578"/>
                  </a:lnTo>
                  <a:lnTo>
                    <a:pt x="61896" y="130653"/>
                  </a:lnTo>
                  <a:lnTo>
                    <a:pt x="49523" y="158711"/>
                  </a:lnTo>
                  <a:lnTo>
                    <a:pt x="38612" y="187019"/>
                  </a:lnTo>
                  <a:lnTo>
                    <a:pt x="27449" y="214178"/>
                  </a:lnTo>
                  <a:lnTo>
                    <a:pt x="23057" y="239439"/>
                  </a:lnTo>
                  <a:lnTo>
                    <a:pt x="16733" y="262773"/>
                  </a:lnTo>
                  <a:lnTo>
                    <a:pt x="11413" y="290815"/>
                  </a:lnTo>
                  <a:lnTo>
                    <a:pt x="2286" y="316005"/>
                  </a:lnTo>
                  <a:lnTo>
                    <a:pt x="0" y="330792"/>
                  </a:lnTo>
                  <a:lnTo>
                    <a:pt x="1641" y="331169"/>
                  </a:lnTo>
                  <a:lnTo>
                    <a:pt x="2969" y="331269"/>
                  </a:lnTo>
                  <a:lnTo>
                    <a:pt x="4488" y="330066"/>
                  </a:lnTo>
                  <a:lnTo>
                    <a:pt x="17052" y="308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8" name="SMARTInkShape-844"/>
            <p:cNvSpPr/>
            <p:nvPr>
              <p:custDataLst>
                <p:tags r:id="rId11"/>
              </p:custDataLst>
            </p:nvPr>
          </p:nvSpPr>
          <p:spPr>
            <a:xfrm>
              <a:off x="4446270" y="2611755"/>
              <a:ext cx="17146" cy="1"/>
            </a:xfrm>
            <a:custGeom>
              <a:avLst/>
              <a:gdLst/>
              <a:ahLst/>
              <a:cxnLst/>
              <a:rect l="0" t="0" r="0" b="0"/>
              <a:pathLst>
                <a:path w="17146" h="1">
                  <a:moveTo>
                    <a:pt x="0" y="0"/>
                  </a:moveTo>
                  <a:lnTo>
                    <a:pt x="0" y="0"/>
                  </a:lnTo>
                  <a:lnTo>
                    <a:pt x="171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9" name="SMARTInkShape-845"/>
            <p:cNvSpPr/>
            <p:nvPr>
              <p:custDataLst>
                <p:tags r:id="rId12"/>
              </p:custDataLst>
            </p:nvPr>
          </p:nvSpPr>
          <p:spPr>
            <a:xfrm>
              <a:off x="4314825" y="2463959"/>
              <a:ext cx="91441" cy="152354"/>
            </a:xfrm>
            <a:custGeom>
              <a:avLst/>
              <a:gdLst/>
              <a:ahLst/>
              <a:cxnLst/>
              <a:rect l="0" t="0" r="0" b="0"/>
              <a:pathLst>
                <a:path w="91441" h="152354">
                  <a:moveTo>
                    <a:pt x="62865" y="4921"/>
                  </a:moveTo>
                  <a:lnTo>
                    <a:pt x="62865" y="4921"/>
                  </a:lnTo>
                  <a:lnTo>
                    <a:pt x="62865" y="0"/>
                  </a:lnTo>
                  <a:lnTo>
                    <a:pt x="62865" y="4196"/>
                  </a:lnTo>
                  <a:lnTo>
                    <a:pt x="46924" y="29962"/>
                  </a:lnTo>
                  <a:lnTo>
                    <a:pt x="35468" y="46674"/>
                  </a:lnTo>
                  <a:lnTo>
                    <a:pt x="24920" y="73096"/>
                  </a:lnTo>
                  <a:lnTo>
                    <a:pt x="13349" y="98063"/>
                  </a:lnTo>
                  <a:lnTo>
                    <a:pt x="8259" y="109636"/>
                  </a:lnTo>
                  <a:lnTo>
                    <a:pt x="4171" y="134669"/>
                  </a:lnTo>
                  <a:lnTo>
                    <a:pt x="1854" y="139422"/>
                  </a:lnTo>
                  <a:lnTo>
                    <a:pt x="72" y="152353"/>
                  </a:lnTo>
                  <a:lnTo>
                    <a:pt x="0" y="123814"/>
                  </a:lnTo>
                  <a:lnTo>
                    <a:pt x="0" y="119232"/>
                  </a:lnTo>
                  <a:lnTo>
                    <a:pt x="25537" y="119221"/>
                  </a:lnTo>
                  <a:lnTo>
                    <a:pt x="51480" y="119221"/>
                  </a:lnTo>
                  <a:lnTo>
                    <a:pt x="70491" y="119856"/>
                  </a:lnTo>
                  <a:lnTo>
                    <a:pt x="91440" y="1249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0" name="SMARTInkShape-846"/>
            <p:cNvSpPr/>
            <p:nvPr>
              <p:custDataLst>
                <p:tags r:id="rId13"/>
              </p:custDataLst>
            </p:nvPr>
          </p:nvSpPr>
          <p:spPr>
            <a:xfrm>
              <a:off x="4223643" y="2514600"/>
              <a:ext cx="119758" cy="108402"/>
            </a:xfrm>
            <a:custGeom>
              <a:avLst/>
              <a:gdLst/>
              <a:ahLst/>
              <a:cxnLst/>
              <a:rect l="0" t="0" r="0" b="0"/>
              <a:pathLst>
                <a:path w="119758" h="108402">
                  <a:moveTo>
                    <a:pt x="16887" y="0"/>
                  </a:moveTo>
                  <a:lnTo>
                    <a:pt x="16887" y="0"/>
                  </a:lnTo>
                  <a:lnTo>
                    <a:pt x="13853" y="3034"/>
                  </a:lnTo>
                  <a:lnTo>
                    <a:pt x="12364" y="6216"/>
                  </a:lnTo>
                  <a:lnTo>
                    <a:pt x="11967" y="7955"/>
                  </a:lnTo>
                  <a:lnTo>
                    <a:pt x="7401" y="15941"/>
                  </a:lnTo>
                  <a:lnTo>
                    <a:pt x="5398" y="24902"/>
                  </a:lnTo>
                  <a:lnTo>
                    <a:pt x="1700" y="32496"/>
                  </a:lnTo>
                  <a:lnTo>
                    <a:pt x="0" y="46761"/>
                  </a:lnTo>
                  <a:lnTo>
                    <a:pt x="1550" y="51051"/>
                  </a:lnTo>
                  <a:lnTo>
                    <a:pt x="2852" y="53084"/>
                  </a:lnTo>
                  <a:lnTo>
                    <a:pt x="4356" y="54439"/>
                  </a:lnTo>
                  <a:lnTo>
                    <a:pt x="7719" y="55945"/>
                  </a:lnTo>
                  <a:lnTo>
                    <a:pt x="13183" y="56793"/>
                  </a:lnTo>
                  <a:lnTo>
                    <a:pt x="16934" y="55298"/>
                  </a:lnTo>
                  <a:lnTo>
                    <a:pt x="18823" y="54010"/>
                  </a:lnTo>
                  <a:lnTo>
                    <a:pt x="32844" y="50081"/>
                  </a:lnTo>
                  <a:lnTo>
                    <a:pt x="44452" y="40513"/>
                  </a:lnTo>
                  <a:lnTo>
                    <a:pt x="58201" y="24369"/>
                  </a:lnTo>
                  <a:lnTo>
                    <a:pt x="64459" y="19086"/>
                  </a:lnTo>
                  <a:lnTo>
                    <a:pt x="78547" y="1390"/>
                  </a:lnTo>
                  <a:lnTo>
                    <a:pt x="80910" y="618"/>
                  </a:lnTo>
                  <a:lnTo>
                    <a:pt x="85200" y="36"/>
                  </a:lnTo>
                  <a:lnTo>
                    <a:pt x="85388" y="3045"/>
                  </a:lnTo>
                  <a:lnTo>
                    <a:pt x="83738" y="6221"/>
                  </a:lnTo>
                  <a:lnTo>
                    <a:pt x="82410" y="7958"/>
                  </a:lnTo>
                  <a:lnTo>
                    <a:pt x="80933" y="13273"/>
                  </a:lnTo>
                  <a:lnTo>
                    <a:pt x="78163" y="34452"/>
                  </a:lnTo>
                  <a:lnTo>
                    <a:pt x="69876" y="61688"/>
                  </a:lnTo>
                  <a:lnTo>
                    <a:pt x="65595" y="80906"/>
                  </a:lnTo>
                  <a:lnTo>
                    <a:pt x="58477" y="97963"/>
                  </a:lnTo>
                  <a:lnTo>
                    <a:pt x="57205" y="106487"/>
                  </a:lnTo>
                  <a:lnTo>
                    <a:pt x="57736" y="107186"/>
                  </a:lnTo>
                  <a:lnTo>
                    <a:pt x="61840" y="108401"/>
                  </a:lnTo>
                  <a:lnTo>
                    <a:pt x="83975" y="81712"/>
                  </a:lnTo>
                  <a:lnTo>
                    <a:pt x="98249" y="62072"/>
                  </a:lnTo>
                  <a:lnTo>
                    <a:pt x="119757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1" name="SMARTInkShape-847"/>
            <p:cNvSpPr/>
            <p:nvPr>
              <p:custDataLst>
                <p:tags r:id="rId14"/>
              </p:custDataLst>
            </p:nvPr>
          </p:nvSpPr>
          <p:spPr>
            <a:xfrm>
              <a:off x="4083159" y="2532109"/>
              <a:ext cx="104777" cy="96449"/>
            </a:xfrm>
            <a:custGeom>
              <a:avLst/>
              <a:gdLst/>
              <a:ahLst/>
              <a:cxnLst/>
              <a:rect l="0" t="0" r="0" b="0"/>
              <a:pathLst>
                <a:path w="104777" h="96449">
                  <a:moveTo>
                    <a:pt x="37356" y="28211"/>
                  </a:moveTo>
                  <a:lnTo>
                    <a:pt x="37356" y="28211"/>
                  </a:lnTo>
                  <a:lnTo>
                    <a:pt x="37356" y="33132"/>
                  </a:lnTo>
                  <a:lnTo>
                    <a:pt x="34322" y="36724"/>
                  </a:lnTo>
                  <a:lnTo>
                    <a:pt x="12797" y="52999"/>
                  </a:lnTo>
                  <a:lnTo>
                    <a:pt x="6937" y="61732"/>
                  </a:lnTo>
                  <a:lnTo>
                    <a:pt x="0" y="82770"/>
                  </a:lnTo>
                  <a:lnTo>
                    <a:pt x="387" y="84904"/>
                  </a:lnTo>
                  <a:lnTo>
                    <a:pt x="2510" y="88968"/>
                  </a:lnTo>
                  <a:lnTo>
                    <a:pt x="5570" y="92891"/>
                  </a:lnTo>
                  <a:lnTo>
                    <a:pt x="10741" y="95057"/>
                  </a:lnTo>
                  <a:lnTo>
                    <a:pt x="21374" y="96448"/>
                  </a:lnTo>
                  <a:lnTo>
                    <a:pt x="34152" y="92161"/>
                  </a:lnTo>
                  <a:lnTo>
                    <a:pt x="60387" y="77551"/>
                  </a:lnTo>
                  <a:lnTo>
                    <a:pt x="80943" y="63503"/>
                  </a:lnTo>
                  <a:lnTo>
                    <a:pt x="93974" y="45237"/>
                  </a:lnTo>
                  <a:lnTo>
                    <a:pt x="103326" y="26290"/>
                  </a:lnTo>
                  <a:lnTo>
                    <a:pt x="104776" y="18679"/>
                  </a:lnTo>
                  <a:lnTo>
                    <a:pt x="103727" y="12756"/>
                  </a:lnTo>
                  <a:lnTo>
                    <a:pt x="99566" y="5852"/>
                  </a:lnTo>
                  <a:lnTo>
                    <a:pt x="97880" y="3780"/>
                  </a:lnTo>
                  <a:lnTo>
                    <a:pt x="92619" y="1478"/>
                  </a:lnTo>
                  <a:lnTo>
                    <a:pt x="78893" y="0"/>
                  </a:lnTo>
                  <a:lnTo>
                    <a:pt x="67726" y="2778"/>
                  </a:lnTo>
                  <a:lnTo>
                    <a:pt x="41160" y="15583"/>
                  </a:lnTo>
                  <a:lnTo>
                    <a:pt x="30369" y="25175"/>
                  </a:lnTo>
                  <a:lnTo>
                    <a:pt x="18640" y="43553"/>
                  </a:lnTo>
                  <a:lnTo>
                    <a:pt x="15724" y="51877"/>
                  </a:lnTo>
                  <a:lnTo>
                    <a:pt x="15950" y="54149"/>
                  </a:lnTo>
                  <a:lnTo>
                    <a:pt x="19524" y="61275"/>
                  </a:lnTo>
                  <a:lnTo>
                    <a:pt x="31641" y="625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0955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600" b="1" dirty="0">
                <a:solidFill>
                  <a:srgbClr val="00544D"/>
                </a:solidFill>
              </a:rPr>
              <a:t>Děkuji za pozornost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5250</TotalTime>
  <Words>163</Words>
  <Application>Microsoft Office PowerPoint</Application>
  <PresentationFormat>Vlastní</PresentationFormat>
  <Paragraphs>54</Paragraphs>
  <Slides>9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SLU</vt:lpstr>
      <vt:lpstr> METODA ABC – ACTIVITY BASED COSTING </vt:lpstr>
      <vt:lpstr>Příklad</vt:lpstr>
      <vt:lpstr>Příklad</vt:lpstr>
      <vt:lpstr>Příklad</vt:lpstr>
      <vt:lpstr>Příklad</vt:lpstr>
      <vt:lpstr>Řešení </vt:lpstr>
      <vt:lpstr>Řešení - mezivýpočet </vt:lpstr>
      <vt:lpstr>Řešení - mezivýpočet 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356</cp:revision>
  <dcterms:created xsi:type="dcterms:W3CDTF">2016-07-06T15:42:34Z</dcterms:created>
  <dcterms:modified xsi:type="dcterms:W3CDTF">2020-11-02T09:05:42Z</dcterms:modified>
</cp:coreProperties>
</file>