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5" r:id="rId3"/>
    <p:sldId id="423" r:id="rId4"/>
    <p:sldId id="426" r:id="rId5"/>
    <p:sldId id="422" r:id="rId6"/>
    <p:sldId id="424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67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53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26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</a:rPr>
              <a:t/>
            </a:r>
            <a:br>
              <a:rPr lang="cs-CZ" sz="3100" b="1" dirty="0">
                <a:solidFill>
                  <a:schemeClr val="bg1"/>
                </a:solidFill>
              </a:rPr>
            </a:br>
            <a:r>
              <a:rPr lang="cs-CZ" sz="3100" b="1" dirty="0">
                <a:solidFill>
                  <a:schemeClr val="bg1"/>
                </a:solidFill>
              </a:rPr>
              <a:t>ROZPOČETNICTVÍ</a:t>
            </a:r>
            <a:r>
              <a:rPr lang="cs-CZ" sz="3100" dirty="0">
                <a:solidFill>
                  <a:schemeClr val="bg1"/>
                </a:solidFill>
              </a:rPr>
              <a:t/>
            </a:r>
            <a:br>
              <a:rPr lang="cs-CZ" sz="3100" dirty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900" b="1" dirty="0">
                <a:solidFill>
                  <a:schemeClr val="bg1"/>
                </a:solidFill>
              </a:rPr>
              <a:t>ROZPOČETNICTVÍ – I. 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6347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4481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664" y="843558"/>
            <a:ext cx="6352082" cy="399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Firma ABC vyrábí speciální bundy.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Cena jedné bundy je 1 300 Kč a na její výrobu je potřeba 450 Kč jednicového materiálu, 120 Kč jednicových mezd, 95 Kč připadá na variabilní výrobní režii a 65 Kč na variabilní prodejní režii.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Rozpočtované fixní režijní náklady firmy jsou: výrobní fixní režie 1 200 000 Kč a prodejní fixní režie 950 000 Kč. </a:t>
            </a:r>
            <a:endParaRPr lang="pl-PL" sz="24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8073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15785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4634" y="1707654"/>
            <a:ext cx="646271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Sestavte rozpočet výnosů, nákladů a zisku pro předpokládaný objem prodeje </a:t>
            </a:r>
            <a:r>
              <a:rPr lang="cs-CZ" sz="2800" dirty="0"/>
              <a:t> </a:t>
            </a:r>
            <a:r>
              <a:rPr lang="cs-CZ" sz="2800" dirty="0" smtClean="0"/>
              <a:t>5 </a:t>
            </a:r>
            <a:r>
              <a:rPr lang="cs-CZ" sz="2800" dirty="0"/>
              <a:t>000 ks bund.</a:t>
            </a:r>
            <a:endParaRPr lang="en-US" sz="28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285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44791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  <a:endParaRPr lang="cs-CZ" altLang="cs-CZ" sz="27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21128"/>
              </p:ext>
            </p:extLst>
          </p:nvPr>
        </p:nvGraphicFramePr>
        <p:xfrm>
          <a:off x="260648" y="843558"/>
          <a:ext cx="6426714" cy="3886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42238"/>
                <a:gridCol w="2142238"/>
                <a:gridCol w="2142238"/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Výše </a:t>
                      </a:r>
                      <a:r>
                        <a:rPr lang="cs-CZ" sz="1600" dirty="0" smtClean="0">
                          <a:effectLst/>
                        </a:rPr>
                        <a:t>nákladů na 1 kus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5 000 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Výnosy z prodeje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Jednicový materiál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Jednicové mzdy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Variabilní výrobní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Variabilní prodejní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Variabilní náklady celkem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Marže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Výrobní režie fixní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Prodejní režie fixní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Fixní náklady celkem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3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Zisk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9750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- </a:t>
            </a:r>
            <a:r>
              <a:rPr lang="cs-CZ" altLang="cs-CZ" sz="3600" b="1" dirty="0" err="1"/>
              <a:t>mezivýpočty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45566"/>
              </p:ext>
            </p:extLst>
          </p:nvPr>
        </p:nvGraphicFramePr>
        <p:xfrm>
          <a:off x="129750" y="1383617"/>
          <a:ext cx="6539610" cy="27003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43066"/>
                <a:gridCol w="3672408"/>
                <a:gridCol w="1224136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Položka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Výsl</a:t>
                      </a:r>
                      <a:r>
                        <a:rPr lang="cs-CZ" sz="2800" dirty="0" smtClean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Marže</a:t>
                      </a:r>
                      <a:endParaRPr lang="en-US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Zisk</a:t>
                      </a:r>
                      <a:endParaRPr lang="en-US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5023</TotalTime>
  <Words>152</Words>
  <Application>Microsoft Office PowerPoint</Application>
  <PresentationFormat>Vlastní</PresentationFormat>
  <Paragraphs>42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 ROZPOČETNICTVÍ </vt:lpstr>
      <vt:lpstr> ROZPOČETNICTVÍ – I.  </vt:lpstr>
      <vt:lpstr>Příklad</vt:lpstr>
      <vt:lpstr>Příklad</vt:lpstr>
      <vt:lpstr>Řešení</vt:lpstr>
      <vt:lpstr>Řešení - mezivýpočty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339</cp:revision>
  <dcterms:created xsi:type="dcterms:W3CDTF">2016-07-06T15:42:34Z</dcterms:created>
  <dcterms:modified xsi:type="dcterms:W3CDTF">2020-11-01T17:22:26Z</dcterms:modified>
</cp:coreProperties>
</file>