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425" r:id="rId3"/>
    <p:sldId id="421" r:id="rId4"/>
    <p:sldId id="426" r:id="rId5"/>
    <p:sldId id="422" r:id="rId6"/>
    <p:sldId id="419" r:id="rId7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1" autoAdjust="0"/>
  </p:normalViewPr>
  <p:slideViewPr>
    <p:cSldViewPr>
      <p:cViewPr varScale="1">
        <p:scale>
          <a:sx n="123" d="100"/>
          <a:sy n="123" d="100"/>
        </p:scale>
        <p:origin x="-954" y="-9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154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83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3600" b="1" dirty="0">
                <a:solidFill>
                  <a:schemeClr val="bg1"/>
                </a:solidFill>
              </a:rPr>
              <a:t/>
            </a:r>
            <a:br>
              <a:rPr lang="cs-CZ" sz="3600" b="1" dirty="0">
                <a:solidFill>
                  <a:schemeClr val="bg1"/>
                </a:solidFill>
              </a:rPr>
            </a:br>
            <a:r>
              <a:rPr lang="cs-CZ" sz="3600" b="1" dirty="0">
                <a:solidFill>
                  <a:schemeClr val="bg1"/>
                </a:solidFill>
              </a:rPr>
              <a:t>INFORMACE PRO CENOVÁ ROZHODOVÁNÍ</a:t>
            </a:r>
            <a:r>
              <a:rPr lang="cs-CZ" sz="2100" dirty="0">
                <a:solidFill>
                  <a:schemeClr val="bg1"/>
                </a:solidFill>
              </a:rPr>
              <a:t/>
            </a:r>
            <a:br>
              <a:rPr lang="cs-CZ" sz="2100" dirty="0">
                <a:solidFill>
                  <a:schemeClr val="bg1"/>
                </a:solidFill>
              </a:rPr>
            </a:b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INFORMACE PRO CENOVÁ ROZHODOVÁNÍ – I.</a:t>
            </a:r>
            <a:r>
              <a:rPr lang="cs-CZ" sz="2100" dirty="0">
                <a:solidFill>
                  <a:schemeClr val="bg1"/>
                </a:solidFill>
              </a:rPr>
              <a:t/>
            </a:r>
            <a:br>
              <a:rPr lang="cs-CZ" sz="2100" dirty="0">
                <a:solidFill>
                  <a:schemeClr val="bg1"/>
                </a:solidFill>
              </a:rPr>
            </a:b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178932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9649" y="145155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123478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Příklad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4322" y="1059582"/>
            <a:ext cx="6405449" cy="2977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/>
              <a:t>Společnost porovnává 3 alternativy doplňkového programu. Variabilní náklady na výrobek činí 30 Kč.</a:t>
            </a:r>
          </a:p>
          <a:p>
            <a:pPr algn="just"/>
            <a:endParaRPr lang="cs-CZ" sz="2100" dirty="0"/>
          </a:p>
          <a:p>
            <a:pPr algn="just"/>
            <a:r>
              <a:rPr lang="cs-CZ" sz="2100" dirty="0"/>
              <a:t> </a:t>
            </a:r>
          </a:p>
          <a:p>
            <a:pPr algn="just"/>
            <a:endParaRPr lang="cs-CZ" sz="2100" dirty="0"/>
          </a:p>
          <a:p>
            <a:pPr algn="just"/>
            <a:endParaRPr lang="pl-PL" sz="1350" dirty="0"/>
          </a:p>
          <a:p>
            <a:pPr algn="just"/>
            <a:endParaRPr lang="pl-PL" sz="135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l-PL" sz="135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723674"/>
              </p:ext>
            </p:extLst>
          </p:nvPr>
        </p:nvGraphicFramePr>
        <p:xfrm>
          <a:off x="290848" y="2427734"/>
          <a:ext cx="6306502" cy="216023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576278"/>
                <a:gridCol w="1576278"/>
                <a:gridCol w="1576973"/>
                <a:gridCol w="1576973"/>
              </a:tblGrid>
              <a:tr h="704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A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B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C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14561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Cena výrobku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20,-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30,-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40,-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9649" y="145155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123478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Příklad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42647" y="1599642"/>
            <a:ext cx="6405449" cy="2331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1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800" dirty="0"/>
              <a:t>Posuďte alternativy z hlediska rozhodnutí o ceně výrobků v doplňkové výrobě.</a:t>
            </a:r>
            <a:endParaRPr lang="en-US" sz="2800" dirty="0"/>
          </a:p>
          <a:p>
            <a:pPr algn="just"/>
            <a:endParaRPr lang="pl-PL" sz="1350" dirty="0"/>
          </a:p>
          <a:p>
            <a:pPr algn="just"/>
            <a:endParaRPr lang="pl-PL" sz="135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l-PL" sz="1350" dirty="0"/>
          </a:p>
        </p:txBody>
      </p:sp>
    </p:spTree>
    <p:extLst>
      <p:ext uri="{BB962C8B-B14F-4D97-AF65-F5344CB8AC3E}">
        <p14:creationId xmlns:p14="http://schemas.microsoft.com/office/powerpoint/2010/main" val="187697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23478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Řešení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335505"/>
              </p:ext>
            </p:extLst>
          </p:nvPr>
        </p:nvGraphicFramePr>
        <p:xfrm>
          <a:off x="260648" y="843556"/>
          <a:ext cx="6408711" cy="382232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900890"/>
                <a:gridCol w="1502607"/>
                <a:gridCol w="1502607"/>
                <a:gridCol w="1502607"/>
              </a:tblGrid>
              <a:tr h="4663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B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975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Jednotková prodejní cena výrobku (p)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975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Jednotkové variabilní náklady (vn)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663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Marže (u) =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663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r>
                        <a:rPr lang="cs-CZ" sz="2000" dirty="0" smtClean="0">
                          <a:effectLst/>
                        </a:rPr>
                        <a:t>Vztah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663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Rozhodnutí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0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600" b="1" dirty="0">
                <a:solidFill>
                  <a:srgbClr val="00544D"/>
                </a:solidFill>
              </a:rPr>
              <a:t>Děkuji za pozornost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4867</TotalTime>
  <Words>78</Words>
  <Application>Microsoft Office PowerPoint</Application>
  <PresentationFormat>Vlastní</PresentationFormat>
  <Paragraphs>39</Paragraphs>
  <Slides>6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SLU</vt:lpstr>
      <vt:lpstr> INFORMACE PRO CENOVÁ ROZHODOVÁNÍ </vt:lpstr>
      <vt:lpstr> INFORMACE PRO CENOVÁ ROZHODOVÁNÍ – I. </vt:lpstr>
      <vt:lpstr>Příklad</vt:lpstr>
      <vt:lpstr>Příklad</vt:lpstr>
      <vt:lpstr>Řešení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341</cp:revision>
  <dcterms:created xsi:type="dcterms:W3CDTF">2016-07-06T15:42:34Z</dcterms:created>
  <dcterms:modified xsi:type="dcterms:W3CDTF">2020-11-02T11:06:47Z</dcterms:modified>
</cp:coreProperties>
</file>