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2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3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4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426" r:id="rId3"/>
    <p:sldId id="421" r:id="rId4"/>
    <p:sldId id="423" r:id="rId5"/>
    <p:sldId id="427" r:id="rId6"/>
    <p:sldId id="428" r:id="rId7"/>
    <p:sldId id="422" r:id="rId8"/>
    <p:sldId id="429" r:id="rId9"/>
    <p:sldId id="419" r:id="rId10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123" d="100"/>
          <a:sy n="123" d="100"/>
        </p:scale>
        <p:origin x="-954" y="-9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974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280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214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639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notesSlide" Target="../notesSlides/notesSlide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5" Type="http://schemas.openxmlformats.org/officeDocument/2006/relationships/tags" Target="../tags/tag40.xml"/><Relationship Id="rId10" Type="http://schemas.openxmlformats.org/officeDocument/2006/relationships/tags" Target="../tags/tag45.xml"/><Relationship Id="rId4" Type="http://schemas.openxmlformats.org/officeDocument/2006/relationships/tags" Target="../tags/tag39.xml"/><Relationship Id="rId9" Type="http://schemas.openxmlformats.org/officeDocument/2006/relationships/tags" Target="../tags/tag4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9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79.xml"/><Relationship Id="rId117" Type="http://schemas.openxmlformats.org/officeDocument/2006/relationships/tags" Target="../tags/tag170.xml"/><Relationship Id="rId21" Type="http://schemas.openxmlformats.org/officeDocument/2006/relationships/tags" Target="../tags/tag74.xml"/><Relationship Id="rId42" Type="http://schemas.openxmlformats.org/officeDocument/2006/relationships/tags" Target="../tags/tag95.xml"/><Relationship Id="rId47" Type="http://schemas.openxmlformats.org/officeDocument/2006/relationships/tags" Target="../tags/tag100.xml"/><Relationship Id="rId63" Type="http://schemas.openxmlformats.org/officeDocument/2006/relationships/tags" Target="../tags/tag116.xml"/><Relationship Id="rId68" Type="http://schemas.openxmlformats.org/officeDocument/2006/relationships/tags" Target="../tags/tag121.xml"/><Relationship Id="rId84" Type="http://schemas.openxmlformats.org/officeDocument/2006/relationships/tags" Target="../tags/tag137.xml"/><Relationship Id="rId89" Type="http://schemas.openxmlformats.org/officeDocument/2006/relationships/tags" Target="../tags/tag142.xml"/><Relationship Id="rId112" Type="http://schemas.openxmlformats.org/officeDocument/2006/relationships/tags" Target="../tags/tag165.xml"/><Relationship Id="rId133" Type="http://schemas.openxmlformats.org/officeDocument/2006/relationships/tags" Target="../tags/tag186.xml"/><Relationship Id="rId138" Type="http://schemas.openxmlformats.org/officeDocument/2006/relationships/notesSlide" Target="../notesSlides/notesSlide5.xml"/><Relationship Id="rId16" Type="http://schemas.openxmlformats.org/officeDocument/2006/relationships/tags" Target="../tags/tag69.xml"/><Relationship Id="rId107" Type="http://schemas.openxmlformats.org/officeDocument/2006/relationships/tags" Target="../tags/tag160.xml"/><Relationship Id="rId11" Type="http://schemas.openxmlformats.org/officeDocument/2006/relationships/tags" Target="../tags/tag64.xml"/><Relationship Id="rId32" Type="http://schemas.openxmlformats.org/officeDocument/2006/relationships/tags" Target="../tags/tag85.xml"/><Relationship Id="rId37" Type="http://schemas.openxmlformats.org/officeDocument/2006/relationships/tags" Target="../tags/tag90.xml"/><Relationship Id="rId53" Type="http://schemas.openxmlformats.org/officeDocument/2006/relationships/tags" Target="../tags/tag106.xml"/><Relationship Id="rId58" Type="http://schemas.openxmlformats.org/officeDocument/2006/relationships/tags" Target="../tags/tag111.xml"/><Relationship Id="rId74" Type="http://schemas.openxmlformats.org/officeDocument/2006/relationships/tags" Target="../tags/tag127.xml"/><Relationship Id="rId79" Type="http://schemas.openxmlformats.org/officeDocument/2006/relationships/tags" Target="../tags/tag132.xml"/><Relationship Id="rId102" Type="http://schemas.openxmlformats.org/officeDocument/2006/relationships/tags" Target="../tags/tag155.xml"/><Relationship Id="rId123" Type="http://schemas.openxmlformats.org/officeDocument/2006/relationships/tags" Target="../tags/tag176.xml"/><Relationship Id="rId128" Type="http://schemas.openxmlformats.org/officeDocument/2006/relationships/tags" Target="../tags/tag181.xml"/><Relationship Id="rId5" Type="http://schemas.openxmlformats.org/officeDocument/2006/relationships/tags" Target="../tags/tag58.xml"/><Relationship Id="rId90" Type="http://schemas.openxmlformats.org/officeDocument/2006/relationships/tags" Target="../tags/tag143.xml"/><Relationship Id="rId95" Type="http://schemas.openxmlformats.org/officeDocument/2006/relationships/tags" Target="../tags/tag148.xml"/><Relationship Id="rId14" Type="http://schemas.openxmlformats.org/officeDocument/2006/relationships/tags" Target="../tags/tag67.xml"/><Relationship Id="rId22" Type="http://schemas.openxmlformats.org/officeDocument/2006/relationships/tags" Target="../tags/tag75.xml"/><Relationship Id="rId27" Type="http://schemas.openxmlformats.org/officeDocument/2006/relationships/tags" Target="../tags/tag80.xml"/><Relationship Id="rId30" Type="http://schemas.openxmlformats.org/officeDocument/2006/relationships/tags" Target="../tags/tag83.xml"/><Relationship Id="rId35" Type="http://schemas.openxmlformats.org/officeDocument/2006/relationships/tags" Target="../tags/tag88.xml"/><Relationship Id="rId43" Type="http://schemas.openxmlformats.org/officeDocument/2006/relationships/tags" Target="../tags/tag96.xml"/><Relationship Id="rId48" Type="http://schemas.openxmlformats.org/officeDocument/2006/relationships/tags" Target="../tags/tag101.xml"/><Relationship Id="rId56" Type="http://schemas.openxmlformats.org/officeDocument/2006/relationships/tags" Target="../tags/tag109.xml"/><Relationship Id="rId64" Type="http://schemas.openxmlformats.org/officeDocument/2006/relationships/tags" Target="../tags/tag117.xml"/><Relationship Id="rId69" Type="http://schemas.openxmlformats.org/officeDocument/2006/relationships/tags" Target="../tags/tag122.xml"/><Relationship Id="rId77" Type="http://schemas.openxmlformats.org/officeDocument/2006/relationships/tags" Target="../tags/tag130.xml"/><Relationship Id="rId100" Type="http://schemas.openxmlformats.org/officeDocument/2006/relationships/tags" Target="../tags/tag153.xml"/><Relationship Id="rId105" Type="http://schemas.openxmlformats.org/officeDocument/2006/relationships/tags" Target="../tags/tag158.xml"/><Relationship Id="rId113" Type="http://schemas.openxmlformats.org/officeDocument/2006/relationships/tags" Target="../tags/tag166.xml"/><Relationship Id="rId118" Type="http://schemas.openxmlformats.org/officeDocument/2006/relationships/tags" Target="../tags/tag171.xml"/><Relationship Id="rId126" Type="http://schemas.openxmlformats.org/officeDocument/2006/relationships/tags" Target="../tags/tag179.xml"/><Relationship Id="rId134" Type="http://schemas.openxmlformats.org/officeDocument/2006/relationships/tags" Target="../tags/tag187.xml"/><Relationship Id="rId8" Type="http://schemas.openxmlformats.org/officeDocument/2006/relationships/tags" Target="../tags/tag61.xml"/><Relationship Id="rId51" Type="http://schemas.openxmlformats.org/officeDocument/2006/relationships/tags" Target="../tags/tag104.xml"/><Relationship Id="rId72" Type="http://schemas.openxmlformats.org/officeDocument/2006/relationships/tags" Target="../tags/tag125.xml"/><Relationship Id="rId80" Type="http://schemas.openxmlformats.org/officeDocument/2006/relationships/tags" Target="../tags/tag133.xml"/><Relationship Id="rId85" Type="http://schemas.openxmlformats.org/officeDocument/2006/relationships/tags" Target="../tags/tag138.xml"/><Relationship Id="rId93" Type="http://schemas.openxmlformats.org/officeDocument/2006/relationships/tags" Target="../tags/tag146.xml"/><Relationship Id="rId98" Type="http://schemas.openxmlformats.org/officeDocument/2006/relationships/tags" Target="../tags/tag151.xml"/><Relationship Id="rId121" Type="http://schemas.openxmlformats.org/officeDocument/2006/relationships/tags" Target="../tags/tag174.xml"/><Relationship Id="rId3" Type="http://schemas.openxmlformats.org/officeDocument/2006/relationships/tags" Target="../tags/tag56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5" Type="http://schemas.openxmlformats.org/officeDocument/2006/relationships/tags" Target="../tags/tag78.xml"/><Relationship Id="rId33" Type="http://schemas.openxmlformats.org/officeDocument/2006/relationships/tags" Target="../tags/tag86.xml"/><Relationship Id="rId38" Type="http://schemas.openxmlformats.org/officeDocument/2006/relationships/tags" Target="../tags/tag91.xml"/><Relationship Id="rId46" Type="http://schemas.openxmlformats.org/officeDocument/2006/relationships/tags" Target="../tags/tag99.xml"/><Relationship Id="rId59" Type="http://schemas.openxmlformats.org/officeDocument/2006/relationships/tags" Target="../tags/tag112.xml"/><Relationship Id="rId67" Type="http://schemas.openxmlformats.org/officeDocument/2006/relationships/tags" Target="../tags/tag120.xml"/><Relationship Id="rId103" Type="http://schemas.openxmlformats.org/officeDocument/2006/relationships/tags" Target="../tags/tag156.xml"/><Relationship Id="rId108" Type="http://schemas.openxmlformats.org/officeDocument/2006/relationships/tags" Target="../tags/tag161.xml"/><Relationship Id="rId116" Type="http://schemas.openxmlformats.org/officeDocument/2006/relationships/tags" Target="../tags/tag169.xml"/><Relationship Id="rId124" Type="http://schemas.openxmlformats.org/officeDocument/2006/relationships/tags" Target="../tags/tag177.xml"/><Relationship Id="rId129" Type="http://schemas.openxmlformats.org/officeDocument/2006/relationships/tags" Target="../tags/tag182.xml"/><Relationship Id="rId137" Type="http://schemas.openxmlformats.org/officeDocument/2006/relationships/slideLayout" Target="../slideLayouts/slideLayout2.xml"/><Relationship Id="rId20" Type="http://schemas.openxmlformats.org/officeDocument/2006/relationships/tags" Target="../tags/tag73.xml"/><Relationship Id="rId41" Type="http://schemas.openxmlformats.org/officeDocument/2006/relationships/tags" Target="../tags/tag94.xml"/><Relationship Id="rId54" Type="http://schemas.openxmlformats.org/officeDocument/2006/relationships/tags" Target="../tags/tag107.xml"/><Relationship Id="rId62" Type="http://schemas.openxmlformats.org/officeDocument/2006/relationships/tags" Target="../tags/tag115.xml"/><Relationship Id="rId70" Type="http://schemas.openxmlformats.org/officeDocument/2006/relationships/tags" Target="../tags/tag123.xml"/><Relationship Id="rId75" Type="http://schemas.openxmlformats.org/officeDocument/2006/relationships/tags" Target="../tags/tag128.xml"/><Relationship Id="rId83" Type="http://schemas.openxmlformats.org/officeDocument/2006/relationships/tags" Target="../tags/tag136.xml"/><Relationship Id="rId88" Type="http://schemas.openxmlformats.org/officeDocument/2006/relationships/tags" Target="../tags/tag141.xml"/><Relationship Id="rId91" Type="http://schemas.openxmlformats.org/officeDocument/2006/relationships/tags" Target="../tags/tag144.xml"/><Relationship Id="rId96" Type="http://schemas.openxmlformats.org/officeDocument/2006/relationships/tags" Target="../tags/tag149.xml"/><Relationship Id="rId111" Type="http://schemas.openxmlformats.org/officeDocument/2006/relationships/tags" Target="../tags/tag164.xml"/><Relationship Id="rId132" Type="http://schemas.openxmlformats.org/officeDocument/2006/relationships/tags" Target="../tags/tag185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5" Type="http://schemas.openxmlformats.org/officeDocument/2006/relationships/tags" Target="../tags/tag68.xml"/><Relationship Id="rId23" Type="http://schemas.openxmlformats.org/officeDocument/2006/relationships/tags" Target="../tags/tag76.xml"/><Relationship Id="rId28" Type="http://schemas.openxmlformats.org/officeDocument/2006/relationships/tags" Target="../tags/tag81.xml"/><Relationship Id="rId36" Type="http://schemas.openxmlformats.org/officeDocument/2006/relationships/tags" Target="../tags/tag89.xml"/><Relationship Id="rId49" Type="http://schemas.openxmlformats.org/officeDocument/2006/relationships/tags" Target="../tags/tag102.xml"/><Relationship Id="rId57" Type="http://schemas.openxmlformats.org/officeDocument/2006/relationships/tags" Target="../tags/tag110.xml"/><Relationship Id="rId106" Type="http://schemas.openxmlformats.org/officeDocument/2006/relationships/tags" Target="../tags/tag159.xml"/><Relationship Id="rId114" Type="http://schemas.openxmlformats.org/officeDocument/2006/relationships/tags" Target="../tags/tag167.xml"/><Relationship Id="rId119" Type="http://schemas.openxmlformats.org/officeDocument/2006/relationships/tags" Target="../tags/tag172.xml"/><Relationship Id="rId127" Type="http://schemas.openxmlformats.org/officeDocument/2006/relationships/tags" Target="../tags/tag180.xml"/><Relationship Id="rId10" Type="http://schemas.openxmlformats.org/officeDocument/2006/relationships/tags" Target="../tags/tag63.xml"/><Relationship Id="rId31" Type="http://schemas.openxmlformats.org/officeDocument/2006/relationships/tags" Target="../tags/tag84.xml"/><Relationship Id="rId44" Type="http://schemas.openxmlformats.org/officeDocument/2006/relationships/tags" Target="../tags/tag97.xml"/><Relationship Id="rId52" Type="http://schemas.openxmlformats.org/officeDocument/2006/relationships/tags" Target="../tags/tag105.xml"/><Relationship Id="rId60" Type="http://schemas.openxmlformats.org/officeDocument/2006/relationships/tags" Target="../tags/tag113.xml"/><Relationship Id="rId65" Type="http://schemas.openxmlformats.org/officeDocument/2006/relationships/tags" Target="../tags/tag118.xml"/><Relationship Id="rId73" Type="http://schemas.openxmlformats.org/officeDocument/2006/relationships/tags" Target="../tags/tag126.xml"/><Relationship Id="rId78" Type="http://schemas.openxmlformats.org/officeDocument/2006/relationships/tags" Target="../tags/tag131.xml"/><Relationship Id="rId81" Type="http://schemas.openxmlformats.org/officeDocument/2006/relationships/tags" Target="../tags/tag134.xml"/><Relationship Id="rId86" Type="http://schemas.openxmlformats.org/officeDocument/2006/relationships/tags" Target="../tags/tag139.xml"/><Relationship Id="rId94" Type="http://schemas.openxmlformats.org/officeDocument/2006/relationships/tags" Target="../tags/tag147.xml"/><Relationship Id="rId99" Type="http://schemas.openxmlformats.org/officeDocument/2006/relationships/tags" Target="../tags/tag152.xml"/><Relationship Id="rId101" Type="http://schemas.openxmlformats.org/officeDocument/2006/relationships/tags" Target="../tags/tag154.xml"/><Relationship Id="rId122" Type="http://schemas.openxmlformats.org/officeDocument/2006/relationships/tags" Target="../tags/tag175.xml"/><Relationship Id="rId130" Type="http://schemas.openxmlformats.org/officeDocument/2006/relationships/tags" Target="../tags/tag183.xml"/><Relationship Id="rId135" Type="http://schemas.openxmlformats.org/officeDocument/2006/relationships/tags" Target="../tags/tag188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39" Type="http://schemas.openxmlformats.org/officeDocument/2006/relationships/tags" Target="../tags/tag92.xml"/><Relationship Id="rId109" Type="http://schemas.openxmlformats.org/officeDocument/2006/relationships/tags" Target="../tags/tag162.xml"/><Relationship Id="rId34" Type="http://schemas.openxmlformats.org/officeDocument/2006/relationships/tags" Target="../tags/tag87.xml"/><Relationship Id="rId50" Type="http://schemas.openxmlformats.org/officeDocument/2006/relationships/tags" Target="../tags/tag103.xml"/><Relationship Id="rId55" Type="http://schemas.openxmlformats.org/officeDocument/2006/relationships/tags" Target="../tags/tag108.xml"/><Relationship Id="rId76" Type="http://schemas.openxmlformats.org/officeDocument/2006/relationships/tags" Target="../tags/tag129.xml"/><Relationship Id="rId97" Type="http://schemas.openxmlformats.org/officeDocument/2006/relationships/tags" Target="../tags/tag150.xml"/><Relationship Id="rId104" Type="http://schemas.openxmlformats.org/officeDocument/2006/relationships/tags" Target="../tags/tag157.xml"/><Relationship Id="rId120" Type="http://schemas.openxmlformats.org/officeDocument/2006/relationships/tags" Target="../tags/tag173.xml"/><Relationship Id="rId125" Type="http://schemas.openxmlformats.org/officeDocument/2006/relationships/tags" Target="../tags/tag178.xml"/><Relationship Id="rId7" Type="http://schemas.openxmlformats.org/officeDocument/2006/relationships/tags" Target="../tags/tag60.xml"/><Relationship Id="rId71" Type="http://schemas.openxmlformats.org/officeDocument/2006/relationships/tags" Target="../tags/tag124.xml"/><Relationship Id="rId92" Type="http://schemas.openxmlformats.org/officeDocument/2006/relationships/tags" Target="../tags/tag145.xml"/><Relationship Id="rId2" Type="http://schemas.openxmlformats.org/officeDocument/2006/relationships/tags" Target="../tags/tag55.xml"/><Relationship Id="rId29" Type="http://schemas.openxmlformats.org/officeDocument/2006/relationships/tags" Target="../tags/tag82.xml"/><Relationship Id="rId24" Type="http://schemas.openxmlformats.org/officeDocument/2006/relationships/tags" Target="../tags/tag77.xml"/><Relationship Id="rId40" Type="http://schemas.openxmlformats.org/officeDocument/2006/relationships/tags" Target="../tags/tag93.xml"/><Relationship Id="rId45" Type="http://schemas.openxmlformats.org/officeDocument/2006/relationships/tags" Target="../tags/tag98.xml"/><Relationship Id="rId66" Type="http://schemas.openxmlformats.org/officeDocument/2006/relationships/tags" Target="../tags/tag119.xml"/><Relationship Id="rId87" Type="http://schemas.openxmlformats.org/officeDocument/2006/relationships/tags" Target="../tags/tag140.xml"/><Relationship Id="rId110" Type="http://schemas.openxmlformats.org/officeDocument/2006/relationships/tags" Target="../tags/tag163.xml"/><Relationship Id="rId115" Type="http://schemas.openxmlformats.org/officeDocument/2006/relationships/tags" Target="../tags/tag168.xml"/><Relationship Id="rId131" Type="http://schemas.openxmlformats.org/officeDocument/2006/relationships/tags" Target="../tags/tag184.xml"/><Relationship Id="rId136" Type="http://schemas.openxmlformats.org/officeDocument/2006/relationships/tags" Target="../tags/tag189.xml"/><Relationship Id="rId61" Type="http://schemas.openxmlformats.org/officeDocument/2006/relationships/tags" Target="../tags/tag114.xml"/><Relationship Id="rId82" Type="http://schemas.openxmlformats.org/officeDocument/2006/relationships/tags" Target="../tags/tag135.xml"/><Relationship Id="rId19" Type="http://schemas.openxmlformats.org/officeDocument/2006/relationships/tags" Target="../tags/tag7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NÁKLADY Z HLEDISKA MANAŽERSKÉHO ROZHODOVÁNÍ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>
                <a:solidFill>
                  <a:schemeClr val="bg1"/>
                </a:solidFill>
              </a:rPr>
              <a:t>NÁKLADY Z HLEDISKA MANAŽERSKÉHO </a:t>
            </a:r>
            <a:r>
              <a:rPr lang="cs-CZ" sz="2100" b="1" dirty="0" smtClean="0">
                <a:solidFill>
                  <a:schemeClr val="bg1"/>
                </a:solidFill>
              </a:rPr>
              <a:t>ROZHODOVÁNÍ – Rozdílový </a:t>
            </a:r>
            <a:r>
              <a:rPr lang="cs-CZ" sz="2100" b="1" smtClean="0">
                <a:solidFill>
                  <a:schemeClr val="bg1"/>
                </a:solidFill>
              </a:rPr>
              <a:t>relevantní zisk</a:t>
            </a:r>
            <a:r>
              <a:rPr lang="cs-CZ" sz="2100" dirty="0">
                <a:solidFill>
                  <a:schemeClr val="bg1"/>
                </a:solidFill>
              </a:rPr>
              <a:t/>
            </a:r>
            <a:br>
              <a:rPr lang="cs-CZ" sz="2100" dirty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3119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1059582"/>
            <a:ext cx="6048672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/>
              <a:t>Společnost vyrábějící kancelářský nábytek vykazuje o vymezené části své </a:t>
            </a:r>
            <a:r>
              <a:rPr lang="cs-CZ" sz="2100" dirty="0" smtClean="0"/>
              <a:t>činnosti (konkrétní </a:t>
            </a:r>
            <a:r>
              <a:rPr lang="cs-CZ" sz="2100" dirty="0"/>
              <a:t>sadě </a:t>
            </a:r>
            <a:r>
              <a:rPr lang="cs-CZ" sz="2100" dirty="0" smtClean="0"/>
              <a:t>nábytku) následující </a:t>
            </a:r>
            <a:r>
              <a:rPr lang="cs-CZ" sz="2100" dirty="0"/>
              <a:t>souhrnné informace</a:t>
            </a:r>
            <a:r>
              <a:rPr lang="cs-CZ" sz="2100" dirty="0" smtClean="0"/>
              <a:t>:</a:t>
            </a:r>
          </a:p>
          <a:p>
            <a:pPr algn="just" hangingPunct="0"/>
            <a:endParaRPr lang="cs-CZ" sz="2100" dirty="0"/>
          </a:p>
          <a:p>
            <a:pPr algn="just" hangingPunct="0"/>
            <a:endParaRPr lang="pl-PL" sz="135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020129"/>
              </p:ext>
            </p:extLst>
          </p:nvPr>
        </p:nvGraphicFramePr>
        <p:xfrm>
          <a:off x="378176" y="2404745"/>
          <a:ext cx="6075160" cy="168800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02952"/>
                <a:gridCol w="1872208"/>
              </a:tblGrid>
              <a:tr h="468806">
                <a:tc>
                  <a:txBody>
                    <a:bodyPr/>
                    <a:lstStyle/>
                    <a:p>
                      <a:pPr marR="17780" indent="10795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Položky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indent="10795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Částka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5184">
                <a:tc>
                  <a:txBody>
                    <a:bodyPr/>
                    <a:lstStyle/>
                    <a:p>
                      <a:pPr marR="17780" indent="10795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Výnosy z prodeje (2 000 prodaných souprav)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indent="10795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36 000 000 Kč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2592">
                <a:tc>
                  <a:txBody>
                    <a:bodyPr/>
                    <a:lstStyle/>
                    <a:p>
                      <a:pPr marR="17780" indent="10795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Celkové náklady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indent="10795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32 000 000 Kč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2592">
                <a:tc>
                  <a:txBody>
                    <a:bodyPr/>
                    <a:lstStyle/>
                    <a:p>
                      <a:pPr marR="17780" indent="10795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Zisk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indent="10795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4 000 000 Kč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6652" y="1131590"/>
            <a:ext cx="630070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000" dirty="0"/>
              <a:t>Společnosti se nabízí možnost vybavit tímto nábytkem v počtu 200 souprav budovu nového zákazníka. Ten však požaduje maximální cenu za soupravu ve výši 30 000 Kč, což je cena, která je pod úrovní současných průměrných nákladů soupravy.  </a:t>
            </a:r>
            <a:endParaRPr lang="cs-CZ" sz="2000" dirty="0" smtClean="0"/>
          </a:p>
          <a:p>
            <a:pPr algn="just" hangingPunct="0"/>
            <a:endParaRPr lang="cs-CZ" sz="2000" dirty="0"/>
          </a:p>
          <a:p>
            <a:pPr algn="just" hangingPunct="0"/>
            <a:r>
              <a:rPr lang="cs-CZ" sz="2000" dirty="0"/>
              <a:t>Z dosavadních 32 000 000 Kč činí celkem 20 000 000 Kč spotřebovaný jednicový materiál, jednicové osobní náklady, jednicová spotřeba energie a variabilní režie výroby uvedených souprav. </a:t>
            </a:r>
          </a:p>
          <a:p>
            <a:pPr algn="just"/>
            <a:endParaRPr lang="pl-PL" sz="1350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  <p:grpSp>
        <p:nvGrpSpPr>
          <p:cNvPr id="88" name="SMARTInkShape-Group67"/>
          <p:cNvGrpSpPr/>
          <p:nvPr/>
        </p:nvGrpSpPr>
        <p:grpSpPr>
          <a:xfrm>
            <a:off x="1990155" y="2774486"/>
            <a:ext cx="1187386" cy="237297"/>
            <a:chOff x="1990155" y="2774486"/>
            <a:chExt cx="1187386" cy="237297"/>
          </a:xfrm>
        </p:grpSpPr>
        <p:sp>
          <p:nvSpPr>
            <p:cNvPr id="75" name="SMARTInkShape-171"/>
            <p:cNvSpPr/>
            <p:nvPr>
              <p:custDataLst>
                <p:tags r:id="rId23"/>
              </p:custDataLst>
            </p:nvPr>
          </p:nvSpPr>
          <p:spPr>
            <a:xfrm>
              <a:off x="3051810" y="2891798"/>
              <a:ext cx="125731" cy="119985"/>
            </a:xfrm>
            <a:custGeom>
              <a:avLst/>
              <a:gdLst/>
              <a:ahLst/>
              <a:cxnLst/>
              <a:rect l="0" t="0" r="0" b="0"/>
              <a:pathLst>
                <a:path w="125731" h="119985">
                  <a:moveTo>
                    <a:pt x="120015" y="28567"/>
                  </a:moveTo>
                  <a:lnTo>
                    <a:pt x="120015" y="28567"/>
                  </a:lnTo>
                  <a:lnTo>
                    <a:pt x="125660" y="22921"/>
                  </a:lnTo>
                  <a:lnTo>
                    <a:pt x="125730" y="12237"/>
                  </a:lnTo>
                  <a:lnTo>
                    <a:pt x="117776" y="3539"/>
                  </a:lnTo>
                  <a:lnTo>
                    <a:pt x="114151" y="1568"/>
                  </a:lnTo>
                  <a:lnTo>
                    <a:pt x="104755" y="199"/>
                  </a:lnTo>
                  <a:lnTo>
                    <a:pt x="89534" y="0"/>
                  </a:lnTo>
                  <a:lnTo>
                    <a:pt x="85725" y="1689"/>
                  </a:lnTo>
                  <a:lnTo>
                    <a:pt x="78105" y="7947"/>
                  </a:lnTo>
                  <a:lnTo>
                    <a:pt x="75988" y="13264"/>
                  </a:lnTo>
                  <a:lnTo>
                    <a:pt x="74394" y="33279"/>
                  </a:lnTo>
                  <a:lnTo>
                    <a:pt x="76032" y="38705"/>
                  </a:lnTo>
                  <a:lnTo>
                    <a:pt x="90238" y="64299"/>
                  </a:lnTo>
                  <a:lnTo>
                    <a:pt x="101692" y="75512"/>
                  </a:lnTo>
                  <a:lnTo>
                    <a:pt x="117429" y="98994"/>
                  </a:lnTo>
                  <a:lnTo>
                    <a:pt x="119504" y="108189"/>
                  </a:lnTo>
                  <a:lnTo>
                    <a:pt x="119914" y="113086"/>
                  </a:lnTo>
                  <a:lnTo>
                    <a:pt x="116951" y="116969"/>
                  </a:lnTo>
                  <a:lnTo>
                    <a:pt x="113785" y="118657"/>
                  </a:lnTo>
                  <a:lnTo>
                    <a:pt x="103544" y="119740"/>
                  </a:lnTo>
                  <a:lnTo>
                    <a:pt x="78773" y="119984"/>
                  </a:lnTo>
                  <a:lnTo>
                    <a:pt x="51272" y="113787"/>
                  </a:lnTo>
                  <a:lnTo>
                    <a:pt x="24743" y="105336"/>
                  </a:lnTo>
                  <a:lnTo>
                    <a:pt x="17491" y="103595"/>
                  </a:lnTo>
                  <a:lnTo>
                    <a:pt x="0" y="1028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" name="SMARTInkShape-172"/>
            <p:cNvSpPr/>
            <p:nvPr>
              <p:custDataLst>
                <p:tags r:id="rId24"/>
              </p:custDataLst>
            </p:nvPr>
          </p:nvSpPr>
          <p:spPr>
            <a:xfrm>
              <a:off x="3029215" y="2811780"/>
              <a:ext cx="114036" cy="136817"/>
            </a:xfrm>
            <a:custGeom>
              <a:avLst/>
              <a:gdLst/>
              <a:ahLst/>
              <a:cxnLst/>
              <a:rect l="0" t="0" r="0" b="0"/>
              <a:pathLst>
                <a:path w="114036" h="136817">
                  <a:moveTo>
                    <a:pt x="85460" y="0"/>
                  </a:moveTo>
                  <a:lnTo>
                    <a:pt x="85460" y="0"/>
                  </a:lnTo>
                  <a:lnTo>
                    <a:pt x="85460" y="5479"/>
                  </a:lnTo>
                  <a:lnTo>
                    <a:pt x="82426" y="5645"/>
                  </a:lnTo>
                  <a:lnTo>
                    <a:pt x="81532" y="6303"/>
                  </a:lnTo>
                  <a:lnTo>
                    <a:pt x="75339" y="15459"/>
                  </a:lnTo>
                  <a:lnTo>
                    <a:pt x="68197" y="24596"/>
                  </a:lnTo>
                  <a:lnTo>
                    <a:pt x="50052" y="49632"/>
                  </a:lnTo>
                  <a:lnTo>
                    <a:pt x="29950" y="75433"/>
                  </a:lnTo>
                  <a:lnTo>
                    <a:pt x="15286" y="100730"/>
                  </a:lnTo>
                  <a:lnTo>
                    <a:pt x="7184" y="118291"/>
                  </a:lnTo>
                  <a:lnTo>
                    <a:pt x="5586" y="123059"/>
                  </a:lnTo>
                  <a:lnTo>
                    <a:pt x="1079" y="131293"/>
                  </a:lnTo>
                  <a:lnTo>
                    <a:pt x="0" y="136001"/>
                  </a:lnTo>
                  <a:lnTo>
                    <a:pt x="547" y="136387"/>
                  </a:lnTo>
                  <a:lnTo>
                    <a:pt x="2848" y="136816"/>
                  </a:lnTo>
                  <a:lnTo>
                    <a:pt x="5987" y="135314"/>
                  </a:lnTo>
                  <a:lnTo>
                    <a:pt x="9499" y="133165"/>
                  </a:lnTo>
                  <a:lnTo>
                    <a:pt x="15046" y="131319"/>
                  </a:lnTo>
                  <a:lnTo>
                    <a:pt x="18816" y="128637"/>
                  </a:lnTo>
                  <a:lnTo>
                    <a:pt x="30008" y="115373"/>
                  </a:lnTo>
                  <a:lnTo>
                    <a:pt x="52401" y="99102"/>
                  </a:lnTo>
                  <a:lnTo>
                    <a:pt x="56191" y="93992"/>
                  </a:lnTo>
                  <a:lnTo>
                    <a:pt x="59328" y="92575"/>
                  </a:lnTo>
                  <a:lnTo>
                    <a:pt x="60419" y="91561"/>
                  </a:lnTo>
                  <a:lnTo>
                    <a:pt x="62515" y="85990"/>
                  </a:lnTo>
                  <a:lnTo>
                    <a:pt x="57672" y="80828"/>
                  </a:lnTo>
                  <a:lnTo>
                    <a:pt x="54084" y="80252"/>
                  </a:lnTo>
                  <a:lnTo>
                    <a:pt x="26711" y="80013"/>
                  </a:lnTo>
                  <a:lnTo>
                    <a:pt x="20614" y="80646"/>
                  </a:lnTo>
                  <a:lnTo>
                    <a:pt x="8150" y="85830"/>
                  </a:lnTo>
                  <a:lnTo>
                    <a:pt x="7250" y="87066"/>
                  </a:lnTo>
                  <a:lnTo>
                    <a:pt x="5615" y="90131"/>
                  </a:lnTo>
                  <a:lnTo>
                    <a:pt x="1760" y="95427"/>
                  </a:lnTo>
                  <a:lnTo>
                    <a:pt x="635" y="99138"/>
                  </a:lnTo>
                  <a:lnTo>
                    <a:pt x="970" y="101017"/>
                  </a:lnTo>
                  <a:lnTo>
                    <a:pt x="4475" y="106695"/>
                  </a:lnTo>
                  <a:lnTo>
                    <a:pt x="18821" y="121921"/>
                  </a:lnTo>
                  <a:lnTo>
                    <a:pt x="27545" y="127635"/>
                  </a:lnTo>
                  <a:lnTo>
                    <a:pt x="38173" y="130316"/>
                  </a:lnTo>
                  <a:lnTo>
                    <a:pt x="64525" y="131379"/>
                  </a:lnTo>
                  <a:lnTo>
                    <a:pt x="75941" y="130790"/>
                  </a:lnTo>
                  <a:lnTo>
                    <a:pt x="102370" y="125251"/>
                  </a:lnTo>
                  <a:lnTo>
                    <a:pt x="114035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SMARTInkShape-173"/>
            <p:cNvSpPr/>
            <p:nvPr>
              <p:custDataLst>
                <p:tags r:id="rId25"/>
              </p:custDataLst>
            </p:nvPr>
          </p:nvSpPr>
          <p:spPr>
            <a:xfrm>
              <a:off x="3034665" y="288036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" name="SMARTInkShape-174"/>
            <p:cNvSpPr/>
            <p:nvPr>
              <p:custDataLst>
                <p:tags r:id="rId26"/>
              </p:custDataLst>
            </p:nvPr>
          </p:nvSpPr>
          <p:spPr>
            <a:xfrm>
              <a:off x="3017520" y="289179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" name="SMARTInkShape-175"/>
            <p:cNvSpPr/>
            <p:nvPr>
              <p:custDataLst>
                <p:tags r:id="rId27"/>
              </p:custDataLst>
            </p:nvPr>
          </p:nvSpPr>
          <p:spPr>
            <a:xfrm>
              <a:off x="2966091" y="2914650"/>
              <a:ext cx="22855" cy="11431"/>
            </a:xfrm>
            <a:custGeom>
              <a:avLst/>
              <a:gdLst/>
              <a:ahLst/>
              <a:cxnLst/>
              <a:rect l="0" t="0" r="0" b="0"/>
              <a:pathLst>
                <a:path w="22855" h="11431">
                  <a:moveTo>
                    <a:pt x="5709" y="11430"/>
                  </a:moveTo>
                  <a:lnTo>
                    <a:pt x="5709" y="11430"/>
                  </a:lnTo>
                  <a:lnTo>
                    <a:pt x="0" y="11430"/>
                  </a:lnTo>
                  <a:lnTo>
                    <a:pt x="5474" y="11430"/>
                  </a:lnTo>
                  <a:lnTo>
                    <a:pt x="5639" y="8396"/>
                  </a:lnTo>
                  <a:lnTo>
                    <a:pt x="6298" y="7502"/>
                  </a:lnTo>
                  <a:lnTo>
                    <a:pt x="17086" y="576"/>
                  </a:lnTo>
                  <a:lnTo>
                    <a:pt x="2285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" name="SMARTInkShape-176"/>
            <p:cNvSpPr/>
            <p:nvPr>
              <p:custDataLst>
                <p:tags r:id="rId28"/>
              </p:custDataLst>
            </p:nvPr>
          </p:nvSpPr>
          <p:spPr>
            <a:xfrm>
              <a:off x="2451735" y="2823213"/>
              <a:ext cx="194311" cy="125629"/>
            </a:xfrm>
            <a:custGeom>
              <a:avLst/>
              <a:gdLst/>
              <a:ahLst/>
              <a:cxnLst/>
              <a:rect l="0" t="0" r="0" b="0"/>
              <a:pathLst>
                <a:path w="194311" h="125629">
                  <a:moveTo>
                    <a:pt x="0" y="17142"/>
                  </a:moveTo>
                  <a:lnTo>
                    <a:pt x="0" y="17142"/>
                  </a:lnTo>
                  <a:lnTo>
                    <a:pt x="8514" y="17142"/>
                  </a:lnTo>
                  <a:lnTo>
                    <a:pt x="16634" y="14108"/>
                  </a:lnTo>
                  <a:lnTo>
                    <a:pt x="26828" y="8029"/>
                  </a:lnTo>
                  <a:lnTo>
                    <a:pt x="55325" y="882"/>
                  </a:lnTo>
                  <a:lnTo>
                    <a:pt x="82555" y="49"/>
                  </a:lnTo>
                  <a:lnTo>
                    <a:pt x="109424" y="0"/>
                  </a:lnTo>
                  <a:lnTo>
                    <a:pt x="116578" y="633"/>
                  </a:lnTo>
                  <a:lnTo>
                    <a:pt x="140122" y="6190"/>
                  </a:lnTo>
                  <a:lnTo>
                    <a:pt x="141040" y="7301"/>
                  </a:lnTo>
                  <a:lnTo>
                    <a:pt x="142059" y="10228"/>
                  </a:lnTo>
                  <a:lnTo>
                    <a:pt x="142768" y="19140"/>
                  </a:lnTo>
                  <a:lnTo>
                    <a:pt x="141134" y="22898"/>
                  </a:lnTo>
                  <a:lnTo>
                    <a:pt x="139810" y="24789"/>
                  </a:lnTo>
                  <a:lnTo>
                    <a:pt x="122245" y="35984"/>
                  </a:lnTo>
                  <a:lnTo>
                    <a:pt x="116561" y="42026"/>
                  </a:lnTo>
                  <a:lnTo>
                    <a:pt x="89600" y="64838"/>
                  </a:lnTo>
                  <a:lnTo>
                    <a:pt x="80399" y="75623"/>
                  </a:lnTo>
                  <a:lnTo>
                    <a:pt x="76104" y="84423"/>
                  </a:lnTo>
                  <a:lnTo>
                    <a:pt x="74652" y="93085"/>
                  </a:lnTo>
                  <a:lnTo>
                    <a:pt x="76147" y="97038"/>
                  </a:lnTo>
                  <a:lnTo>
                    <a:pt x="87738" y="110480"/>
                  </a:lnTo>
                  <a:lnTo>
                    <a:pt x="103990" y="121916"/>
                  </a:lnTo>
                  <a:lnTo>
                    <a:pt x="109930" y="124033"/>
                  </a:lnTo>
                  <a:lnTo>
                    <a:pt x="135334" y="125628"/>
                  </a:lnTo>
                  <a:lnTo>
                    <a:pt x="149876" y="125073"/>
                  </a:lnTo>
                  <a:lnTo>
                    <a:pt x="175496" y="112292"/>
                  </a:lnTo>
                  <a:lnTo>
                    <a:pt x="189647" y="101671"/>
                  </a:lnTo>
                  <a:lnTo>
                    <a:pt x="194310" y="971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" name="SMARTInkShape-177"/>
            <p:cNvSpPr/>
            <p:nvPr>
              <p:custDataLst>
                <p:tags r:id="rId29"/>
              </p:custDataLst>
            </p:nvPr>
          </p:nvSpPr>
          <p:spPr>
            <a:xfrm>
              <a:off x="2677089" y="2841255"/>
              <a:ext cx="100301" cy="95991"/>
            </a:xfrm>
            <a:custGeom>
              <a:avLst/>
              <a:gdLst/>
              <a:ahLst/>
              <a:cxnLst/>
              <a:rect l="0" t="0" r="0" b="0"/>
              <a:pathLst>
                <a:path w="100301" h="95991">
                  <a:moveTo>
                    <a:pt x="14676" y="39105"/>
                  </a:moveTo>
                  <a:lnTo>
                    <a:pt x="14676" y="39105"/>
                  </a:lnTo>
                  <a:lnTo>
                    <a:pt x="9031" y="44750"/>
                  </a:lnTo>
                  <a:lnTo>
                    <a:pt x="8982" y="47833"/>
                  </a:lnTo>
                  <a:lnTo>
                    <a:pt x="7277" y="51027"/>
                  </a:lnTo>
                  <a:lnTo>
                    <a:pt x="5037" y="54564"/>
                  </a:lnTo>
                  <a:lnTo>
                    <a:pt x="3600" y="62008"/>
                  </a:lnTo>
                  <a:lnTo>
                    <a:pt x="3482" y="63899"/>
                  </a:lnTo>
                  <a:lnTo>
                    <a:pt x="1658" y="67693"/>
                  </a:lnTo>
                  <a:lnTo>
                    <a:pt x="282" y="69593"/>
                  </a:lnTo>
                  <a:lnTo>
                    <a:pt x="0" y="71496"/>
                  </a:lnTo>
                  <a:lnTo>
                    <a:pt x="447" y="73399"/>
                  </a:lnTo>
                  <a:lnTo>
                    <a:pt x="2002" y="77207"/>
                  </a:lnTo>
                  <a:lnTo>
                    <a:pt x="3082" y="86730"/>
                  </a:lnTo>
                  <a:lnTo>
                    <a:pt x="3772" y="88000"/>
                  </a:lnTo>
                  <a:lnTo>
                    <a:pt x="4866" y="88847"/>
                  </a:lnTo>
                  <a:lnTo>
                    <a:pt x="21597" y="95361"/>
                  </a:lnTo>
                  <a:lnTo>
                    <a:pt x="30838" y="95990"/>
                  </a:lnTo>
                  <a:lnTo>
                    <a:pt x="36252" y="94444"/>
                  </a:lnTo>
                  <a:lnTo>
                    <a:pt x="41411" y="92275"/>
                  </a:lnTo>
                  <a:lnTo>
                    <a:pt x="58750" y="87734"/>
                  </a:lnTo>
                  <a:lnTo>
                    <a:pt x="69855" y="80202"/>
                  </a:lnTo>
                  <a:lnTo>
                    <a:pt x="92606" y="57672"/>
                  </a:lnTo>
                  <a:lnTo>
                    <a:pt x="97809" y="47923"/>
                  </a:lnTo>
                  <a:lnTo>
                    <a:pt x="100300" y="23043"/>
                  </a:lnTo>
                  <a:lnTo>
                    <a:pt x="98663" y="17573"/>
                  </a:lnTo>
                  <a:lnTo>
                    <a:pt x="92438" y="8887"/>
                  </a:lnTo>
                  <a:lnTo>
                    <a:pt x="88818" y="6625"/>
                  </a:lnTo>
                  <a:lnTo>
                    <a:pt x="70706" y="0"/>
                  </a:lnTo>
                  <a:lnTo>
                    <a:pt x="64767" y="1193"/>
                  </a:lnTo>
                  <a:lnTo>
                    <a:pt x="50606" y="7134"/>
                  </a:lnTo>
                  <a:lnTo>
                    <a:pt x="44827" y="12407"/>
                  </a:lnTo>
                  <a:lnTo>
                    <a:pt x="30008" y="32389"/>
                  </a:lnTo>
                  <a:lnTo>
                    <a:pt x="26449" y="43436"/>
                  </a:lnTo>
                  <a:lnTo>
                    <a:pt x="26106" y="505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" name="SMARTInkShape-178"/>
            <p:cNvSpPr/>
            <p:nvPr>
              <p:custDataLst>
                <p:tags r:id="rId30"/>
              </p:custDataLst>
            </p:nvPr>
          </p:nvSpPr>
          <p:spPr>
            <a:xfrm>
              <a:off x="2788920" y="2846100"/>
              <a:ext cx="77361" cy="90517"/>
            </a:xfrm>
            <a:custGeom>
              <a:avLst/>
              <a:gdLst/>
              <a:ahLst/>
              <a:cxnLst/>
              <a:rect l="0" t="0" r="0" b="0"/>
              <a:pathLst>
                <a:path w="77361" h="90517">
                  <a:moveTo>
                    <a:pt x="0" y="45690"/>
                  </a:moveTo>
                  <a:lnTo>
                    <a:pt x="0" y="45690"/>
                  </a:lnTo>
                  <a:lnTo>
                    <a:pt x="0" y="72412"/>
                  </a:lnTo>
                  <a:lnTo>
                    <a:pt x="0" y="81892"/>
                  </a:lnTo>
                  <a:lnTo>
                    <a:pt x="635" y="83160"/>
                  </a:lnTo>
                  <a:lnTo>
                    <a:pt x="1693" y="84004"/>
                  </a:lnTo>
                  <a:lnTo>
                    <a:pt x="4563" y="85579"/>
                  </a:lnTo>
                  <a:lnTo>
                    <a:pt x="9748" y="89400"/>
                  </a:lnTo>
                  <a:lnTo>
                    <a:pt x="13434" y="90516"/>
                  </a:lnTo>
                  <a:lnTo>
                    <a:pt x="15306" y="90179"/>
                  </a:lnTo>
                  <a:lnTo>
                    <a:pt x="21610" y="87306"/>
                  </a:lnTo>
                  <a:lnTo>
                    <a:pt x="30603" y="85537"/>
                  </a:lnTo>
                  <a:lnTo>
                    <a:pt x="37572" y="81274"/>
                  </a:lnTo>
                  <a:lnTo>
                    <a:pt x="58240" y="61700"/>
                  </a:lnTo>
                  <a:lnTo>
                    <a:pt x="70414" y="41613"/>
                  </a:lnTo>
                  <a:lnTo>
                    <a:pt x="76988" y="23917"/>
                  </a:lnTo>
                  <a:lnTo>
                    <a:pt x="77360" y="21015"/>
                  </a:lnTo>
                  <a:lnTo>
                    <a:pt x="74824" y="9758"/>
                  </a:lnTo>
                  <a:lnTo>
                    <a:pt x="72837" y="5802"/>
                  </a:lnTo>
                  <a:lnTo>
                    <a:pt x="71418" y="3858"/>
                  </a:lnTo>
                  <a:lnTo>
                    <a:pt x="68148" y="1698"/>
                  </a:lnTo>
                  <a:lnTo>
                    <a:pt x="62737" y="482"/>
                  </a:lnTo>
                  <a:lnTo>
                    <a:pt x="44602" y="0"/>
                  </a:lnTo>
                  <a:lnTo>
                    <a:pt x="40355" y="1677"/>
                  </a:lnTo>
                  <a:lnTo>
                    <a:pt x="17145" y="228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" name="SMARTInkShape-179"/>
            <p:cNvSpPr/>
            <p:nvPr>
              <p:custDataLst>
                <p:tags r:id="rId31"/>
              </p:custDataLst>
            </p:nvPr>
          </p:nvSpPr>
          <p:spPr>
            <a:xfrm>
              <a:off x="2868930" y="2818412"/>
              <a:ext cx="108244" cy="101619"/>
            </a:xfrm>
            <a:custGeom>
              <a:avLst/>
              <a:gdLst/>
              <a:ahLst/>
              <a:cxnLst/>
              <a:rect l="0" t="0" r="0" b="0"/>
              <a:pathLst>
                <a:path w="108244" h="101619">
                  <a:moveTo>
                    <a:pt x="0" y="50518"/>
                  </a:moveTo>
                  <a:lnTo>
                    <a:pt x="0" y="50518"/>
                  </a:lnTo>
                  <a:lnTo>
                    <a:pt x="0" y="75360"/>
                  </a:lnTo>
                  <a:lnTo>
                    <a:pt x="1693" y="79127"/>
                  </a:lnTo>
                  <a:lnTo>
                    <a:pt x="3928" y="82918"/>
                  </a:lnTo>
                  <a:lnTo>
                    <a:pt x="5820" y="88623"/>
                  </a:lnTo>
                  <a:lnTo>
                    <a:pt x="13600" y="98143"/>
                  </a:lnTo>
                  <a:lnTo>
                    <a:pt x="17263" y="100260"/>
                  </a:lnTo>
                  <a:lnTo>
                    <a:pt x="24788" y="101618"/>
                  </a:lnTo>
                  <a:lnTo>
                    <a:pt x="51584" y="94885"/>
                  </a:lnTo>
                  <a:lnTo>
                    <a:pt x="61216" y="90122"/>
                  </a:lnTo>
                  <a:lnTo>
                    <a:pt x="87154" y="70082"/>
                  </a:lnTo>
                  <a:lnTo>
                    <a:pt x="94544" y="63370"/>
                  </a:lnTo>
                  <a:lnTo>
                    <a:pt x="104682" y="46394"/>
                  </a:lnTo>
                  <a:lnTo>
                    <a:pt x="107814" y="32041"/>
                  </a:lnTo>
                  <a:lnTo>
                    <a:pt x="108243" y="26854"/>
                  </a:lnTo>
                  <a:lnTo>
                    <a:pt x="105450" y="17330"/>
                  </a:lnTo>
                  <a:lnTo>
                    <a:pt x="100600" y="9499"/>
                  </a:lnTo>
                  <a:lnTo>
                    <a:pt x="96993" y="6887"/>
                  </a:lnTo>
                  <a:lnTo>
                    <a:pt x="93273" y="5092"/>
                  </a:lnTo>
                  <a:lnTo>
                    <a:pt x="89503" y="2177"/>
                  </a:lnTo>
                  <a:lnTo>
                    <a:pt x="84018" y="458"/>
                  </a:lnTo>
                  <a:lnTo>
                    <a:pt x="80777" y="0"/>
                  </a:lnTo>
                  <a:lnTo>
                    <a:pt x="58955" y="4084"/>
                  </a:lnTo>
                  <a:lnTo>
                    <a:pt x="51391" y="7867"/>
                  </a:lnTo>
                  <a:lnTo>
                    <a:pt x="30265" y="23404"/>
                  </a:lnTo>
                  <a:lnTo>
                    <a:pt x="14036" y="46660"/>
                  </a:lnTo>
                  <a:lnTo>
                    <a:pt x="12202" y="54384"/>
                  </a:lnTo>
                  <a:lnTo>
                    <a:pt x="11532" y="68697"/>
                  </a:lnTo>
                  <a:lnTo>
                    <a:pt x="13168" y="72991"/>
                  </a:lnTo>
                  <a:lnTo>
                    <a:pt x="22860" y="848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" name="SMARTInkShape-180"/>
            <p:cNvSpPr/>
            <p:nvPr>
              <p:custDataLst>
                <p:tags r:id="rId32"/>
              </p:custDataLst>
            </p:nvPr>
          </p:nvSpPr>
          <p:spPr>
            <a:xfrm>
              <a:off x="2291715" y="2863215"/>
              <a:ext cx="125731" cy="5716"/>
            </a:xfrm>
            <a:custGeom>
              <a:avLst/>
              <a:gdLst/>
              <a:ahLst/>
              <a:cxnLst/>
              <a:rect l="0" t="0" r="0" b="0"/>
              <a:pathLst>
                <a:path w="125731" h="5716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635" y="5185"/>
                  </a:lnTo>
                  <a:lnTo>
                    <a:pt x="27463" y="5714"/>
                  </a:lnTo>
                  <a:lnTo>
                    <a:pt x="52991" y="5715"/>
                  </a:lnTo>
                  <a:lnTo>
                    <a:pt x="79989" y="5715"/>
                  </a:lnTo>
                  <a:lnTo>
                    <a:pt x="106679" y="5715"/>
                  </a:lnTo>
                  <a:lnTo>
                    <a:pt x="112042" y="5715"/>
                  </a:lnTo>
                  <a:lnTo>
                    <a:pt x="1257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" name="SMARTInkShape-181"/>
            <p:cNvSpPr/>
            <p:nvPr>
              <p:custDataLst>
                <p:tags r:id="rId33"/>
              </p:custDataLst>
            </p:nvPr>
          </p:nvSpPr>
          <p:spPr>
            <a:xfrm>
              <a:off x="2234565" y="2886075"/>
              <a:ext cx="85726" cy="17132"/>
            </a:xfrm>
            <a:custGeom>
              <a:avLst/>
              <a:gdLst/>
              <a:ahLst/>
              <a:cxnLst/>
              <a:rect l="0" t="0" r="0" b="0"/>
              <a:pathLst>
                <a:path w="85726" h="17132">
                  <a:moveTo>
                    <a:pt x="0" y="11430"/>
                  </a:moveTo>
                  <a:lnTo>
                    <a:pt x="0" y="11430"/>
                  </a:lnTo>
                  <a:lnTo>
                    <a:pt x="4921" y="11430"/>
                  </a:lnTo>
                  <a:lnTo>
                    <a:pt x="18520" y="16351"/>
                  </a:lnTo>
                  <a:lnTo>
                    <a:pt x="44284" y="17131"/>
                  </a:lnTo>
                  <a:lnTo>
                    <a:pt x="53409" y="16506"/>
                  </a:lnTo>
                  <a:lnTo>
                    <a:pt x="64195" y="12621"/>
                  </a:lnTo>
                  <a:lnTo>
                    <a:pt x="70441" y="11324"/>
                  </a:lnTo>
                  <a:lnTo>
                    <a:pt x="79625" y="7011"/>
                  </a:lnTo>
                  <a:lnTo>
                    <a:pt x="84520" y="5971"/>
                  </a:lnTo>
                  <a:lnTo>
                    <a:pt x="84922" y="5250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" name="SMARTInkShape-182"/>
            <p:cNvSpPr/>
            <p:nvPr>
              <p:custDataLst>
                <p:tags r:id="rId34"/>
              </p:custDataLst>
            </p:nvPr>
          </p:nvSpPr>
          <p:spPr>
            <a:xfrm>
              <a:off x="2108835" y="2863215"/>
              <a:ext cx="28576" cy="108243"/>
            </a:xfrm>
            <a:custGeom>
              <a:avLst/>
              <a:gdLst/>
              <a:ahLst/>
              <a:cxnLst/>
              <a:rect l="0" t="0" r="0" b="0"/>
              <a:pathLst>
                <a:path w="28576" h="108243">
                  <a:moveTo>
                    <a:pt x="0" y="0"/>
                  </a:moveTo>
                  <a:lnTo>
                    <a:pt x="0" y="0"/>
                  </a:lnTo>
                  <a:lnTo>
                    <a:pt x="0" y="8514"/>
                  </a:lnTo>
                  <a:lnTo>
                    <a:pt x="5186" y="30755"/>
                  </a:lnTo>
                  <a:lnTo>
                    <a:pt x="5684" y="57166"/>
                  </a:lnTo>
                  <a:lnTo>
                    <a:pt x="5713" y="83821"/>
                  </a:lnTo>
                  <a:lnTo>
                    <a:pt x="7408" y="89747"/>
                  </a:lnTo>
                  <a:lnTo>
                    <a:pt x="15600" y="102721"/>
                  </a:lnTo>
                  <a:lnTo>
                    <a:pt x="16115" y="104676"/>
                  </a:lnTo>
                  <a:lnTo>
                    <a:pt x="17094" y="105979"/>
                  </a:lnTo>
                  <a:lnTo>
                    <a:pt x="21975" y="108242"/>
                  </a:lnTo>
                  <a:lnTo>
                    <a:pt x="28575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" name="SMARTInkShape-183"/>
            <p:cNvSpPr/>
            <p:nvPr>
              <p:custDataLst>
                <p:tags r:id="rId35"/>
              </p:custDataLst>
            </p:nvPr>
          </p:nvSpPr>
          <p:spPr>
            <a:xfrm>
              <a:off x="1990155" y="2774486"/>
              <a:ext cx="152811" cy="194264"/>
            </a:xfrm>
            <a:custGeom>
              <a:avLst/>
              <a:gdLst/>
              <a:ahLst/>
              <a:cxnLst/>
              <a:rect l="0" t="0" r="0" b="0"/>
              <a:pathLst>
                <a:path w="152811" h="194264">
                  <a:moveTo>
                    <a:pt x="21525" y="105874"/>
                  </a:moveTo>
                  <a:lnTo>
                    <a:pt x="21525" y="105874"/>
                  </a:lnTo>
                  <a:lnTo>
                    <a:pt x="10537" y="129738"/>
                  </a:lnTo>
                  <a:lnTo>
                    <a:pt x="3170" y="146176"/>
                  </a:lnTo>
                  <a:lnTo>
                    <a:pt x="0" y="169180"/>
                  </a:lnTo>
                  <a:lnTo>
                    <a:pt x="2645" y="181847"/>
                  </a:lnTo>
                  <a:lnTo>
                    <a:pt x="5128" y="187002"/>
                  </a:lnTo>
                  <a:lnTo>
                    <a:pt x="8689" y="190440"/>
                  </a:lnTo>
                  <a:lnTo>
                    <a:pt x="17725" y="194259"/>
                  </a:lnTo>
                  <a:lnTo>
                    <a:pt x="26398" y="194263"/>
                  </a:lnTo>
                  <a:lnTo>
                    <a:pt x="49472" y="187387"/>
                  </a:lnTo>
                  <a:lnTo>
                    <a:pt x="58945" y="181320"/>
                  </a:lnTo>
                  <a:lnTo>
                    <a:pt x="84615" y="156958"/>
                  </a:lnTo>
                  <a:lnTo>
                    <a:pt x="105715" y="132045"/>
                  </a:lnTo>
                  <a:lnTo>
                    <a:pt x="121834" y="111114"/>
                  </a:lnTo>
                  <a:lnTo>
                    <a:pt x="137510" y="86879"/>
                  </a:lnTo>
                  <a:lnTo>
                    <a:pt x="150244" y="58839"/>
                  </a:lnTo>
                  <a:lnTo>
                    <a:pt x="152810" y="31613"/>
                  </a:lnTo>
                  <a:lnTo>
                    <a:pt x="152264" y="23974"/>
                  </a:lnTo>
                  <a:lnTo>
                    <a:pt x="148386" y="13169"/>
                  </a:lnTo>
                  <a:lnTo>
                    <a:pt x="145006" y="7945"/>
                  </a:lnTo>
                  <a:lnTo>
                    <a:pt x="141387" y="5200"/>
                  </a:lnTo>
                  <a:lnTo>
                    <a:pt x="130856" y="404"/>
                  </a:lnTo>
                  <a:lnTo>
                    <a:pt x="128067" y="0"/>
                  </a:lnTo>
                  <a:lnTo>
                    <a:pt x="103175" y="5883"/>
                  </a:lnTo>
                  <a:lnTo>
                    <a:pt x="97395" y="10846"/>
                  </a:lnTo>
                  <a:lnTo>
                    <a:pt x="74193" y="39395"/>
                  </a:lnTo>
                  <a:lnTo>
                    <a:pt x="69303" y="53369"/>
                  </a:lnTo>
                  <a:lnTo>
                    <a:pt x="62902" y="78898"/>
                  </a:lnTo>
                  <a:lnTo>
                    <a:pt x="61530" y="1058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9" name="SMARTInkShape-184"/>
          <p:cNvSpPr/>
          <p:nvPr>
            <p:custDataLst>
              <p:tags r:id="rId1"/>
            </p:custDataLst>
          </p:nvPr>
        </p:nvSpPr>
        <p:spPr>
          <a:xfrm>
            <a:off x="1040137" y="1517256"/>
            <a:ext cx="662925" cy="254395"/>
          </a:xfrm>
          <a:custGeom>
            <a:avLst/>
            <a:gdLst/>
            <a:ahLst/>
            <a:cxnLst/>
            <a:rect l="0" t="0" r="0" b="0"/>
            <a:pathLst>
              <a:path w="662925" h="254395">
                <a:moveTo>
                  <a:pt x="457193" y="60084"/>
                </a:moveTo>
                <a:lnTo>
                  <a:pt x="457193" y="60084"/>
                </a:lnTo>
                <a:lnTo>
                  <a:pt x="454159" y="57050"/>
                </a:lnTo>
                <a:lnTo>
                  <a:pt x="452670" y="53867"/>
                </a:lnTo>
                <a:lnTo>
                  <a:pt x="452272" y="52129"/>
                </a:lnTo>
                <a:lnTo>
                  <a:pt x="448444" y="48505"/>
                </a:lnTo>
                <a:lnTo>
                  <a:pt x="420276" y="27697"/>
                </a:lnTo>
                <a:lnTo>
                  <a:pt x="398075" y="16904"/>
                </a:lnTo>
                <a:lnTo>
                  <a:pt x="369771" y="9989"/>
                </a:lnTo>
                <a:lnTo>
                  <a:pt x="341553" y="7073"/>
                </a:lnTo>
                <a:lnTo>
                  <a:pt x="313507" y="3479"/>
                </a:lnTo>
                <a:lnTo>
                  <a:pt x="288593" y="3042"/>
                </a:lnTo>
                <a:lnTo>
                  <a:pt x="264998" y="5989"/>
                </a:lnTo>
                <a:lnTo>
                  <a:pt x="241076" y="8124"/>
                </a:lnTo>
                <a:lnTo>
                  <a:pt x="216424" y="11614"/>
                </a:lnTo>
                <a:lnTo>
                  <a:pt x="188491" y="15695"/>
                </a:lnTo>
                <a:lnTo>
                  <a:pt x="160000" y="23429"/>
                </a:lnTo>
                <a:lnTo>
                  <a:pt x="143499" y="26363"/>
                </a:lnTo>
                <a:lnTo>
                  <a:pt x="129650" y="33441"/>
                </a:lnTo>
                <a:lnTo>
                  <a:pt x="114398" y="37373"/>
                </a:lnTo>
                <a:lnTo>
                  <a:pt x="85836" y="54099"/>
                </a:lnTo>
                <a:lnTo>
                  <a:pt x="63391" y="64493"/>
                </a:lnTo>
                <a:lnTo>
                  <a:pt x="39750" y="82589"/>
                </a:lnTo>
                <a:lnTo>
                  <a:pt x="32903" y="87231"/>
                </a:lnTo>
                <a:lnTo>
                  <a:pt x="9546" y="113352"/>
                </a:lnTo>
                <a:lnTo>
                  <a:pt x="7414" y="118896"/>
                </a:lnTo>
                <a:lnTo>
                  <a:pt x="5831" y="124957"/>
                </a:lnTo>
                <a:lnTo>
                  <a:pt x="1334" y="134023"/>
                </a:lnTo>
                <a:lnTo>
                  <a:pt x="0" y="159142"/>
                </a:lnTo>
                <a:lnTo>
                  <a:pt x="1690" y="162953"/>
                </a:lnTo>
                <a:lnTo>
                  <a:pt x="3029" y="164858"/>
                </a:lnTo>
                <a:lnTo>
                  <a:pt x="5814" y="175771"/>
                </a:lnTo>
                <a:lnTo>
                  <a:pt x="7049" y="177214"/>
                </a:lnTo>
                <a:lnTo>
                  <a:pt x="8507" y="178176"/>
                </a:lnTo>
                <a:lnTo>
                  <a:pt x="9479" y="179452"/>
                </a:lnTo>
                <a:lnTo>
                  <a:pt x="12732" y="186063"/>
                </a:lnTo>
                <a:lnTo>
                  <a:pt x="14201" y="187885"/>
                </a:lnTo>
                <a:lnTo>
                  <a:pt x="17526" y="189909"/>
                </a:lnTo>
                <a:lnTo>
                  <a:pt x="21121" y="191444"/>
                </a:lnTo>
                <a:lnTo>
                  <a:pt x="38733" y="206181"/>
                </a:lnTo>
                <a:lnTo>
                  <a:pt x="50237" y="209875"/>
                </a:lnTo>
                <a:lnTo>
                  <a:pt x="61431" y="217722"/>
                </a:lnTo>
                <a:lnTo>
                  <a:pt x="89472" y="225862"/>
                </a:lnTo>
                <a:lnTo>
                  <a:pt x="103228" y="230226"/>
                </a:lnTo>
                <a:lnTo>
                  <a:pt x="114401" y="232840"/>
                </a:lnTo>
                <a:lnTo>
                  <a:pt x="125755" y="235942"/>
                </a:lnTo>
                <a:lnTo>
                  <a:pt x="137162" y="238555"/>
                </a:lnTo>
                <a:lnTo>
                  <a:pt x="148586" y="241658"/>
                </a:lnTo>
                <a:lnTo>
                  <a:pt x="166920" y="244543"/>
                </a:lnTo>
                <a:lnTo>
                  <a:pt x="174513" y="246841"/>
                </a:lnTo>
                <a:lnTo>
                  <a:pt x="201440" y="249153"/>
                </a:lnTo>
                <a:lnTo>
                  <a:pt x="224741" y="253850"/>
                </a:lnTo>
                <a:lnTo>
                  <a:pt x="253144" y="254362"/>
                </a:lnTo>
                <a:lnTo>
                  <a:pt x="281368" y="254391"/>
                </a:lnTo>
                <a:lnTo>
                  <a:pt x="308219" y="254394"/>
                </a:lnTo>
                <a:lnTo>
                  <a:pt x="335953" y="254394"/>
                </a:lnTo>
                <a:lnTo>
                  <a:pt x="360629" y="254394"/>
                </a:lnTo>
                <a:lnTo>
                  <a:pt x="385657" y="254394"/>
                </a:lnTo>
                <a:lnTo>
                  <a:pt x="405668" y="253759"/>
                </a:lnTo>
                <a:lnTo>
                  <a:pt x="429484" y="249473"/>
                </a:lnTo>
                <a:lnTo>
                  <a:pt x="452784" y="247090"/>
                </a:lnTo>
                <a:lnTo>
                  <a:pt x="480225" y="243507"/>
                </a:lnTo>
                <a:lnTo>
                  <a:pt x="508651" y="240002"/>
                </a:lnTo>
                <a:lnTo>
                  <a:pt x="534966" y="232570"/>
                </a:lnTo>
                <a:lnTo>
                  <a:pt x="563049" y="226704"/>
                </a:lnTo>
                <a:lnTo>
                  <a:pt x="582243" y="221431"/>
                </a:lnTo>
                <a:lnTo>
                  <a:pt x="591753" y="216758"/>
                </a:lnTo>
                <a:lnTo>
                  <a:pt x="602331" y="213821"/>
                </a:lnTo>
                <a:lnTo>
                  <a:pt x="629433" y="195503"/>
                </a:lnTo>
                <a:lnTo>
                  <a:pt x="655307" y="169940"/>
                </a:lnTo>
                <a:lnTo>
                  <a:pt x="660391" y="160932"/>
                </a:lnTo>
                <a:lnTo>
                  <a:pt x="662431" y="151877"/>
                </a:lnTo>
                <a:lnTo>
                  <a:pt x="662924" y="123966"/>
                </a:lnTo>
                <a:lnTo>
                  <a:pt x="662296" y="113366"/>
                </a:lnTo>
                <a:lnTo>
                  <a:pt x="658370" y="103952"/>
                </a:lnTo>
                <a:lnTo>
                  <a:pt x="653048" y="94761"/>
                </a:lnTo>
                <a:lnTo>
                  <a:pt x="648774" y="83797"/>
                </a:lnTo>
                <a:lnTo>
                  <a:pt x="633175" y="64930"/>
                </a:lnTo>
                <a:lnTo>
                  <a:pt x="605663" y="44171"/>
                </a:lnTo>
                <a:lnTo>
                  <a:pt x="582154" y="29649"/>
                </a:lnTo>
                <a:lnTo>
                  <a:pt x="558218" y="20464"/>
                </a:lnTo>
                <a:lnTo>
                  <a:pt x="532252" y="12535"/>
                </a:lnTo>
                <a:lnTo>
                  <a:pt x="508502" y="6766"/>
                </a:lnTo>
                <a:lnTo>
                  <a:pt x="481356" y="4069"/>
                </a:lnTo>
                <a:lnTo>
                  <a:pt x="460947" y="3439"/>
                </a:lnTo>
                <a:lnTo>
                  <a:pt x="439177" y="2523"/>
                </a:lnTo>
                <a:lnTo>
                  <a:pt x="416801" y="0"/>
                </a:lnTo>
                <a:lnTo>
                  <a:pt x="392463" y="148"/>
                </a:lnTo>
                <a:lnTo>
                  <a:pt x="366829" y="2331"/>
                </a:lnTo>
                <a:lnTo>
                  <a:pt x="340620" y="5418"/>
                </a:lnTo>
                <a:lnTo>
                  <a:pt x="314154" y="8906"/>
                </a:lnTo>
                <a:lnTo>
                  <a:pt x="287575" y="13208"/>
                </a:lnTo>
                <a:lnTo>
                  <a:pt x="260946" y="19354"/>
                </a:lnTo>
                <a:lnTo>
                  <a:pt x="232600" y="28012"/>
                </a:lnTo>
                <a:lnTo>
                  <a:pt x="208149" y="36305"/>
                </a:lnTo>
                <a:lnTo>
                  <a:pt x="180599" y="46708"/>
                </a:lnTo>
                <a:lnTo>
                  <a:pt x="148583" y="6008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SMARTInkShape-185"/>
          <p:cNvSpPr/>
          <p:nvPr>
            <p:custDataLst>
              <p:tags r:id="rId2"/>
            </p:custDataLst>
          </p:nvPr>
        </p:nvSpPr>
        <p:spPr>
          <a:xfrm>
            <a:off x="5177790" y="2063115"/>
            <a:ext cx="1354427" cy="62866"/>
          </a:xfrm>
          <a:custGeom>
            <a:avLst/>
            <a:gdLst/>
            <a:ahLst/>
            <a:cxnLst/>
            <a:rect l="0" t="0" r="0" b="0"/>
            <a:pathLst>
              <a:path w="1354427" h="62866">
                <a:moveTo>
                  <a:pt x="0" y="0"/>
                </a:moveTo>
                <a:lnTo>
                  <a:pt x="0" y="0"/>
                </a:lnTo>
                <a:lnTo>
                  <a:pt x="27642" y="0"/>
                </a:lnTo>
                <a:lnTo>
                  <a:pt x="52649" y="0"/>
                </a:lnTo>
                <a:lnTo>
                  <a:pt x="80911" y="0"/>
                </a:lnTo>
                <a:lnTo>
                  <a:pt x="109458" y="0"/>
                </a:lnTo>
                <a:lnTo>
                  <a:pt x="135582" y="0"/>
                </a:lnTo>
                <a:lnTo>
                  <a:pt x="163857" y="0"/>
                </a:lnTo>
                <a:lnTo>
                  <a:pt x="192260" y="0"/>
                </a:lnTo>
                <a:lnTo>
                  <a:pt x="217400" y="0"/>
                </a:lnTo>
                <a:lnTo>
                  <a:pt x="244473" y="0"/>
                </a:lnTo>
                <a:lnTo>
                  <a:pt x="271388" y="3034"/>
                </a:lnTo>
                <a:lnTo>
                  <a:pt x="296663" y="4921"/>
                </a:lnTo>
                <a:lnTo>
                  <a:pt x="321228" y="5480"/>
                </a:lnTo>
                <a:lnTo>
                  <a:pt x="344593" y="5645"/>
                </a:lnTo>
                <a:lnTo>
                  <a:pt x="370636" y="5694"/>
                </a:lnTo>
                <a:lnTo>
                  <a:pt x="395427" y="5709"/>
                </a:lnTo>
                <a:lnTo>
                  <a:pt x="421893" y="8747"/>
                </a:lnTo>
                <a:lnTo>
                  <a:pt x="449842" y="10635"/>
                </a:lnTo>
                <a:lnTo>
                  <a:pt x="475199" y="11194"/>
                </a:lnTo>
                <a:lnTo>
                  <a:pt x="498798" y="11360"/>
                </a:lnTo>
                <a:lnTo>
                  <a:pt x="521878" y="14443"/>
                </a:lnTo>
                <a:lnTo>
                  <a:pt x="544803" y="16345"/>
                </a:lnTo>
                <a:lnTo>
                  <a:pt x="570716" y="16908"/>
                </a:lnTo>
                <a:lnTo>
                  <a:pt x="595468" y="17075"/>
                </a:lnTo>
                <a:lnTo>
                  <a:pt x="618890" y="17124"/>
                </a:lnTo>
                <a:lnTo>
                  <a:pt x="644949" y="17139"/>
                </a:lnTo>
                <a:lnTo>
                  <a:pt x="669745" y="17143"/>
                </a:lnTo>
                <a:lnTo>
                  <a:pt x="688824" y="17144"/>
                </a:lnTo>
                <a:lnTo>
                  <a:pt x="708734" y="17145"/>
                </a:lnTo>
                <a:lnTo>
                  <a:pt x="734858" y="17780"/>
                </a:lnTo>
                <a:lnTo>
                  <a:pt x="762425" y="21073"/>
                </a:lnTo>
                <a:lnTo>
                  <a:pt x="790701" y="22330"/>
                </a:lnTo>
                <a:lnTo>
                  <a:pt x="818552" y="22068"/>
                </a:lnTo>
                <a:lnTo>
                  <a:pt x="843808" y="18886"/>
                </a:lnTo>
                <a:lnTo>
                  <a:pt x="871118" y="17661"/>
                </a:lnTo>
                <a:lnTo>
                  <a:pt x="899318" y="17298"/>
                </a:lnTo>
                <a:lnTo>
                  <a:pt x="927147" y="17190"/>
                </a:lnTo>
                <a:lnTo>
                  <a:pt x="951761" y="17158"/>
                </a:lnTo>
                <a:lnTo>
                  <a:pt x="975775" y="17149"/>
                </a:lnTo>
                <a:lnTo>
                  <a:pt x="1002083" y="17146"/>
                </a:lnTo>
                <a:lnTo>
                  <a:pt x="1026246" y="17145"/>
                </a:lnTo>
                <a:lnTo>
                  <a:pt x="1048857" y="17780"/>
                </a:lnTo>
                <a:lnTo>
                  <a:pt x="1075579" y="21668"/>
                </a:lnTo>
                <a:lnTo>
                  <a:pt x="1097623" y="22507"/>
                </a:lnTo>
                <a:lnTo>
                  <a:pt x="1124794" y="25824"/>
                </a:lnTo>
                <a:lnTo>
                  <a:pt x="1152433" y="28032"/>
                </a:lnTo>
                <a:lnTo>
                  <a:pt x="1178589" y="30161"/>
                </a:lnTo>
                <a:lnTo>
                  <a:pt x="1204992" y="33474"/>
                </a:lnTo>
                <a:lnTo>
                  <a:pt x="1232632" y="38706"/>
                </a:lnTo>
                <a:lnTo>
                  <a:pt x="1258835" y="41584"/>
                </a:lnTo>
                <a:lnTo>
                  <a:pt x="1287201" y="45357"/>
                </a:lnTo>
                <a:lnTo>
                  <a:pt x="1301720" y="47306"/>
                </a:lnTo>
                <a:lnTo>
                  <a:pt x="1330221" y="55851"/>
                </a:lnTo>
                <a:lnTo>
                  <a:pt x="1350621" y="57127"/>
                </a:lnTo>
                <a:lnTo>
                  <a:pt x="1351898" y="57770"/>
                </a:lnTo>
                <a:lnTo>
                  <a:pt x="1352751" y="58833"/>
                </a:lnTo>
                <a:lnTo>
                  <a:pt x="1354426" y="62795"/>
                </a:lnTo>
                <a:lnTo>
                  <a:pt x="1348740" y="6286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SMARTInkShape-186"/>
          <p:cNvSpPr/>
          <p:nvPr>
            <p:custDataLst>
              <p:tags r:id="rId3"/>
            </p:custDataLst>
          </p:nvPr>
        </p:nvSpPr>
        <p:spPr>
          <a:xfrm>
            <a:off x="948690" y="1788795"/>
            <a:ext cx="2040227" cy="74296"/>
          </a:xfrm>
          <a:custGeom>
            <a:avLst/>
            <a:gdLst/>
            <a:ahLst/>
            <a:cxnLst/>
            <a:rect l="0" t="0" r="0" b="0"/>
            <a:pathLst>
              <a:path w="2040227" h="74296">
                <a:moveTo>
                  <a:pt x="0" y="0"/>
                </a:moveTo>
                <a:lnTo>
                  <a:pt x="0" y="0"/>
                </a:lnTo>
                <a:lnTo>
                  <a:pt x="3034" y="3034"/>
                </a:lnTo>
                <a:lnTo>
                  <a:pt x="6217" y="4523"/>
                </a:lnTo>
                <a:lnTo>
                  <a:pt x="33102" y="5706"/>
                </a:lnTo>
                <a:lnTo>
                  <a:pt x="38207" y="5076"/>
                </a:lnTo>
                <a:lnTo>
                  <a:pt x="53526" y="1191"/>
                </a:lnTo>
                <a:lnTo>
                  <a:pt x="81385" y="104"/>
                </a:lnTo>
                <a:lnTo>
                  <a:pt x="109897" y="9"/>
                </a:lnTo>
                <a:lnTo>
                  <a:pt x="134738" y="3036"/>
                </a:lnTo>
                <a:lnTo>
                  <a:pt x="159542" y="5186"/>
                </a:lnTo>
                <a:lnTo>
                  <a:pt x="184479" y="5610"/>
                </a:lnTo>
                <a:lnTo>
                  <a:pt x="210642" y="5694"/>
                </a:lnTo>
                <a:lnTo>
                  <a:pt x="238717" y="6346"/>
                </a:lnTo>
                <a:lnTo>
                  <a:pt x="261796" y="9641"/>
                </a:lnTo>
                <a:lnTo>
                  <a:pt x="287825" y="10900"/>
                </a:lnTo>
                <a:lnTo>
                  <a:pt x="312541" y="11273"/>
                </a:lnTo>
                <a:lnTo>
                  <a:pt x="339690" y="11383"/>
                </a:lnTo>
                <a:lnTo>
                  <a:pt x="367843" y="11416"/>
                </a:lnTo>
                <a:lnTo>
                  <a:pt x="396293" y="11426"/>
                </a:lnTo>
                <a:lnTo>
                  <a:pt x="415314" y="11428"/>
                </a:lnTo>
                <a:lnTo>
                  <a:pt x="436044" y="11429"/>
                </a:lnTo>
                <a:lnTo>
                  <a:pt x="457322" y="11430"/>
                </a:lnTo>
                <a:lnTo>
                  <a:pt x="477363" y="11430"/>
                </a:lnTo>
                <a:lnTo>
                  <a:pt x="498546" y="11430"/>
                </a:lnTo>
                <a:lnTo>
                  <a:pt x="520661" y="11430"/>
                </a:lnTo>
                <a:lnTo>
                  <a:pt x="543190" y="11430"/>
                </a:lnTo>
                <a:lnTo>
                  <a:pt x="565903" y="11430"/>
                </a:lnTo>
                <a:lnTo>
                  <a:pt x="588697" y="11430"/>
                </a:lnTo>
                <a:lnTo>
                  <a:pt x="611528" y="11430"/>
                </a:lnTo>
                <a:lnTo>
                  <a:pt x="634375" y="11430"/>
                </a:lnTo>
                <a:lnTo>
                  <a:pt x="657230" y="11430"/>
                </a:lnTo>
                <a:lnTo>
                  <a:pt x="680087" y="11430"/>
                </a:lnTo>
                <a:lnTo>
                  <a:pt x="704639" y="11430"/>
                </a:lnTo>
                <a:lnTo>
                  <a:pt x="729733" y="11430"/>
                </a:lnTo>
                <a:lnTo>
                  <a:pt x="753586" y="11430"/>
                </a:lnTo>
                <a:lnTo>
                  <a:pt x="776887" y="9736"/>
                </a:lnTo>
                <a:lnTo>
                  <a:pt x="800578" y="7502"/>
                </a:lnTo>
                <a:lnTo>
                  <a:pt x="825924" y="6509"/>
                </a:lnTo>
                <a:lnTo>
                  <a:pt x="850313" y="6068"/>
                </a:lnTo>
                <a:lnTo>
                  <a:pt x="874487" y="5872"/>
                </a:lnTo>
                <a:lnTo>
                  <a:pt x="900048" y="5785"/>
                </a:lnTo>
                <a:lnTo>
                  <a:pt x="924531" y="5746"/>
                </a:lnTo>
                <a:lnTo>
                  <a:pt x="948748" y="5729"/>
                </a:lnTo>
                <a:lnTo>
                  <a:pt x="974327" y="5721"/>
                </a:lnTo>
                <a:lnTo>
                  <a:pt x="998819" y="5718"/>
                </a:lnTo>
                <a:lnTo>
                  <a:pt x="1023040" y="5716"/>
                </a:lnTo>
                <a:lnTo>
                  <a:pt x="1048621" y="5716"/>
                </a:lnTo>
                <a:lnTo>
                  <a:pt x="1074807" y="5715"/>
                </a:lnTo>
                <a:lnTo>
                  <a:pt x="1101262" y="5715"/>
                </a:lnTo>
                <a:lnTo>
                  <a:pt x="1127836" y="5715"/>
                </a:lnTo>
                <a:lnTo>
                  <a:pt x="1154464" y="7408"/>
                </a:lnTo>
                <a:lnTo>
                  <a:pt x="1180480" y="9643"/>
                </a:lnTo>
                <a:lnTo>
                  <a:pt x="1204743" y="10635"/>
                </a:lnTo>
                <a:lnTo>
                  <a:pt x="1229920" y="12770"/>
                </a:lnTo>
                <a:lnTo>
                  <a:pt x="1255926" y="15201"/>
                </a:lnTo>
                <a:lnTo>
                  <a:pt x="1282301" y="16281"/>
                </a:lnTo>
                <a:lnTo>
                  <a:pt x="1308840" y="18454"/>
                </a:lnTo>
                <a:lnTo>
                  <a:pt x="1334817" y="20902"/>
                </a:lnTo>
                <a:lnTo>
                  <a:pt x="1359062" y="21990"/>
                </a:lnTo>
                <a:lnTo>
                  <a:pt x="1384231" y="22473"/>
                </a:lnTo>
                <a:lnTo>
                  <a:pt x="1410234" y="22688"/>
                </a:lnTo>
                <a:lnTo>
                  <a:pt x="1436607" y="22784"/>
                </a:lnTo>
                <a:lnTo>
                  <a:pt x="1461452" y="24519"/>
                </a:lnTo>
                <a:lnTo>
                  <a:pt x="1485194" y="26772"/>
                </a:lnTo>
                <a:lnTo>
                  <a:pt x="1508446" y="27774"/>
                </a:lnTo>
                <a:lnTo>
                  <a:pt x="1533174" y="29912"/>
                </a:lnTo>
                <a:lnTo>
                  <a:pt x="1558346" y="32344"/>
                </a:lnTo>
                <a:lnTo>
                  <a:pt x="1582233" y="33425"/>
                </a:lnTo>
                <a:lnTo>
                  <a:pt x="1603857" y="33906"/>
                </a:lnTo>
                <a:lnTo>
                  <a:pt x="1624050" y="34754"/>
                </a:lnTo>
                <a:lnTo>
                  <a:pt x="1643608" y="37248"/>
                </a:lnTo>
                <a:lnTo>
                  <a:pt x="1662884" y="38780"/>
                </a:lnTo>
                <a:lnTo>
                  <a:pt x="1682670" y="40095"/>
                </a:lnTo>
                <a:lnTo>
                  <a:pt x="1704163" y="42797"/>
                </a:lnTo>
                <a:lnTo>
                  <a:pt x="1724723" y="44421"/>
                </a:lnTo>
                <a:lnTo>
                  <a:pt x="1744443" y="45142"/>
                </a:lnTo>
                <a:lnTo>
                  <a:pt x="1772761" y="46184"/>
                </a:lnTo>
                <a:lnTo>
                  <a:pt x="1797520" y="49597"/>
                </a:lnTo>
                <a:lnTo>
                  <a:pt x="1820943" y="51525"/>
                </a:lnTo>
                <a:lnTo>
                  <a:pt x="1843970" y="55201"/>
                </a:lnTo>
                <a:lnTo>
                  <a:pt x="1866879" y="56573"/>
                </a:lnTo>
                <a:lnTo>
                  <a:pt x="1889119" y="57614"/>
                </a:lnTo>
                <a:lnTo>
                  <a:pt x="1914022" y="61640"/>
                </a:lnTo>
                <a:lnTo>
                  <a:pt x="1937286" y="62623"/>
                </a:lnTo>
                <a:lnTo>
                  <a:pt x="1964254" y="64526"/>
                </a:lnTo>
                <a:lnTo>
                  <a:pt x="1980863" y="67779"/>
                </a:lnTo>
                <a:lnTo>
                  <a:pt x="2008951" y="68510"/>
                </a:lnTo>
                <a:lnTo>
                  <a:pt x="2036409" y="68579"/>
                </a:lnTo>
                <a:lnTo>
                  <a:pt x="2040155" y="68580"/>
                </a:lnTo>
                <a:lnTo>
                  <a:pt x="2040226" y="71614"/>
                </a:lnTo>
                <a:lnTo>
                  <a:pt x="2039600" y="72507"/>
                </a:lnTo>
                <a:lnTo>
                  <a:pt x="2038549" y="73103"/>
                </a:lnTo>
                <a:lnTo>
                  <a:pt x="2034433" y="74138"/>
                </a:lnTo>
                <a:lnTo>
                  <a:pt x="2028825" y="7429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SMARTInkShape-187"/>
          <p:cNvSpPr/>
          <p:nvPr>
            <p:custDataLst>
              <p:tags r:id="rId4"/>
            </p:custDataLst>
          </p:nvPr>
        </p:nvSpPr>
        <p:spPr>
          <a:xfrm>
            <a:off x="994410" y="1468755"/>
            <a:ext cx="2308859" cy="440050"/>
          </a:xfrm>
          <a:custGeom>
            <a:avLst/>
            <a:gdLst/>
            <a:ahLst/>
            <a:cxnLst/>
            <a:rect l="0" t="0" r="0" b="0"/>
            <a:pathLst>
              <a:path w="2308859" h="440050">
                <a:moveTo>
                  <a:pt x="57150" y="34290"/>
                </a:moveTo>
                <a:lnTo>
                  <a:pt x="57150" y="34290"/>
                </a:lnTo>
                <a:lnTo>
                  <a:pt x="57150" y="39211"/>
                </a:lnTo>
                <a:lnTo>
                  <a:pt x="52229" y="52810"/>
                </a:lnTo>
                <a:lnTo>
                  <a:pt x="48471" y="75712"/>
                </a:lnTo>
                <a:lnTo>
                  <a:pt x="41559" y="98533"/>
                </a:lnTo>
                <a:lnTo>
                  <a:pt x="35647" y="125911"/>
                </a:lnTo>
                <a:lnTo>
                  <a:pt x="29632" y="154329"/>
                </a:lnTo>
                <a:lnTo>
                  <a:pt x="24191" y="182883"/>
                </a:lnTo>
                <a:lnTo>
                  <a:pt x="19108" y="211455"/>
                </a:lnTo>
                <a:lnTo>
                  <a:pt x="17404" y="240030"/>
                </a:lnTo>
                <a:lnTo>
                  <a:pt x="12656" y="266912"/>
                </a:lnTo>
                <a:lnTo>
                  <a:pt x="9844" y="293010"/>
                </a:lnTo>
                <a:lnTo>
                  <a:pt x="2923" y="318685"/>
                </a:lnTo>
                <a:lnTo>
                  <a:pt x="577" y="328921"/>
                </a:lnTo>
                <a:lnTo>
                  <a:pt x="7" y="337078"/>
                </a:lnTo>
                <a:lnTo>
                  <a:pt x="0" y="309377"/>
                </a:lnTo>
                <a:lnTo>
                  <a:pt x="0" y="284521"/>
                </a:lnTo>
                <a:lnTo>
                  <a:pt x="0" y="259307"/>
                </a:lnTo>
                <a:lnTo>
                  <a:pt x="1693" y="233843"/>
                </a:lnTo>
                <a:lnTo>
                  <a:pt x="5186" y="209605"/>
                </a:lnTo>
                <a:lnTo>
                  <a:pt x="7304" y="189923"/>
                </a:lnTo>
                <a:lnTo>
                  <a:pt x="10208" y="175865"/>
                </a:lnTo>
                <a:lnTo>
                  <a:pt x="11269" y="152346"/>
                </a:lnTo>
                <a:lnTo>
                  <a:pt x="12051" y="124406"/>
                </a:lnTo>
                <a:lnTo>
                  <a:pt x="18484" y="97189"/>
                </a:lnTo>
                <a:lnTo>
                  <a:pt x="23257" y="87428"/>
                </a:lnTo>
                <a:lnTo>
                  <a:pt x="25030" y="84956"/>
                </a:lnTo>
                <a:lnTo>
                  <a:pt x="26999" y="78821"/>
                </a:lnTo>
                <a:lnTo>
                  <a:pt x="28510" y="72497"/>
                </a:lnTo>
                <a:lnTo>
                  <a:pt x="34654" y="63262"/>
                </a:lnTo>
                <a:lnTo>
                  <a:pt x="38897" y="59232"/>
                </a:lnTo>
                <a:lnTo>
                  <a:pt x="47791" y="54027"/>
                </a:lnTo>
                <a:lnTo>
                  <a:pt x="64735" y="47100"/>
                </a:lnTo>
                <a:lnTo>
                  <a:pt x="69623" y="43582"/>
                </a:lnTo>
                <a:lnTo>
                  <a:pt x="82012" y="41065"/>
                </a:lnTo>
                <a:lnTo>
                  <a:pt x="109555" y="37064"/>
                </a:lnTo>
                <a:lnTo>
                  <a:pt x="137288" y="34655"/>
                </a:lnTo>
                <a:lnTo>
                  <a:pt x="160045" y="34362"/>
                </a:lnTo>
                <a:lnTo>
                  <a:pt x="186813" y="34304"/>
                </a:lnTo>
                <a:lnTo>
                  <a:pt x="212796" y="32599"/>
                </a:lnTo>
                <a:lnTo>
                  <a:pt x="234712" y="29767"/>
                </a:lnTo>
                <a:lnTo>
                  <a:pt x="257293" y="28928"/>
                </a:lnTo>
                <a:lnTo>
                  <a:pt x="281763" y="28680"/>
                </a:lnTo>
                <a:lnTo>
                  <a:pt x="307429" y="28606"/>
                </a:lnTo>
                <a:lnTo>
                  <a:pt x="332813" y="28584"/>
                </a:lnTo>
                <a:lnTo>
                  <a:pt x="360443" y="28578"/>
                </a:lnTo>
                <a:lnTo>
                  <a:pt x="387045" y="28576"/>
                </a:lnTo>
                <a:lnTo>
                  <a:pt x="412707" y="28575"/>
                </a:lnTo>
                <a:lnTo>
                  <a:pt x="440418" y="28575"/>
                </a:lnTo>
                <a:lnTo>
                  <a:pt x="468738" y="28575"/>
                </a:lnTo>
                <a:lnTo>
                  <a:pt x="497237" y="28575"/>
                </a:lnTo>
                <a:lnTo>
                  <a:pt x="525789" y="28575"/>
                </a:lnTo>
                <a:lnTo>
                  <a:pt x="545469" y="28575"/>
                </a:lnTo>
                <a:lnTo>
                  <a:pt x="566916" y="28575"/>
                </a:lnTo>
                <a:lnTo>
                  <a:pt x="589148" y="28575"/>
                </a:lnTo>
                <a:lnTo>
                  <a:pt x="611728" y="28575"/>
                </a:lnTo>
                <a:lnTo>
                  <a:pt x="634464" y="28575"/>
                </a:lnTo>
                <a:lnTo>
                  <a:pt x="657269" y="28575"/>
                </a:lnTo>
                <a:lnTo>
                  <a:pt x="680105" y="28575"/>
                </a:lnTo>
                <a:lnTo>
                  <a:pt x="702954" y="28575"/>
                </a:lnTo>
                <a:lnTo>
                  <a:pt x="725809" y="28575"/>
                </a:lnTo>
                <a:lnTo>
                  <a:pt x="748667" y="28575"/>
                </a:lnTo>
                <a:lnTo>
                  <a:pt x="771526" y="28575"/>
                </a:lnTo>
                <a:lnTo>
                  <a:pt x="794385" y="26882"/>
                </a:lnTo>
                <a:lnTo>
                  <a:pt x="817245" y="24647"/>
                </a:lnTo>
                <a:lnTo>
                  <a:pt x="840105" y="23654"/>
                </a:lnTo>
                <a:lnTo>
                  <a:pt x="862965" y="23213"/>
                </a:lnTo>
                <a:lnTo>
                  <a:pt x="885825" y="23017"/>
                </a:lnTo>
                <a:lnTo>
                  <a:pt x="908685" y="22930"/>
                </a:lnTo>
                <a:lnTo>
                  <a:pt x="931545" y="22891"/>
                </a:lnTo>
                <a:lnTo>
                  <a:pt x="955040" y="22874"/>
                </a:lnTo>
                <a:lnTo>
                  <a:pt x="980299" y="22866"/>
                </a:lnTo>
                <a:lnTo>
                  <a:pt x="1004649" y="22862"/>
                </a:lnTo>
                <a:lnTo>
                  <a:pt x="1028170" y="22861"/>
                </a:lnTo>
                <a:lnTo>
                  <a:pt x="1051325" y="22861"/>
                </a:lnTo>
                <a:lnTo>
                  <a:pt x="1074316" y="22860"/>
                </a:lnTo>
                <a:lnTo>
                  <a:pt x="1097868" y="22860"/>
                </a:lnTo>
                <a:lnTo>
                  <a:pt x="1123153" y="22860"/>
                </a:lnTo>
                <a:lnTo>
                  <a:pt x="1149207" y="22860"/>
                </a:lnTo>
                <a:lnTo>
                  <a:pt x="1174969" y="22860"/>
                </a:lnTo>
                <a:lnTo>
                  <a:pt x="1199118" y="22860"/>
                </a:lnTo>
                <a:lnTo>
                  <a:pt x="1224245" y="24553"/>
                </a:lnTo>
                <a:lnTo>
                  <a:pt x="1249594" y="26788"/>
                </a:lnTo>
                <a:lnTo>
                  <a:pt x="1273560" y="27781"/>
                </a:lnTo>
                <a:lnTo>
                  <a:pt x="1296912" y="28222"/>
                </a:lnTo>
                <a:lnTo>
                  <a:pt x="1319990" y="28418"/>
                </a:lnTo>
                <a:lnTo>
                  <a:pt x="1342947" y="28505"/>
                </a:lnTo>
                <a:lnTo>
                  <a:pt x="1365851" y="28544"/>
                </a:lnTo>
                <a:lnTo>
                  <a:pt x="1388730" y="28561"/>
                </a:lnTo>
                <a:lnTo>
                  <a:pt x="1411598" y="28569"/>
                </a:lnTo>
                <a:lnTo>
                  <a:pt x="1432769" y="28572"/>
                </a:lnTo>
                <a:lnTo>
                  <a:pt x="1452761" y="28574"/>
                </a:lnTo>
                <a:lnTo>
                  <a:pt x="1472230" y="28574"/>
                </a:lnTo>
                <a:lnTo>
                  <a:pt x="1491466" y="26881"/>
                </a:lnTo>
                <a:lnTo>
                  <a:pt x="1510599" y="24647"/>
                </a:lnTo>
                <a:lnTo>
                  <a:pt x="1529686" y="23654"/>
                </a:lnTo>
                <a:lnTo>
                  <a:pt x="1548752" y="23213"/>
                </a:lnTo>
                <a:lnTo>
                  <a:pt x="1567809" y="23017"/>
                </a:lnTo>
                <a:lnTo>
                  <a:pt x="1586863" y="22930"/>
                </a:lnTo>
                <a:lnTo>
                  <a:pt x="1605914" y="21197"/>
                </a:lnTo>
                <a:lnTo>
                  <a:pt x="1632796" y="18346"/>
                </a:lnTo>
                <a:lnTo>
                  <a:pt x="1658541" y="15807"/>
                </a:lnTo>
                <a:lnTo>
                  <a:pt x="1686278" y="12727"/>
                </a:lnTo>
                <a:lnTo>
                  <a:pt x="1712911" y="11814"/>
                </a:lnTo>
                <a:lnTo>
                  <a:pt x="1738582" y="11544"/>
                </a:lnTo>
                <a:lnTo>
                  <a:pt x="1764604" y="11464"/>
                </a:lnTo>
                <a:lnTo>
                  <a:pt x="1790094" y="11440"/>
                </a:lnTo>
                <a:lnTo>
                  <a:pt x="1816061" y="9740"/>
                </a:lnTo>
                <a:lnTo>
                  <a:pt x="1839843" y="6907"/>
                </a:lnTo>
                <a:lnTo>
                  <a:pt x="1862975" y="6068"/>
                </a:lnTo>
                <a:lnTo>
                  <a:pt x="1885916" y="5820"/>
                </a:lnTo>
                <a:lnTo>
                  <a:pt x="1908800" y="5746"/>
                </a:lnTo>
                <a:lnTo>
                  <a:pt x="1931667" y="5724"/>
                </a:lnTo>
                <a:lnTo>
                  <a:pt x="1954529" y="5718"/>
                </a:lnTo>
                <a:lnTo>
                  <a:pt x="1981976" y="5715"/>
                </a:lnTo>
                <a:lnTo>
                  <a:pt x="2010305" y="1788"/>
                </a:lnTo>
                <a:lnTo>
                  <a:pt x="2038666" y="353"/>
                </a:lnTo>
                <a:lnTo>
                  <a:pt x="2065835" y="70"/>
                </a:lnTo>
                <a:lnTo>
                  <a:pt x="2091099" y="14"/>
                </a:lnTo>
                <a:lnTo>
                  <a:pt x="2114433" y="3"/>
                </a:lnTo>
                <a:lnTo>
                  <a:pt x="2140421" y="0"/>
                </a:lnTo>
                <a:lnTo>
                  <a:pt x="2165451" y="635"/>
                </a:lnTo>
                <a:lnTo>
                  <a:pt x="2191456" y="4921"/>
                </a:lnTo>
                <a:lnTo>
                  <a:pt x="2216070" y="5610"/>
                </a:lnTo>
                <a:lnTo>
                  <a:pt x="2224440" y="6304"/>
                </a:lnTo>
                <a:lnTo>
                  <a:pt x="2251675" y="12768"/>
                </a:lnTo>
                <a:lnTo>
                  <a:pt x="2270120" y="21131"/>
                </a:lnTo>
                <a:lnTo>
                  <a:pt x="2293037" y="38104"/>
                </a:lnTo>
                <a:lnTo>
                  <a:pt x="2299885" y="50660"/>
                </a:lnTo>
                <a:lnTo>
                  <a:pt x="2302179" y="58261"/>
                </a:lnTo>
                <a:lnTo>
                  <a:pt x="2304711" y="74692"/>
                </a:lnTo>
                <a:lnTo>
                  <a:pt x="2307631" y="85843"/>
                </a:lnTo>
                <a:lnTo>
                  <a:pt x="2308752" y="113119"/>
                </a:lnTo>
                <a:lnTo>
                  <a:pt x="2308846" y="137757"/>
                </a:lnTo>
                <a:lnTo>
                  <a:pt x="2308858" y="165813"/>
                </a:lnTo>
                <a:lnTo>
                  <a:pt x="2307166" y="194320"/>
                </a:lnTo>
                <a:lnTo>
                  <a:pt x="2303674" y="222886"/>
                </a:lnTo>
                <a:lnTo>
                  <a:pt x="2303215" y="251460"/>
                </a:lnTo>
                <a:lnTo>
                  <a:pt x="2301461" y="280035"/>
                </a:lnTo>
                <a:lnTo>
                  <a:pt x="2297326" y="307975"/>
                </a:lnTo>
                <a:lnTo>
                  <a:pt x="2292579" y="332264"/>
                </a:lnTo>
                <a:lnTo>
                  <a:pt x="2285612" y="355626"/>
                </a:lnTo>
                <a:lnTo>
                  <a:pt x="2277563" y="381536"/>
                </a:lnTo>
                <a:lnTo>
                  <a:pt x="2268747" y="398427"/>
                </a:lnTo>
                <a:lnTo>
                  <a:pt x="2250593" y="418211"/>
                </a:lnTo>
                <a:lnTo>
                  <a:pt x="2223017" y="434305"/>
                </a:lnTo>
                <a:lnTo>
                  <a:pt x="2215463" y="437500"/>
                </a:lnTo>
                <a:lnTo>
                  <a:pt x="2188723" y="439830"/>
                </a:lnTo>
                <a:lnTo>
                  <a:pt x="2165091" y="440025"/>
                </a:lnTo>
                <a:lnTo>
                  <a:pt x="2139021" y="440049"/>
                </a:lnTo>
                <a:lnTo>
                  <a:pt x="2113175" y="438360"/>
                </a:lnTo>
                <a:lnTo>
                  <a:pt x="2091282" y="435531"/>
                </a:lnTo>
                <a:lnTo>
                  <a:pt x="2068709" y="434693"/>
                </a:lnTo>
                <a:lnTo>
                  <a:pt x="2044241" y="432751"/>
                </a:lnTo>
                <a:lnTo>
                  <a:pt x="2016883" y="429848"/>
                </a:lnTo>
                <a:lnTo>
                  <a:pt x="1988668" y="427294"/>
                </a:lnTo>
                <a:lnTo>
                  <a:pt x="1969068" y="424858"/>
                </a:lnTo>
                <a:lnTo>
                  <a:pt x="1947656" y="423776"/>
                </a:lnTo>
                <a:lnTo>
                  <a:pt x="1925440" y="421602"/>
                </a:lnTo>
                <a:lnTo>
                  <a:pt x="1902231" y="419153"/>
                </a:lnTo>
                <a:lnTo>
                  <a:pt x="1877100" y="418065"/>
                </a:lnTo>
                <a:lnTo>
                  <a:pt x="1862905" y="417775"/>
                </a:lnTo>
                <a:lnTo>
                  <a:pt x="1847726" y="417582"/>
                </a:lnTo>
                <a:lnTo>
                  <a:pt x="1831892" y="417453"/>
                </a:lnTo>
                <a:lnTo>
                  <a:pt x="1816257" y="417367"/>
                </a:lnTo>
                <a:lnTo>
                  <a:pt x="1800753" y="417310"/>
                </a:lnTo>
                <a:lnTo>
                  <a:pt x="1785337" y="417271"/>
                </a:lnTo>
                <a:lnTo>
                  <a:pt x="1769345" y="417881"/>
                </a:lnTo>
                <a:lnTo>
                  <a:pt x="1752968" y="418922"/>
                </a:lnTo>
                <a:lnTo>
                  <a:pt x="1725247" y="421138"/>
                </a:lnTo>
                <a:lnTo>
                  <a:pt x="1703291" y="422385"/>
                </a:lnTo>
                <a:lnTo>
                  <a:pt x="1675651" y="422677"/>
                </a:lnTo>
                <a:lnTo>
                  <a:pt x="1645920" y="42291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SMARTInkShape-188"/>
          <p:cNvSpPr/>
          <p:nvPr>
            <p:custDataLst>
              <p:tags r:id="rId5"/>
            </p:custDataLst>
          </p:nvPr>
        </p:nvSpPr>
        <p:spPr>
          <a:xfrm>
            <a:off x="1760220" y="3560798"/>
            <a:ext cx="4486276" cy="171098"/>
          </a:xfrm>
          <a:custGeom>
            <a:avLst/>
            <a:gdLst/>
            <a:ahLst/>
            <a:cxnLst/>
            <a:rect l="0" t="0" r="0" b="0"/>
            <a:pathLst>
              <a:path w="4486276" h="171098">
                <a:moveTo>
                  <a:pt x="0" y="28222"/>
                </a:moveTo>
                <a:lnTo>
                  <a:pt x="0" y="28222"/>
                </a:lnTo>
                <a:lnTo>
                  <a:pt x="27170" y="28222"/>
                </a:lnTo>
                <a:lnTo>
                  <a:pt x="33495" y="24294"/>
                </a:lnTo>
                <a:lnTo>
                  <a:pt x="49042" y="22029"/>
                </a:lnTo>
                <a:lnTo>
                  <a:pt x="55735" y="18626"/>
                </a:lnTo>
                <a:lnTo>
                  <a:pt x="83914" y="11943"/>
                </a:lnTo>
                <a:lnTo>
                  <a:pt x="111131" y="5942"/>
                </a:lnTo>
                <a:lnTo>
                  <a:pt x="138536" y="5413"/>
                </a:lnTo>
                <a:lnTo>
                  <a:pt x="162514" y="5366"/>
                </a:lnTo>
                <a:lnTo>
                  <a:pt x="177269" y="4728"/>
                </a:lnTo>
                <a:lnTo>
                  <a:pt x="205635" y="0"/>
                </a:lnTo>
                <a:lnTo>
                  <a:pt x="213948" y="439"/>
                </a:lnTo>
                <a:lnTo>
                  <a:pt x="240358" y="4588"/>
                </a:lnTo>
                <a:lnTo>
                  <a:pt x="264125" y="5260"/>
                </a:lnTo>
                <a:lnTo>
                  <a:pt x="287700" y="5349"/>
                </a:lnTo>
                <a:lnTo>
                  <a:pt x="314582" y="5360"/>
                </a:lnTo>
                <a:lnTo>
                  <a:pt x="338410" y="7055"/>
                </a:lnTo>
                <a:lnTo>
                  <a:pt x="361994" y="10547"/>
                </a:lnTo>
                <a:lnTo>
                  <a:pt x="388877" y="11007"/>
                </a:lnTo>
                <a:lnTo>
                  <a:pt x="417229" y="15591"/>
                </a:lnTo>
                <a:lnTo>
                  <a:pt x="441847" y="16634"/>
                </a:lnTo>
                <a:lnTo>
                  <a:pt x="463269" y="18454"/>
                </a:lnTo>
                <a:lnTo>
                  <a:pt x="491537" y="21973"/>
                </a:lnTo>
                <a:lnTo>
                  <a:pt x="520071" y="22436"/>
                </a:lnTo>
                <a:lnTo>
                  <a:pt x="544118" y="27021"/>
                </a:lnTo>
                <a:lnTo>
                  <a:pt x="571657" y="28064"/>
                </a:lnTo>
                <a:lnTo>
                  <a:pt x="600096" y="31235"/>
                </a:lnTo>
                <a:lnTo>
                  <a:pt x="628653" y="33581"/>
                </a:lnTo>
                <a:lnTo>
                  <a:pt x="657225" y="34525"/>
                </a:lnTo>
                <a:lnTo>
                  <a:pt x="685800" y="38851"/>
                </a:lnTo>
                <a:lnTo>
                  <a:pt x="714375" y="39547"/>
                </a:lnTo>
                <a:lnTo>
                  <a:pt x="742950" y="40273"/>
                </a:lnTo>
                <a:lnTo>
                  <a:pt x="771525" y="44571"/>
                </a:lnTo>
                <a:lnTo>
                  <a:pt x="798407" y="45262"/>
                </a:lnTo>
                <a:lnTo>
                  <a:pt x="823490" y="45353"/>
                </a:lnTo>
                <a:lnTo>
                  <a:pt x="848571" y="45365"/>
                </a:lnTo>
                <a:lnTo>
                  <a:pt x="874757" y="45366"/>
                </a:lnTo>
                <a:lnTo>
                  <a:pt x="902383" y="45367"/>
                </a:lnTo>
                <a:lnTo>
                  <a:pt x="926631" y="45367"/>
                </a:lnTo>
                <a:lnTo>
                  <a:pt x="954510" y="45367"/>
                </a:lnTo>
                <a:lnTo>
                  <a:pt x="979066" y="45367"/>
                </a:lnTo>
                <a:lnTo>
                  <a:pt x="1006077" y="45367"/>
                </a:lnTo>
                <a:lnTo>
                  <a:pt x="1034446" y="45367"/>
                </a:lnTo>
                <a:lnTo>
                  <a:pt x="1062994" y="45367"/>
                </a:lnTo>
                <a:lnTo>
                  <a:pt x="1088532" y="45367"/>
                </a:lnTo>
                <a:lnTo>
                  <a:pt x="1114778" y="45367"/>
                </a:lnTo>
                <a:lnTo>
                  <a:pt x="1139119" y="45367"/>
                </a:lnTo>
                <a:lnTo>
                  <a:pt x="1166101" y="45367"/>
                </a:lnTo>
                <a:lnTo>
                  <a:pt x="1192773" y="45367"/>
                </a:lnTo>
                <a:lnTo>
                  <a:pt x="1217194" y="44732"/>
                </a:lnTo>
                <a:lnTo>
                  <a:pt x="1241020" y="40446"/>
                </a:lnTo>
                <a:lnTo>
                  <a:pt x="1268844" y="39756"/>
                </a:lnTo>
                <a:lnTo>
                  <a:pt x="1296685" y="39666"/>
                </a:lnTo>
                <a:lnTo>
                  <a:pt x="1320961" y="39654"/>
                </a:lnTo>
                <a:lnTo>
                  <a:pt x="1348845" y="39652"/>
                </a:lnTo>
                <a:lnTo>
                  <a:pt x="1376694" y="40287"/>
                </a:lnTo>
                <a:lnTo>
                  <a:pt x="1404005" y="44573"/>
                </a:lnTo>
                <a:lnTo>
                  <a:pt x="1428378" y="45210"/>
                </a:lnTo>
                <a:lnTo>
                  <a:pt x="1454242" y="45346"/>
                </a:lnTo>
                <a:lnTo>
                  <a:pt x="1478283" y="45363"/>
                </a:lnTo>
                <a:lnTo>
                  <a:pt x="1503673" y="45366"/>
                </a:lnTo>
                <a:lnTo>
                  <a:pt x="1531703" y="49890"/>
                </a:lnTo>
                <a:lnTo>
                  <a:pt x="1560206" y="50925"/>
                </a:lnTo>
                <a:lnTo>
                  <a:pt x="1588772" y="51061"/>
                </a:lnTo>
                <a:lnTo>
                  <a:pt x="1612822" y="55603"/>
                </a:lnTo>
                <a:lnTo>
                  <a:pt x="1639727" y="56640"/>
                </a:lnTo>
                <a:lnTo>
                  <a:pt x="1666914" y="59810"/>
                </a:lnTo>
                <a:lnTo>
                  <a:pt x="1692586" y="62156"/>
                </a:lnTo>
                <a:lnTo>
                  <a:pt x="1720340" y="66393"/>
                </a:lnTo>
                <a:lnTo>
                  <a:pt x="1745772" y="67985"/>
                </a:lnTo>
                <a:lnTo>
                  <a:pt x="1772005" y="69889"/>
                </a:lnTo>
                <a:lnTo>
                  <a:pt x="1796344" y="73408"/>
                </a:lnTo>
                <a:lnTo>
                  <a:pt x="1823327" y="76906"/>
                </a:lnTo>
                <a:lnTo>
                  <a:pt x="1847168" y="79295"/>
                </a:lnTo>
                <a:lnTo>
                  <a:pt x="1874046" y="80244"/>
                </a:lnTo>
                <a:lnTo>
                  <a:pt x="1898195" y="84571"/>
                </a:lnTo>
                <a:lnTo>
                  <a:pt x="1926062" y="85266"/>
                </a:lnTo>
                <a:lnTo>
                  <a:pt x="1941439" y="87034"/>
                </a:lnTo>
                <a:lnTo>
                  <a:pt x="1955731" y="89886"/>
                </a:lnTo>
                <a:lnTo>
                  <a:pt x="1979335" y="90929"/>
                </a:lnTo>
                <a:lnTo>
                  <a:pt x="2000634" y="92749"/>
                </a:lnTo>
                <a:lnTo>
                  <a:pt x="2024948" y="96268"/>
                </a:lnTo>
                <a:lnTo>
                  <a:pt x="2051927" y="96731"/>
                </a:lnTo>
                <a:lnTo>
                  <a:pt x="2075768" y="101316"/>
                </a:lnTo>
                <a:lnTo>
                  <a:pt x="2099353" y="102994"/>
                </a:lnTo>
                <a:lnTo>
                  <a:pt x="2123203" y="107417"/>
                </a:lnTo>
                <a:lnTo>
                  <a:pt x="2147533" y="112648"/>
                </a:lnTo>
                <a:lnTo>
                  <a:pt x="2175573" y="114411"/>
                </a:lnTo>
                <a:lnTo>
                  <a:pt x="2200910" y="118845"/>
                </a:lnTo>
                <a:lnTo>
                  <a:pt x="2224410" y="121248"/>
                </a:lnTo>
                <a:lnTo>
                  <a:pt x="2251243" y="124833"/>
                </a:lnTo>
                <a:lnTo>
                  <a:pt x="2275386" y="128339"/>
                </a:lnTo>
                <a:lnTo>
                  <a:pt x="2301559" y="132423"/>
                </a:lnTo>
                <a:lnTo>
                  <a:pt x="2315798" y="135508"/>
                </a:lnTo>
                <a:lnTo>
                  <a:pt x="2330389" y="138115"/>
                </a:lnTo>
                <a:lnTo>
                  <a:pt x="2355157" y="145869"/>
                </a:lnTo>
                <a:lnTo>
                  <a:pt x="2380197" y="150959"/>
                </a:lnTo>
                <a:lnTo>
                  <a:pt x="2406378" y="158081"/>
                </a:lnTo>
                <a:lnTo>
                  <a:pt x="2434003" y="163386"/>
                </a:lnTo>
                <a:lnTo>
                  <a:pt x="2459771" y="165842"/>
                </a:lnTo>
                <a:lnTo>
                  <a:pt x="2486331" y="170280"/>
                </a:lnTo>
                <a:lnTo>
                  <a:pt x="2512947" y="170989"/>
                </a:lnTo>
                <a:lnTo>
                  <a:pt x="2537995" y="171083"/>
                </a:lnTo>
                <a:lnTo>
                  <a:pt x="2566105" y="171095"/>
                </a:lnTo>
                <a:lnTo>
                  <a:pt x="2594620" y="171097"/>
                </a:lnTo>
                <a:lnTo>
                  <a:pt x="2622551" y="171097"/>
                </a:lnTo>
                <a:lnTo>
                  <a:pt x="2649873" y="168063"/>
                </a:lnTo>
                <a:lnTo>
                  <a:pt x="2674247" y="165277"/>
                </a:lnTo>
                <a:lnTo>
                  <a:pt x="2697406" y="160963"/>
                </a:lnTo>
                <a:lnTo>
                  <a:pt x="2723359" y="156889"/>
                </a:lnTo>
                <a:lnTo>
                  <a:pt x="2748382" y="153897"/>
                </a:lnTo>
                <a:lnTo>
                  <a:pt x="2771670" y="149543"/>
                </a:lnTo>
                <a:lnTo>
                  <a:pt x="2797648" y="145461"/>
                </a:lnTo>
                <a:lnTo>
                  <a:pt x="2822676" y="142467"/>
                </a:lnTo>
                <a:lnTo>
                  <a:pt x="2845965" y="138113"/>
                </a:lnTo>
                <a:lnTo>
                  <a:pt x="2871943" y="134031"/>
                </a:lnTo>
                <a:lnTo>
                  <a:pt x="2896971" y="127745"/>
                </a:lnTo>
                <a:lnTo>
                  <a:pt x="2921953" y="125845"/>
                </a:lnTo>
                <a:lnTo>
                  <a:pt x="2943696" y="123822"/>
                </a:lnTo>
                <a:lnTo>
                  <a:pt x="2970764" y="120484"/>
                </a:lnTo>
                <a:lnTo>
                  <a:pt x="2999018" y="115897"/>
                </a:lnTo>
                <a:lnTo>
                  <a:pt x="3021492" y="114525"/>
                </a:lnTo>
                <a:lnTo>
                  <a:pt x="3044238" y="113483"/>
                </a:lnTo>
                <a:lnTo>
                  <a:pt x="3067064" y="110070"/>
                </a:lnTo>
                <a:lnTo>
                  <a:pt x="3089914" y="108142"/>
                </a:lnTo>
                <a:lnTo>
                  <a:pt x="3112771" y="104466"/>
                </a:lnTo>
                <a:lnTo>
                  <a:pt x="3134995" y="102459"/>
                </a:lnTo>
                <a:lnTo>
                  <a:pt x="3161587" y="98107"/>
                </a:lnTo>
                <a:lnTo>
                  <a:pt x="3185301" y="95495"/>
                </a:lnTo>
                <a:lnTo>
                  <a:pt x="3210743" y="92393"/>
                </a:lnTo>
                <a:lnTo>
                  <a:pt x="3234368" y="89781"/>
                </a:lnTo>
                <a:lnTo>
                  <a:pt x="3257454" y="86678"/>
                </a:lnTo>
                <a:lnTo>
                  <a:pt x="3280382" y="84066"/>
                </a:lnTo>
                <a:lnTo>
                  <a:pt x="3304955" y="79270"/>
                </a:lnTo>
                <a:lnTo>
                  <a:pt x="3330651" y="75521"/>
                </a:lnTo>
                <a:lnTo>
                  <a:pt x="3354351" y="72716"/>
                </a:lnTo>
                <a:lnTo>
                  <a:pt x="3377460" y="69557"/>
                </a:lnTo>
                <a:lnTo>
                  <a:pt x="3400394" y="66928"/>
                </a:lnTo>
                <a:lnTo>
                  <a:pt x="3423276" y="63820"/>
                </a:lnTo>
                <a:lnTo>
                  <a:pt x="3447835" y="62899"/>
                </a:lnTo>
                <a:lnTo>
                  <a:pt x="3473527" y="60933"/>
                </a:lnTo>
                <a:lnTo>
                  <a:pt x="3497227" y="58023"/>
                </a:lnTo>
                <a:lnTo>
                  <a:pt x="3522029" y="57160"/>
                </a:lnTo>
                <a:lnTo>
                  <a:pt x="3547792" y="55211"/>
                </a:lnTo>
                <a:lnTo>
                  <a:pt x="3573206" y="52305"/>
                </a:lnTo>
                <a:lnTo>
                  <a:pt x="3599151" y="51444"/>
                </a:lnTo>
                <a:lnTo>
                  <a:pt x="3622925" y="49496"/>
                </a:lnTo>
                <a:lnTo>
                  <a:pt x="3639014" y="47837"/>
                </a:lnTo>
                <a:lnTo>
                  <a:pt x="3665287" y="49203"/>
                </a:lnTo>
                <a:lnTo>
                  <a:pt x="3690074" y="46786"/>
                </a:lnTo>
                <a:lnTo>
                  <a:pt x="3716612" y="45787"/>
                </a:lnTo>
                <a:lnTo>
                  <a:pt x="3740843" y="45492"/>
                </a:lnTo>
                <a:lnTo>
                  <a:pt x="3764744" y="45404"/>
                </a:lnTo>
                <a:lnTo>
                  <a:pt x="3791017" y="45378"/>
                </a:lnTo>
                <a:lnTo>
                  <a:pt x="3815171" y="45370"/>
                </a:lnTo>
                <a:lnTo>
                  <a:pt x="3839049" y="45368"/>
                </a:lnTo>
                <a:lnTo>
                  <a:pt x="3865315" y="45367"/>
                </a:lnTo>
                <a:lnTo>
                  <a:pt x="3889466" y="45367"/>
                </a:lnTo>
                <a:lnTo>
                  <a:pt x="3912709" y="45367"/>
                </a:lnTo>
                <a:lnTo>
                  <a:pt x="3935682" y="45367"/>
                </a:lnTo>
                <a:lnTo>
                  <a:pt x="3958576" y="45367"/>
                </a:lnTo>
                <a:lnTo>
                  <a:pt x="3981446" y="46002"/>
                </a:lnTo>
                <a:lnTo>
                  <a:pt x="4004309" y="49294"/>
                </a:lnTo>
                <a:lnTo>
                  <a:pt x="4027170" y="51187"/>
                </a:lnTo>
                <a:lnTo>
                  <a:pt x="4050030" y="54853"/>
                </a:lnTo>
                <a:lnTo>
                  <a:pt x="4072255" y="56221"/>
                </a:lnTo>
                <a:lnTo>
                  <a:pt x="4098846" y="58376"/>
                </a:lnTo>
                <a:lnTo>
                  <a:pt x="4120868" y="62980"/>
                </a:lnTo>
                <a:lnTo>
                  <a:pt x="4148031" y="67191"/>
                </a:lnTo>
                <a:lnTo>
                  <a:pt x="4171740" y="68022"/>
                </a:lnTo>
                <a:lnTo>
                  <a:pt x="4194768" y="69880"/>
                </a:lnTo>
                <a:lnTo>
                  <a:pt x="4217662" y="73139"/>
                </a:lnTo>
                <a:lnTo>
                  <a:pt x="4243821" y="74418"/>
                </a:lnTo>
                <a:lnTo>
                  <a:pt x="4269664" y="78842"/>
                </a:lnTo>
                <a:lnTo>
                  <a:pt x="4297754" y="79550"/>
                </a:lnTo>
                <a:lnTo>
                  <a:pt x="4313153" y="81318"/>
                </a:lnTo>
                <a:lnTo>
                  <a:pt x="4327453" y="84171"/>
                </a:lnTo>
                <a:lnTo>
                  <a:pt x="4354353" y="85214"/>
                </a:lnTo>
                <a:lnTo>
                  <a:pt x="4378505" y="85351"/>
                </a:lnTo>
                <a:lnTo>
                  <a:pt x="4404098" y="85370"/>
                </a:lnTo>
                <a:lnTo>
                  <a:pt x="4432118" y="80451"/>
                </a:lnTo>
                <a:lnTo>
                  <a:pt x="4458021" y="79688"/>
                </a:lnTo>
                <a:lnTo>
                  <a:pt x="4479338" y="79657"/>
                </a:lnTo>
                <a:lnTo>
                  <a:pt x="4486275" y="8537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6" name="SMARTInkShape-Group73"/>
          <p:cNvGrpSpPr/>
          <p:nvPr/>
        </p:nvGrpSpPr>
        <p:grpSpPr>
          <a:xfrm>
            <a:off x="845820" y="3914775"/>
            <a:ext cx="4657726" cy="102871"/>
            <a:chOff x="845820" y="3914775"/>
            <a:chExt cx="4657726" cy="102871"/>
          </a:xfrm>
        </p:grpSpPr>
        <p:sp>
          <p:nvSpPr>
            <p:cNvPr id="94" name="SMARTInkShape-189"/>
            <p:cNvSpPr/>
            <p:nvPr>
              <p:custDataLst>
                <p:tags r:id="rId21"/>
              </p:custDataLst>
            </p:nvPr>
          </p:nvSpPr>
          <p:spPr>
            <a:xfrm>
              <a:off x="3143250" y="3914806"/>
              <a:ext cx="2360296" cy="102840"/>
            </a:xfrm>
            <a:custGeom>
              <a:avLst/>
              <a:gdLst/>
              <a:ahLst/>
              <a:cxnLst/>
              <a:rect l="0" t="0" r="0" b="0"/>
              <a:pathLst>
                <a:path w="2360296" h="102840">
                  <a:moveTo>
                    <a:pt x="2360295" y="34259"/>
                  </a:moveTo>
                  <a:lnTo>
                    <a:pt x="2360295" y="34259"/>
                  </a:lnTo>
                  <a:lnTo>
                    <a:pt x="2332875" y="34259"/>
                  </a:lnTo>
                  <a:lnTo>
                    <a:pt x="2304735" y="34259"/>
                  </a:lnTo>
                  <a:lnTo>
                    <a:pt x="2276232" y="34259"/>
                  </a:lnTo>
                  <a:lnTo>
                    <a:pt x="2248673" y="29338"/>
                  </a:lnTo>
                  <a:lnTo>
                    <a:pt x="2220187" y="20659"/>
                  </a:lnTo>
                  <a:lnTo>
                    <a:pt x="2192705" y="13394"/>
                  </a:lnTo>
                  <a:lnTo>
                    <a:pt x="2165236" y="11574"/>
                  </a:lnTo>
                  <a:lnTo>
                    <a:pt x="2137311" y="8388"/>
                  </a:lnTo>
                  <a:lnTo>
                    <a:pt x="2108822" y="6040"/>
                  </a:lnTo>
                  <a:lnTo>
                    <a:pt x="2082939" y="5754"/>
                  </a:lnTo>
                  <a:lnTo>
                    <a:pt x="2057294" y="5063"/>
                  </a:lnTo>
                  <a:lnTo>
                    <a:pt x="2035849" y="1760"/>
                  </a:lnTo>
                  <a:lnTo>
                    <a:pt x="2013408" y="500"/>
                  </a:lnTo>
                  <a:lnTo>
                    <a:pt x="1991308" y="126"/>
                  </a:lnTo>
                  <a:lnTo>
                    <a:pt x="1964758" y="0"/>
                  </a:lnTo>
                  <a:lnTo>
                    <a:pt x="1942743" y="1672"/>
                  </a:lnTo>
                  <a:lnTo>
                    <a:pt x="1920135" y="4495"/>
                  </a:lnTo>
                  <a:lnTo>
                    <a:pt x="1895655" y="5332"/>
                  </a:lnTo>
                  <a:lnTo>
                    <a:pt x="1869987" y="5580"/>
                  </a:lnTo>
                  <a:lnTo>
                    <a:pt x="1846295" y="5653"/>
                  </a:lnTo>
                  <a:lnTo>
                    <a:pt x="1821497" y="5674"/>
                  </a:lnTo>
                  <a:lnTo>
                    <a:pt x="1795731" y="7374"/>
                  </a:lnTo>
                  <a:lnTo>
                    <a:pt x="1770319" y="10206"/>
                  </a:lnTo>
                  <a:lnTo>
                    <a:pt x="1742681" y="11045"/>
                  </a:lnTo>
                  <a:lnTo>
                    <a:pt x="1714383" y="11294"/>
                  </a:lnTo>
                  <a:lnTo>
                    <a:pt x="1685890" y="13061"/>
                  </a:lnTo>
                  <a:lnTo>
                    <a:pt x="1657340" y="17606"/>
                  </a:lnTo>
                  <a:lnTo>
                    <a:pt x="1628772" y="21281"/>
                  </a:lnTo>
                  <a:lnTo>
                    <a:pt x="1600199" y="24064"/>
                  </a:lnTo>
                  <a:lnTo>
                    <a:pt x="1580514" y="26553"/>
                  </a:lnTo>
                  <a:lnTo>
                    <a:pt x="1559066" y="27659"/>
                  </a:lnTo>
                  <a:lnTo>
                    <a:pt x="1538526" y="29844"/>
                  </a:lnTo>
                  <a:lnTo>
                    <a:pt x="1518179" y="32296"/>
                  </a:lnTo>
                  <a:lnTo>
                    <a:pt x="1496437" y="33387"/>
                  </a:lnTo>
                  <a:lnTo>
                    <a:pt x="1474073" y="33871"/>
                  </a:lnTo>
                  <a:lnTo>
                    <a:pt x="1451433" y="34722"/>
                  </a:lnTo>
                  <a:lnTo>
                    <a:pt x="1428672" y="37216"/>
                  </a:lnTo>
                  <a:lnTo>
                    <a:pt x="1404162" y="37055"/>
                  </a:lnTo>
                  <a:lnTo>
                    <a:pt x="1379087" y="35502"/>
                  </a:lnTo>
                  <a:lnTo>
                    <a:pt x="1355242" y="34811"/>
                  </a:lnTo>
                  <a:lnTo>
                    <a:pt x="1331945" y="34504"/>
                  </a:lnTo>
                  <a:lnTo>
                    <a:pt x="1308891" y="33733"/>
                  </a:lnTo>
                  <a:lnTo>
                    <a:pt x="1285944" y="31273"/>
                  </a:lnTo>
                  <a:lnTo>
                    <a:pt x="1261352" y="29757"/>
                  </a:lnTo>
                  <a:lnTo>
                    <a:pt x="1236241" y="29083"/>
                  </a:lnTo>
                  <a:lnTo>
                    <a:pt x="1212381" y="28784"/>
                  </a:lnTo>
                  <a:lnTo>
                    <a:pt x="1187383" y="26957"/>
                  </a:lnTo>
                  <a:lnTo>
                    <a:pt x="1162090" y="24664"/>
                  </a:lnTo>
                  <a:lnTo>
                    <a:pt x="1138150" y="23644"/>
                  </a:lnTo>
                  <a:lnTo>
                    <a:pt x="1113116" y="23192"/>
                  </a:lnTo>
                  <a:lnTo>
                    <a:pt x="1087808" y="23625"/>
                  </a:lnTo>
                  <a:lnTo>
                    <a:pt x="1063860" y="25934"/>
                  </a:lnTo>
                  <a:lnTo>
                    <a:pt x="1040517" y="27384"/>
                  </a:lnTo>
                  <a:lnTo>
                    <a:pt x="1016807" y="28029"/>
                  </a:lnTo>
                  <a:lnTo>
                    <a:pt x="991453" y="28315"/>
                  </a:lnTo>
                  <a:lnTo>
                    <a:pt x="965367" y="30135"/>
                  </a:lnTo>
                  <a:lnTo>
                    <a:pt x="939592" y="32426"/>
                  </a:lnTo>
                  <a:lnTo>
                    <a:pt x="915436" y="33444"/>
                  </a:lnTo>
                  <a:lnTo>
                    <a:pt x="890307" y="33897"/>
                  </a:lnTo>
                  <a:lnTo>
                    <a:pt x="864957" y="34098"/>
                  </a:lnTo>
                  <a:lnTo>
                    <a:pt x="840990" y="34187"/>
                  </a:lnTo>
                  <a:lnTo>
                    <a:pt x="815945" y="35921"/>
                  </a:lnTo>
                  <a:lnTo>
                    <a:pt x="790632" y="38172"/>
                  </a:lnTo>
                  <a:lnTo>
                    <a:pt x="766682" y="39173"/>
                  </a:lnTo>
                  <a:lnTo>
                    <a:pt x="741644" y="39618"/>
                  </a:lnTo>
                  <a:lnTo>
                    <a:pt x="716335" y="40451"/>
                  </a:lnTo>
                  <a:lnTo>
                    <a:pt x="692386" y="42937"/>
                  </a:lnTo>
                  <a:lnTo>
                    <a:pt x="669042" y="44466"/>
                  </a:lnTo>
                  <a:lnTo>
                    <a:pt x="645332" y="45145"/>
                  </a:lnTo>
                  <a:lnTo>
                    <a:pt x="619978" y="45447"/>
                  </a:lnTo>
                  <a:lnTo>
                    <a:pt x="595586" y="47275"/>
                  </a:lnTo>
                  <a:lnTo>
                    <a:pt x="572045" y="49569"/>
                  </a:lnTo>
                  <a:lnTo>
                    <a:pt x="548882" y="50588"/>
                  </a:lnTo>
                  <a:lnTo>
                    <a:pt x="527581" y="52735"/>
                  </a:lnTo>
                  <a:lnTo>
                    <a:pt x="506895" y="55806"/>
                  </a:lnTo>
                  <a:lnTo>
                    <a:pt x="485002" y="59287"/>
                  </a:lnTo>
                  <a:lnTo>
                    <a:pt x="462571" y="61258"/>
                  </a:lnTo>
                  <a:lnTo>
                    <a:pt x="440537" y="62768"/>
                  </a:lnTo>
                  <a:lnTo>
                    <a:pt x="420161" y="65556"/>
                  </a:lnTo>
                  <a:lnTo>
                    <a:pt x="398828" y="68912"/>
                  </a:lnTo>
                  <a:lnTo>
                    <a:pt x="376647" y="71885"/>
                  </a:lnTo>
                  <a:lnTo>
                    <a:pt x="354089" y="73207"/>
                  </a:lnTo>
                  <a:lnTo>
                    <a:pt x="333056" y="75487"/>
                  </a:lnTo>
                  <a:lnTo>
                    <a:pt x="312490" y="77982"/>
                  </a:lnTo>
                  <a:lnTo>
                    <a:pt x="290649" y="79092"/>
                  </a:lnTo>
                  <a:lnTo>
                    <a:pt x="268243" y="81278"/>
                  </a:lnTo>
                  <a:lnTo>
                    <a:pt x="245584" y="83731"/>
                  </a:lnTo>
                  <a:lnTo>
                    <a:pt x="222814" y="84822"/>
                  </a:lnTo>
                  <a:lnTo>
                    <a:pt x="198300" y="86999"/>
                  </a:lnTo>
                  <a:lnTo>
                    <a:pt x="172588" y="90084"/>
                  </a:lnTo>
                  <a:lnTo>
                    <a:pt x="146344" y="93572"/>
                  </a:lnTo>
                  <a:lnTo>
                    <a:pt x="119863" y="95545"/>
                  </a:lnTo>
                  <a:lnTo>
                    <a:pt x="92643" y="96422"/>
                  </a:lnTo>
                  <a:lnTo>
                    <a:pt x="78272" y="96656"/>
                  </a:lnTo>
                  <a:lnTo>
                    <a:pt x="53837" y="96916"/>
                  </a:lnTo>
                  <a:lnTo>
                    <a:pt x="0" y="1028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5" name="SMARTInkShape-190"/>
            <p:cNvSpPr/>
            <p:nvPr>
              <p:custDataLst>
                <p:tags r:id="rId22"/>
              </p:custDataLst>
            </p:nvPr>
          </p:nvSpPr>
          <p:spPr>
            <a:xfrm>
              <a:off x="845820" y="3914775"/>
              <a:ext cx="2686051" cy="83299"/>
            </a:xfrm>
            <a:custGeom>
              <a:avLst/>
              <a:gdLst/>
              <a:ahLst/>
              <a:cxnLst/>
              <a:rect l="0" t="0" r="0" b="0"/>
              <a:pathLst>
                <a:path w="2686051" h="83299">
                  <a:moveTo>
                    <a:pt x="2668905" y="68580"/>
                  </a:moveTo>
                  <a:lnTo>
                    <a:pt x="2668905" y="68580"/>
                  </a:lnTo>
                  <a:lnTo>
                    <a:pt x="2668905" y="71613"/>
                  </a:lnTo>
                  <a:lnTo>
                    <a:pt x="2669540" y="72508"/>
                  </a:lnTo>
                  <a:lnTo>
                    <a:pt x="2670598" y="73103"/>
                  </a:lnTo>
                  <a:lnTo>
                    <a:pt x="2679305" y="74225"/>
                  </a:lnTo>
                  <a:lnTo>
                    <a:pt x="2686050" y="74295"/>
                  </a:lnTo>
                  <a:lnTo>
                    <a:pt x="2658730" y="74295"/>
                  </a:lnTo>
                  <a:lnTo>
                    <a:pt x="2644932" y="74295"/>
                  </a:lnTo>
                  <a:lnTo>
                    <a:pt x="2640682" y="75988"/>
                  </a:lnTo>
                  <a:lnTo>
                    <a:pt x="2638660" y="77329"/>
                  </a:lnTo>
                  <a:lnTo>
                    <a:pt x="2629746" y="79215"/>
                  </a:lnTo>
                  <a:lnTo>
                    <a:pt x="2601408" y="79989"/>
                  </a:lnTo>
                  <a:lnTo>
                    <a:pt x="2586193" y="83298"/>
                  </a:lnTo>
                  <a:lnTo>
                    <a:pt x="2558930" y="80382"/>
                  </a:lnTo>
                  <a:lnTo>
                    <a:pt x="2531673" y="80042"/>
                  </a:lnTo>
                  <a:lnTo>
                    <a:pt x="2507997" y="80014"/>
                  </a:lnTo>
                  <a:lnTo>
                    <a:pt x="2480193" y="75487"/>
                  </a:lnTo>
                  <a:lnTo>
                    <a:pt x="2451720" y="74452"/>
                  </a:lnTo>
                  <a:lnTo>
                    <a:pt x="2427179" y="72633"/>
                  </a:lnTo>
                  <a:lnTo>
                    <a:pt x="2401094" y="69380"/>
                  </a:lnTo>
                  <a:lnTo>
                    <a:pt x="2373669" y="64810"/>
                  </a:lnTo>
                  <a:lnTo>
                    <a:pt x="2347556" y="61556"/>
                  </a:lnTo>
                  <a:lnTo>
                    <a:pt x="2325617" y="58455"/>
                  </a:lnTo>
                  <a:lnTo>
                    <a:pt x="2303030" y="55843"/>
                  </a:lnTo>
                  <a:lnTo>
                    <a:pt x="2280251" y="51048"/>
                  </a:lnTo>
                  <a:lnTo>
                    <a:pt x="2257415" y="47298"/>
                  </a:lnTo>
                  <a:lnTo>
                    <a:pt x="2234562" y="46187"/>
                  </a:lnTo>
                  <a:lnTo>
                    <a:pt x="2211704" y="44165"/>
                  </a:lnTo>
                  <a:lnTo>
                    <a:pt x="2188845" y="41237"/>
                  </a:lnTo>
                  <a:lnTo>
                    <a:pt x="2164292" y="38677"/>
                  </a:lnTo>
                  <a:lnTo>
                    <a:pt x="2138602" y="35590"/>
                  </a:lnTo>
                  <a:lnTo>
                    <a:pt x="2113209" y="34675"/>
                  </a:lnTo>
                  <a:lnTo>
                    <a:pt x="2087271" y="34404"/>
                  </a:lnTo>
                  <a:lnTo>
                    <a:pt x="2061806" y="34324"/>
                  </a:lnTo>
                  <a:lnTo>
                    <a:pt x="2034152" y="32607"/>
                  </a:lnTo>
                  <a:lnTo>
                    <a:pt x="2007544" y="29770"/>
                  </a:lnTo>
                  <a:lnTo>
                    <a:pt x="1983573" y="28929"/>
                  </a:lnTo>
                  <a:lnTo>
                    <a:pt x="1958690" y="28680"/>
                  </a:lnTo>
                  <a:lnTo>
                    <a:pt x="1931209" y="26913"/>
                  </a:lnTo>
                  <a:lnTo>
                    <a:pt x="1902959" y="24061"/>
                  </a:lnTo>
                  <a:lnTo>
                    <a:pt x="1876173" y="23216"/>
                  </a:lnTo>
                  <a:lnTo>
                    <a:pt x="1850457" y="22965"/>
                  </a:lnTo>
                  <a:lnTo>
                    <a:pt x="1822728" y="22891"/>
                  </a:lnTo>
                  <a:lnTo>
                    <a:pt x="1794404" y="22869"/>
                  </a:lnTo>
                  <a:lnTo>
                    <a:pt x="1765904" y="22863"/>
                  </a:lnTo>
                  <a:lnTo>
                    <a:pt x="1737351" y="22861"/>
                  </a:lnTo>
                  <a:lnTo>
                    <a:pt x="1708782" y="22860"/>
                  </a:lnTo>
                  <a:lnTo>
                    <a:pt x="1689099" y="22860"/>
                  </a:lnTo>
                  <a:lnTo>
                    <a:pt x="1667651" y="22860"/>
                  </a:lnTo>
                  <a:lnTo>
                    <a:pt x="1647111" y="22860"/>
                  </a:lnTo>
                  <a:lnTo>
                    <a:pt x="1627399" y="22860"/>
                  </a:lnTo>
                  <a:lnTo>
                    <a:pt x="1608055" y="22860"/>
                  </a:lnTo>
                  <a:lnTo>
                    <a:pt x="1588875" y="22860"/>
                  </a:lnTo>
                  <a:lnTo>
                    <a:pt x="1569766" y="22860"/>
                  </a:lnTo>
                  <a:lnTo>
                    <a:pt x="1550691" y="22860"/>
                  </a:lnTo>
                  <a:lnTo>
                    <a:pt x="1531629" y="22860"/>
                  </a:lnTo>
                  <a:lnTo>
                    <a:pt x="1512574" y="22860"/>
                  </a:lnTo>
                  <a:lnTo>
                    <a:pt x="1493522" y="22860"/>
                  </a:lnTo>
                  <a:lnTo>
                    <a:pt x="1474471" y="22860"/>
                  </a:lnTo>
                  <a:lnTo>
                    <a:pt x="1455421" y="22860"/>
                  </a:lnTo>
                  <a:lnTo>
                    <a:pt x="1436370" y="22860"/>
                  </a:lnTo>
                  <a:lnTo>
                    <a:pt x="1417320" y="21167"/>
                  </a:lnTo>
                  <a:lnTo>
                    <a:pt x="1388745" y="18336"/>
                  </a:lnTo>
                  <a:lnTo>
                    <a:pt x="1360170" y="17498"/>
                  </a:lnTo>
                  <a:lnTo>
                    <a:pt x="1333288" y="17249"/>
                  </a:lnTo>
                  <a:lnTo>
                    <a:pt x="1307544" y="17176"/>
                  </a:lnTo>
                  <a:lnTo>
                    <a:pt x="1288520" y="16524"/>
                  </a:lnTo>
                  <a:lnTo>
                    <a:pt x="1267366" y="14117"/>
                  </a:lnTo>
                  <a:lnTo>
                    <a:pt x="1240103" y="12226"/>
                  </a:lnTo>
                  <a:lnTo>
                    <a:pt x="1212906" y="11666"/>
                  </a:lnTo>
                  <a:lnTo>
                    <a:pt x="1184738" y="11500"/>
                  </a:lnTo>
                  <a:lnTo>
                    <a:pt x="1156284" y="11450"/>
                  </a:lnTo>
                  <a:lnTo>
                    <a:pt x="1130779" y="8402"/>
                  </a:lnTo>
                  <a:lnTo>
                    <a:pt x="1104101" y="6511"/>
                  </a:lnTo>
                  <a:lnTo>
                    <a:pt x="1076088" y="5951"/>
                  </a:lnTo>
                  <a:lnTo>
                    <a:pt x="1050714" y="5785"/>
                  </a:lnTo>
                  <a:lnTo>
                    <a:pt x="1024075" y="2702"/>
                  </a:lnTo>
                  <a:lnTo>
                    <a:pt x="999108" y="801"/>
                  </a:lnTo>
                  <a:lnTo>
                    <a:pt x="972589" y="237"/>
                  </a:lnTo>
                  <a:lnTo>
                    <a:pt x="947657" y="70"/>
                  </a:lnTo>
                  <a:lnTo>
                    <a:pt x="924184" y="21"/>
                  </a:lnTo>
                  <a:lnTo>
                    <a:pt x="898108" y="6"/>
                  </a:lnTo>
                  <a:lnTo>
                    <a:pt x="873307" y="2"/>
                  </a:lnTo>
                  <a:lnTo>
                    <a:pt x="849872" y="1"/>
                  </a:lnTo>
                  <a:lnTo>
                    <a:pt x="826842" y="0"/>
                  </a:lnTo>
                  <a:lnTo>
                    <a:pt x="803931" y="0"/>
                  </a:lnTo>
                  <a:lnTo>
                    <a:pt x="778022" y="0"/>
                  </a:lnTo>
                  <a:lnTo>
                    <a:pt x="753271" y="0"/>
                  </a:lnTo>
                  <a:lnTo>
                    <a:pt x="729851" y="0"/>
                  </a:lnTo>
                  <a:lnTo>
                    <a:pt x="703791" y="0"/>
                  </a:lnTo>
                  <a:lnTo>
                    <a:pt x="678995" y="0"/>
                  </a:lnTo>
                  <a:lnTo>
                    <a:pt x="655562" y="0"/>
                  </a:lnTo>
                  <a:lnTo>
                    <a:pt x="629498" y="3034"/>
                  </a:lnTo>
                  <a:lnTo>
                    <a:pt x="604701" y="4921"/>
                  </a:lnTo>
                  <a:lnTo>
                    <a:pt x="581267" y="5480"/>
                  </a:lnTo>
                  <a:lnTo>
                    <a:pt x="555203" y="5645"/>
                  </a:lnTo>
                  <a:lnTo>
                    <a:pt x="535047" y="7377"/>
                  </a:lnTo>
                  <a:lnTo>
                    <a:pt x="514024" y="9629"/>
                  </a:lnTo>
                  <a:lnTo>
                    <a:pt x="494097" y="10629"/>
                  </a:lnTo>
                  <a:lnTo>
                    <a:pt x="472964" y="11074"/>
                  </a:lnTo>
                  <a:lnTo>
                    <a:pt x="451506" y="11907"/>
                  </a:lnTo>
                  <a:lnTo>
                    <a:pt x="431386" y="14393"/>
                  </a:lnTo>
                  <a:lnTo>
                    <a:pt x="408474" y="15922"/>
                  </a:lnTo>
                  <a:lnTo>
                    <a:pt x="384109" y="17237"/>
                  </a:lnTo>
                  <a:lnTo>
                    <a:pt x="360580" y="19937"/>
                  </a:lnTo>
                  <a:lnTo>
                    <a:pt x="335729" y="21561"/>
                  </a:lnTo>
                  <a:lnTo>
                    <a:pt x="309868" y="22283"/>
                  </a:lnTo>
                  <a:lnTo>
                    <a:pt x="283558" y="22603"/>
                  </a:lnTo>
                  <a:lnTo>
                    <a:pt x="257047" y="24439"/>
                  </a:lnTo>
                  <a:lnTo>
                    <a:pt x="230448" y="26737"/>
                  </a:lnTo>
                  <a:lnTo>
                    <a:pt x="203810" y="27758"/>
                  </a:lnTo>
                  <a:lnTo>
                    <a:pt x="189213" y="28665"/>
                  </a:lnTo>
                  <a:lnTo>
                    <a:pt x="173767" y="29905"/>
                  </a:lnTo>
                  <a:lnTo>
                    <a:pt x="157755" y="31367"/>
                  </a:lnTo>
                  <a:lnTo>
                    <a:pt x="142635" y="32976"/>
                  </a:lnTo>
                  <a:lnTo>
                    <a:pt x="128110" y="34684"/>
                  </a:lnTo>
                  <a:lnTo>
                    <a:pt x="113982" y="36457"/>
                  </a:lnTo>
                  <a:lnTo>
                    <a:pt x="99483" y="38275"/>
                  </a:lnTo>
                  <a:lnTo>
                    <a:pt x="84737" y="40122"/>
                  </a:lnTo>
                  <a:lnTo>
                    <a:pt x="59886" y="43232"/>
                  </a:lnTo>
                  <a:lnTo>
                    <a:pt x="32079" y="48615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7" name="SMARTInkShape-191"/>
          <p:cNvSpPr/>
          <p:nvPr>
            <p:custDataLst>
              <p:tags r:id="rId6"/>
            </p:custDataLst>
          </p:nvPr>
        </p:nvSpPr>
        <p:spPr>
          <a:xfrm>
            <a:off x="3080385" y="3228982"/>
            <a:ext cx="582931" cy="51429"/>
          </a:xfrm>
          <a:custGeom>
            <a:avLst/>
            <a:gdLst/>
            <a:ahLst/>
            <a:cxnLst/>
            <a:rect l="0" t="0" r="0" b="0"/>
            <a:pathLst>
              <a:path w="582931" h="51429">
                <a:moveTo>
                  <a:pt x="582930" y="51428"/>
                </a:moveTo>
                <a:lnTo>
                  <a:pt x="582930" y="51428"/>
                </a:lnTo>
                <a:lnTo>
                  <a:pt x="577098" y="50793"/>
                </a:lnTo>
                <a:lnTo>
                  <a:pt x="558918" y="43518"/>
                </a:lnTo>
                <a:lnTo>
                  <a:pt x="539197" y="35326"/>
                </a:lnTo>
                <a:lnTo>
                  <a:pt x="513245" y="27184"/>
                </a:lnTo>
                <a:lnTo>
                  <a:pt x="487141" y="18421"/>
                </a:lnTo>
                <a:lnTo>
                  <a:pt x="459933" y="11803"/>
                </a:lnTo>
                <a:lnTo>
                  <a:pt x="439364" y="8417"/>
                </a:lnTo>
                <a:lnTo>
                  <a:pt x="419640" y="6912"/>
                </a:lnTo>
                <a:lnTo>
                  <a:pt x="398597" y="4550"/>
                </a:lnTo>
                <a:lnTo>
                  <a:pt x="376544" y="2018"/>
                </a:lnTo>
                <a:lnTo>
                  <a:pt x="354043" y="893"/>
                </a:lnTo>
                <a:lnTo>
                  <a:pt x="329649" y="393"/>
                </a:lnTo>
                <a:lnTo>
                  <a:pt x="304626" y="171"/>
                </a:lnTo>
                <a:lnTo>
                  <a:pt x="280804" y="72"/>
                </a:lnTo>
                <a:lnTo>
                  <a:pt x="257517" y="28"/>
                </a:lnTo>
                <a:lnTo>
                  <a:pt x="233832" y="9"/>
                </a:lnTo>
                <a:lnTo>
                  <a:pt x="208489" y="0"/>
                </a:lnTo>
                <a:lnTo>
                  <a:pt x="184101" y="1689"/>
                </a:lnTo>
                <a:lnTo>
                  <a:pt x="159928" y="4557"/>
                </a:lnTo>
                <a:lnTo>
                  <a:pt x="134367" y="7948"/>
                </a:lnTo>
                <a:lnTo>
                  <a:pt x="109884" y="11572"/>
                </a:lnTo>
                <a:lnTo>
                  <a:pt x="85667" y="15299"/>
                </a:lnTo>
                <a:lnTo>
                  <a:pt x="60088" y="19072"/>
                </a:lnTo>
                <a:lnTo>
                  <a:pt x="35576" y="23376"/>
                </a:lnTo>
                <a:lnTo>
                  <a:pt x="0" y="3428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07" name="SMARTInkShape-Group75"/>
          <p:cNvGrpSpPr/>
          <p:nvPr/>
        </p:nvGrpSpPr>
        <p:grpSpPr>
          <a:xfrm>
            <a:off x="2554847" y="2492534"/>
            <a:ext cx="1519132" cy="265149"/>
            <a:chOff x="2554847" y="2492534"/>
            <a:chExt cx="1519132" cy="265149"/>
          </a:xfrm>
        </p:grpSpPr>
        <p:sp>
          <p:nvSpPr>
            <p:cNvPr id="98" name="SMARTInkShape-192"/>
            <p:cNvSpPr/>
            <p:nvPr>
              <p:custDataLst>
                <p:tags r:id="rId12"/>
              </p:custDataLst>
            </p:nvPr>
          </p:nvSpPr>
          <p:spPr>
            <a:xfrm>
              <a:off x="3940058" y="2560657"/>
              <a:ext cx="133921" cy="142433"/>
            </a:xfrm>
            <a:custGeom>
              <a:avLst/>
              <a:gdLst/>
              <a:ahLst/>
              <a:cxnLst/>
              <a:rect l="0" t="0" r="0" b="0"/>
              <a:pathLst>
                <a:path w="133921" h="142433">
                  <a:moveTo>
                    <a:pt x="3292" y="39668"/>
                  </a:moveTo>
                  <a:lnTo>
                    <a:pt x="3292" y="39668"/>
                  </a:lnTo>
                  <a:lnTo>
                    <a:pt x="3292" y="47623"/>
                  </a:lnTo>
                  <a:lnTo>
                    <a:pt x="0" y="58902"/>
                  </a:lnTo>
                  <a:lnTo>
                    <a:pt x="7744" y="87471"/>
                  </a:lnTo>
                  <a:lnTo>
                    <a:pt x="13642" y="98776"/>
                  </a:lnTo>
                  <a:lnTo>
                    <a:pt x="23151" y="109534"/>
                  </a:lnTo>
                  <a:lnTo>
                    <a:pt x="49200" y="127194"/>
                  </a:lnTo>
                  <a:lnTo>
                    <a:pt x="69741" y="138464"/>
                  </a:lnTo>
                  <a:lnTo>
                    <a:pt x="91817" y="142001"/>
                  </a:lnTo>
                  <a:lnTo>
                    <a:pt x="104810" y="142432"/>
                  </a:lnTo>
                  <a:lnTo>
                    <a:pt x="112123" y="139104"/>
                  </a:lnTo>
                  <a:lnTo>
                    <a:pt x="124132" y="129654"/>
                  </a:lnTo>
                  <a:lnTo>
                    <a:pt x="126848" y="123900"/>
                  </a:lnTo>
                  <a:lnTo>
                    <a:pt x="133815" y="98636"/>
                  </a:lnTo>
                  <a:lnTo>
                    <a:pt x="133920" y="79538"/>
                  </a:lnTo>
                  <a:lnTo>
                    <a:pt x="128901" y="51136"/>
                  </a:lnTo>
                  <a:lnTo>
                    <a:pt x="121135" y="30399"/>
                  </a:lnTo>
                  <a:lnTo>
                    <a:pt x="115780" y="24330"/>
                  </a:lnTo>
                  <a:lnTo>
                    <a:pt x="89861" y="3504"/>
                  </a:lnTo>
                  <a:lnTo>
                    <a:pt x="82211" y="801"/>
                  </a:lnTo>
                  <a:lnTo>
                    <a:pt x="72889" y="0"/>
                  </a:lnTo>
                  <a:lnTo>
                    <a:pt x="70645" y="523"/>
                  </a:lnTo>
                  <a:lnTo>
                    <a:pt x="69149" y="1506"/>
                  </a:lnTo>
                  <a:lnTo>
                    <a:pt x="62624" y="9431"/>
                  </a:lnTo>
                  <a:lnTo>
                    <a:pt x="61411" y="13106"/>
                  </a:lnTo>
                  <a:lnTo>
                    <a:pt x="62566" y="18549"/>
                  </a:lnTo>
                  <a:lnTo>
                    <a:pt x="65448" y="26324"/>
                  </a:lnTo>
                  <a:lnTo>
                    <a:pt x="71872" y="339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9" name="SMARTInkShape-193"/>
            <p:cNvSpPr/>
            <p:nvPr>
              <p:custDataLst>
                <p:tags r:id="rId13"/>
              </p:custDataLst>
            </p:nvPr>
          </p:nvSpPr>
          <p:spPr>
            <a:xfrm>
              <a:off x="3823356" y="2548926"/>
              <a:ext cx="113000" cy="122673"/>
            </a:xfrm>
            <a:custGeom>
              <a:avLst/>
              <a:gdLst/>
              <a:ahLst/>
              <a:cxnLst/>
              <a:rect l="0" t="0" r="0" b="0"/>
              <a:pathLst>
                <a:path w="113000" h="122673">
                  <a:moveTo>
                    <a:pt x="5694" y="68544"/>
                  </a:moveTo>
                  <a:lnTo>
                    <a:pt x="5694" y="68544"/>
                  </a:lnTo>
                  <a:lnTo>
                    <a:pt x="5694" y="63623"/>
                  </a:lnTo>
                  <a:lnTo>
                    <a:pt x="5694" y="67819"/>
                  </a:lnTo>
                  <a:lnTo>
                    <a:pt x="4001" y="68222"/>
                  </a:lnTo>
                  <a:lnTo>
                    <a:pt x="2660" y="68329"/>
                  </a:lnTo>
                  <a:lnTo>
                    <a:pt x="1766" y="69036"/>
                  </a:lnTo>
                  <a:lnTo>
                    <a:pt x="773" y="71514"/>
                  </a:lnTo>
                  <a:lnTo>
                    <a:pt x="0" y="87622"/>
                  </a:lnTo>
                  <a:lnTo>
                    <a:pt x="3019" y="96351"/>
                  </a:lnTo>
                  <a:lnTo>
                    <a:pt x="11558" y="108197"/>
                  </a:lnTo>
                  <a:lnTo>
                    <a:pt x="15921" y="112203"/>
                  </a:lnTo>
                  <a:lnTo>
                    <a:pt x="22092" y="116099"/>
                  </a:lnTo>
                  <a:lnTo>
                    <a:pt x="43896" y="122672"/>
                  </a:lnTo>
                  <a:lnTo>
                    <a:pt x="51459" y="122657"/>
                  </a:lnTo>
                  <a:lnTo>
                    <a:pt x="76200" y="117102"/>
                  </a:lnTo>
                  <a:lnTo>
                    <a:pt x="83173" y="112139"/>
                  </a:lnTo>
                  <a:lnTo>
                    <a:pt x="104138" y="87629"/>
                  </a:lnTo>
                  <a:lnTo>
                    <a:pt x="112103" y="65840"/>
                  </a:lnTo>
                  <a:lnTo>
                    <a:pt x="112999" y="51233"/>
                  </a:lnTo>
                  <a:lnTo>
                    <a:pt x="107186" y="24619"/>
                  </a:lnTo>
                  <a:lnTo>
                    <a:pt x="95148" y="4673"/>
                  </a:lnTo>
                  <a:lnTo>
                    <a:pt x="91383" y="2057"/>
                  </a:lnTo>
                  <a:lnTo>
                    <a:pt x="85693" y="584"/>
                  </a:lnTo>
                  <a:lnTo>
                    <a:pt x="67448" y="0"/>
                  </a:lnTo>
                  <a:lnTo>
                    <a:pt x="63197" y="1674"/>
                  </a:lnTo>
                  <a:lnTo>
                    <a:pt x="61174" y="3009"/>
                  </a:lnTo>
                  <a:lnTo>
                    <a:pt x="45709" y="24208"/>
                  </a:lnTo>
                  <a:lnTo>
                    <a:pt x="41680" y="32971"/>
                  </a:lnTo>
                  <a:lnTo>
                    <a:pt x="40319" y="38587"/>
                  </a:lnTo>
                  <a:lnTo>
                    <a:pt x="45699" y="513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0" name="SMARTInkShape-194"/>
            <p:cNvSpPr/>
            <p:nvPr>
              <p:custDataLst>
                <p:tags r:id="rId14"/>
              </p:custDataLst>
            </p:nvPr>
          </p:nvSpPr>
          <p:spPr>
            <a:xfrm>
              <a:off x="3652701" y="2548996"/>
              <a:ext cx="130340" cy="130446"/>
            </a:xfrm>
            <a:custGeom>
              <a:avLst/>
              <a:gdLst/>
              <a:ahLst/>
              <a:cxnLst/>
              <a:rect l="0" t="0" r="0" b="0"/>
              <a:pathLst>
                <a:path w="130340" h="130446">
                  <a:moveTo>
                    <a:pt x="16329" y="39899"/>
                  </a:moveTo>
                  <a:lnTo>
                    <a:pt x="16329" y="39899"/>
                  </a:lnTo>
                  <a:lnTo>
                    <a:pt x="16329" y="42933"/>
                  </a:lnTo>
                  <a:lnTo>
                    <a:pt x="15694" y="43827"/>
                  </a:lnTo>
                  <a:lnTo>
                    <a:pt x="14636" y="44422"/>
                  </a:lnTo>
                  <a:lnTo>
                    <a:pt x="13295" y="44820"/>
                  </a:lnTo>
                  <a:lnTo>
                    <a:pt x="12402" y="45719"/>
                  </a:lnTo>
                  <a:lnTo>
                    <a:pt x="11409" y="48412"/>
                  </a:lnTo>
                  <a:lnTo>
                    <a:pt x="10136" y="55315"/>
                  </a:lnTo>
                  <a:lnTo>
                    <a:pt x="6733" y="61541"/>
                  </a:lnTo>
                  <a:lnTo>
                    <a:pt x="4425" y="77474"/>
                  </a:lnTo>
                  <a:lnTo>
                    <a:pt x="1019" y="84193"/>
                  </a:lnTo>
                  <a:lnTo>
                    <a:pt x="0" y="90489"/>
                  </a:lnTo>
                  <a:lnTo>
                    <a:pt x="1240" y="95827"/>
                  </a:lnTo>
                  <a:lnTo>
                    <a:pt x="3273" y="100316"/>
                  </a:lnTo>
                  <a:lnTo>
                    <a:pt x="5052" y="106413"/>
                  </a:lnTo>
                  <a:lnTo>
                    <a:pt x="18314" y="121808"/>
                  </a:lnTo>
                  <a:lnTo>
                    <a:pt x="23773" y="123927"/>
                  </a:lnTo>
                  <a:lnTo>
                    <a:pt x="29797" y="125505"/>
                  </a:lnTo>
                  <a:lnTo>
                    <a:pt x="37394" y="129328"/>
                  </a:lnTo>
                  <a:lnTo>
                    <a:pt x="43895" y="130445"/>
                  </a:lnTo>
                  <a:lnTo>
                    <a:pt x="59051" y="126600"/>
                  </a:lnTo>
                  <a:lnTo>
                    <a:pt x="86935" y="115382"/>
                  </a:lnTo>
                  <a:lnTo>
                    <a:pt x="101385" y="105797"/>
                  </a:lnTo>
                  <a:lnTo>
                    <a:pt x="120193" y="83646"/>
                  </a:lnTo>
                  <a:lnTo>
                    <a:pt x="128427" y="56920"/>
                  </a:lnTo>
                  <a:lnTo>
                    <a:pt x="130339" y="36324"/>
                  </a:lnTo>
                  <a:lnTo>
                    <a:pt x="128807" y="30267"/>
                  </a:lnTo>
                  <a:lnTo>
                    <a:pt x="117187" y="10318"/>
                  </a:lnTo>
                  <a:lnTo>
                    <a:pt x="111548" y="3971"/>
                  </a:lnTo>
                  <a:lnTo>
                    <a:pt x="106061" y="1706"/>
                  </a:lnTo>
                  <a:lnTo>
                    <a:pt x="80999" y="0"/>
                  </a:lnTo>
                  <a:lnTo>
                    <a:pt x="65839" y="4478"/>
                  </a:lnTo>
                  <a:lnTo>
                    <a:pt x="54423" y="10283"/>
                  </a:lnTo>
                  <a:lnTo>
                    <a:pt x="26983" y="35068"/>
                  </a:lnTo>
                  <a:lnTo>
                    <a:pt x="14523" y="55384"/>
                  </a:lnTo>
                  <a:lnTo>
                    <a:pt x="10957" y="71953"/>
                  </a:lnTo>
                  <a:lnTo>
                    <a:pt x="16329" y="79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1" name="SMARTInkShape-195"/>
            <p:cNvSpPr/>
            <p:nvPr>
              <p:custDataLst>
                <p:tags r:id="rId15"/>
              </p:custDataLst>
            </p:nvPr>
          </p:nvSpPr>
          <p:spPr>
            <a:xfrm>
              <a:off x="3406935" y="2577825"/>
              <a:ext cx="136099" cy="124240"/>
            </a:xfrm>
            <a:custGeom>
              <a:avLst/>
              <a:gdLst/>
              <a:ahLst/>
              <a:cxnLst/>
              <a:rect l="0" t="0" r="0" b="0"/>
              <a:pathLst>
                <a:path w="136099" h="124240">
                  <a:moveTo>
                    <a:pt x="4920" y="56790"/>
                  </a:moveTo>
                  <a:lnTo>
                    <a:pt x="4920" y="56790"/>
                  </a:lnTo>
                  <a:lnTo>
                    <a:pt x="4920" y="70439"/>
                  </a:lnTo>
                  <a:lnTo>
                    <a:pt x="4285" y="71604"/>
                  </a:lnTo>
                  <a:lnTo>
                    <a:pt x="3227" y="72381"/>
                  </a:lnTo>
                  <a:lnTo>
                    <a:pt x="1886" y="72899"/>
                  </a:lnTo>
                  <a:lnTo>
                    <a:pt x="993" y="73879"/>
                  </a:lnTo>
                  <a:lnTo>
                    <a:pt x="0" y="76662"/>
                  </a:lnTo>
                  <a:lnTo>
                    <a:pt x="369" y="78293"/>
                  </a:lnTo>
                  <a:lnTo>
                    <a:pt x="9121" y="95635"/>
                  </a:lnTo>
                  <a:lnTo>
                    <a:pt x="9626" y="97927"/>
                  </a:lnTo>
                  <a:lnTo>
                    <a:pt x="13573" y="102166"/>
                  </a:lnTo>
                  <a:lnTo>
                    <a:pt x="30707" y="111989"/>
                  </a:lnTo>
                  <a:lnTo>
                    <a:pt x="56740" y="121554"/>
                  </a:lnTo>
                  <a:lnTo>
                    <a:pt x="70580" y="124239"/>
                  </a:lnTo>
                  <a:lnTo>
                    <a:pt x="85758" y="122001"/>
                  </a:lnTo>
                  <a:lnTo>
                    <a:pt x="111338" y="111907"/>
                  </a:lnTo>
                  <a:lnTo>
                    <a:pt x="117411" y="106474"/>
                  </a:lnTo>
                  <a:lnTo>
                    <a:pt x="126483" y="92639"/>
                  </a:lnTo>
                  <a:lnTo>
                    <a:pt x="133318" y="65174"/>
                  </a:lnTo>
                  <a:lnTo>
                    <a:pt x="136098" y="38583"/>
                  </a:lnTo>
                  <a:lnTo>
                    <a:pt x="135677" y="25066"/>
                  </a:lnTo>
                  <a:lnTo>
                    <a:pt x="131787" y="15146"/>
                  </a:lnTo>
                  <a:lnTo>
                    <a:pt x="128403" y="10130"/>
                  </a:lnTo>
                  <a:lnTo>
                    <a:pt x="119895" y="3736"/>
                  </a:lnTo>
                  <a:lnTo>
                    <a:pt x="109331" y="854"/>
                  </a:lnTo>
                  <a:lnTo>
                    <a:pt x="98157" y="0"/>
                  </a:lnTo>
                  <a:lnTo>
                    <a:pt x="79076" y="4274"/>
                  </a:lnTo>
                  <a:lnTo>
                    <a:pt x="54605" y="15587"/>
                  </a:lnTo>
                  <a:lnTo>
                    <a:pt x="29482" y="35274"/>
                  </a:lnTo>
                  <a:lnTo>
                    <a:pt x="27010" y="38636"/>
                  </a:lnTo>
                  <a:lnTo>
                    <a:pt x="24263" y="47452"/>
                  </a:lnTo>
                  <a:lnTo>
                    <a:pt x="22499" y="65599"/>
                  </a:lnTo>
                  <a:lnTo>
                    <a:pt x="23952" y="71923"/>
                  </a:lnTo>
                  <a:lnTo>
                    <a:pt x="27911" y="79267"/>
                  </a:lnTo>
                  <a:lnTo>
                    <a:pt x="33495" y="853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2" name="SMARTInkShape-196"/>
            <p:cNvSpPr/>
            <p:nvPr>
              <p:custDataLst>
                <p:tags r:id="rId16"/>
              </p:custDataLst>
            </p:nvPr>
          </p:nvSpPr>
          <p:spPr>
            <a:xfrm>
              <a:off x="3211830" y="2492534"/>
              <a:ext cx="154306" cy="253721"/>
            </a:xfrm>
            <a:custGeom>
              <a:avLst/>
              <a:gdLst/>
              <a:ahLst/>
              <a:cxnLst/>
              <a:rect l="0" t="0" r="0" b="0"/>
              <a:pathLst>
                <a:path w="154306" h="253721">
                  <a:moveTo>
                    <a:pt x="0" y="4921"/>
                  </a:moveTo>
                  <a:lnTo>
                    <a:pt x="0" y="4921"/>
                  </a:lnTo>
                  <a:lnTo>
                    <a:pt x="16576" y="4286"/>
                  </a:lnTo>
                  <a:lnTo>
                    <a:pt x="34615" y="0"/>
                  </a:lnTo>
                  <a:lnTo>
                    <a:pt x="60361" y="4196"/>
                  </a:lnTo>
                  <a:lnTo>
                    <a:pt x="83767" y="12812"/>
                  </a:lnTo>
                  <a:lnTo>
                    <a:pt x="109852" y="25892"/>
                  </a:lnTo>
                  <a:lnTo>
                    <a:pt x="115075" y="29693"/>
                  </a:lnTo>
                  <a:lnTo>
                    <a:pt x="117819" y="33499"/>
                  </a:lnTo>
                  <a:lnTo>
                    <a:pt x="119365" y="39212"/>
                  </a:lnTo>
                  <a:lnTo>
                    <a:pt x="119977" y="57467"/>
                  </a:lnTo>
                  <a:lnTo>
                    <a:pt x="118719" y="59636"/>
                  </a:lnTo>
                  <a:lnTo>
                    <a:pt x="93146" y="80306"/>
                  </a:lnTo>
                  <a:lnTo>
                    <a:pt x="67433" y="100434"/>
                  </a:lnTo>
                  <a:lnTo>
                    <a:pt x="41547" y="119256"/>
                  </a:lnTo>
                  <a:lnTo>
                    <a:pt x="13425" y="145893"/>
                  </a:lnTo>
                  <a:lnTo>
                    <a:pt x="4966" y="157321"/>
                  </a:lnTo>
                  <a:lnTo>
                    <a:pt x="1471" y="171785"/>
                  </a:lnTo>
                  <a:lnTo>
                    <a:pt x="436" y="182068"/>
                  </a:lnTo>
                  <a:lnTo>
                    <a:pt x="3163" y="192170"/>
                  </a:lnTo>
                  <a:lnTo>
                    <a:pt x="17813" y="210734"/>
                  </a:lnTo>
                  <a:lnTo>
                    <a:pt x="25697" y="217678"/>
                  </a:lnTo>
                  <a:lnTo>
                    <a:pt x="51809" y="232414"/>
                  </a:lnTo>
                  <a:lnTo>
                    <a:pt x="80059" y="244554"/>
                  </a:lnTo>
                  <a:lnTo>
                    <a:pt x="97170" y="248855"/>
                  </a:lnTo>
                  <a:lnTo>
                    <a:pt x="125097" y="253720"/>
                  </a:lnTo>
                  <a:lnTo>
                    <a:pt x="140283" y="251193"/>
                  </a:lnTo>
                  <a:lnTo>
                    <a:pt x="154305" y="2449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3" name="SMARTInkShape-197"/>
            <p:cNvSpPr/>
            <p:nvPr>
              <p:custDataLst>
                <p:tags r:id="rId17"/>
              </p:custDataLst>
            </p:nvPr>
          </p:nvSpPr>
          <p:spPr>
            <a:xfrm>
              <a:off x="3006090" y="2571750"/>
              <a:ext cx="165736" cy="8537"/>
            </a:xfrm>
            <a:custGeom>
              <a:avLst/>
              <a:gdLst/>
              <a:ahLst/>
              <a:cxnLst/>
              <a:rect l="0" t="0" r="0" b="0"/>
              <a:pathLst>
                <a:path w="165736" h="8537">
                  <a:moveTo>
                    <a:pt x="0" y="0"/>
                  </a:moveTo>
                  <a:lnTo>
                    <a:pt x="0" y="0"/>
                  </a:lnTo>
                  <a:lnTo>
                    <a:pt x="25570" y="0"/>
                  </a:lnTo>
                  <a:lnTo>
                    <a:pt x="53175" y="1693"/>
                  </a:lnTo>
                  <a:lnTo>
                    <a:pt x="80239" y="5185"/>
                  </a:lnTo>
                  <a:lnTo>
                    <a:pt x="108615" y="5645"/>
                  </a:lnTo>
                  <a:lnTo>
                    <a:pt x="137164" y="8536"/>
                  </a:lnTo>
                  <a:lnTo>
                    <a:pt x="153318" y="5451"/>
                  </a:lnTo>
                  <a:lnTo>
                    <a:pt x="1657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4" name="SMARTInkShape-198"/>
            <p:cNvSpPr/>
            <p:nvPr>
              <p:custDataLst>
                <p:tags r:id="rId18"/>
              </p:custDataLst>
            </p:nvPr>
          </p:nvSpPr>
          <p:spPr>
            <a:xfrm>
              <a:off x="3040380" y="2640330"/>
              <a:ext cx="68581" cy="22785"/>
            </a:xfrm>
            <a:custGeom>
              <a:avLst/>
              <a:gdLst/>
              <a:ahLst/>
              <a:cxnLst/>
              <a:rect l="0" t="0" r="0" b="0"/>
              <a:pathLst>
                <a:path w="68581" h="22785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4523" y="6217"/>
                  </a:lnTo>
                  <a:lnTo>
                    <a:pt x="4921" y="7954"/>
                  </a:lnTo>
                  <a:lnTo>
                    <a:pt x="5820" y="9113"/>
                  </a:lnTo>
                  <a:lnTo>
                    <a:pt x="8514" y="10400"/>
                  </a:lnTo>
                  <a:lnTo>
                    <a:pt x="19344" y="11862"/>
                  </a:lnTo>
                  <a:lnTo>
                    <a:pt x="26828" y="15297"/>
                  </a:lnTo>
                  <a:lnTo>
                    <a:pt x="54546" y="22282"/>
                  </a:lnTo>
                  <a:lnTo>
                    <a:pt x="64678" y="22784"/>
                  </a:lnTo>
                  <a:lnTo>
                    <a:pt x="65979" y="22174"/>
                  </a:lnTo>
                  <a:lnTo>
                    <a:pt x="66846" y="21133"/>
                  </a:lnTo>
                  <a:lnTo>
                    <a:pt x="68238" y="17933"/>
                  </a:lnTo>
                  <a:lnTo>
                    <a:pt x="6858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5" name="SMARTInkShape-199"/>
            <p:cNvSpPr/>
            <p:nvPr>
              <p:custDataLst>
                <p:tags r:id="rId19"/>
              </p:custDataLst>
            </p:nvPr>
          </p:nvSpPr>
          <p:spPr>
            <a:xfrm>
              <a:off x="2708910" y="2548998"/>
              <a:ext cx="280036" cy="204603"/>
            </a:xfrm>
            <a:custGeom>
              <a:avLst/>
              <a:gdLst/>
              <a:ahLst/>
              <a:cxnLst/>
              <a:rect l="0" t="0" r="0" b="0"/>
              <a:pathLst>
                <a:path w="280036" h="204603">
                  <a:moveTo>
                    <a:pt x="0" y="194202"/>
                  </a:moveTo>
                  <a:lnTo>
                    <a:pt x="0" y="194202"/>
                  </a:lnTo>
                  <a:lnTo>
                    <a:pt x="0" y="204602"/>
                  </a:lnTo>
                  <a:lnTo>
                    <a:pt x="0" y="200621"/>
                  </a:lnTo>
                  <a:lnTo>
                    <a:pt x="3928" y="195493"/>
                  </a:lnTo>
                  <a:lnTo>
                    <a:pt x="12124" y="169198"/>
                  </a:lnTo>
                  <a:lnTo>
                    <a:pt x="28337" y="141060"/>
                  </a:lnTo>
                  <a:lnTo>
                    <a:pt x="32914" y="131213"/>
                  </a:lnTo>
                  <a:lnTo>
                    <a:pt x="46817" y="107582"/>
                  </a:lnTo>
                  <a:lnTo>
                    <a:pt x="63260" y="79784"/>
                  </a:lnTo>
                  <a:lnTo>
                    <a:pt x="78039" y="55239"/>
                  </a:lnTo>
                  <a:lnTo>
                    <a:pt x="94659" y="27156"/>
                  </a:lnTo>
                  <a:lnTo>
                    <a:pt x="108555" y="0"/>
                  </a:lnTo>
                  <a:lnTo>
                    <a:pt x="108576" y="2958"/>
                  </a:lnTo>
                  <a:lnTo>
                    <a:pt x="100071" y="30520"/>
                  </a:lnTo>
                  <a:lnTo>
                    <a:pt x="94377" y="54983"/>
                  </a:lnTo>
                  <a:lnTo>
                    <a:pt x="91698" y="82904"/>
                  </a:lnTo>
                  <a:lnTo>
                    <a:pt x="92126" y="102720"/>
                  </a:lnTo>
                  <a:lnTo>
                    <a:pt x="99402" y="123461"/>
                  </a:lnTo>
                  <a:lnTo>
                    <a:pt x="104876" y="132037"/>
                  </a:lnTo>
                  <a:lnTo>
                    <a:pt x="113554" y="138600"/>
                  </a:lnTo>
                  <a:lnTo>
                    <a:pt x="121134" y="141532"/>
                  </a:lnTo>
                  <a:lnTo>
                    <a:pt x="130436" y="142401"/>
                  </a:lnTo>
                  <a:lnTo>
                    <a:pt x="141235" y="139625"/>
                  </a:lnTo>
                  <a:lnTo>
                    <a:pt x="166887" y="129323"/>
                  </a:lnTo>
                  <a:lnTo>
                    <a:pt x="192172" y="113072"/>
                  </a:lnTo>
                  <a:lnTo>
                    <a:pt x="219061" y="89250"/>
                  </a:lnTo>
                  <a:lnTo>
                    <a:pt x="244051" y="62747"/>
                  </a:lnTo>
                  <a:lnTo>
                    <a:pt x="264766" y="38091"/>
                  </a:lnTo>
                  <a:lnTo>
                    <a:pt x="268592" y="35919"/>
                  </a:lnTo>
                  <a:lnTo>
                    <a:pt x="270502" y="35340"/>
                  </a:lnTo>
                  <a:lnTo>
                    <a:pt x="271774" y="34319"/>
                  </a:lnTo>
                  <a:lnTo>
                    <a:pt x="274201" y="30483"/>
                  </a:lnTo>
                  <a:lnTo>
                    <a:pt x="279141" y="28732"/>
                  </a:lnTo>
                  <a:lnTo>
                    <a:pt x="279638" y="26892"/>
                  </a:lnTo>
                  <a:lnTo>
                    <a:pt x="280035" y="227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6" name="SMARTInkShape-200"/>
            <p:cNvSpPr/>
            <p:nvPr>
              <p:custDataLst>
                <p:tags r:id="rId20"/>
              </p:custDataLst>
            </p:nvPr>
          </p:nvSpPr>
          <p:spPr>
            <a:xfrm>
              <a:off x="2554847" y="2526030"/>
              <a:ext cx="148349" cy="231653"/>
            </a:xfrm>
            <a:custGeom>
              <a:avLst/>
              <a:gdLst/>
              <a:ahLst/>
              <a:cxnLst/>
              <a:rect l="0" t="0" r="0" b="0"/>
              <a:pathLst>
                <a:path w="148349" h="231653">
                  <a:moveTo>
                    <a:pt x="28333" y="62865"/>
                  </a:moveTo>
                  <a:lnTo>
                    <a:pt x="28333" y="62865"/>
                  </a:lnTo>
                  <a:lnTo>
                    <a:pt x="28333" y="90756"/>
                  </a:lnTo>
                  <a:lnTo>
                    <a:pt x="23148" y="116912"/>
                  </a:lnTo>
                  <a:lnTo>
                    <a:pt x="22688" y="143219"/>
                  </a:lnTo>
                  <a:lnTo>
                    <a:pt x="18104" y="166972"/>
                  </a:lnTo>
                  <a:lnTo>
                    <a:pt x="13133" y="193203"/>
                  </a:lnTo>
                  <a:lnTo>
                    <a:pt x="6053" y="220323"/>
                  </a:lnTo>
                  <a:lnTo>
                    <a:pt x="5731" y="224498"/>
                  </a:lnTo>
                  <a:lnTo>
                    <a:pt x="5010" y="225865"/>
                  </a:lnTo>
                  <a:lnTo>
                    <a:pt x="3894" y="226777"/>
                  </a:lnTo>
                  <a:lnTo>
                    <a:pt x="2516" y="227384"/>
                  </a:lnTo>
                  <a:lnTo>
                    <a:pt x="1596" y="228425"/>
                  </a:lnTo>
                  <a:lnTo>
                    <a:pt x="303" y="231652"/>
                  </a:lnTo>
                  <a:lnTo>
                    <a:pt x="121" y="231270"/>
                  </a:lnTo>
                  <a:lnTo>
                    <a:pt x="0" y="230380"/>
                  </a:lnTo>
                  <a:lnTo>
                    <a:pt x="554" y="229787"/>
                  </a:lnTo>
                  <a:lnTo>
                    <a:pt x="2864" y="229127"/>
                  </a:lnTo>
                  <a:lnTo>
                    <a:pt x="3733" y="228316"/>
                  </a:lnTo>
                  <a:lnTo>
                    <a:pt x="6823" y="222453"/>
                  </a:lnTo>
                  <a:lnTo>
                    <a:pt x="21401" y="197245"/>
                  </a:lnTo>
                  <a:lnTo>
                    <a:pt x="41896" y="169419"/>
                  </a:lnTo>
                  <a:lnTo>
                    <a:pt x="60748" y="142607"/>
                  </a:lnTo>
                  <a:lnTo>
                    <a:pt x="75249" y="114265"/>
                  </a:lnTo>
                  <a:lnTo>
                    <a:pt x="89333" y="85720"/>
                  </a:lnTo>
                  <a:lnTo>
                    <a:pt x="106694" y="60183"/>
                  </a:lnTo>
                  <a:lnTo>
                    <a:pt x="119305" y="35630"/>
                  </a:lnTo>
                  <a:lnTo>
                    <a:pt x="133081" y="10732"/>
                  </a:lnTo>
                  <a:lnTo>
                    <a:pt x="142298" y="366"/>
                  </a:lnTo>
                  <a:lnTo>
                    <a:pt x="14834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13" name="SMARTInkShape-Group76"/>
          <p:cNvGrpSpPr/>
          <p:nvPr/>
        </p:nvGrpSpPr>
        <p:grpSpPr>
          <a:xfrm>
            <a:off x="4251989" y="2509851"/>
            <a:ext cx="708632" cy="261925"/>
            <a:chOff x="4251989" y="2509851"/>
            <a:chExt cx="708632" cy="261925"/>
          </a:xfrm>
        </p:grpSpPr>
        <p:sp>
          <p:nvSpPr>
            <p:cNvPr id="108" name="SMARTInkShape-201"/>
            <p:cNvSpPr/>
            <p:nvPr>
              <p:custDataLst>
                <p:tags r:id="rId7"/>
              </p:custDataLst>
            </p:nvPr>
          </p:nvSpPr>
          <p:spPr>
            <a:xfrm>
              <a:off x="4806315" y="2671327"/>
              <a:ext cx="154306" cy="89019"/>
            </a:xfrm>
            <a:custGeom>
              <a:avLst/>
              <a:gdLst/>
              <a:ahLst/>
              <a:cxnLst/>
              <a:rect l="0" t="0" r="0" b="0"/>
              <a:pathLst>
                <a:path w="154306" h="89019">
                  <a:moveTo>
                    <a:pt x="0" y="3293"/>
                  </a:moveTo>
                  <a:lnTo>
                    <a:pt x="0" y="3293"/>
                  </a:lnTo>
                  <a:lnTo>
                    <a:pt x="13434" y="3293"/>
                  </a:lnTo>
                  <a:lnTo>
                    <a:pt x="25537" y="0"/>
                  </a:lnTo>
                  <a:lnTo>
                    <a:pt x="51620" y="4190"/>
                  </a:lnTo>
                  <a:lnTo>
                    <a:pt x="75198" y="19153"/>
                  </a:lnTo>
                  <a:lnTo>
                    <a:pt x="101896" y="38458"/>
                  </a:lnTo>
                  <a:lnTo>
                    <a:pt x="128242" y="60616"/>
                  </a:lnTo>
                  <a:lnTo>
                    <a:pt x="154305" y="890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9" name="SMARTInkShape-202"/>
            <p:cNvSpPr/>
            <p:nvPr>
              <p:custDataLst>
                <p:tags r:id="rId8"/>
              </p:custDataLst>
            </p:nvPr>
          </p:nvSpPr>
          <p:spPr>
            <a:xfrm>
              <a:off x="4720592" y="2646045"/>
              <a:ext cx="17144" cy="125731"/>
            </a:xfrm>
            <a:custGeom>
              <a:avLst/>
              <a:gdLst/>
              <a:ahLst/>
              <a:cxnLst/>
              <a:rect l="0" t="0" r="0" b="0"/>
              <a:pathLst>
                <a:path w="17144" h="125731">
                  <a:moveTo>
                    <a:pt x="17143" y="0"/>
                  </a:moveTo>
                  <a:lnTo>
                    <a:pt x="17143" y="0"/>
                  </a:lnTo>
                  <a:lnTo>
                    <a:pt x="17143" y="8514"/>
                  </a:lnTo>
                  <a:lnTo>
                    <a:pt x="15450" y="11827"/>
                  </a:lnTo>
                  <a:lnTo>
                    <a:pt x="13215" y="15416"/>
                  </a:lnTo>
                  <a:lnTo>
                    <a:pt x="11958" y="21642"/>
                  </a:lnTo>
                  <a:lnTo>
                    <a:pt x="10950" y="30613"/>
                  </a:lnTo>
                  <a:lnTo>
                    <a:pt x="7547" y="38210"/>
                  </a:lnTo>
                  <a:lnTo>
                    <a:pt x="864" y="66753"/>
                  </a:lnTo>
                  <a:lnTo>
                    <a:pt x="32" y="91796"/>
                  </a:lnTo>
                  <a:lnTo>
                    <a:pt x="0" y="110176"/>
                  </a:lnTo>
                  <a:lnTo>
                    <a:pt x="1692" y="114161"/>
                  </a:lnTo>
                  <a:lnTo>
                    <a:pt x="3926" y="118048"/>
                  </a:lnTo>
                  <a:lnTo>
                    <a:pt x="5478" y="124593"/>
                  </a:lnTo>
                  <a:lnTo>
                    <a:pt x="6191" y="124972"/>
                  </a:lnTo>
                  <a:lnTo>
                    <a:pt x="11428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0" name="SMARTInkShape-203"/>
            <p:cNvSpPr/>
            <p:nvPr>
              <p:custDataLst>
                <p:tags r:id="rId9"/>
              </p:custDataLst>
            </p:nvPr>
          </p:nvSpPr>
          <p:spPr>
            <a:xfrm>
              <a:off x="4566285" y="2509851"/>
              <a:ext cx="114201" cy="176200"/>
            </a:xfrm>
            <a:custGeom>
              <a:avLst/>
              <a:gdLst/>
              <a:ahLst/>
              <a:cxnLst/>
              <a:rect l="0" t="0" r="0" b="0"/>
              <a:pathLst>
                <a:path w="114201" h="176200">
                  <a:moveTo>
                    <a:pt x="0" y="130479"/>
                  </a:moveTo>
                  <a:lnTo>
                    <a:pt x="0" y="130479"/>
                  </a:lnTo>
                  <a:lnTo>
                    <a:pt x="14442" y="130479"/>
                  </a:lnTo>
                  <a:lnTo>
                    <a:pt x="17637" y="128786"/>
                  </a:lnTo>
                  <a:lnTo>
                    <a:pt x="21174" y="126551"/>
                  </a:lnTo>
                  <a:lnTo>
                    <a:pt x="26735" y="124659"/>
                  </a:lnTo>
                  <a:lnTo>
                    <a:pt x="52930" y="109472"/>
                  </a:lnTo>
                  <a:lnTo>
                    <a:pt x="79185" y="89969"/>
                  </a:lnTo>
                  <a:lnTo>
                    <a:pt x="94389" y="75285"/>
                  </a:lnTo>
                  <a:lnTo>
                    <a:pt x="108535" y="50361"/>
                  </a:lnTo>
                  <a:lnTo>
                    <a:pt x="111738" y="42801"/>
                  </a:lnTo>
                  <a:lnTo>
                    <a:pt x="114200" y="20322"/>
                  </a:lnTo>
                  <a:lnTo>
                    <a:pt x="111236" y="11339"/>
                  </a:lnTo>
                  <a:lnTo>
                    <a:pt x="109083" y="9142"/>
                  </a:lnTo>
                  <a:lnTo>
                    <a:pt x="91748" y="483"/>
                  </a:lnTo>
                  <a:lnTo>
                    <a:pt x="89740" y="0"/>
                  </a:lnTo>
                  <a:lnTo>
                    <a:pt x="84123" y="1157"/>
                  </a:lnTo>
                  <a:lnTo>
                    <a:pt x="73821" y="3685"/>
                  </a:lnTo>
                  <a:lnTo>
                    <a:pt x="70168" y="4039"/>
                  </a:lnTo>
                  <a:lnTo>
                    <a:pt x="62724" y="7820"/>
                  </a:lnTo>
                  <a:lnTo>
                    <a:pt x="41686" y="23355"/>
                  </a:lnTo>
                  <a:lnTo>
                    <a:pt x="27409" y="41136"/>
                  </a:lnTo>
                  <a:lnTo>
                    <a:pt x="19332" y="68383"/>
                  </a:lnTo>
                  <a:lnTo>
                    <a:pt x="17433" y="96290"/>
                  </a:lnTo>
                  <a:lnTo>
                    <a:pt x="23399" y="120254"/>
                  </a:lnTo>
                  <a:lnTo>
                    <a:pt x="36384" y="147148"/>
                  </a:lnTo>
                  <a:lnTo>
                    <a:pt x="46087" y="164325"/>
                  </a:lnTo>
                  <a:lnTo>
                    <a:pt x="57150" y="1761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1" name="SMARTInkShape-204"/>
            <p:cNvSpPr/>
            <p:nvPr>
              <p:custDataLst>
                <p:tags r:id="rId10"/>
              </p:custDataLst>
            </p:nvPr>
          </p:nvSpPr>
          <p:spPr>
            <a:xfrm>
              <a:off x="4406265" y="2543277"/>
              <a:ext cx="131323" cy="147589"/>
            </a:xfrm>
            <a:custGeom>
              <a:avLst/>
              <a:gdLst/>
              <a:ahLst/>
              <a:cxnLst/>
              <a:rect l="0" t="0" r="0" b="0"/>
              <a:pathLst>
                <a:path w="131323" h="147589">
                  <a:moveTo>
                    <a:pt x="0" y="91338"/>
                  </a:moveTo>
                  <a:lnTo>
                    <a:pt x="0" y="91338"/>
                  </a:lnTo>
                  <a:lnTo>
                    <a:pt x="0" y="110466"/>
                  </a:lnTo>
                  <a:lnTo>
                    <a:pt x="1693" y="114233"/>
                  </a:lnTo>
                  <a:lnTo>
                    <a:pt x="18355" y="132456"/>
                  </a:lnTo>
                  <a:lnTo>
                    <a:pt x="27593" y="138728"/>
                  </a:lnTo>
                  <a:lnTo>
                    <a:pt x="53394" y="146464"/>
                  </a:lnTo>
                  <a:lnTo>
                    <a:pt x="60984" y="147588"/>
                  </a:lnTo>
                  <a:lnTo>
                    <a:pt x="72397" y="145187"/>
                  </a:lnTo>
                  <a:lnTo>
                    <a:pt x="100171" y="135030"/>
                  </a:lnTo>
                  <a:lnTo>
                    <a:pt x="106539" y="129595"/>
                  </a:lnTo>
                  <a:lnTo>
                    <a:pt x="112120" y="123581"/>
                  </a:lnTo>
                  <a:lnTo>
                    <a:pt x="121768" y="115355"/>
                  </a:lnTo>
                  <a:lnTo>
                    <a:pt x="128296" y="102053"/>
                  </a:lnTo>
                  <a:lnTo>
                    <a:pt x="131169" y="74180"/>
                  </a:lnTo>
                  <a:lnTo>
                    <a:pt x="131322" y="65509"/>
                  </a:lnTo>
                  <a:lnTo>
                    <a:pt x="125341" y="50453"/>
                  </a:lnTo>
                  <a:lnTo>
                    <a:pt x="104574" y="24920"/>
                  </a:lnTo>
                  <a:lnTo>
                    <a:pt x="76977" y="9780"/>
                  </a:lnTo>
                  <a:lnTo>
                    <a:pt x="52729" y="1638"/>
                  </a:lnTo>
                  <a:lnTo>
                    <a:pt x="24840" y="0"/>
                  </a:lnTo>
                  <a:lnTo>
                    <a:pt x="13357" y="2962"/>
                  </a:lnTo>
                  <a:lnTo>
                    <a:pt x="4946" y="7861"/>
                  </a:lnTo>
                  <a:lnTo>
                    <a:pt x="2198" y="11481"/>
                  </a:lnTo>
                  <a:lnTo>
                    <a:pt x="434" y="15944"/>
                  </a:lnTo>
                  <a:lnTo>
                    <a:pt x="0" y="284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2" name="SMARTInkShape-205"/>
            <p:cNvSpPr/>
            <p:nvPr>
              <p:custDataLst>
                <p:tags r:id="rId11"/>
              </p:custDataLst>
            </p:nvPr>
          </p:nvSpPr>
          <p:spPr>
            <a:xfrm>
              <a:off x="4251989" y="2549227"/>
              <a:ext cx="125360" cy="119412"/>
            </a:xfrm>
            <a:custGeom>
              <a:avLst/>
              <a:gdLst/>
              <a:ahLst/>
              <a:cxnLst/>
              <a:rect l="0" t="0" r="0" b="0"/>
              <a:pathLst>
                <a:path w="125360" h="119412">
                  <a:moveTo>
                    <a:pt x="22831" y="16808"/>
                  </a:moveTo>
                  <a:lnTo>
                    <a:pt x="22831" y="16808"/>
                  </a:lnTo>
                  <a:lnTo>
                    <a:pt x="22831" y="11114"/>
                  </a:lnTo>
                  <a:lnTo>
                    <a:pt x="14877" y="11095"/>
                  </a:lnTo>
                  <a:lnTo>
                    <a:pt x="11252" y="12787"/>
                  </a:lnTo>
                  <a:lnTo>
                    <a:pt x="3752" y="19048"/>
                  </a:lnTo>
                  <a:lnTo>
                    <a:pt x="1651" y="22671"/>
                  </a:lnTo>
                  <a:lnTo>
                    <a:pt x="469" y="29975"/>
                  </a:lnTo>
                  <a:lnTo>
                    <a:pt x="0" y="50089"/>
                  </a:lnTo>
                  <a:lnTo>
                    <a:pt x="4539" y="64610"/>
                  </a:lnTo>
                  <a:lnTo>
                    <a:pt x="15913" y="87309"/>
                  </a:lnTo>
                  <a:lnTo>
                    <a:pt x="29665" y="103311"/>
                  </a:lnTo>
                  <a:lnTo>
                    <a:pt x="38967" y="109819"/>
                  </a:lnTo>
                  <a:lnTo>
                    <a:pt x="64793" y="117648"/>
                  </a:lnTo>
                  <a:lnTo>
                    <a:pt x="80764" y="119411"/>
                  </a:lnTo>
                  <a:lnTo>
                    <a:pt x="93847" y="115063"/>
                  </a:lnTo>
                  <a:lnTo>
                    <a:pt x="106967" y="108089"/>
                  </a:lnTo>
                  <a:lnTo>
                    <a:pt x="111660" y="103732"/>
                  </a:lnTo>
                  <a:lnTo>
                    <a:pt x="121798" y="86949"/>
                  </a:lnTo>
                  <a:lnTo>
                    <a:pt x="124545" y="75761"/>
                  </a:lnTo>
                  <a:lnTo>
                    <a:pt x="125359" y="64403"/>
                  </a:lnTo>
                  <a:lnTo>
                    <a:pt x="119860" y="37761"/>
                  </a:lnTo>
                  <a:lnTo>
                    <a:pt x="115574" y="26967"/>
                  </a:lnTo>
                  <a:lnTo>
                    <a:pt x="100913" y="9287"/>
                  </a:lnTo>
                  <a:lnTo>
                    <a:pt x="92180" y="3502"/>
                  </a:lnTo>
                  <a:lnTo>
                    <a:pt x="81550" y="800"/>
                  </a:lnTo>
                  <a:lnTo>
                    <a:pt x="73390" y="0"/>
                  </a:lnTo>
                  <a:lnTo>
                    <a:pt x="60382" y="4292"/>
                  </a:lnTo>
                  <a:lnTo>
                    <a:pt x="47276" y="11255"/>
                  </a:lnTo>
                  <a:lnTo>
                    <a:pt x="43220" y="14975"/>
                  </a:lnTo>
                  <a:lnTo>
                    <a:pt x="40403" y="21404"/>
                  </a:lnTo>
                  <a:lnTo>
                    <a:pt x="39976" y="339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9902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1203598"/>
            <a:ext cx="63007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/>
              <a:t>Dalších 5 000 000 Kč činí odpisy výrobních zařízení určených k výrobě uvedených souprav. Toto výrobní zařízení je v současné době téměř kapacitně využito</a:t>
            </a:r>
            <a:r>
              <a:rPr lang="cs-CZ" sz="2100" dirty="0" smtClean="0"/>
              <a:t>.</a:t>
            </a:r>
          </a:p>
          <a:p>
            <a:pPr algn="just" hangingPunct="0"/>
            <a:r>
              <a:rPr lang="cs-CZ" sz="2100" dirty="0" smtClean="0"/>
              <a:t> </a:t>
            </a:r>
            <a:endParaRPr lang="cs-CZ" sz="2100" dirty="0"/>
          </a:p>
          <a:p>
            <a:pPr algn="just" hangingPunct="0"/>
            <a:r>
              <a:rPr lang="cs-CZ" sz="2100" dirty="0"/>
              <a:t>Dalších 1 000 000 Kč činí odpisy nákladů na vývoj a technickou přípravu výroby.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/>
              <a:t>Další 4 000 000 Kč činí osobní náklady mistrů a ostatní vyhnutelné fixní náklady. Při jednorázovém zvýšení kapacity lze předpokládat nárůst o 10 </a:t>
            </a:r>
            <a:r>
              <a:rPr lang="cs-CZ" sz="2100" dirty="0" smtClean="0"/>
              <a:t>%.</a:t>
            </a:r>
          </a:p>
          <a:p>
            <a:pPr algn="just" hangingPunct="0"/>
            <a:endParaRPr lang="cs-CZ" sz="2100" dirty="0"/>
          </a:p>
          <a:p>
            <a:pPr algn="just"/>
            <a:endParaRPr lang="pl-PL" sz="1350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  <p:grpSp>
        <p:nvGrpSpPr>
          <p:cNvPr id="21" name="SMARTInkShape-Group96"/>
          <p:cNvGrpSpPr/>
          <p:nvPr/>
        </p:nvGrpSpPr>
        <p:grpSpPr>
          <a:xfrm>
            <a:off x="251505" y="3156135"/>
            <a:ext cx="485358" cy="1152976"/>
            <a:chOff x="251505" y="3156135"/>
            <a:chExt cx="485358" cy="1152976"/>
          </a:xfrm>
        </p:grpSpPr>
        <p:sp>
          <p:nvSpPr>
            <p:cNvPr id="18" name="SMARTInkShape-286"/>
            <p:cNvSpPr/>
            <p:nvPr>
              <p:custDataLst>
                <p:tags r:id="rId9"/>
              </p:custDataLst>
            </p:nvPr>
          </p:nvSpPr>
          <p:spPr>
            <a:xfrm>
              <a:off x="251505" y="3211831"/>
              <a:ext cx="291421" cy="1097280"/>
            </a:xfrm>
            <a:custGeom>
              <a:avLst/>
              <a:gdLst/>
              <a:ahLst/>
              <a:cxnLst/>
              <a:rect l="0" t="0" r="0" b="0"/>
              <a:pathLst>
                <a:path w="291421" h="1097280">
                  <a:moveTo>
                    <a:pt x="291420" y="1097279"/>
                  </a:moveTo>
                  <a:lnTo>
                    <a:pt x="291420" y="1097279"/>
                  </a:lnTo>
                  <a:lnTo>
                    <a:pt x="285705" y="1097279"/>
                  </a:lnTo>
                  <a:lnTo>
                    <a:pt x="285705" y="1094245"/>
                  </a:lnTo>
                  <a:lnTo>
                    <a:pt x="284012" y="1091062"/>
                  </a:lnTo>
                  <a:lnTo>
                    <a:pt x="280507" y="1087531"/>
                  </a:lnTo>
                  <a:lnTo>
                    <a:pt x="272030" y="1081338"/>
                  </a:lnTo>
                  <a:lnTo>
                    <a:pt x="247332" y="1053362"/>
                  </a:lnTo>
                  <a:lnTo>
                    <a:pt x="219800" y="1025674"/>
                  </a:lnTo>
                  <a:lnTo>
                    <a:pt x="195558" y="999726"/>
                  </a:lnTo>
                  <a:lnTo>
                    <a:pt x="175385" y="971497"/>
                  </a:lnTo>
                  <a:lnTo>
                    <a:pt x="160009" y="946985"/>
                  </a:lnTo>
                  <a:lnTo>
                    <a:pt x="144742" y="920906"/>
                  </a:lnTo>
                  <a:lnTo>
                    <a:pt x="125569" y="892848"/>
                  </a:lnTo>
                  <a:lnTo>
                    <a:pt x="113515" y="869772"/>
                  </a:lnTo>
                  <a:lnTo>
                    <a:pt x="104370" y="843744"/>
                  </a:lnTo>
                  <a:lnTo>
                    <a:pt x="90794" y="818393"/>
                  </a:lnTo>
                  <a:lnTo>
                    <a:pt x="82450" y="798070"/>
                  </a:lnTo>
                  <a:lnTo>
                    <a:pt x="74508" y="778031"/>
                  </a:lnTo>
                  <a:lnTo>
                    <a:pt x="67380" y="757906"/>
                  </a:lnTo>
                  <a:lnTo>
                    <a:pt x="62095" y="736261"/>
                  </a:lnTo>
                  <a:lnTo>
                    <a:pt x="55936" y="715635"/>
                  </a:lnTo>
                  <a:lnTo>
                    <a:pt x="48966" y="695250"/>
                  </a:lnTo>
                  <a:lnTo>
                    <a:pt x="41634" y="673489"/>
                  </a:lnTo>
                  <a:lnTo>
                    <a:pt x="35836" y="651118"/>
                  </a:lnTo>
                  <a:lnTo>
                    <a:pt x="30507" y="628475"/>
                  </a:lnTo>
                  <a:lnTo>
                    <a:pt x="23905" y="605712"/>
                  </a:lnTo>
                  <a:lnTo>
                    <a:pt x="18431" y="582894"/>
                  </a:lnTo>
                  <a:lnTo>
                    <a:pt x="13882" y="560689"/>
                  </a:lnTo>
                  <a:lnTo>
                    <a:pt x="9743" y="540236"/>
                  </a:lnTo>
                  <a:lnTo>
                    <a:pt x="5787" y="520562"/>
                  </a:lnTo>
                  <a:lnTo>
                    <a:pt x="2547" y="500601"/>
                  </a:lnTo>
                  <a:lnTo>
                    <a:pt x="1107" y="479029"/>
                  </a:lnTo>
                  <a:lnTo>
                    <a:pt x="467" y="458434"/>
                  </a:lnTo>
                  <a:lnTo>
                    <a:pt x="183" y="438698"/>
                  </a:lnTo>
                  <a:lnTo>
                    <a:pt x="56" y="419343"/>
                  </a:lnTo>
                  <a:lnTo>
                    <a:pt x="0" y="400157"/>
                  </a:lnTo>
                  <a:lnTo>
                    <a:pt x="610" y="381047"/>
                  </a:lnTo>
                  <a:lnTo>
                    <a:pt x="2998" y="361970"/>
                  </a:lnTo>
                  <a:lnTo>
                    <a:pt x="6176" y="341215"/>
                  </a:lnTo>
                  <a:lnTo>
                    <a:pt x="9705" y="319926"/>
                  </a:lnTo>
                  <a:lnTo>
                    <a:pt x="13390" y="299880"/>
                  </a:lnTo>
                  <a:lnTo>
                    <a:pt x="18838" y="280388"/>
                  </a:lnTo>
                  <a:lnTo>
                    <a:pt x="25492" y="261141"/>
                  </a:lnTo>
                  <a:lnTo>
                    <a:pt x="32683" y="242004"/>
                  </a:lnTo>
                  <a:lnTo>
                    <a:pt x="40113" y="222915"/>
                  </a:lnTo>
                  <a:lnTo>
                    <a:pt x="48283" y="203848"/>
                  </a:lnTo>
                  <a:lnTo>
                    <a:pt x="62323" y="175898"/>
                  </a:lnTo>
                  <a:lnTo>
                    <a:pt x="71704" y="151883"/>
                  </a:lnTo>
                  <a:lnTo>
                    <a:pt x="85930" y="124686"/>
                  </a:lnTo>
                  <a:lnTo>
                    <a:pt x="97936" y="98077"/>
                  </a:lnTo>
                  <a:lnTo>
                    <a:pt x="110349" y="74476"/>
                  </a:lnTo>
                  <a:lnTo>
                    <a:pt x="121612" y="48777"/>
                  </a:lnTo>
                  <a:lnTo>
                    <a:pt x="139745" y="21656"/>
                  </a:lnTo>
                  <a:lnTo>
                    <a:pt x="143914" y="11944"/>
                  </a:lnTo>
                  <a:lnTo>
                    <a:pt x="146487" y="7848"/>
                  </a:lnTo>
                  <a:lnTo>
                    <a:pt x="147630" y="3911"/>
                  </a:lnTo>
                  <a:lnTo>
                    <a:pt x="148570" y="2607"/>
                  </a:lnTo>
                  <a:lnTo>
                    <a:pt x="149832" y="1737"/>
                  </a:lnTo>
                  <a:lnTo>
                    <a:pt x="154237" y="8"/>
                  </a:lnTo>
                  <a:lnTo>
                    <a:pt x="164099" y="0"/>
                  </a:lnTo>
                  <a:lnTo>
                    <a:pt x="164630" y="635"/>
                  </a:lnTo>
                  <a:lnTo>
                    <a:pt x="165690" y="57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SMARTInkShape-287"/>
            <p:cNvSpPr/>
            <p:nvPr>
              <p:custDataLst>
                <p:tags r:id="rId10"/>
              </p:custDataLst>
            </p:nvPr>
          </p:nvSpPr>
          <p:spPr>
            <a:xfrm>
              <a:off x="514477" y="3156135"/>
              <a:ext cx="222386" cy="203036"/>
            </a:xfrm>
            <a:custGeom>
              <a:avLst/>
              <a:gdLst/>
              <a:ahLst/>
              <a:cxnLst/>
              <a:rect l="0" t="0" r="0" b="0"/>
              <a:pathLst>
                <a:path w="222386" h="203036">
                  <a:moveTo>
                    <a:pt x="85598" y="38550"/>
                  </a:moveTo>
                  <a:lnTo>
                    <a:pt x="85598" y="38550"/>
                  </a:lnTo>
                  <a:lnTo>
                    <a:pt x="77644" y="38550"/>
                  </a:lnTo>
                  <a:lnTo>
                    <a:pt x="74019" y="40243"/>
                  </a:lnTo>
                  <a:lnTo>
                    <a:pt x="49174" y="58418"/>
                  </a:lnTo>
                  <a:lnTo>
                    <a:pt x="35811" y="73001"/>
                  </a:lnTo>
                  <a:lnTo>
                    <a:pt x="20293" y="96474"/>
                  </a:lnTo>
                  <a:lnTo>
                    <a:pt x="4742" y="121343"/>
                  </a:lnTo>
                  <a:lnTo>
                    <a:pt x="1316" y="136530"/>
                  </a:lnTo>
                  <a:lnTo>
                    <a:pt x="0" y="162113"/>
                  </a:lnTo>
                  <a:lnTo>
                    <a:pt x="2945" y="173727"/>
                  </a:lnTo>
                  <a:lnTo>
                    <a:pt x="10873" y="185212"/>
                  </a:lnTo>
                  <a:lnTo>
                    <a:pt x="21265" y="193624"/>
                  </a:lnTo>
                  <a:lnTo>
                    <a:pt x="28642" y="196372"/>
                  </a:lnTo>
                  <a:lnTo>
                    <a:pt x="52086" y="202208"/>
                  </a:lnTo>
                  <a:lnTo>
                    <a:pt x="68684" y="203035"/>
                  </a:lnTo>
                  <a:lnTo>
                    <a:pt x="97058" y="196250"/>
                  </a:lnTo>
                  <a:lnTo>
                    <a:pt x="123822" y="184400"/>
                  </a:lnTo>
                  <a:lnTo>
                    <a:pt x="148111" y="168137"/>
                  </a:lnTo>
                  <a:lnTo>
                    <a:pt x="171254" y="146768"/>
                  </a:lnTo>
                  <a:lnTo>
                    <a:pt x="193534" y="123568"/>
                  </a:lnTo>
                  <a:lnTo>
                    <a:pt x="209130" y="96877"/>
                  </a:lnTo>
                  <a:lnTo>
                    <a:pt x="218514" y="73073"/>
                  </a:lnTo>
                  <a:lnTo>
                    <a:pt x="222199" y="45989"/>
                  </a:lnTo>
                  <a:lnTo>
                    <a:pt x="222385" y="41604"/>
                  </a:lnTo>
                  <a:lnTo>
                    <a:pt x="219206" y="33346"/>
                  </a:lnTo>
                  <a:lnTo>
                    <a:pt x="206533" y="14487"/>
                  </a:lnTo>
                  <a:lnTo>
                    <a:pt x="187521" y="4775"/>
                  </a:lnTo>
                  <a:lnTo>
                    <a:pt x="171042" y="391"/>
                  </a:lnTo>
                  <a:lnTo>
                    <a:pt x="159768" y="0"/>
                  </a:lnTo>
                  <a:lnTo>
                    <a:pt x="135315" y="4924"/>
                  </a:lnTo>
                  <a:lnTo>
                    <a:pt x="122300" y="9000"/>
                  </a:lnTo>
                  <a:lnTo>
                    <a:pt x="96468" y="25588"/>
                  </a:lnTo>
                  <a:lnTo>
                    <a:pt x="78620" y="41164"/>
                  </a:lnTo>
                  <a:lnTo>
                    <a:pt x="59013" y="67469"/>
                  </a:lnTo>
                  <a:lnTo>
                    <a:pt x="48951" y="93491"/>
                  </a:lnTo>
                  <a:lnTo>
                    <a:pt x="46588" y="99067"/>
                  </a:lnTo>
                  <a:lnTo>
                    <a:pt x="45593" y="1128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SMARTInkShape-288"/>
            <p:cNvSpPr/>
            <p:nvPr>
              <p:custDataLst>
                <p:tags r:id="rId11"/>
              </p:custDataLst>
            </p:nvPr>
          </p:nvSpPr>
          <p:spPr>
            <a:xfrm>
              <a:off x="674370" y="3263265"/>
              <a:ext cx="11431" cy="142876"/>
            </a:xfrm>
            <a:custGeom>
              <a:avLst/>
              <a:gdLst/>
              <a:ahLst/>
              <a:cxnLst/>
              <a:rect l="0" t="0" r="0" b="0"/>
              <a:pathLst>
                <a:path w="11431" h="142876">
                  <a:moveTo>
                    <a:pt x="5715" y="0"/>
                  </a:moveTo>
                  <a:lnTo>
                    <a:pt x="5715" y="0"/>
                  </a:lnTo>
                  <a:lnTo>
                    <a:pt x="5715" y="7954"/>
                  </a:lnTo>
                  <a:lnTo>
                    <a:pt x="4022" y="11579"/>
                  </a:lnTo>
                  <a:lnTo>
                    <a:pt x="2681" y="13434"/>
                  </a:lnTo>
                  <a:lnTo>
                    <a:pt x="794" y="22113"/>
                  </a:lnTo>
                  <a:lnTo>
                    <a:pt x="47" y="47693"/>
                  </a:lnTo>
                  <a:lnTo>
                    <a:pt x="3" y="74299"/>
                  </a:lnTo>
                  <a:lnTo>
                    <a:pt x="0" y="100965"/>
                  </a:lnTo>
                  <a:lnTo>
                    <a:pt x="5362" y="126921"/>
                  </a:lnTo>
                  <a:lnTo>
                    <a:pt x="6193" y="133245"/>
                  </a:lnTo>
                  <a:lnTo>
                    <a:pt x="1143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9" name="SMARTInkShape-Group97"/>
          <p:cNvGrpSpPr/>
          <p:nvPr/>
        </p:nvGrpSpPr>
        <p:grpSpPr>
          <a:xfrm>
            <a:off x="285750" y="4434845"/>
            <a:ext cx="994168" cy="245741"/>
            <a:chOff x="285750" y="4434845"/>
            <a:chExt cx="994168" cy="245741"/>
          </a:xfrm>
        </p:grpSpPr>
        <p:sp>
          <p:nvSpPr>
            <p:cNvPr id="22" name="SMARTInkShape-289"/>
            <p:cNvSpPr/>
            <p:nvPr>
              <p:custDataLst>
                <p:tags r:id="rId2"/>
              </p:custDataLst>
            </p:nvPr>
          </p:nvSpPr>
          <p:spPr>
            <a:xfrm>
              <a:off x="285750" y="4434845"/>
              <a:ext cx="160021" cy="211352"/>
            </a:xfrm>
            <a:custGeom>
              <a:avLst/>
              <a:gdLst/>
              <a:ahLst/>
              <a:cxnLst/>
              <a:rect l="0" t="0" r="0" b="0"/>
              <a:pathLst>
                <a:path w="160021" h="211352">
                  <a:moveTo>
                    <a:pt x="0" y="17140"/>
                  </a:moveTo>
                  <a:lnTo>
                    <a:pt x="0" y="17140"/>
                  </a:lnTo>
                  <a:lnTo>
                    <a:pt x="0" y="22854"/>
                  </a:lnTo>
                  <a:lnTo>
                    <a:pt x="0" y="17375"/>
                  </a:lnTo>
                  <a:lnTo>
                    <a:pt x="3034" y="17210"/>
                  </a:lnTo>
                  <a:lnTo>
                    <a:pt x="6217" y="15478"/>
                  </a:lnTo>
                  <a:lnTo>
                    <a:pt x="9748" y="13226"/>
                  </a:lnTo>
                  <a:lnTo>
                    <a:pt x="24902" y="7020"/>
                  </a:lnTo>
                  <a:lnTo>
                    <a:pt x="32496" y="2359"/>
                  </a:lnTo>
                  <a:lnTo>
                    <a:pt x="55575" y="133"/>
                  </a:lnTo>
                  <a:lnTo>
                    <a:pt x="82077" y="0"/>
                  </a:lnTo>
                  <a:lnTo>
                    <a:pt x="92758" y="632"/>
                  </a:lnTo>
                  <a:lnTo>
                    <a:pt x="100227" y="4558"/>
                  </a:lnTo>
                  <a:lnTo>
                    <a:pt x="110393" y="13429"/>
                  </a:lnTo>
                  <a:lnTo>
                    <a:pt x="112564" y="17184"/>
                  </a:lnTo>
                  <a:lnTo>
                    <a:pt x="113142" y="19074"/>
                  </a:lnTo>
                  <a:lnTo>
                    <a:pt x="112893" y="20969"/>
                  </a:lnTo>
                  <a:lnTo>
                    <a:pt x="110923" y="24768"/>
                  </a:lnTo>
                  <a:lnTo>
                    <a:pt x="85206" y="51932"/>
                  </a:lnTo>
                  <a:lnTo>
                    <a:pt x="59025" y="78129"/>
                  </a:lnTo>
                  <a:lnTo>
                    <a:pt x="33018" y="104772"/>
                  </a:lnTo>
                  <a:lnTo>
                    <a:pt x="15980" y="127630"/>
                  </a:lnTo>
                  <a:lnTo>
                    <a:pt x="7173" y="154300"/>
                  </a:lnTo>
                  <a:lnTo>
                    <a:pt x="6687" y="158110"/>
                  </a:lnTo>
                  <a:lnTo>
                    <a:pt x="7840" y="164036"/>
                  </a:lnTo>
                  <a:lnTo>
                    <a:pt x="9835" y="169422"/>
                  </a:lnTo>
                  <a:lnTo>
                    <a:pt x="10721" y="176049"/>
                  </a:lnTo>
                  <a:lnTo>
                    <a:pt x="12227" y="178959"/>
                  </a:lnTo>
                  <a:lnTo>
                    <a:pt x="26957" y="192223"/>
                  </a:lnTo>
                  <a:lnTo>
                    <a:pt x="55331" y="207633"/>
                  </a:lnTo>
                  <a:lnTo>
                    <a:pt x="75065" y="210696"/>
                  </a:lnTo>
                  <a:lnTo>
                    <a:pt x="99938" y="211351"/>
                  </a:lnTo>
                  <a:lnTo>
                    <a:pt x="126769" y="206521"/>
                  </a:lnTo>
                  <a:lnTo>
                    <a:pt x="146089" y="200883"/>
                  </a:lnTo>
                  <a:lnTo>
                    <a:pt x="160020" y="19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SMARTInkShape-290"/>
            <p:cNvSpPr/>
            <p:nvPr>
              <p:custDataLst>
                <p:tags r:id="rId3"/>
              </p:custDataLst>
            </p:nvPr>
          </p:nvSpPr>
          <p:spPr>
            <a:xfrm>
              <a:off x="480076" y="4504049"/>
              <a:ext cx="102703" cy="147618"/>
            </a:xfrm>
            <a:custGeom>
              <a:avLst/>
              <a:gdLst/>
              <a:ahLst/>
              <a:cxnLst/>
              <a:rect l="0" t="0" r="0" b="0"/>
              <a:pathLst>
                <a:path w="102703" h="147618">
                  <a:moveTo>
                    <a:pt x="22844" y="56521"/>
                  </a:moveTo>
                  <a:lnTo>
                    <a:pt x="22844" y="56521"/>
                  </a:lnTo>
                  <a:lnTo>
                    <a:pt x="22844" y="51041"/>
                  </a:lnTo>
                  <a:lnTo>
                    <a:pt x="17199" y="50808"/>
                  </a:lnTo>
                  <a:lnTo>
                    <a:pt x="17150" y="53840"/>
                  </a:lnTo>
                  <a:lnTo>
                    <a:pt x="15445" y="57023"/>
                  </a:lnTo>
                  <a:lnTo>
                    <a:pt x="14101" y="58760"/>
                  </a:lnTo>
                  <a:lnTo>
                    <a:pt x="12608" y="64078"/>
                  </a:lnTo>
                  <a:lnTo>
                    <a:pt x="11310" y="70040"/>
                  </a:lnTo>
                  <a:lnTo>
                    <a:pt x="2348" y="91530"/>
                  </a:lnTo>
                  <a:lnTo>
                    <a:pt x="122" y="119316"/>
                  </a:lnTo>
                  <a:lnTo>
                    <a:pt x="681" y="126340"/>
                  </a:lnTo>
                  <a:lnTo>
                    <a:pt x="3045" y="131578"/>
                  </a:lnTo>
                  <a:lnTo>
                    <a:pt x="7947" y="138097"/>
                  </a:lnTo>
                  <a:lnTo>
                    <a:pt x="16454" y="144051"/>
                  </a:lnTo>
                  <a:lnTo>
                    <a:pt x="23985" y="146802"/>
                  </a:lnTo>
                  <a:lnTo>
                    <a:pt x="30238" y="147617"/>
                  </a:lnTo>
                  <a:lnTo>
                    <a:pt x="42602" y="143331"/>
                  </a:lnTo>
                  <a:lnTo>
                    <a:pt x="55581" y="136369"/>
                  </a:lnTo>
                  <a:lnTo>
                    <a:pt x="78333" y="115232"/>
                  </a:lnTo>
                  <a:lnTo>
                    <a:pt x="93016" y="87765"/>
                  </a:lnTo>
                  <a:lnTo>
                    <a:pt x="101120" y="63528"/>
                  </a:lnTo>
                  <a:lnTo>
                    <a:pt x="102702" y="37796"/>
                  </a:lnTo>
                  <a:lnTo>
                    <a:pt x="102151" y="28514"/>
                  </a:lnTo>
                  <a:lnTo>
                    <a:pt x="94891" y="12154"/>
                  </a:lnTo>
                  <a:lnTo>
                    <a:pt x="89578" y="6534"/>
                  </a:lnTo>
                  <a:lnTo>
                    <a:pt x="82984" y="2554"/>
                  </a:lnTo>
                  <a:lnTo>
                    <a:pt x="68402" y="0"/>
                  </a:lnTo>
                  <a:lnTo>
                    <a:pt x="49493" y="88"/>
                  </a:lnTo>
                  <a:lnTo>
                    <a:pt x="38713" y="3958"/>
                  </a:lnTo>
                  <a:lnTo>
                    <a:pt x="13280" y="20981"/>
                  </a:lnTo>
                  <a:lnTo>
                    <a:pt x="6740" y="27179"/>
                  </a:lnTo>
                  <a:lnTo>
                    <a:pt x="2987" y="34166"/>
                  </a:lnTo>
                  <a:lnTo>
                    <a:pt x="379" y="52778"/>
                  </a:lnTo>
                  <a:lnTo>
                    <a:pt x="0" y="77126"/>
                  </a:lnTo>
                  <a:lnTo>
                    <a:pt x="1684" y="80072"/>
                  </a:lnTo>
                  <a:lnTo>
                    <a:pt x="5699" y="850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SMARTInkShape-291"/>
            <p:cNvSpPr/>
            <p:nvPr>
              <p:custDataLst>
                <p:tags r:id="rId4"/>
              </p:custDataLst>
            </p:nvPr>
          </p:nvSpPr>
          <p:spPr>
            <a:xfrm>
              <a:off x="611597" y="4494859"/>
              <a:ext cx="147292" cy="145207"/>
            </a:xfrm>
            <a:custGeom>
              <a:avLst/>
              <a:gdLst/>
              <a:ahLst/>
              <a:cxnLst/>
              <a:rect l="0" t="0" r="0" b="0"/>
              <a:pathLst>
                <a:path w="147292" h="145207">
                  <a:moveTo>
                    <a:pt x="17053" y="54281"/>
                  </a:moveTo>
                  <a:lnTo>
                    <a:pt x="17053" y="54281"/>
                  </a:lnTo>
                  <a:lnTo>
                    <a:pt x="17053" y="57315"/>
                  </a:lnTo>
                  <a:lnTo>
                    <a:pt x="16418" y="58208"/>
                  </a:lnTo>
                  <a:lnTo>
                    <a:pt x="15360" y="58804"/>
                  </a:lnTo>
                  <a:lnTo>
                    <a:pt x="14019" y="59201"/>
                  </a:lnTo>
                  <a:lnTo>
                    <a:pt x="13125" y="60101"/>
                  </a:lnTo>
                  <a:lnTo>
                    <a:pt x="9998" y="66108"/>
                  </a:lnTo>
                  <a:lnTo>
                    <a:pt x="3453" y="73409"/>
                  </a:lnTo>
                  <a:lnTo>
                    <a:pt x="1484" y="78869"/>
                  </a:lnTo>
                  <a:lnTo>
                    <a:pt x="0" y="98992"/>
                  </a:lnTo>
                  <a:lnTo>
                    <a:pt x="4489" y="113513"/>
                  </a:lnTo>
                  <a:lnTo>
                    <a:pt x="11490" y="126917"/>
                  </a:lnTo>
                  <a:lnTo>
                    <a:pt x="15851" y="131649"/>
                  </a:lnTo>
                  <a:lnTo>
                    <a:pt x="32404" y="143116"/>
                  </a:lnTo>
                  <a:lnTo>
                    <a:pt x="47720" y="145206"/>
                  </a:lnTo>
                  <a:lnTo>
                    <a:pt x="57353" y="144857"/>
                  </a:lnTo>
                  <a:lnTo>
                    <a:pt x="81682" y="139245"/>
                  </a:lnTo>
                  <a:lnTo>
                    <a:pt x="108485" y="121402"/>
                  </a:lnTo>
                  <a:lnTo>
                    <a:pt x="118227" y="110999"/>
                  </a:lnTo>
                  <a:lnTo>
                    <a:pt x="138079" y="84735"/>
                  </a:lnTo>
                  <a:lnTo>
                    <a:pt x="145782" y="65588"/>
                  </a:lnTo>
                  <a:lnTo>
                    <a:pt x="147291" y="56978"/>
                  </a:lnTo>
                  <a:lnTo>
                    <a:pt x="146268" y="48918"/>
                  </a:lnTo>
                  <a:lnTo>
                    <a:pt x="135033" y="21916"/>
                  </a:lnTo>
                  <a:lnTo>
                    <a:pt x="126375" y="10472"/>
                  </a:lnTo>
                  <a:lnTo>
                    <a:pt x="119404" y="6235"/>
                  </a:lnTo>
                  <a:lnTo>
                    <a:pt x="95607" y="0"/>
                  </a:lnTo>
                  <a:lnTo>
                    <a:pt x="69298" y="3147"/>
                  </a:lnTo>
                  <a:lnTo>
                    <a:pt x="51343" y="85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SMARTInkShape-292"/>
            <p:cNvSpPr/>
            <p:nvPr>
              <p:custDataLst>
                <p:tags r:id="rId5"/>
              </p:custDataLst>
            </p:nvPr>
          </p:nvSpPr>
          <p:spPr>
            <a:xfrm>
              <a:off x="862965" y="4577715"/>
              <a:ext cx="114301" cy="17146"/>
            </a:xfrm>
            <a:custGeom>
              <a:avLst/>
              <a:gdLst/>
              <a:ahLst/>
              <a:cxnLst/>
              <a:rect l="0" t="0" r="0" b="0"/>
              <a:pathLst>
                <a:path w="114301" h="17146">
                  <a:moveTo>
                    <a:pt x="0" y="0"/>
                  </a:moveTo>
                  <a:lnTo>
                    <a:pt x="0" y="0"/>
                  </a:lnTo>
                  <a:lnTo>
                    <a:pt x="8514" y="0"/>
                  </a:lnTo>
                  <a:lnTo>
                    <a:pt x="11827" y="1693"/>
                  </a:lnTo>
                  <a:lnTo>
                    <a:pt x="13600" y="3034"/>
                  </a:lnTo>
                  <a:lnTo>
                    <a:pt x="18956" y="4523"/>
                  </a:lnTo>
                  <a:lnTo>
                    <a:pt x="44687" y="10134"/>
                  </a:lnTo>
                  <a:lnTo>
                    <a:pt x="69197" y="15187"/>
                  </a:lnTo>
                  <a:lnTo>
                    <a:pt x="97092" y="16973"/>
                  </a:lnTo>
                  <a:lnTo>
                    <a:pt x="11430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SMARTInkShape-293"/>
            <p:cNvSpPr/>
            <p:nvPr>
              <p:custDataLst>
                <p:tags r:id="rId6"/>
              </p:custDataLst>
            </p:nvPr>
          </p:nvSpPr>
          <p:spPr>
            <a:xfrm>
              <a:off x="902997" y="4526282"/>
              <a:ext cx="119989" cy="40004"/>
            </a:xfrm>
            <a:custGeom>
              <a:avLst/>
              <a:gdLst/>
              <a:ahLst/>
              <a:cxnLst/>
              <a:rect l="0" t="0" r="0" b="0"/>
              <a:pathLst>
                <a:path w="119989" h="40004">
                  <a:moveTo>
                    <a:pt x="11403" y="11428"/>
                  </a:moveTo>
                  <a:lnTo>
                    <a:pt x="11403" y="11428"/>
                  </a:lnTo>
                  <a:lnTo>
                    <a:pt x="11403" y="8394"/>
                  </a:lnTo>
                  <a:lnTo>
                    <a:pt x="10768" y="7500"/>
                  </a:lnTo>
                  <a:lnTo>
                    <a:pt x="9710" y="6904"/>
                  </a:lnTo>
                  <a:lnTo>
                    <a:pt x="8369" y="6507"/>
                  </a:lnTo>
                  <a:lnTo>
                    <a:pt x="0" y="20"/>
                  </a:lnTo>
                  <a:lnTo>
                    <a:pt x="7930" y="0"/>
                  </a:lnTo>
                  <a:lnTo>
                    <a:pt x="34425" y="9883"/>
                  </a:lnTo>
                  <a:lnTo>
                    <a:pt x="45741" y="12663"/>
                  </a:lnTo>
                  <a:lnTo>
                    <a:pt x="69312" y="21116"/>
                  </a:lnTo>
                  <a:lnTo>
                    <a:pt x="97228" y="30500"/>
                  </a:lnTo>
                  <a:lnTo>
                    <a:pt x="119988" y="400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SMARTInkShape-294"/>
            <p:cNvSpPr/>
            <p:nvPr>
              <p:custDataLst>
                <p:tags r:id="rId7"/>
              </p:custDataLst>
            </p:nvPr>
          </p:nvSpPr>
          <p:spPr>
            <a:xfrm>
              <a:off x="1109925" y="4446372"/>
              <a:ext cx="169993" cy="153947"/>
            </a:xfrm>
            <a:custGeom>
              <a:avLst/>
              <a:gdLst/>
              <a:ahLst/>
              <a:cxnLst/>
              <a:rect l="0" t="0" r="0" b="0"/>
              <a:pathLst>
                <a:path w="169993" h="153947">
                  <a:moveTo>
                    <a:pt x="15930" y="34188"/>
                  </a:moveTo>
                  <a:lnTo>
                    <a:pt x="15930" y="34188"/>
                  </a:lnTo>
                  <a:lnTo>
                    <a:pt x="11009" y="39108"/>
                  </a:lnTo>
                  <a:lnTo>
                    <a:pt x="7417" y="45735"/>
                  </a:lnTo>
                  <a:lnTo>
                    <a:pt x="90" y="74272"/>
                  </a:lnTo>
                  <a:lnTo>
                    <a:pt x="0" y="81848"/>
                  </a:lnTo>
                  <a:lnTo>
                    <a:pt x="5874" y="108485"/>
                  </a:lnTo>
                  <a:lnTo>
                    <a:pt x="12391" y="123723"/>
                  </a:lnTo>
                  <a:lnTo>
                    <a:pt x="17744" y="129649"/>
                  </a:lnTo>
                  <a:lnTo>
                    <a:pt x="42706" y="147613"/>
                  </a:lnTo>
                  <a:lnTo>
                    <a:pt x="50267" y="151274"/>
                  </a:lnTo>
                  <a:lnTo>
                    <a:pt x="73084" y="153946"/>
                  </a:lnTo>
                  <a:lnTo>
                    <a:pt x="92131" y="153534"/>
                  </a:lnTo>
                  <a:lnTo>
                    <a:pt x="104195" y="148995"/>
                  </a:lnTo>
                  <a:lnTo>
                    <a:pt x="131605" y="133076"/>
                  </a:lnTo>
                  <a:lnTo>
                    <a:pt x="147270" y="117809"/>
                  </a:lnTo>
                  <a:lnTo>
                    <a:pt x="164009" y="91655"/>
                  </a:lnTo>
                  <a:lnTo>
                    <a:pt x="167468" y="83224"/>
                  </a:lnTo>
                  <a:lnTo>
                    <a:pt x="169992" y="55685"/>
                  </a:lnTo>
                  <a:lnTo>
                    <a:pt x="169528" y="43873"/>
                  </a:lnTo>
                  <a:lnTo>
                    <a:pt x="162271" y="24684"/>
                  </a:lnTo>
                  <a:lnTo>
                    <a:pt x="156959" y="18745"/>
                  </a:lnTo>
                  <a:lnTo>
                    <a:pt x="136948" y="3808"/>
                  </a:lnTo>
                  <a:lnTo>
                    <a:pt x="126153" y="1056"/>
                  </a:lnTo>
                  <a:lnTo>
                    <a:pt x="106570" y="0"/>
                  </a:lnTo>
                  <a:lnTo>
                    <a:pt x="97044" y="2962"/>
                  </a:lnTo>
                  <a:lnTo>
                    <a:pt x="87009" y="9652"/>
                  </a:lnTo>
                  <a:lnTo>
                    <a:pt x="75037" y="21508"/>
                  </a:lnTo>
                  <a:lnTo>
                    <a:pt x="69921" y="30502"/>
                  </a:lnTo>
                  <a:lnTo>
                    <a:pt x="68122" y="38740"/>
                  </a:lnTo>
                  <a:lnTo>
                    <a:pt x="67365" y="627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SMARTInkShape-295"/>
            <p:cNvSpPr/>
            <p:nvPr>
              <p:custDataLst>
                <p:tags r:id="rId8"/>
              </p:custDataLst>
            </p:nvPr>
          </p:nvSpPr>
          <p:spPr>
            <a:xfrm>
              <a:off x="1194435" y="4543425"/>
              <a:ext cx="11431" cy="137161"/>
            </a:xfrm>
            <a:custGeom>
              <a:avLst/>
              <a:gdLst/>
              <a:ahLst/>
              <a:cxnLst/>
              <a:rect l="0" t="0" r="0" b="0"/>
              <a:pathLst>
                <a:path w="11431" h="137161">
                  <a:moveTo>
                    <a:pt x="11430" y="0"/>
                  </a:moveTo>
                  <a:lnTo>
                    <a:pt x="11430" y="0"/>
                  </a:lnTo>
                  <a:lnTo>
                    <a:pt x="11430" y="7955"/>
                  </a:lnTo>
                  <a:lnTo>
                    <a:pt x="6068" y="34451"/>
                  </a:lnTo>
                  <a:lnTo>
                    <a:pt x="5746" y="58858"/>
                  </a:lnTo>
                  <a:lnTo>
                    <a:pt x="5084" y="85950"/>
                  </a:lnTo>
                  <a:lnTo>
                    <a:pt x="795" y="114329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0" name="SMARTInkShape-296"/>
          <p:cNvSpPr/>
          <p:nvPr>
            <p:custDataLst>
              <p:tags r:id="rId1"/>
            </p:custDataLst>
          </p:nvPr>
        </p:nvSpPr>
        <p:spPr>
          <a:xfrm>
            <a:off x="4263390" y="2160270"/>
            <a:ext cx="1383031" cy="91441"/>
          </a:xfrm>
          <a:custGeom>
            <a:avLst/>
            <a:gdLst/>
            <a:ahLst/>
            <a:cxnLst/>
            <a:rect l="0" t="0" r="0" b="0"/>
            <a:pathLst>
              <a:path w="1383031" h="91441">
                <a:moveTo>
                  <a:pt x="1383030" y="91440"/>
                </a:moveTo>
                <a:lnTo>
                  <a:pt x="1383030" y="91440"/>
                </a:lnTo>
                <a:lnTo>
                  <a:pt x="1383030" y="88406"/>
                </a:lnTo>
                <a:lnTo>
                  <a:pt x="1376962" y="80452"/>
                </a:lnTo>
                <a:lnTo>
                  <a:pt x="1351963" y="67196"/>
                </a:lnTo>
                <a:lnTo>
                  <a:pt x="1323482" y="53066"/>
                </a:lnTo>
                <a:lnTo>
                  <a:pt x="1297960" y="42609"/>
                </a:lnTo>
                <a:lnTo>
                  <a:pt x="1272881" y="34428"/>
                </a:lnTo>
                <a:lnTo>
                  <a:pt x="1246690" y="29731"/>
                </a:lnTo>
                <a:lnTo>
                  <a:pt x="1219244" y="28168"/>
                </a:lnTo>
                <a:lnTo>
                  <a:pt x="1193127" y="24097"/>
                </a:lnTo>
                <a:lnTo>
                  <a:pt x="1166730" y="23104"/>
                </a:lnTo>
                <a:lnTo>
                  <a:pt x="1142905" y="22932"/>
                </a:lnTo>
                <a:lnTo>
                  <a:pt x="1118771" y="19848"/>
                </a:lnTo>
                <a:lnTo>
                  <a:pt x="1095533" y="17946"/>
                </a:lnTo>
                <a:lnTo>
                  <a:pt x="1069528" y="14348"/>
                </a:lnTo>
                <a:lnTo>
                  <a:pt x="1041715" y="9261"/>
                </a:lnTo>
                <a:lnTo>
                  <a:pt x="1021149" y="7291"/>
                </a:lnTo>
                <a:lnTo>
                  <a:pt x="999944" y="6415"/>
                </a:lnTo>
                <a:lnTo>
                  <a:pt x="979936" y="6026"/>
                </a:lnTo>
                <a:lnTo>
                  <a:pt x="960460" y="5853"/>
                </a:lnTo>
                <a:lnTo>
                  <a:pt x="941221" y="5141"/>
                </a:lnTo>
                <a:lnTo>
                  <a:pt x="922087" y="2708"/>
                </a:lnTo>
                <a:lnTo>
                  <a:pt x="901307" y="1204"/>
                </a:lnTo>
                <a:lnTo>
                  <a:pt x="880006" y="535"/>
                </a:lnTo>
                <a:lnTo>
                  <a:pt x="859955" y="238"/>
                </a:lnTo>
                <a:lnTo>
                  <a:pt x="838767" y="106"/>
                </a:lnTo>
                <a:lnTo>
                  <a:pt x="816650" y="47"/>
                </a:lnTo>
                <a:lnTo>
                  <a:pt x="794121" y="21"/>
                </a:lnTo>
                <a:lnTo>
                  <a:pt x="771408" y="9"/>
                </a:lnTo>
                <a:lnTo>
                  <a:pt x="747978" y="4"/>
                </a:lnTo>
                <a:lnTo>
                  <a:pt x="722748" y="2"/>
                </a:lnTo>
                <a:lnTo>
                  <a:pt x="698411" y="1"/>
                </a:lnTo>
                <a:lnTo>
                  <a:pt x="674895" y="0"/>
                </a:lnTo>
                <a:lnTo>
                  <a:pt x="651743" y="0"/>
                </a:lnTo>
                <a:lnTo>
                  <a:pt x="627060" y="0"/>
                </a:lnTo>
                <a:lnTo>
                  <a:pt x="601908" y="0"/>
                </a:lnTo>
                <a:lnTo>
                  <a:pt x="578030" y="0"/>
                </a:lnTo>
                <a:lnTo>
                  <a:pt x="554717" y="0"/>
                </a:lnTo>
                <a:lnTo>
                  <a:pt x="531656" y="0"/>
                </a:lnTo>
                <a:lnTo>
                  <a:pt x="508706" y="0"/>
                </a:lnTo>
                <a:lnTo>
                  <a:pt x="485807" y="1693"/>
                </a:lnTo>
                <a:lnTo>
                  <a:pt x="462929" y="3928"/>
                </a:lnTo>
                <a:lnTo>
                  <a:pt x="440061" y="4921"/>
                </a:lnTo>
                <a:lnTo>
                  <a:pt x="417198" y="5362"/>
                </a:lnTo>
                <a:lnTo>
                  <a:pt x="394336" y="5558"/>
                </a:lnTo>
                <a:lnTo>
                  <a:pt x="371475" y="5645"/>
                </a:lnTo>
                <a:lnTo>
                  <a:pt x="348615" y="7377"/>
                </a:lnTo>
                <a:lnTo>
                  <a:pt x="326390" y="9629"/>
                </a:lnTo>
                <a:lnTo>
                  <a:pt x="305929" y="10629"/>
                </a:lnTo>
                <a:lnTo>
                  <a:pt x="284559" y="11074"/>
                </a:lnTo>
                <a:lnTo>
                  <a:pt x="262360" y="11272"/>
                </a:lnTo>
                <a:lnTo>
                  <a:pt x="239795" y="11360"/>
                </a:lnTo>
                <a:lnTo>
                  <a:pt x="218759" y="11399"/>
                </a:lnTo>
                <a:lnTo>
                  <a:pt x="198826" y="11416"/>
                </a:lnTo>
                <a:lnTo>
                  <a:pt x="170389" y="11426"/>
                </a:lnTo>
                <a:lnTo>
                  <a:pt x="145595" y="11429"/>
                </a:lnTo>
                <a:lnTo>
                  <a:pt x="122797" y="11430"/>
                </a:lnTo>
                <a:lnTo>
                  <a:pt x="96011" y="11430"/>
                </a:lnTo>
                <a:lnTo>
                  <a:pt x="68030" y="11430"/>
                </a:lnTo>
                <a:lnTo>
                  <a:pt x="41777" y="11430"/>
                </a:lnTo>
                <a:lnTo>
                  <a:pt x="26774" y="11430"/>
                </a:lnTo>
                <a:lnTo>
                  <a:pt x="22906" y="13123"/>
                </a:lnTo>
                <a:lnTo>
                  <a:pt x="19070" y="15357"/>
                </a:lnTo>
                <a:lnTo>
                  <a:pt x="13341" y="17250"/>
                </a:lnTo>
                <a:lnTo>
                  <a:pt x="0" y="285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58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32656" y="987574"/>
            <a:ext cx="6192688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/>
              <a:t>Poslední 2 000 000 Kč činí podniková správní režie, na kterou zvýšení výrobní kapacity nebude mít vliv.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cs-CZ" sz="2100" dirty="0" smtClean="0"/>
              <a:t>Má </a:t>
            </a:r>
            <a:r>
              <a:rPr lang="cs-CZ" sz="2100" dirty="0"/>
              <a:t>společnost zakázku jednoznačně odmítnout nebo potřebuje k rozhodnutí další dodatečné informace?</a:t>
            </a:r>
          </a:p>
          <a:p>
            <a:pPr algn="just"/>
            <a:endParaRPr lang="pl-PL" sz="1350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  <p:grpSp>
        <p:nvGrpSpPr>
          <p:cNvPr id="18" name="SMARTInkShape-Group99"/>
          <p:cNvGrpSpPr/>
          <p:nvPr/>
        </p:nvGrpSpPr>
        <p:grpSpPr>
          <a:xfrm>
            <a:off x="3310015" y="1989694"/>
            <a:ext cx="986438" cy="244529"/>
            <a:chOff x="3310015" y="1989694"/>
            <a:chExt cx="986438" cy="244529"/>
          </a:xfrm>
        </p:grpSpPr>
        <p:sp>
          <p:nvSpPr>
            <p:cNvPr id="10" name="SMARTInkShape-297"/>
            <p:cNvSpPr/>
            <p:nvPr>
              <p:custDataLst>
                <p:tags r:id="rId1"/>
              </p:custDataLst>
            </p:nvPr>
          </p:nvSpPr>
          <p:spPr>
            <a:xfrm>
              <a:off x="3310015" y="1989694"/>
              <a:ext cx="198561" cy="170151"/>
            </a:xfrm>
            <a:custGeom>
              <a:avLst/>
              <a:gdLst/>
              <a:ahLst/>
              <a:cxnLst/>
              <a:rect l="0" t="0" r="0" b="0"/>
              <a:pathLst>
                <a:path w="198561" h="170151">
                  <a:moveTo>
                    <a:pt x="10400" y="79136"/>
                  </a:moveTo>
                  <a:lnTo>
                    <a:pt x="10400" y="79136"/>
                  </a:lnTo>
                  <a:lnTo>
                    <a:pt x="2446" y="102999"/>
                  </a:lnTo>
                  <a:lnTo>
                    <a:pt x="0" y="116404"/>
                  </a:lnTo>
                  <a:lnTo>
                    <a:pt x="3629" y="143530"/>
                  </a:lnTo>
                  <a:lnTo>
                    <a:pt x="6066" y="153884"/>
                  </a:lnTo>
                  <a:lnTo>
                    <a:pt x="7510" y="157543"/>
                  </a:lnTo>
                  <a:lnTo>
                    <a:pt x="12502" y="163302"/>
                  </a:lnTo>
                  <a:lnTo>
                    <a:pt x="18954" y="167343"/>
                  </a:lnTo>
                  <a:lnTo>
                    <a:pt x="34159" y="170150"/>
                  </a:lnTo>
                  <a:lnTo>
                    <a:pt x="51077" y="169857"/>
                  </a:lnTo>
                  <a:lnTo>
                    <a:pt x="79624" y="160821"/>
                  </a:lnTo>
                  <a:lnTo>
                    <a:pt x="107640" y="148462"/>
                  </a:lnTo>
                  <a:lnTo>
                    <a:pt x="133898" y="126659"/>
                  </a:lnTo>
                  <a:lnTo>
                    <a:pt x="161977" y="103892"/>
                  </a:lnTo>
                  <a:lnTo>
                    <a:pt x="185588" y="76120"/>
                  </a:lnTo>
                  <a:lnTo>
                    <a:pt x="194035" y="64131"/>
                  </a:lnTo>
                  <a:lnTo>
                    <a:pt x="197525" y="49502"/>
                  </a:lnTo>
                  <a:lnTo>
                    <a:pt x="198560" y="36136"/>
                  </a:lnTo>
                  <a:lnTo>
                    <a:pt x="197108" y="29756"/>
                  </a:lnTo>
                  <a:lnTo>
                    <a:pt x="191002" y="17453"/>
                  </a:lnTo>
                  <a:lnTo>
                    <a:pt x="185706" y="11928"/>
                  </a:lnTo>
                  <a:lnTo>
                    <a:pt x="171958" y="3207"/>
                  </a:lnTo>
                  <a:lnTo>
                    <a:pt x="160786" y="335"/>
                  </a:lnTo>
                  <a:lnTo>
                    <a:pt x="141706" y="0"/>
                  </a:lnTo>
                  <a:lnTo>
                    <a:pt x="118089" y="7112"/>
                  </a:lnTo>
                  <a:lnTo>
                    <a:pt x="104608" y="15603"/>
                  </a:lnTo>
                  <a:lnTo>
                    <a:pt x="84809" y="39795"/>
                  </a:lnTo>
                  <a:lnTo>
                    <a:pt x="72511" y="62122"/>
                  </a:lnTo>
                  <a:lnTo>
                    <a:pt x="63680" y="90583"/>
                  </a:lnTo>
                  <a:lnTo>
                    <a:pt x="60688" y="106023"/>
                  </a:lnTo>
                  <a:lnTo>
                    <a:pt x="59166" y="110395"/>
                  </a:lnTo>
                  <a:lnTo>
                    <a:pt x="59167" y="118641"/>
                  </a:lnTo>
                  <a:lnTo>
                    <a:pt x="61835" y="1362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SMARTInkShape-298"/>
            <p:cNvSpPr/>
            <p:nvPr>
              <p:custDataLst>
                <p:tags r:id="rId2"/>
              </p:custDataLst>
            </p:nvPr>
          </p:nvSpPr>
          <p:spPr>
            <a:xfrm>
              <a:off x="3411925" y="2097405"/>
              <a:ext cx="57081" cy="136818"/>
            </a:xfrm>
            <a:custGeom>
              <a:avLst/>
              <a:gdLst/>
              <a:ahLst/>
              <a:cxnLst/>
              <a:rect l="0" t="0" r="0" b="0"/>
              <a:pathLst>
                <a:path w="57081" h="136818">
                  <a:moveTo>
                    <a:pt x="11360" y="0"/>
                  </a:moveTo>
                  <a:lnTo>
                    <a:pt x="11360" y="0"/>
                  </a:lnTo>
                  <a:lnTo>
                    <a:pt x="8326" y="0"/>
                  </a:lnTo>
                  <a:lnTo>
                    <a:pt x="8067" y="635"/>
                  </a:lnTo>
                  <a:lnTo>
                    <a:pt x="10801" y="4921"/>
                  </a:lnTo>
                  <a:lnTo>
                    <a:pt x="11195" y="11547"/>
                  </a:lnTo>
                  <a:lnTo>
                    <a:pt x="6165" y="36948"/>
                  </a:lnTo>
                  <a:lnTo>
                    <a:pt x="5714" y="63215"/>
                  </a:lnTo>
                  <a:lnTo>
                    <a:pt x="730" y="89231"/>
                  </a:lnTo>
                  <a:lnTo>
                    <a:pt x="0" y="112368"/>
                  </a:lnTo>
                  <a:lnTo>
                    <a:pt x="1654" y="118310"/>
                  </a:lnTo>
                  <a:lnTo>
                    <a:pt x="3872" y="123067"/>
                  </a:lnTo>
                  <a:lnTo>
                    <a:pt x="4857" y="127298"/>
                  </a:lnTo>
                  <a:lnTo>
                    <a:pt x="8681" y="131295"/>
                  </a:lnTo>
                  <a:lnTo>
                    <a:pt x="13979" y="134553"/>
                  </a:lnTo>
                  <a:lnTo>
                    <a:pt x="21167" y="136388"/>
                  </a:lnTo>
                  <a:lnTo>
                    <a:pt x="27572" y="136817"/>
                  </a:lnTo>
                  <a:lnTo>
                    <a:pt x="57080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SMARTInkShape-299"/>
            <p:cNvSpPr/>
            <p:nvPr>
              <p:custDataLst>
                <p:tags r:id="rId3"/>
              </p:custDataLst>
            </p:nvPr>
          </p:nvSpPr>
          <p:spPr>
            <a:xfrm>
              <a:off x="3566160" y="2160270"/>
              <a:ext cx="114301" cy="17125"/>
            </a:xfrm>
            <a:custGeom>
              <a:avLst/>
              <a:gdLst/>
              <a:ahLst/>
              <a:cxnLst/>
              <a:rect l="0" t="0" r="0" b="0"/>
              <a:pathLst>
                <a:path w="114301" h="17125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3"/>
                  </a:lnTo>
                  <a:lnTo>
                    <a:pt x="27397" y="7377"/>
                  </a:lnTo>
                  <a:lnTo>
                    <a:pt x="29694" y="8728"/>
                  </a:lnTo>
                  <a:lnTo>
                    <a:pt x="52335" y="11074"/>
                  </a:lnTo>
                  <a:lnTo>
                    <a:pt x="67153" y="13018"/>
                  </a:lnTo>
                  <a:lnTo>
                    <a:pt x="83538" y="16330"/>
                  </a:lnTo>
                  <a:lnTo>
                    <a:pt x="107114" y="17124"/>
                  </a:lnTo>
                  <a:lnTo>
                    <a:pt x="11430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SMARTInkShape-300"/>
            <p:cNvSpPr/>
            <p:nvPr>
              <p:custDataLst>
                <p:tags r:id="rId4"/>
              </p:custDataLst>
            </p:nvPr>
          </p:nvSpPr>
          <p:spPr>
            <a:xfrm>
              <a:off x="3646170" y="2137410"/>
              <a:ext cx="131446" cy="9007"/>
            </a:xfrm>
            <a:custGeom>
              <a:avLst/>
              <a:gdLst/>
              <a:ahLst/>
              <a:cxnLst/>
              <a:rect l="0" t="0" r="0" b="0"/>
              <a:pathLst>
                <a:path w="131446" h="9007">
                  <a:moveTo>
                    <a:pt x="0" y="0"/>
                  </a:moveTo>
                  <a:lnTo>
                    <a:pt x="0" y="0"/>
                  </a:lnTo>
                  <a:lnTo>
                    <a:pt x="4920" y="0"/>
                  </a:lnTo>
                  <a:lnTo>
                    <a:pt x="10121" y="3928"/>
                  </a:lnTo>
                  <a:lnTo>
                    <a:pt x="15417" y="5185"/>
                  </a:lnTo>
                  <a:lnTo>
                    <a:pt x="43362" y="5694"/>
                  </a:lnTo>
                  <a:lnTo>
                    <a:pt x="69022" y="7406"/>
                  </a:lnTo>
                  <a:lnTo>
                    <a:pt x="80206" y="9006"/>
                  </a:lnTo>
                  <a:lnTo>
                    <a:pt x="108611" y="6274"/>
                  </a:lnTo>
                  <a:lnTo>
                    <a:pt x="116636" y="5880"/>
                  </a:lnTo>
                  <a:lnTo>
                    <a:pt x="1314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SMARTInkShape-301"/>
            <p:cNvSpPr/>
            <p:nvPr>
              <p:custDataLst>
                <p:tags r:id="rId5"/>
              </p:custDataLst>
            </p:nvPr>
          </p:nvSpPr>
          <p:spPr>
            <a:xfrm>
              <a:off x="3886200" y="2080260"/>
              <a:ext cx="177166" cy="131104"/>
            </a:xfrm>
            <a:custGeom>
              <a:avLst/>
              <a:gdLst/>
              <a:ahLst/>
              <a:cxnLst/>
              <a:rect l="0" t="0" r="0" b="0"/>
              <a:pathLst>
                <a:path w="177166" h="131104">
                  <a:moveTo>
                    <a:pt x="0" y="0"/>
                  </a:moveTo>
                  <a:lnTo>
                    <a:pt x="0" y="0"/>
                  </a:lnTo>
                  <a:lnTo>
                    <a:pt x="27034" y="0"/>
                  </a:lnTo>
                  <a:lnTo>
                    <a:pt x="54632" y="0"/>
                  </a:lnTo>
                  <a:lnTo>
                    <a:pt x="70271" y="635"/>
                  </a:lnTo>
                  <a:lnTo>
                    <a:pt x="77477" y="4563"/>
                  </a:lnTo>
                  <a:lnTo>
                    <a:pt x="83634" y="9113"/>
                  </a:lnTo>
                  <a:lnTo>
                    <a:pt x="87547" y="10400"/>
                  </a:lnTo>
                  <a:lnTo>
                    <a:pt x="88845" y="11378"/>
                  </a:lnTo>
                  <a:lnTo>
                    <a:pt x="90287" y="14159"/>
                  </a:lnTo>
                  <a:lnTo>
                    <a:pt x="90036" y="15789"/>
                  </a:lnTo>
                  <a:lnTo>
                    <a:pt x="86650" y="21118"/>
                  </a:lnTo>
                  <a:lnTo>
                    <a:pt x="66870" y="46225"/>
                  </a:lnTo>
                  <a:lnTo>
                    <a:pt x="47782" y="71034"/>
                  </a:lnTo>
                  <a:lnTo>
                    <a:pt x="42591" y="82078"/>
                  </a:lnTo>
                  <a:lnTo>
                    <a:pt x="40346" y="97953"/>
                  </a:lnTo>
                  <a:lnTo>
                    <a:pt x="43140" y="107481"/>
                  </a:lnTo>
                  <a:lnTo>
                    <a:pt x="47960" y="112963"/>
                  </a:lnTo>
                  <a:lnTo>
                    <a:pt x="65700" y="123649"/>
                  </a:lnTo>
                  <a:lnTo>
                    <a:pt x="80850" y="128853"/>
                  </a:lnTo>
                  <a:lnTo>
                    <a:pt x="108696" y="131103"/>
                  </a:lnTo>
                  <a:lnTo>
                    <a:pt x="137175" y="126877"/>
                  </a:lnTo>
                  <a:lnTo>
                    <a:pt x="163832" y="121953"/>
                  </a:lnTo>
                  <a:lnTo>
                    <a:pt x="168064" y="120876"/>
                  </a:lnTo>
                  <a:lnTo>
                    <a:pt x="177165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SMARTInkShape-302"/>
            <p:cNvSpPr/>
            <p:nvPr>
              <p:custDataLst>
                <p:tags r:id="rId6"/>
              </p:custDataLst>
            </p:nvPr>
          </p:nvSpPr>
          <p:spPr>
            <a:xfrm>
              <a:off x="4057672" y="2114658"/>
              <a:ext cx="85369" cy="85519"/>
            </a:xfrm>
            <a:custGeom>
              <a:avLst/>
              <a:gdLst/>
              <a:ahLst/>
              <a:cxnLst/>
              <a:rect l="0" t="0" r="0" b="0"/>
              <a:pathLst>
                <a:path w="85369" h="85519">
                  <a:moveTo>
                    <a:pt x="11408" y="39897"/>
                  </a:moveTo>
                  <a:lnTo>
                    <a:pt x="11408" y="39897"/>
                  </a:lnTo>
                  <a:lnTo>
                    <a:pt x="8374" y="42931"/>
                  </a:lnTo>
                  <a:lnTo>
                    <a:pt x="6885" y="46114"/>
                  </a:lnTo>
                  <a:lnTo>
                    <a:pt x="6488" y="47851"/>
                  </a:lnTo>
                  <a:lnTo>
                    <a:pt x="1274" y="57086"/>
                  </a:lnTo>
                  <a:lnTo>
                    <a:pt x="0" y="76093"/>
                  </a:lnTo>
                  <a:lnTo>
                    <a:pt x="1681" y="79902"/>
                  </a:lnTo>
                  <a:lnTo>
                    <a:pt x="3019" y="81807"/>
                  </a:lnTo>
                  <a:lnTo>
                    <a:pt x="5180" y="83077"/>
                  </a:lnTo>
                  <a:lnTo>
                    <a:pt x="16081" y="85115"/>
                  </a:lnTo>
                  <a:lnTo>
                    <a:pt x="27571" y="85518"/>
                  </a:lnTo>
                  <a:lnTo>
                    <a:pt x="42070" y="81035"/>
                  </a:lnTo>
                  <a:lnTo>
                    <a:pt x="55471" y="74034"/>
                  </a:lnTo>
                  <a:lnTo>
                    <a:pt x="70366" y="60843"/>
                  </a:lnTo>
                  <a:lnTo>
                    <a:pt x="81885" y="41467"/>
                  </a:lnTo>
                  <a:lnTo>
                    <a:pt x="84572" y="30273"/>
                  </a:lnTo>
                  <a:lnTo>
                    <a:pt x="85368" y="18913"/>
                  </a:lnTo>
                  <a:lnTo>
                    <a:pt x="83860" y="13002"/>
                  </a:lnTo>
                  <a:lnTo>
                    <a:pt x="81135" y="6105"/>
                  </a:lnTo>
                  <a:lnTo>
                    <a:pt x="80753" y="4034"/>
                  </a:lnTo>
                  <a:lnTo>
                    <a:pt x="79228" y="2653"/>
                  </a:lnTo>
                  <a:lnTo>
                    <a:pt x="71649" y="710"/>
                  </a:lnTo>
                  <a:lnTo>
                    <a:pt x="58060" y="0"/>
                  </a:lnTo>
                  <a:lnTo>
                    <a:pt x="43601" y="4476"/>
                  </a:lnTo>
                  <a:lnTo>
                    <a:pt x="32306" y="10281"/>
                  </a:lnTo>
                  <a:lnTo>
                    <a:pt x="20916" y="20397"/>
                  </a:lnTo>
                  <a:lnTo>
                    <a:pt x="4915" y="43021"/>
                  </a:lnTo>
                  <a:lnTo>
                    <a:pt x="1441" y="51900"/>
                  </a:lnTo>
                  <a:lnTo>
                    <a:pt x="411" y="58552"/>
                  </a:lnTo>
                  <a:lnTo>
                    <a:pt x="902" y="59954"/>
                  </a:lnTo>
                  <a:lnTo>
                    <a:pt x="1864" y="60888"/>
                  </a:lnTo>
                  <a:lnTo>
                    <a:pt x="4937" y="62388"/>
                  </a:lnTo>
                  <a:lnTo>
                    <a:pt x="11408" y="627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SMARTInkShape-303"/>
            <p:cNvSpPr/>
            <p:nvPr>
              <p:custDataLst>
                <p:tags r:id="rId7"/>
              </p:custDataLst>
            </p:nvPr>
          </p:nvSpPr>
          <p:spPr>
            <a:xfrm>
              <a:off x="4166235" y="2110063"/>
              <a:ext cx="130218" cy="112806"/>
            </a:xfrm>
            <a:custGeom>
              <a:avLst/>
              <a:gdLst/>
              <a:ahLst/>
              <a:cxnLst/>
              <a:rect l="0" t="0" r="0" b="0"/>
              <a:pathLst>
                <a:path w="130218" h="112806">
                  <a:moveTo>
                    <a:pt x="11430" y="55922"/>
                  </a:moveTo>
                  <a:lnTo>
                    <a:pt x="11430" y="55922"/>
                  </a:lnTo>
                  <a:lnTo>
                    <a:pt x="14464" y="58956"/>
                  </a:lnTo>
                  <a:lnTo>
                    <a:pt x="14723" y="59850"/>
                  </a:lnTo>
                  <a:lnTo>
                    <a:pt x="14260" y="60445"/>
                  </a:lnTo>
                  <a:lnTo>
                    <a:pt x="13316" y="60842"/>
                  </a:lnTo>
                  <a:lnTo>
                    <a:pt x="13323" y="61742"/>
                  </a:lnTo>
                  <a:lnTo>
                    <a:pt x="15023" y="64435"/>
                  </a:lnTo>
                  <a:lnTo>
                    <a:pt x="15095" y="66678"/>
                  </a:lnTo>
                  <a:lnTo>
                    <a:pt x="11510" y="94641"/>
                  </a:lnTo>
                  <a:lnTo>
                    <a:pt x="11483" y="96975"/>
                  </a:lnTo>
                  <a:lnTo>
                    <a:pt x="13147" y="101261"/>
                  </a:lnTo>
                  <a:lnTo>
                    <a:pt x="14480" y="103293"/>
                  </a:lnTo>
                  <a:lnTo>
                    <a:pt x="16003" y="104648"/>
                  </a:lnTo>
                  <a:lnTo>
                    <a:pt x="27372" y="111047"/>
                  </a:lnTo>
                  <a:lnTo>
                    <a:pt x="41124" y="112805"/>
                  </a:lnTo>
                  <a:lnTo>
                    <a:pt x="67548" y="104551"/>
                  </a:lnTo>
                  <a:lnTo>
                    <a:pt x="93396" y="91429"/>
                  </a:lnTo>
                  <a:lnTo>
                    <a:pt x="115575" y="70934"/>
                  </a:lnTo>
                  <a:lnTo>
                    <a:pt x="127301" y="52082"/>
                  </a:lnTo>
                  <a:lnTo>
                    <a:pt x="130217" y="40673"/>
                  </a:lnTo>
                  <a:lnTo>
                    <a:pt x="129206" y="33058"/>
                  </a:lnTo>
                  <a:lnTo>
                    <a:pt x="123383" y="17821"/>
                  </a:lnTo>
                  <a:lnTo>
                    <a:pt x="116431" y="11895"/>
                  </a:lnTo>
                  <a:lnTo>
                    <a:pt x="96447" y="2917"/>
                  </a:lnTo>
                  <a:lnTo>
                    <a:pt x="73733" y="0"/>
                  </a:lnTo>
                  <a:lnTo>
                    <a:pt x="46894" y="2170"/>
                  </a:lnTo>
                  <a:lnTo>
                    <a:pt x="22521" y="5875"/>
                  </a:lnTo>
                  <a:lnTo>
                    <a:pt x="0" y="102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23418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246030"/>
              </p:ext>
            </p:extLst>
          </p:nvPr>
        </p:nvGraphicFramePr>
        <p:xfrm>
          <a:off x="421766" y="1788318"/>
          <a:ext cx="5951400" cy="276365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52086"/>
                <a:gridCol w="2295308"/>
                <a:gridCol w="1504006"/>
              </a:tblGrid>
              <a:tr h="690913">
                <a:tc>
                  <a:txBody>
                    <a:bodyPr/>
                    <a:lstStyle/>
                    <a:p>
                      <a:pPr marR="17780" indent="10795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Položky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R="17780" indent="10795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Výpočet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R="17780" indent="10795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Výsledek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690913"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Rozdílové relevantní</a:t>
                      </a:r>
                      <a:r>
                        <a:rPr lang="cs-CZ" sz="1800" baseline="0" dirty="0" smtClean="0">
                          <a:effectLst/>
                        </a:rPr>
                        <a:t> výnosy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690913"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Rozdílové relevantní</a:t>
                      </a:r>
                      <a:r>
                        <a:rPr lang="cs-CZ" sz="1800" baseline="0" dirty="0" smtClean="0">
                          <a:effectLst/>
                        </a:rPr>
                        <a:t> náklady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690913"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Rozdílový relevantní zisk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21766" y="897564"/>
            <a:ext cx="6264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100" b="1" i="1" dirty="0" smtClean="0"/>
              <a:t>Rozdílový relevantní zisk (RRZ) = rozdílové relevantní výnosy – rozdílové relevantní náklady</a:t>
            </a:r>
            <a:endParaRPr lang="en-US" sz="2100" b="1" i="1" dirty="0"/>
          </a:p>
        </p:txBody>
      </p:sp>
      <p:grpSp>
        <p:nvGrpSpPr>
          <p:cNvPr id="361" name="SMARTInkShape-Group128"/>
          <p:cNvGrpSpPr/>
          <p:nvPr/>
        </p:nvGrpSpPr>
        <p:grpSpPr>
          <a:xfrm>
            <a:off x="5377815" y="3971925"/>
            <a:ext cx="1325081" cy="594004"/>
            <a:chOff x="5377815" y="3971925"/>
            <a:chExt cx="1325081" cy="594004"/>
          </a:xfrm>
        </p:grpSpPr>
        <p:sp>
          <p:nvSpPr>
            <p:cNvPr id="357" name="SMARTInkShape-440"/>
            <p:cNvSpPr/>
            <p:nvPr>
              <p:custDataLst>
                <p:tags r:id="rId133"/>
              </p:custDataLst>
            </p:nvPr>
          </p:nvSpPr>
          <p:spPr>
            <a:xfrm>
              <a:off x="5463540" y="3971925"/>
              <a:ext cx="1211558" cy="594004"/>
            </a:xfrm>
            <a:custGeom>
              <a:avLst/>
              <a:gdLst/>
              <a:ahLst/>
              <a:cxnLst/>
              <a:rect l="0" t="0" r="0" b="0"/>
              <a:pathLst>
                <a:path w="1211558" h="594004">
                  <a:moveTo>
                    <a:pt x="137160" y="0"/>
                  </a:moveTo>
                  <a:lnTo>
                    <a:pt x="137160" y="0"/>
                  </a:lnTo>
                  <a:lnTo>
                    <a:pt x="134126" y="3034"/>
                  </a:lnTo>
                  <a:lnTo>
                    <a:pt x="132636" y="6217"/>
                  </a:lnTo>
                  <a:lnTo>
                    <a:pt x="123511" y="32728"/>
                  </a:lnTo>
                  <a:lnTo>
                    <a:pt x="112367" y="60196"/>
                  </a:lnTo>
                  <a:lnTo>
                    <a:pt x="104135" y="84539"/>
                  </a:lnTo>
                  <a:lnTo>
                    <a:pt x="92631" y="108350"/>
                  </a:lnTo>
                  <a:lnTo>
                    <a:pt x="81021" y="134432"/>
                  </a:lnTo>
                  <a:lnTo>
                    <a:pt x="66498" y="160116"/>
                  </a:lnTo>
                  <a:lnTo>
                    <a:pt x="53093" y="187297"/>
                  </a:lnTo>
                  <a:lnTo>
                    <a:pt x="41109" y="214232"/>
                  </a:lnTo>
                  <a:lnTo>
                    <a:pt x="33276" y="236479"/>
                  </a:lnTo>
                  <a:lnTo>
                    <a:pt x="21014" y="262823"/>
                  </a:lnTo>
                  <a:lnTo>
                    <a:pt x="13511" y="290135"/>
                  </a:lnTo>
                  <a:lnTo>
                    <a:pt x="8807" y="314062"/>
                  </a:lnTo>
                  <a:lnTo>
                    <a:pt x="10253" y="337133"/>
                  </a:lnTo>
                  <a:lnTo>
                    <a:pt x="12891" y="358341"/>
                  </a:lnTo>
                  <a:lnTo>
                    <a:pt x="17578" y="369277"/>
                  </a:lnTo>
                  <a:lnTo>
                    <a:pt x="35426" y="389602"/>
                  </a:lnTo>
                  <a:lnTo>
                    <a:pt x="48862" y="397963"/>
                  </a:lnTo>
                  <a:lnTo>
                    <a:pt x="67507" y="404036"/>
                  </a:lnTo>
                  <a:lnTo>
                    <a:pt x="95869" y="407307"/>
                  </a:lnTo>
                  <a:lnTo>
                    <a:pt x="109897" y="410243"/>
                  </a:lnTo>
                  <a:lnTo>
                    <a:pt x="136698" y="411317"/>
                  </a:lnTo>
                  <a:lnTo>
                    <a:pt x="163871" y="411458"/>
                  </a:lnTo>
                  <a:lnTo>
                    <a:pt x="188861" y="411476"/>
                  </a:lnTo>
                  <a:lnTo>
                    <a:pt x="215906" y="413172"/>
                  </a:lnTo>
                  <a:lnTo>
                    <a:pt x="242814" y="416400"/>
                  </a:lnTo>
                  <a:lnTo>
                    <a:pt x="265055" y="419993"/>
                  </a:lnTo>
                  <a:lnTo>
                    <a:pt x="287731" y="422046"/>
                  </a:lnTo>
                  <a:lnTo>
                    <a:pt x="314222" y="427302"/>
                  </a:lnTo>
                  <a:lnTo>
                    <a:pt x="335814" y="431972"/>
                  </a:lnTo>
                  <a:lnTo>
                    <a:pt x="364173" y="435566"/>
                  </a:lnTo>
                  <a:lnTo>
                    <a:pt x="391341" y="439168"/>
                  </a:lnTo>
                  <a:lnTo>
                    <a:pt x="413626" y="442826"/>
                  </a:lnTo>
                  <a:lnTo>
                    <a:pt x="440620" y="449751"/>
                  </a:lnTo>
                  <a:lnTo>
                    <a:pt x="465481" y="455345"/>
                  </a:lnTo>
                  <a:lnTo>
                    <a:pt x="489216" y="460390"/>
                  </a:lnTo>
                  <a:lnTo>
                    <a:pt x="512336" y="462802"/>
                  </a:lnTo>
                  <a:lnTo>
                    <a:pt x="535273" y="467256"/>
                  </a:lnTo>
                  <a:lnTo>
                    <a:pt x="558790" y="472598"/>
                  </a:lnTo>
                  <a:lnTo>
                    <a:pt x="584950" y="478201"/>
                  </a:lnTo>
                  <a:lnTo>
                    <a:pt x="609070" y="483884"/>
                  </a:lnTo>
                  <a:lnTo>
                    <a:pt x="632303" y="489589"/>
                  </a:lnTo>
                  <a:lnTo>
                    <a:pt x="654638" y="495301"/>
                  </a:lnTo>
                  <a:lnTo>
                    <a:pt x="682960" y="502920"/>
                  </a:lnTo>
                  <a:lnTo>
                    <a:pt x="707818" y="508635"/>
                  </a:lnTo>
                  <a:lnTo>
                    <a:pt x="731271" y="514350"/>
                  </a:lnTo>
                  <a:lnTo>
                    <a:pt x="754306" y="520065"/>
                  </a:lnTo>
                  <a:lnTo>
                    <a:pt x="778911" y="525780"/>
                  </a:lnTo>
                  <a:lnTo>
                    <a:pt x="802923" y="531495"/>
                  </a:lnTo>
                  <a:lnTo>
                    <a:pt x="831137" y="539115"/>
                  </a:lnTo>
                  <a:lnTo>
                    <a:pt x="853605" y="544830"/>
                  </a:lnTo>
                  <a:lnTo>
                    <a:pt x="876349" y="550545"/>
                  </a:lnTo>
                  <a:lnTo>
                    <a:pt x="899175" y="556260"/>
                  </a:lnTo>
                  <a:lnTo>
                    <a:pt x="922024" y="561975"/>
                  </a:lnTo>
                  <a:lnTo>
                    <a:pt x="947938" y="569595"/>
                  </a:lnTo>
                  <a:lnTo>
                    <a:pt x="971401" y="575521"/>
                  </a:lnTo>
                  <a:lnTo>
                    <a:pt x="994381" y="579914"/>
                  </a:lnTo>
                  <a:lnTo>
                    <a:pt x="1017264" y="586262"/>
                  </a:lnTo>
                  <a:lnTo>
                    <a:pt x="1040129" y="588174"/>
                  </a:lnTo>
                  <a:lnTo>
                    <a:pt x="1064142" y="589218"/>
                  </a:lnTo>
                  <a:lnTo>
                    <a:pt x="1091521" y="594003"/>
                  </a:lnTo>
                  <a:lnTo>
                    <a:pt x="1099165" y="593566"/>
                  </a:lnTo>
                  <a:lnTo>
                    <a:pt x="1125854" y="587295"/>
                  </a:lnTo>
                  <a:lnTo>
                    <a:pt x="1135591" y="582530"/>
                  </a:lnTo>
                  <a:lnTo>
                    <a:pt x="1161572" y="567039"/>
                  </a:lnTo>
                  <a:lnTo>
                    <a:pt x="1179102" y="543936"/>
                  </a:lnTo>
                  <a:lnTo>
                    <a:pt x="1192525" y="518108"/>
                  </a:lnTo>
                  <a:lnTo>
                    <a:pt x="1197608" y="506079"/>
                  </a:lnTo>
                  <a:lnTo>
                    <a:pt x="1202849" y="479723"/>
                  </a:lnTo>
                  <a:lnTo>
                    <a:pt x="1207161" y="453134"/>
                  </a:lnTo>
                  <a:lnTo>
                    <a:pt x="1210270" y="438850"/>
                  </a:lnTo>
                  <a:lnTo>
                    <a:pt x="1211408" y="411321"/>
                  </a:lnTo>
                  <a:lnTo>
                    <a:pt x="1211557" y="382884"/>
                  </a:lnTo>
                  <a:lnTo>
                    <a:pt x="1209884" y="354327"/>
                  </a:lnTo>
                  <a:lnTo>
                    <a:pt x="1205759" y="325755"/>
                  </a:lnTo>
                  <a:lnTo>
                    <a:pt x="1197981" y="297180"/>
                  </a:lnTo>
                  <a:lnTo>
                    <a:pt x="1188685" y="268605"/>
                  </a:lnTo>
                  <a:lnTo>
                    <a:pt x="1178555" y="240030"/>
                  </a:lnTo>
                  <a:lnTo>
                    <a:pt x="1161715" y="214488"/>
                  </a:lnTo>
                  <a:lnTo>
                    <a:pt x="1142956" y="189935"/>
                  </a:lnTo>
                  <a:lnTo>
                    <a:pt x="1116327" y="162003"/>
                  </a:lnTo>
                  <a:lnTo>
                    <a:pt x="1088549" y="139072"/>
                  </a:lnTo>
                  <a:lnTo>
                    <a:pt x="1062593" y="120016"/>
                  </a:lnTo>
                  <a:lnTo>
                    <a:pt x="1034363" y="104892"/>
                  </a:lnTo>
                  <a:lnTo>
                    <a:pt x="1005833" y="90429"/>
                  </a:lnTo>
                  <a:lnTo>
                    <a:pt x="977265" y="75604"/>
                  </a:lnTo>
                  <a:lnTo>
                    <a:pt x="960120" y="70662"/>
                  </a:lnTo>
                  <a:lnTo>
                    <a:pt x="941281" y="65810"/>
                  </a:lnTo>
                  <a:lnTo>
                    <a:pt x="919613" y="59716"/>
                  </a:lnTo>
                  <a:lnTo>
                    <a:pt x="892570" y="54623"/>
                  </a:lnTo>
                  <a:lnTo>
                    <a:pt x="864956" y="48137"/>
                  </a:lnTo>
                  <a:lnTo>
                    <a:pt x="838804" y="44504"/>
                  </a:lnTo>
                  <a:lnTo>
                    <a:pt x="812402" y="40894"/>
                  </a:lnTo>
                  <a:lnTo>
                    <a:pt x="784915" y="40180"/>
                  </a:lnTo>
                  <a:lnTo>
                    <a:pt x="758789" y="38346"/>
                  </a:lnTo>
                  <a:lnTo>
                    <a:pt x="736848" y="35492"/>
                  </a:lnTo>
                  <a:lnTo>
                    <a:pt x="709712" y="34527"/>
                  </a:lnTo>
                  <a:lnTo>
                    <a:pt x="682079" y="34337"/>
                  </a:lnTo>
                  <a:lnTo>
                    <a:pt x="655926" y="34299"/>
                  </a:lnTo>
                  <a:lnTo>
                    <a:pt x="629522" y="31258"/>
                  </a:lnTo>
                  <a:lnTo>
                    <a:pt x="602035" y="29105"/>
                  </a:lnTo>
                  <a:lnTo>
                    <a:pt x="575909" y="28680"/>
                  </a:lnTo>
                  <a:lnTo>
                    <a:pt x="549511" y="28596"/>
                  </a:lnTo>
                  <a:lnTo>
                    <a:pt x="521389" y="29214"/>
                  </a:lnTo>
                  <a:lnTo>
                    <a:pt x="493069" y="33099"/>
                  </a:lnTo>
                  <a:lnTo>
                    <a:pt x="468941" y="34055"/>
                  </a:lnTo>
                  <a:lnTo>
                    <a:pt x="445196" y="38171"/>
                  </a:lnTo>
                  <a:lnTo>
                    <a:pt x="418399" y="39643"/>
                  </a:lnTo>
                  <a:lnTo>
                    <a:pt x="391539" y="39933"/>
                  </a:lnTo>
                  <a:lnTo>
                    <a:pt x="366337" y="40626"/>
                  </a:lnTo>
                  <a:lnTo>
                    <a:pt x="343014" y="44526"/>
                  </a:lnTo>
                  <a:lnTo>
                    <a:pt x="320064" y="48518"/>
                  </a:lnTo>
                  <a:lnTo>
                    <a:pt x="296549" y="54786"/>
                  </a:lnTo>
                  <a:lnTo>
                    <a:pt x="269797" y="58376"/>
                  </a:lnTo>
                  <a:lnTo>
                    <a:pt x="245980" y="65012"/>
                  </a:lnTo>
                  <a:lnTo>
                    <a:pt x="222932" y="72438"/>
                  </a:lnTo>
                  <a:lnTo>
                    <a:pt x="200034" y="81713"/>
                  </a:lnTo>
                  <a:lnTo>
                    <a:pt x="174133" y="92552"/>
                  </a:lnTo>
                  <a:lnTo>
                    <a:pt x="149121" y="104736"/>
                  </a:lnTo>
                  <a:lnTo>
                    <a:pt x="125834" y="115609"/>
                  </a:lnTo>
                  <a:lnTo>
                    <a:pt x="102891" y="129798"/>
                  </a:lnTo>
                  <a:lnTo>
                    <a:pt x="79379" y="144831"/>
                  </a:lnTo>
                  <a:lnTo>
                    <a:pt x="52627" y="161723"/>
                  </a:lnTo>
                  <a:lnTo>
                    <a:pt x="25777" y="183216"/>
                  </a:lnTo>
                  <a:lnTo>
                    <a:pt x="0" y="2057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8" name="SMARTInkShape-441"/>
            <p:cNvSpPr/>
            <p:nvPr>
              <p:custDataLst>
                <p:tags r:id="rId134"/>
              </p:custDataLst>
            </p:nvPr>
          </p:nvSpPr>
          <p:spPr>
            <a:xfrm>
              <a:off x="5594985" y="397192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9" name="SMARTInkShape-442"/>
            <p:cNvSpPr/>
            <p:nvPr>
              <p:custDataLst>
                <p:tags r:id="rId135"/>
              </p:custDataLst>
            </p:nvPr>
          </p:nvSpPr>
          <p:spPr>
            <a:xfrm>
              <a:off x="5583555" y="398907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0" name="SMARTInkShape-443"/>
            <p:cNvSpPr/>
            <p:nvPr>
              <p:custDataLst>
                <p:tags r:id="rId136"/>
              </p:custDataLst>
            </p:nvPr>
          </p:nvSpPr>
          <p:spPr>
            <a:xfrm>
              <a:off x="5377815" y="3977640"/>
              <a:ext cx="1325081" cy="582920"/>
            </a:xfrm>
            <a:custGeom>
              <a:avLst/>
              <a:gdLst/>
              <a:ahLst/>
              <a:cxnLst/>
              <a:rect l="0" t="0" r="0" b="0"/>
              <a:pathLst>
                <a:path w="1325081" h="582920">
                  <a:moveTo>
                    <a:pt x="160020" y="0"/>
                  </a:moveTo>
                  <a:lnTo>
                    <a:pt x="160020" y="0"/>
                  </a:lnTo>
                  <a:lnTo>
                    <a:pt x="156092" y="9125"/>
                  </a:lnTo>
                  <a:lnTo>
                    <a:pt x="148193" y="36071"/>
                  </a:lnTo>
                  <a:lnTo>
                    <a:pt x="140891" y="60536"/>
                  </a:lnTo>
                  <a:lnTo>
                    <a:pt x="138265" y="82354"/>
                  </a:lnTo>
                  <a:lnTo>
                    <a:pt x="134454" y="104905"/>
                  </a:lnTo>
                  <a:lnTo>
                    <a:pt x="129303" y="130708"/>
                  </a:lnTo>
                  <a:lnTo>
                    <a:pt x="123755" y="158461"/>
                  </a:lnTo>
                  <a:lnTo>
                    <a:pt x="118089" y="186793"/>
                  </a:lnTo>
                  <a:lnTo>
                    <a:pt x="115423" y="215296"/>
                  </a:lnTo>
                  <a:lnTo>
                    <a:pt x="113106" y="236022"/>
                  </a:lnTo>
                  <a:lnTo>
                    <a:pt x="109324" y="257298"/>
                  </a:lnTo>
                  <a:lnTo>
                    <a:pt x="103410" y="277338"/>
                  </a:lnTo>
                  <a:lnTo>
                    <a:pt x="98242" y="298521"/>
                  </a:lnTo>
                  <a:lnTo>
                    <a:pt x="94463" y="319366"/>
                  </a:lnTo>
                  <a:lnTo>
                    <a:pt x="91701" y="346016"/>
                  </a:lnTo>
                  <a:lnTo>
                    <a:pt x="87143" y="373739"/>
                  </a:lnTo>
                  <a:lnTo>
                    <a:pt x="82406" y="400791"/>
                  </a:lnTo>
                  <a:lnTo>
                    <a:pt x="78790" y="429336"/>
                  </a:lnTo>
                  <a:lnTo>
                    <a:pt x="75183" y="456211"/>
                  </a:lnTo>
                  <a:lnTo>
                    <a:pt x="74318" y="484187"/>
                  </a:lnTo>
                  <a:lnTo>
                    <a:pt x="74945" y="484716"/>
                  </a:lnTo>
                  <a:lnTo>
                    <a:pt x="77337" y="485305"/>
                  </a:lnTo>
                  <a:lnTo>
                    <a:pt x="78227" y="484826"/>
                  </a:lnTo>
                  <a:lnTo>
                    <a:pt x="78821" y="483872"/>
                  </a:lnTo>
                  <a:lnTo>
                    <a:pt x="91557" y="457002"/>
                  </a:lnTo>
                  <a:lnTo>
                    <a:pt x="94666" y="448856"/>
                  </a:lnTo>
                  <a:lnTo>
                    <a:pt x="97688" y="433561"/>
                  </a:lnTo>
                  <a:lnTo>
                    <a:pt x="107749" y="409633"/>
                  </a:lnTo>
                  <a:lnTo>
                    <a:pt x="114053" y="388073"/>
                  </a:lnTo>
                  <a:lnTo>
                    <a:pt x="124905" y="361066"/>
                  </a:lnTo>
                  <a:lnTo>
                    <a:pt x="134715" y="332824"/>
                  </a:lnTo>
                  <a:lnTo>
                    <a:pt x="141445" y="310351"/>
                  </a:lnTo>
                  <a:lnTo>
                    <a:pt x="150565" y="288241"/>
                  </a:lnTo>
                  <a:lnTo>
                    <a:pt x="157964" y="261689"/>
                  </a:lnTo>
                  <a:lnTo>
                    <a:pt x="162648" y="235206"/>
                  </a:lnTo>
                  <a:lnTo>
                    <a:pt x="165760" y="211631"/>
                  </a:lnTo>
                  <a:lnTo>
                    <a:pt x="170138" y="188630"/>
                  </a:lnTo>
                  <a:lnTo>
                    <a:pt x="172755" y="173154"/>
                  </a:lnTo>
                  <a:lnTo>
                    <a:pt x="178471" y="147046"/>
                  </a:lnTo>
                  <a:lnTo>
                    <a:pt x="185655" y="121369"/>
                  </a:lnTo>
                  <a:lnTo>
                    <a:pt x="189901" y="109014"/>
                  </a:lnTo>
                  <a:lnTo>
                    <a:pt x="196473" y="101050"/>
                  </a:lnTo>
                  <a:lnTo>
                    <a:pt x="200140" y="98886"/>
                  </a:lnTo>
                  <a:lnTo>
                    <a:pt x="225017" y="91402"/>
                  </a:lnTo>
                  <a:lnTo>
                    <a:pt x="240836" y="86598"/>
                  </a:lnTo>
                  <a:lnTo>
                    <a:pt x="266144" y="85802"/>
                  </a:lnTo>
                  <a:lnTo>
                    <a:pt x="291894" y="84042"/>
                  </a:lnTo>
                  <a:lnTo>
                    <a:pt x="316169" y="80541"/>
                  </a:lnTo>
                  <a:lnTo>
                    <a:pt x="343144" y="80080"/>
                  </a:lnTo>
                  <a:lnTo>
                    <a:pt x="370371" y="80659"/>
                  </a:lnTo>
                  <a:lnTo>
                    <a:pt x="392667" y="83942"/>
                  </a:lnTo>
                  <a:lnTo>
                    <a:pt x="415360" y="85197"/>
                  </a:lnTo>
                  <a:lnTo>
                    <a:pt x="438171" y="85569"/>
                  </a:lnTo>
                  <a:lnTo>
                    <a:pt x="461016" y="85679"/>
                  </a:lnTo>
                  <a:lnTo>
                    <a:pt x="484507" y="86346"/>
                  </a:lnTo>
                  <a:lnTo>
                    <a:pt x="510658" y="89648"/>
                  </a:lnTo>
                  <a:lnTo>
                    <a:pt x="534774" y="90909"/>
                  </a:lnTo>
                  <a:lnTo>
                    <a:pt x="558643" y="91918"/>
                  </a:lnTo>
                  <a:lnTo>
                    <a:pt x="584906" y="95321"/>
                  </a:lnTo>
                  <a:lnTo>
                    <a:pt x="609692" y="96612"/>
                  </a:lnTo>
                  <a:lnTo>
                    <a:pt x="636226" y="97629"/>
                  </a:lnTo>
                  <a:lnTo>
                    <a:pt x="661092" y="101035"/>
                  </a:lnTo>
                  <a:lnTo>
                    <a:pt x="687651" y="102326"/>
                  </a:lnTo>
                  <a:lnTo>
                    <a:pt x="713161" y="102709"/>
                  </a:lnTo>
                  <a:lnTo>
                    <a:pt x="733520" y="102799"/>
                  </a:lnTo>
                  <a:lnTo>
                    <a:pt x="753576" y="104531"/>
                  </a:lnTo>
                  <a:lnTo>
                    <a:pt x="773072" y="106784"/>
                  </a:lnTo>
                  <a:lnTo>
                    <a:pt x="792321" y="107784"/>
                  </a:lnTo>
                  <a:lnTo>
                    <a:pt x="811459" y="109923"/>
                  </a:lnTo>
                  <a:lnTo>
                    <a:pt x="830549" y="112354"/>
                  </a:lnTo>
                  <a:lnTo>
                    <a:pt x="849616" y="113435"/>
                  </a:lnTo>
                  <a:lnTo>
                    <a:pt x="870367" y="113916"/>
                  </a:lnTo>
                  <a:lnTo>
                    <a:pt x="891655" y="114764"/>
                  </a:lnTo>
                  <a:lnTo>
                    <a:pt x="911700" y="117258"/>
                  </a:lnTo>
                  <a:lnTo>
                    <a:pt x="932885" y="118790"/>
                  </a:lnTo>
                  <a:lnTo>
                    <a:pt x="954365" y="119470"/>
                  </a:lnTo>
                  <a:lnTo>
                    <a:pt x="974496" y="119773"/>
                  </a:lnTo>
                  <a:lnTo>
                    <a:pt x="995718" y="121600"/>
                  </a:lnTo>
                  <a:lnTo>
                    <a:pt x="1017217" y="124530"/>
                  </a:lnTo>
                  <a:lnTo>
                    <a:pt x="1037355" y="127948"/>
                  </a:lnTo>
                  <a:lnTo>
                    <a:pt x="1056888" y="131584"/>
                  </a:lnTo>
                  <a:lnTo>
                    <a:pt x="1076788" y="135317"/>
                  </a:lnTo>
                  <a:lnTo>
                    <a:pt x="1098333" y="139092"/>
                  </a:lnTo>
                  <a:lnTo>
                    <a:pt x="1118915" y="142887"/>
                  </a:lnTo>
                  <a:lnTo>
                    <a:pt x="1146659" y="148593"/>
                  </a:lnTo>
                  <a:lnTo>
                    <a:pt x="1172659" y="155999"/>
                  </a:lnTo>
                  <a:lnTo>
                    <a:pt x="1198777" y="164544"/>
                  </a:lnTo>
                  <a:lnTo>
                    <a:pt x="1227324" y="173120"/>
                  </a:lnTo>
                  <a:lnTo>
                    <a:pt x="1251308" y="180293"/>
                  </a:lnTo>
                  <a:lnTo>
                    <a:pt x="1277089" y="185573"/>
                  </a:lnTo>
                  <a:lnTo>
                    <a:pt x="1288702" y="188633"/>
                  </a:lnTo>
                  <a:lnTo>
                    <a:pt x="1299081" y="196471"/>
                  </a:lnTo>
                  <a:lnTo>
                    <a:pt x="1301269" y="200139"/>
                  </a:lnTo>
                  <a:lnTo>
                    <a:pt x="1302876" y="203885"/>
                  </a:lnTo>
                  <a:lnTo>
                    <a:pt x="1305708" y="207667"/>
                  </a:lnTo>
                  <a:lnTo>
                    <a:pt x="1307389" y="213158"/>
                  </a:lnTo>
                  <a:lnTo>
                    <a:pt x="1311690" y="238224"/>
                  </a:lnTo>
                  <a:lnTo>
                    <a:pt x="1314208" y="265914"/>
                  </a:lnTo>
                  <a:lnTo>
                    <a:pt x="1316111" y="291863"/>
                  </a:lnTo>
                  <a:lnTo>
                    <a:pt x="1319364" y="317437"/>
                  </a:lnTo>
                  <a:lnTo>
                    <a:pt x="1320007" y="343021"/>
                  </a:lnTo>
                  <a:lnTo>
                    <a:pt x="1321826" y="370181"/>
                  </a:lnTo>
                  <a:lnTo>
                    <a:pt x="1325080" y="397113"/>
                  </a:lnTo>
                  <a:lnTo>
                    <a:pt x="1321794" y="422330"/>
                  </a:lnTo>
                  <a:lnTo>
                    <a:pt x="1320486" y="447349"/>
                  </a:lnTo>
                  <a:lnTo>
                    <a:pt x="1317194" y="473528"/>
                  </a:lnTo>
                  <a:lnTo>
                    <a:pt x="1314356" y="497043"/>
                  </a:lnTo>
                  <a:lnTo>
                    <a:pt x="1306567" y="522725"/>
                  </a:lnTo>
                  <a:lnTo>
                    <a:pt x="1292343" y="549668"/>
                  </a:lnTo>
                  <a:lnTo>
                    <a:pt x="1270534" y="570145"/>
                  </a:lnTo>
                  <a:lnTo>
                    <a:pt x="1262970" y="574073"/>
                  </a:lnTo>
                  <a:lnTo>
                    <a:pt x="1239397" y="580729"/>
                  </a:lnTo>
                  <a:lnTo>
                    <a:pt x="1211480" y="582640"/>
                  </a:lnTo>
                  <a:lnTo>
                    <a:pt x="1188066" y="582873"/>
                  </a:lnTo>
                  <a:lnTo>
                    <a:pt x="1161332" y="582919"/>
                  </a:lnTo>
                  <a:lnTo>
                    <a:pt x="1134486" y="579894"/>
                  </a:lnTo>
                  <a:lnTo>
                    <a:pt x="1112255" y="578009"/>
                  </a:lnTo>
                  <a:lnTo>
                    <a:pt x="1089582" y="577450"/>
                  </a:lnTo>
                  <a:lnTo>
                    <a:pt x="1066777" y="574251"/>
                  </a:lnTo>
                  <a:lnTo>
                    <a:pt x="1043933" y="572315"/>
                  </a:lnTo>
                  <a:lnTo>
                    <a:pt x="1021077" y="571741"/>
                  </a:lnTo>
                  <a:lnTo>
                    <a:pt x="995186" y="571571"/>
                  </a:lnTo>
                  <a:lnTo>
                    <a:pt x="970439" y="571521"/>
                  </a:lnTo>
                  <a:lnTo>
                    <a:pt x="947020" y="571506"/>
                  </a:lnTo>
                  <a:lnTo>
                    <a:pt x="920961" y="568468"/>
                  </a:lnTo>
                  <a:lnTo>
                    <a:pt x="896166" y="566580"/>
                  </a:lnTo>
                  <a:lnTo>
                    <a:pt x="872731" y="562987"/>
                  </a:lnTo>
                  <a:lnTo>
                    <a:pt x="849701" y="560934"/>
                  </a:lnTo>
                  <a:lnTo>
                    <a:pt x="826791" y="557292"/>
                  </a:lnTo>
                  <a:lnTo>
                    <a:pt x="800882" y="555225"/>
                  </a:lnTo>
                  <a:lnTo>
                    <a:pt x="776131" y="551579"/>
                  </a:lnTo>
                  <a:lnTo>
                    <a:pt x="749677" y="549511"/>
                  </a:lnTo>
                  <a:lnTo>
                    <a:pt x="724764" y="545864"/>
                  </a:lnTo>
                  <a:lnTo>
                    <a:pt x="698262" y="540762"/>
                  </a:lnTo>
                  <a:lnTo>
                    <a:pt x="673335" y="535228"/>
                  </a:lnTo>
                  <a:lnTo>
                    <a:pt x="646829" y="532601"/>
                  </a:lnTo>
                  <a:lnTo>
                    <a:pt x="618867" y="528789"/>
                  </a:lnTo>
                  <a:lnTo>
                    <a:pt x="590473" y="523638"/>
                  </a:lnTo>
                  <a:lnTo>
                    <a:pt x="561952" y="518089"/>
                  </a:lnTo>
                  <a:lnTo>
                    <a:pt x="533393" y="512424"/>
                  </a:lnTo>
                  <a:lnTo>
                    <a:pt x="504823" y="506724"/>
                  </a:lnTo>
                  <a:lnTo>
                    <a:pt x="476250" y="501013"/>
                  </a:lnTo>
                  <a:lnTo>
                    <a:pt x="447675" y="495299"/>
                  </a:lnTo>
                  <a:lnTo>
                    <a:pt x="426931" y="491490"/>
                  </a:lnTo>
                  <a:lnTo>
                    <a:pt x="405647" y="487045"/>
                  </a:lnTo>
                  <a:lnTo>
                    <a:pt x="385604" y="480836"/>
                  </a:lnTo>
                  <a:lnTo>
                    <a:pt x="366113" y="475536"/>
                  </a:lnTo>
                  <a:lnTo>
                    <a:pt x="346232" y="471064"/>
                  </a:lnTo>
                  <a:lnTo>
                    <a:pt x="324696" y="466960"/>
                  </a:lnTo>
                  <a:lnTo>
                    <a:pt x="304118" y="463020"/>
                  </a:lnTo>
                  <a:lnTo>
                    <a:pt x="284387" y="458516"/>
                  </a:lnTo>
                  <a:lnTo>
                    <a:pt x="265037" y="452282"/>
                  </a:lnTo>
                  <a:lnTo>
                    <a:pt x="245852" y="446971"/>
                  </a:lnTo>
                  <a:lnTo>
                    <a:pt x="226743" y="442494"/>
                  </a:lnTo>
                  <a:lnTo>
                    <a:pt x="207666" y="438387"/>
                  </a:lnTo>
                  <a:lnTo>
                    <a:pt x="188604" y="434445"/>
                  </a:lnTo>
                  <a:lnTo>
                    <a:pt x="161716" y="430349"/>
                  </a:lnTo>
                  <a:lnTo>
                    <a:pt x="137662" y="425749"/>
                  </a:lnTo>
                  <a:lnTo>
                    <a:pt x="114449" y="419730"/>
                  </a:lnTo>
                  <a:lnTo>
                    <a:pt x="86883" y="414662"/>
                  </a:lnTo>
                  <a:lnTo>
                    <a:pt x="63094" y="411473"/>
                  </a:lnTo>
                  <a:lnTo>
                    <a:pt x="40050" y="407081"/>
                  </a:lnTo>
                  <a:lnTo>
                    <a:pt x="13629" y="405880"/>
                  </a:lnTo>
                  <a:lnTo>
                    <a:pt x="10991" y="405842"/>
                  </a:lnTo>
                  <a:lnTo>
                    <a:pt x="6367" y="404106"/>
                  </a:lnTo>
                  <a:lnTo>
                    <a:pt x="4244" y="402754"/>
                  </a:lnTo>
                  <a:lnTo>
                    <a:pt x="2830" y="401218"/>
                  </a:lnTo>
                  <a:lnTo>
                    <a:pt x="372" y="395367"/>
                  </a:lnTo>
                  <a:lnTo>
                    <a:pt x="0" y="3886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73" name="SMARTInkShape-Group129"/>
          <p:cNvGrpSpPr/>
          <p:nvPr/>
        </p:nvGrpSpPr>
        <p:grpSpPr>
          <a:xfrm>
            <a:off x="5458070" y="4063365"/>
            <a:ext cx="1228481" cy="445723"/>
            <a:chOff x="5458070" y="4063365"/>
            <a:chExt cx="1228481" cy="445723"/>
          </a:xfrm>
        </p:grpSpPr>
        <p:sp>
          <p:nvSpPr>
            <p:cNvPr id="362" name="SMARTInkShape-444"/>
            <p:cNvSpPr/>
            <p:nvPr>
              <p:custDataLst>
                <p:tags r:id="rId122"/>
              </p:custDataLst>
            </p:nvPr>
          </p:nvSpPr>
          <p:spPr>
            <a:xfrm>
              <a:off x="5458070" y="4406265"/>
              <a:ext cx="1131326" cy="102823"/>
            </a:xfrm>
            <a:custGeom>
              <a:avLst/>
              <a:gdLst/>
              <a:ahLst/>
              <a:cxnLst/>
              <a:rect l="0" t="0" r="0" b="0"/>
              <a:pathLst>
                <a:path w="1131326" h="102823">
                  <a:moveTo>
                    <a:pt x="1131325" y="91440"/>
                  </a:moveTo>
                  <a:lnTo>
                    <a:pt x="1131325" y="91440"/>
                  </a:lnTo>
                  <a:lnTo>
                    <a:pt x="1128291" y="94473"/>
                  </a:lnTo>
                  <a:lnTo>
                    <a:pt x="1125108" y="95963"/>
                  </a:lnTo>
                  <a:lnTo>
                    <a:pt x="1098193" y="102326"/>
                  </a:lnTo>
                  <a:lnTo>
                    <a:pt x="1072623" y="102822"/>
                  </a:lnTo>
                  <a:lnTo>
                    <a:pt x="1045513" y="102231"/>
                  </a:lnTo>
                  <a:lnTo>
                    <a:pt x="1021852" y="97949"/>
                  </a:lnTo>
                  <a:lnTo>
                    <a:pt x="994049" y="97259"/>
                  </a:lnTo>
                  <a:lnTo>
                    <a:pt x="965574" y="96534"/>
                  </a:lnTo>
                  <a:lnTo>
                    <a:pt x="941033" y="92634"/>
                  </a:lnTo>
                  <a:lnTo>
                    <a:pt x="914949" y="91676"/>
                  </a:lnTo>
                  <a:lnTo>
                    <a:pt x="890817" y="87559"/>
                  </a:lnTo>
                  <a:lnTo>
                    <a:pt x="863943" y="84394"/>
                  </a:lnTo>
                  <a:lnTo>
                    <a:pt x="837068" y="80876"/>
                  </a:lnTo>
                  <a:lnTo>
                    <a:pt x="811228" y="75618"/>
                  </a:lnTo>
                  <a:lnTo>
                    <a:pt x="789749" y="70947"/>
                  </a:lnTo>
                  <a:lnTo>
                    <a:pt x="761428" y="67354"/>
                  </a:lnTo>
                  <a:lnTo>
                    <a:pt x="734268" y="60718"/>
                  </a:lnTo>
                  <a:lnTo>
                    <a:pt x="711982" y="55173"/>
                  </a:lnTo>
                  <a:lnTo>
                    <a:pt x="689293" y="52543"/>
                  </a:lnTo>
                  <a:lnTo>
                    <a:pt x="663450" y="48729"/>
                  </a:lnTo>
                  <a:lnTo>
                    <a:pt x="641752" y="43578"/>
                  </a:lnTo>
                  <a:lnTo>
                    <a:pt x="620224" y="41064"/>
                  </a:lnTo>
                  <a:lnTo>
                    <a:pt x="597759" y="34251"/>
                  </a:lnTo>
                  <a:lnTo>
                    <a:pt x="571982" y="30256"/>
                  </a:lnTo>
                  <a:lnTo>
                    <a:pt x="544236" y="26039"/>
                  </a:lnTo>
                  <a:lnTo>
                    <a:pt x="518941" y="20768"/>
                  </a:lnTo>
                  <a:lnTo>
                    <a:pt x="492325" y="18218"/>
                  </a:lnTo>
                  <a:lnTo>
                    <a:pt x="464331" y="14429"/>
                  </a:lnTo>
                  <a:lnTo>
                    <a:pt x="435928" y="9285"/>
                  </a:lnTo>
                  <a:lnTo>
                    <a:pt x="407403" y="6773"/>
                  </a:lnTo>
                  <a:lnTo>
                    <a:pt x="378843" y="2995"/>
                  </a:lnTo>
                  <a:lnTo>
                    <a:pt x="358104" y="1330"/>
                  </a:lnTo>
                  <a:lnTo>
                    <a:pt x="336821" y="591"/>
                  </a:lnTo>
                  <a:lnTo>
                    <a:pt x="316779" y="263"/>
                  </a:lnTo>
                  <a:lnTo>
                    <a:pt x="297288" y="116"/>
                  </a:lnTo>
                  <a:lnTo>
                    <a:pt x="278042" y="52"/>
                  </a:lnTo>
                  <a:lnTo>
                    <a:pt x="249992" y="15"/>
                  </a:lnTo>
                  <a:lnTo>
                    <a:pt x="224676" y="4"/>
                  </a:lnTo>
                  <a:lnTo>
                    <a:pt x="197349" y="1"/>
                  </a:lnTo>
                  <a:lnTo>
                    <a:pt x="169780" y="0"/>
                  </a:lnTo>
                  <a:lnTo>
                    <a:pt x="145241" y="0"/>
                  </a:lnTo>
                  <a:lnTo>
                    <a:pt x="121884" y="0"/>
                  </a:lnTo>
                  <a:lnTo>
                    <a:pt x="99512" y="0"/>
                  </a:lnTo>
                  <a:lnTo>
                    <a:pt x="74564" y="0"/>
                  </a:lnTo>
                  <a:lnTo>
                    <a:pt x="57057" y="1693"/>
                  </a:lnTo>
                  <a:lnTo>
                    <a:pt x="28845" y="5362"/>
                  </a:lnTo>
                  <a:lnTo>
                    <a:pt x="9644" y="5694"/>
                  </a:lnTo>
                  <a:lnTo>
                    <a:pt x="8253" y="6336"/>
                  </a:lnTo>
                  <a:lnTo>
                    <a:pt x="7325" y="7399"/>
                  </a:lnTo>
                  <a:lnTo>
                    <a:pt x="5837" y="10634"/>
                  </a:lnTo>
                  <a:lnTo>
                    <a:pt x="3940" y="11076"/>
                  </a:lnTo>
                  <a:lnTo>
                    <a:pt x="0" y="11409"/>
                  </a:lnTo>
                  <a:lnTo>
                    <a:pt x="4697" y="11428"/>
                  </a:lnTo>
                  <a:lnTo>
                    <a:pt x="4955" y="10794"/>
                  </a:lnTo>
                  <a:lnTo>
                    <a:pt x="54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3" name="SMARTInkShape-445"/>
            <p:cNvSpPr/>
            <p:nvPr>
              <p:custDataLst>
                <p:tags r:id="rId123"/>
              </p:custDataLst>
            </p:nvPr>
          </p:nvSpPr>
          <p:spPr>
            <a:xfrm>
              <a:off x="6629422" y="4263631"/>
              <a:ext cx="57129" cy="119775"/>
            </a:xfrm>
            <a:custGeom>
              <a:avLst/>
              <a:gdLst/>
              <a:ahLst/>
              <a:cxnLst/>
              <a:rect l="0" t="0" r="0" b="0"/>
              <a:pathLst>
                <a:path w="57129" h="119775">
                  <a:moveTo>
                    <a:pt x="11408" y="11189"/>
                  </a:moveTo>
                  <a:lnTo>
                    <a:pt x="11408" y="11189"/>
                  </a:lnTo>
                  <a:lnTo>
                    <a:pt x="11408" y="8155"/>
                  </a:lnTo>
                  <a:lnTo>
                    <a:pt x="10773" y="7261"/>
                  </a:lnTo>
                  <a:lnTo>
                    <a:pt x="9715" y="6665"/>
                  </a:lnTo>
                  <a:lnTo>
                    <a:pt x="6487" y="5709"/>
                  </a:lnTo>
                  <a:lnTo>
                    <a:pt x="234" y="0"/>
                  </a:lnTo>
                  <a:lnTo>
                    <a:pt x="0" y="7735"/>
                  </a:lnTo>
                  <a:lnTo>
                    <a:pt x="11557" y="34211"/>
                  </a:lnTo>
                  <a:lnTo>
                    <a:pt x="21588" y="57683"/>
                  </a:lnTo>
                  <a:lnTo>
                    <a:pt x="35381" y="85586"/>
                  </a:lnTo>
                  <a:lnTo>
                    <a:pt x="53857" y="113646"/>
                  </a:lnTo>
                  <a:lnTo>
                    <a:pt x="57128" y="1197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4" name="SMARTInkShape-446"/>
            <p:cNvSpPr/>
            <p:nvPr>
              <p:custDataLst>
                <p:tags r:id="rId124"/>
              </p:custDataLst>
            </p:nvPr>
          </p:nvSpPr>
          <p:spPr>
            <a:xfrm>
              <a:off x="6521179" y="4320568"/>
              <a:ext cx="73932" cy="102843"/>
            </a:xfrm>
            <a:custGeom>
              <a:avLst/>
              <a:gdLst/>
              <a:ahLst/>
              <a:cxnLst/>
              <a:rect l="0" t="0" r="0" b="0"/>
              <a:pathLst>
                <a:path w="73932" h="102843">
                  <a:moveTo>
                    <a:pt x="73931" y="22832"/>
                  </a:moveTo>
                  <a:lnTo>
                    <a:pt x="73931" y="22832"/>
                  </a:lnTo>
                  <a:lnTo>
                    <a:pt x="73931" y="14318"/>
                  </a:lnTo>
                  <a:lnTo>
                    <a:pt x="72237" y="11005"/>
                  </a:lnTo>
                  <a:lnTo>
                    <a:pt x="65976" y="3703"/>
                  </a:lnTo>
                  <a:lnTo>
                    <a:pt x="62352" y="1630"/>
                  </a:lnTo>
                  <a:lnTo>
                    <a:pt x="55048" y="463"/>
                  </a:lnTo>
                  <a:lnTo>
                    <a:pt x="30014" y="0"/>
                  </a:lnTo>
                  <a:lnTo>
                    <a:pt x="18656" y="3014"/>
                  </a:lnTo>
                  <a:lnTo>
                    <a:pt x="10281" y="7929"/>
                  </a:lnTo>
                  <a:lnTo>
                    <a:pt x="3778" y="16441"/>
                  </a:lnTo>
                  <a:lnTo>
                    <a:pt x="863" y="27006"/>
                  </a:lnTo>
                  <a:lnTo>
                    <a:pt x="0" y="38180"/>
                  </a:lnTo>
                  <a:lnTo>
                    <a:pt x="5900" y="63353"/>
                  </a:lnTo>
                  <a:lnTo>
                    <a:pt x="10040" y="73861"/>
                  </a:lnTo>
                  <a:lnTo>
                    <a:pt x="33926" y="1028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5" name="SMARTInkShape-447"/>
            <p:cNvSpPr/>
            <p:nvPr>
              <p:custDataLst>
                <p:tags r:id="rId125"/>
              </p:custDataLst>
            </p:nvPr>
          </p:nvSpPr>
          <p:spPr>
            <a:xfrm>
              <a:off x="6453163" y="4160520"/>
              <a:ext cx="96227" cy="200026"/>
            </a:xfrm>
            <a:custGeom>
              <a:avLst/>
              <a:gdLst/>
              <a:ahLst/>
              <a:cxnLst/>
              <a:rect l="0" t="0" r="0" b="0"/>
              <a:pathLst>
                <a:path w="96227" h="200026">
                  <a:moveTo>
                    <a:pt x="96226" y="0"/>
                  </a:moveTo>
                  <a:lnTo>
                    <a:pt x="96226" y="0"/>
                  </a:lnTo>
                  <a:lnTo>
                    <a:pt x="93192" y="0"/>
                  </a:lnTo>
                  <a:lnTo>
                    <a:pt x="90010" y="1693"/>
                  </a:lnTo>
                  <a:lnTo>
                    <a:pt x="61577" y="19868"/>
                  </a:lnTo>
                  <a:lnTo>
                    <a:pt x="33380" y="41982"/>
                  </a:lnTo>
                  <a:lnTo>
                    <a:pt x="12660" y="64003"/>
                  </a:lnTo>
                  <a:lnTo>
                    <a:pt x="4086" y="77313"/>
                  </a:lnTo>
                  <a:lnTo>
                    <a:pt x="557" y="92334"/>
                  </a:lnTo>
                  <a:lnTo>
                    <a:pt x="0" y="109914"/>
                  </a:lnTo>
                  <a:lnTo>
                    <a:pt x="3721" y="121114"/>
                  </a:lnTo>
                  <a:lnTo>
                    <a:pt x="12518" y="132993"/>
                  </a:lnTo>
                  <a:lnTo>
                    <a:pt x="21188" y="138959"/>
                  </a:lnTo>
                  <a:lnTo>
                    <a:pt x="31801" y="141714"/>
                  </a:lnTo>
                  <a:lnTo>
                    <a:pt x="59815" y="142855"/>
                  </a:lnTo>
                  <a:lnTo>
                    <a:pt x="67649" y="142875"/>
                  </a:lnTo>
                  <a:lnTo>
                    <a:pt x="64617" y="145909"/>
                  </a:lnTo>
                  <a:lnTo>
                    <a:pt x="59742" y="147398"/>
                  </a:lnTo>
                  <a:lnTo>
                    <a:pt x="56664" y="147795"/>
                  </a:lnTo>
                  <a:lnTo>
                    <a:pt x="53976" y="149330"/>
                  </a:lnTo>
                  <a:lnTo>
                    <a:pt x="49297" y="154422"/>
                  </a:lnTo>
                  <a:lnTo>
                    <a:pt x="46795" y="159226"/>
                  </a:lnTo>
                  <a:lnTo>
                    <a:pt x="45047" y="163477"/>
                  </a:lnTo>
                  <a:lnTo>
                    <a:pt x="42153" y="167483"/>
                  </a:lnTo>
                  <a:lnTo>
                    <a:pt x="41763" y="170075"/>
                  </a:lnTo>
                  <a:lnTo>
                    <a:pt x="43023" y="176342"/>
                  </a:lnTo>
                  <a:lnTo>
                    <a:pt x="47302" y="183977"/>
                  </a:lnTo>
                  <a:lnTo>
                    <a:pt x="58180" y="196144"/>
                  </a:lnTo>
                  <a:lnTo>
                    <a:pt x="63654" y="198300"/>
                  </a:lnTo>
                  <a:lnTo>
                    <a:pt x="79082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6" name="SMARTInkShape-448"/>
            <p:cNvSpPr/>
            <p:nvPr>
              <p:custDataLst>
                <p:tags r:id="rId126"/>
              </p:custDataLst>
            </p:nvPr>
          </p:nvSpPr>
          <p:spPr>
            <a:xfrm>
              <a:off x="6326761" y="4292071"/>
              <a:ext cx="95765" cy="108372"/>
            </a:xfrm>
            <a:custGeom>
              <a:avLst/>
              <a:gdLst/>
              <a:ahLst/>
              <a:cxnLst/>
              <a:rect l="0" t="0" r="0" b="0"/>
              <a:pathLst>
                <a:path w="95765" h="108372">
                  <a:moveTo>
                    <a:pt x="11174" y="34184"/>
                  </a:moveTo>
                  <a:lnTo>
                    <a:pt x="11174" y="34184"/>
                  </a:lnTo>
                  <a:lnTo>
                    <a:pt x="8140" y="37217"/>
                  </a:lnTo>
                  <a:lnTo>
                    <a:pt x="6650" y="40401"/>
                  </a:lnTo>
                  <a:lnTo>
                    <a:pt x="6253" y="42138"/>
                  </a:lnTo>
                  <a:lnTo>
                    <a:pt x="1688" y="50125"/>
                  </a:lnTo>
                  <a:lnTo>
                    <a:pt x="0" y="66912"/>
                  </a:lnTo>
                  <a:lnTo>
                    <a:pt x="2854" y="78101"/>
                  </a:lnTo>
                  <a:lnTo>
                    <a:pt x="11333" y="95369"/>
                  </a:lnTo>
                  <a:lnTo>
                    <a:pt x="15690" y="100112"/>
                  </a:lnTo>
                  <a:lnTo>
                    <a:pt x="21860" y="104337"/>
                  </a:lnTo>
                  <a:lnTo>
                    <a:pt x="32473" y="107252"/>
                  </a:lnTo>
                  <a:lnTo>
                    <a:pt x="51986" y="108371"/>
                  </a:lnTo>
                  <a:lnTo>
                    <a:pt x="56406" y="106738"/>
                  </a:lnTo>
                  <a:lnTo>
                    <a:pt x="67451" y="97481"/>
                  </a:lnTo>
                  <a:lnTo>
                    <a:pt x="83400" y="72198"/>
                  </a:lnTo>
                  <a:lnTo>
                    <a:pt x="94346" y="48781"/>
                  </a:lnTo>
                  <a:lnTo>
                    <a:pt x="95764" y="38766"/>
                  </a:lnTo>
                  <a:lnTo>
                    <a:pt x="94701" y="31352"/>
                  </a:lnTo>
                  <a:lnTo>
                    <a:pt x="85276" y="12769"/>
                  </a:lnTo>
                  <a:lnTo>
                    <a:pt x="80938" y="8156"/>
                  </a:lnTo>
                  <a:lnTo>
                    <a:pt x="71991" y="2624"/>
                  </a:lnTo>
                  <a:lnTo>
                    <a:pt x="64401" y="703"/>
                  </a:lnTo>
                  <a:lnTo>
                    <a:pt x="50137" y="0"/>
                  </a:lnTo>
                  <a:lnTo>
                    <a:pt x="36033" y="4824"/>
                  </a:lnTo>
                  <a:lnTo>
                    <a:pt x="35367" y="5721"/>
                  </a:lnTo>
                  <a:lnTo>
                    <a:pt x="34034" y="113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7" name="SMARTInkShape-449"/>
            <p:cNvSpPr/>
            <p:nvPr>
              <p:custDataLst>
                <p:tags r:id="rId127"/>
              </p:custDataLst>
            </p:nvPr>
          </p:nvSpPr>
          <p:spPr>
            <a:xfrm>
              <a:off x="6247243" y="4269467"/>
              <a:ext cx="90656" cy="96365"/>
            </a:xfrm>
            <a:custGeom>
              <a:avLst/>
              <a:gdLst/>
              <a:ahLst/>
              <a:cxnLst/>
              <a:rect l="0" t="0" r="0" b="0"/>
              <a:pathLst>
                <a:path w="90656" h="96365">
                  <a:moveTo>
                    <a:pt x="27827" y="11068"/>
                  </a:moveTo>
                  <a:lnTo>
                    <a:pt x="27827" y="11068"/>
                  </a:lnTo>
                  <a:lnTo>
                    <a:pt x="22906" y="11068"/>
                  </a:lnTo>
                  <a:lnTo>
                    <a:pt x="17706" y="14996"/>
                  </a:lnTo>
                  <a:lnTo>
                    <a:pt x="14227" y="15988"/>
                  </a:lnTo>
                  <a:lnTo>
                    <a:pt x="10564" y="19817"/>
                  </a:lnTo>
                  <a:lnTo>
                    <a:pt x="1777" y="35597"/>
                  </a:lnTo>
                  <a:lnTo>
                    <a:pt x="0" y="44089"/>
                  </a:lnTo>
                  <a:lnTo>
                    <a:pt x="107" y="56835"/>
                  </a:lnTo>
                  <a:lnTo>
                    <a:pt x="2384" y="62736"/>
                  </a:lnTo>
                  <a:lnTo>
                    <a:pt x="20385" y="86758"/>
                  </a:lnTo>
                  <a:lnTo>
                    <a:pt x="26847" y="91909"/>
                  </a:lnTo>
                  <a:lnTo>
                    <a:pt x="33953" y="94622"/>
                  </a:lnTo>
                  <a:lnTo>
                    <a:pt x="48863" y="96364"/>
                  </a:lnTo>
                  <a:lnTo>
                    <a:pt x="60236" y="93632"/>
                  </a:lnTo>
                  <a:lnTo>
                    <a:pt x="78153" y="83348"/>
                  </a:lnTo>
                  <a:lnTo>
                    <a:pt x="83637" y="77906"/>
                  </a:lnTo>
                  <a:lnTo>
                    <a:pt x="87556" y="71253"/>
                  </a:lnTo>
                  <a:lnTo>
                    <a:pt x="90073" y="54942"/>
                  </a:lnTo>
                  <a:lnTo>
                    <a:pt x="90655" y="29550"/>
                  </a:lnTo>
                  <a:lnTo>
                    <a:pt x="87647" y="18519"/>
                  </a:lnTo>
                  <a:lnTo>
                    <a:pt x="82777" y="12686"/>
                  </a:lnTo>
                  <a:lnTo>
                    <a:pt x="69302" y="3768"/>
                  </a:lnTo>
                  <a:lnTo>
                    <a:pt x="58178" y="861"/>
                  </a:lnTo>
                  <a:lnTo>
                    <a:pt x="46839" y="0"/>
                  </a:lnTo>
                  <a:lnTo>
                    <a:pt x="43676" y="1150"/>
                  </a:lnTo>
                  <a:lnTo>
                    <a:pt x="27827" y="167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8" name="SMARTInkShape-450"/>
            <p:cNvSpPr/>
            <p:nvPr>
              <p:custDataLst>
                <p:tags r:id="rId128"/>
              </p:custDataLst>
            </p:nvPr>
          </p:nvSpPr>
          <p:spPr>
            <a:xfrm>
              <a:off x="6132550" y="4246245"/>
              <a:ext cx="102411" cy="99827"/>
            </a:xfrm>
            <a:custGeom>
              <a:avLst/>
              <a:gdLst/>
              <a:ahLst/>
              <a:cxnLst/>
              <a:rect l="0" t="0" r="0" b="0"/>
              <a:pathLst>
                <a:path w="102411" h="99827">
                  <a:moveTo>
                    <a:pt x="39650" y="0"/>
                  </a:moveTo>
                  <a:lnTo>
                    <a:pt x="39650" y="0"/>
                  </a:lnTo>
                  <a:lnTo>
                    <a:pt x="36616" y="0"/>
                  </a:lnTo>
                  <a:lnTo>
                    <a:pt x="33433" y="1693"/>
                  </a:lnTo>
                  <a:lnTo>
                    <a:pt x="17537" y="16468"/>
                  </a:lnTo>
                  <a:lnTo>
                    <a:pt x="3688" y="35174"/>
                  </a:lnTo>
                  <a:lnTo>
                    <a:pt x="1441" y="42938"/>
                  </a:lnTo>
                  <a:lnTo>
                    <a:pt x="0" y="57376"/>
                  </a:lnTo>
                  <a:lnTo>
                    <a:pt x="2784" y="67306"/>
                  </a:lnTo>
                  <a:lnTo>
                    <a:pt x="11237" y="84115"/>
                  </a:lnTo>
                  <a:lnTo>
                    <a:pt x="15592" y="88819"/>
                  </a:lnTo>
                  <a:lnTo>
                    <a:pt x="24549" y="94403"/>
                  </a:lnTo>
                  <a:lnTo>
                    <a:pt x="38642" y="99826"/>
                  </a:lnTo>
                  <a:lnTo>
                    <a:pt x="45763" y="99824"/>
                  </a:lnTo>
                  <a:lnTo>
                    <a:pt x="66567" y="95696"/>
                  </a:lnTo>
                  <a:lnTo>
                    <a:pt x="78167" y="86803"/>
                  </a:lnTo>
                  <a:lnTo>
                    <a:pt x="89850" y="73755"/>
                  </a:lnTo>
                  <a:lnTo>
                    <a:pt x="99812" y="55809"/>
                  </a:lnTo>
                  <a:lnTo>
                    <a:pt x="101714" y="47722"/>
                  </a:lnTo>
                  <a:lnTo>
                    <a:pt x="102410" y="33276"/>
                  </a:lnTo>
                  <a:lnTo>
                    <a:pt x="100775" y="28971"/>
                  </a:lnTo>
                  <a:lnTo>
                    <a:pt x="98567" y="24941"/>
                  </a:lnTo>
                  <a:lnTo>
                    <a:pt x="97585" y="21033"/>
                  </a:lnTo>
                  <a:lnTo>
                    <a:pt x="96688" y="19737"/>
                  </a:lnTo>
                  <a:lnTo>
                    <a:pt x="95455" y="18873"/>
                  </a:lnTo>
                  <a:lnTo>
                    <a:pt x="91757" y="17913"/>
                  </a:lnTo>
                  <a:lnTo>
                    <a:pt x="85881" y="17486"/>
                  </a:lnTo>
                  <a:lnTo>
                    <a:pt x="80728" y="18990"/>
                  </a:lnTo>
                  <a:lnTo>
                    <a:pt x="66344" y="27548"/>
                  </a:lnTo>
                  <a:lnTo>
                    <a:pt x="52284" y="44365"/>
                  </a:lnTo>
                  <a:lnTo>
                    <a:pt x="5108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9" name="SMARTInkShape-451"/>
            <p:cNvSpPr/>
            <p:nvPr>
              <p:custDataLst>
                <p:tags r:id="rId129"/>
              </p:custDataLst>
            </p:nvPr>
          </p:nvSpPr>
          <p:spPr>
            <a:xfrm>
              <a:off x="6013329" y="4230258"/>
              <a:ext cx="112795" cy="127576"/>
            </a:xfrm>
            <a:custGeom>
              <a:avLst/>
              <a:gdLst/>
              <a:ahLst/>
              <a:cxnLst/>
              <a:rect l="0" t="0" r="0" b="0"/>
              <a:pathLst>
                <a:path w="112795" h="127576">
                  <a:moveTo>
                    <a:pt x="38856" y="33132"/>
                  </a:moveTo>
                  <a:lnTo>
                    <a:pt x="38856" y="33132"/>
                  </a:lnTo>
                  <a:lnTo>
                    <a:pt x="38856" y="36166"/>
                  </a:lnTo>
                  <a:lnTo>
                    <a:pt x="37162" y="39348"/>
                  </a:lnTo>
                  <a:lnTo>
                    <a:pt x="14856" y="65860"/>
                  </a:lnTo>
                  <a:lnTo>
                    <a:pt x="1436" y="92207"/>
                  </a:lnTo>
                  <a:lnTo>
                    <a:pt x="0" y="99816"/>
                  </a:lnTo>
                  <a:lnTo>
                    <a:pt x="1055" y="107431"/>
                  </a:lnTo>
                  <a:lnTo>
                    <a:pt x="5219" y="117165"/>
                  </a:lnTo>
                  <a:lnTo>
                    <a:pt x="8665" y="121280"/>
                  </a:lnTo>
                  <a:lnTo>
                    <a:pt x="20973" y="127172"/>
                  </a:lnTo>
                  <a:lnTo>
                    <a:pt x="23759" y="127575"/>
                  </a:lnTo>
                  <a:lnTo>
                    <a:pt x="45286" y="120357"/>
                  </a:lnTo>
                  <a:lnTo>
                    <a:pt x="57553" y="114292"/>
                  </a:lnTo>
                  <a:lnTo>
                    <a:pt x="80100" y="93858"/>
                  </a:lnTo>
                  <a:lnTo>
                    <a:pt x="97803" y="67284"/>
                  </a:lnTo>
                  <a:lnTo>
                    <a:pt x="110434" y="42812"/>
                  </a:lnTo>
                  <a:lnTo>
                    <a:pt x="112794" y="23627"/>
                  </a:lnTo>
                  <a:lnTo>
                    <a:pt x="111299" y="17689"/>
                  </a:lnTo>
                  <a:lnTo>
                    <a:pt x="105165" y="8703"/>
                  </a:lnTo>
                  <a:lnTo>
                    <a:pt x="96674" y="2752"/>
                  </a:lnTo>
                  <a:lnTo>
                    <a:pt x="86114" y="0"/>
                  </a:lnTo>
                  <a:lnTo>
                    <a:pt x="71909" y="2219"/>
                  </a:lnTo>
                  <a:lnTo>
                    <a:pt x="44086" y="13533"/>
                  </a:lnTo>
                  <a:lnTo>
                    <a:pt x="41181" y="14896"/>
                  </a:lnTo>
                  <a:lnTo>
                    <a:pt x="33141" y="27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0" name="SMARTInkShape-452"/>
            <p:cNvSpPr/>
            <p:nvPr>
              <p:custDataLst>
                <p:tags r:id="rId130"/>
              </p:custDataLst>
            </p:nvPr>
          </p:nvSpPr>
          <p:spPr>
            <a:xfrm>
              <a:off x="5932170" y="4263390"/>
              <a:ext cx="84826" cy="96883"/>
            </a:xfrm>
            <a:custGeom>
              <a:avLst/>
              <a:gdLst/>
              <a:ahLst/>
              <a:cxnLst/>
              <a:rect l="0" t="0" r="0" b="0"/>
              <a:pathLst>
                <a:path w="84826" h="96883">
                  <a:moveTo>
                    <a:pt x="34290" y="0"/>
                  </a:moveTo>
                  <a:lnTo>
                    <a:pt x="34290" y="0"/>
                  </a:lnTo>
                  <a:lnTo>
                    <a:pt x="31256" y="3034"/>
                  </a:lnTo>
                  <a:lnTo>
                    <a:pt x="28073" y="4523"/>
                  </a:lnTo>
                  <a:lnTo>
                    <a:pt x="26335" y="4920"/>
                  </a:lnTo>
                  <a:lnTo>
                    <a:pt x="20856" y="8514"/>
                  </a:lnTo>
                  <a:lnTo>
                    <a:pt x="5711" y="34474"/>
                  </a:lnTo>
                  <a:lnTo>
                    <a:pt x="2538" y="41991"/>
                  </a:lnTo>
                  <a:lnTo>
                    <a:pt x="99" y="67473"/>
                  </a:lnTo>
                  <a:lnTo>
                    <a:pt x="4929" y="86571"/>
                  </a:lnTo>
                  <a:lnTo>
                    <a:pt x="5826" y="88194"/>
                  </a:lnTo>
                  <a:lnTo>
                    <a:pt x="7059" y="89276"/>
                  </a:lnTo>
                  <a:lnTo>
                    <a:pt x="11828" y="92492"/>
                  </a:lnTo>
                  <a:lnTo>
                    <a:pt x="15417" y="95082"/>
                  </a:lnTo>
                  <a:lnTo>
                    <a:pt x="21007" y="96541"/>
                  </a:lnTo>
                  <a:lnTo>
                    <a:pt x="24788" y="96882"/>
                  </a:lnTo>
                  <a:lnTo>
                    <a:pt x="28586" y="95340"/>
                  </a:lnTo>
                  <a:lnTo>
                    <a:pt x="47743" y="81209"/>
                  </a:lnTo>
                  <a:lnTo>
                    <a:pt x="71814" y="53390"/>
                  </a:lnTo>
                  <a:lnTo>
                    <a:pt x="77299" y="43900"/>
                  </a:lnTo>
                  <a:lnTo>
                    <a:pt x="79841" y="36784"/>
                  </a:lnTo>
                  <a:lnTo>
                    <a:pt x="83699" y="30020"/>
                  </a:lnTo>
                  <a:lnTo>
                    <a:pt x="84825" y="23713"/>
                  </a:lnTo>
                  <a:lnTo>
                    <a:pt x="84490" y="21524"/>
                  </a:lnTo>
                  <a:lnTo>
                    <a:pt x="83631" y="20064"/>
                  </a:lnTo>
                  <a:lnTo>
                    <a:pt x="75925" y="13602"/>
                  </a:lnTo>
                  <a:lnTo>
                    <a:pt x="72267" y="12395"/>
                  </a:lnTo>
                  <a:lnTo>
                    <a:pt x="63605" y="11716"/>
                  </a:lnTo>
                  <a:lnTo>
                    <a:pt x="58326" y="13250"/>
                  </a:lnTo>
                  <a:lnTo>
                    <a:pt x="32209" y="27376"/>
                  </a:lnTo>
                  <a:lnTo>
                    <a:pt x="4932" y="47392"/>
                  </a:lnTo>
                  <a:lnTo>
                    <a:pt x="1462" y="50237"/>
                  </a:lnTo>
                  <a:lnTo>
                    <a:pt x="648" y="52596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1" name="SMARTInkShape-453"/>
            <p:cNvSpPr/>
            <p:nvPr>
              <p:custDataLst>
                <p:tags r:id="rId131"/>
              </p:custDataLst>
            </p:nvPr>
          </p:nvSpPr>
          <p:spPr>
            <a:xfrm>
              <a:off x="5801607" y="4144128"/>
              <a:ext cx="141660" cy="199273"/>
            </a:xfrm>
            <a:custGeom>
              <a:avLst/>
              <a:gdLst/>
              <a:ahLst/>
              <a:cxnLst/>
              <a:rect l="0" t="0" r="0" b="0"/>
              <a:pathLst>
                <a:path w="141660" h="199273">
                  <a:moveTo>
                    <a:pt x="124848" y="50682"/>
                  </a:moveTo>
                  <a:lnTo>
                    <a:pt x="124848" y="50682"/>
                  </a:lnTo>
                  <a:lnTo>
                    <a:pt x="124848" y="53716"/>
                  </a:lnTo>
                  <a:lnTo>
                    <a:pt x="124213" y="54610"/>
                  </a:lnTo>
                  <a:lnTo>
                    <a:pt x="123155" y="55205"/>
                  </a:lnTo>
                  <a:lnTo>
                    <a:pt x="119927" y="56161"/>
                  </a:lnTo>
                  <a:lnTo>
                    <a:pt x="114282" y="61297"/>
                  </a:lnTo>
                  <a:lnTo>
                    <a:pt x="113424" y="67751"/>
                  </a:lnTo>
                  <a:lnTo>
                    <a:pt x="116454" y="67804"/>
                  </a:lnTo>
                  <a:lnTo>
                    <a:pt x="119635" y="66124"/>
                  </a:lnTo>
                  <a:lnTo>
                    <a:pt x="126852" y="59870"/>
                  </a:lnTo>
                  <a:lnTo>
                    <a:pt x="138192" y="43826"/>
                  </a:lnTo>
                  <a:lnTo>
                    <a:pt x="140304" y="37899"/>
                  </a:lnTo>
                  <a:lnTo>
                    <a:pt x="141659" y="23745"/>
                  </a:lnTo>
                  <a:lnTo>
                    <a:pt x="140150" y="17966"/>
                  </a:lnTo>
                  <a:lnTo>
                    <a:pt x="134009" y="6049"/>
                  </a:lnTo>
                  <a:lnTo>
                    <a:pt x="130955" y="3782"/>
                  </a:lnTo>
                  <a:lnTo>
                    <a:pt x="118191" y="590"/>
                  </a:lnTo>
                  <a:lnTo>
                    <a:pt x="93183" y="0"/>
                  </a:lnTo>
                  <a:lnTo>
                    <a:pt x="68405" y="5487"/>
                  </a:lnTo>
                  <a:lnTo>
                    <a:pt x="57218" y="9640"/>
                  </a:lnTo>
                  <a:lnTo>
                    <a:pt x="32655" y="26282"/>
                  </a:lnTo>
                  <a:lnTo>
                    <a:pt x="19074" y="40489"/>
                  </a:lnTo>
                  <a:lnTo>
                    <a:pt x="5454" y="67990"/>
                  </a:lnTo>
                  <a:lnTo>
                    <a:pt x="995" y="85020"/>
                  </a:lnTo>
                  <a:lnTo>
                    <a:pt x="0" y="113553"/>
                  </a:lnTo>
                  <a:lnTo>
                    <a:pt x="7105" y="139089"/>
                  </a:lnTo>
                  <a:lnTo>
                    <a:pt x="12561" y="151313"/>
                  </a:lnTo>
                  <a:lnTo>
                    <a:pt x="18004" y="157425"/>
                  </a:lnTo>
                  <a:lnTo>
                    <a:pt x="35543" y="171842"/>
                  </a:lnTo>
                  <a:lnTo>
                    <a:pt x="46811" y="175058"/>
                  </a:lnTo>
                  <a:lnTo>
                    <a:pt x="62768" y="176233"/>
                  </a:lnTo>
                  <a:lnTo>
                    <a:pt x="72305" y="173325"/>
                  </a:lnTo>
                  <a:lnTo>
                    <a:pt x="82343" y="166653"/>
                  </a:lnTo>
                  <a:lnTo>
                    <a:pt x="86484" y="162973"/>
                  </a:lnTo>
                  <a:lnTo>
                    <a:pt x="88747" y="157527"/>
                  </a:lnTo>
                  <a:lnTo>
                    <a:pt x="90526" y="134571"/>
                  </a:lnTo>
                  <a:lnTo>
                    <a:pt x="88851" y="130723"/>
                  </a:lnTo>
                  <a:lnTo>
                    <a:pt x="87515" y="128807"/>
                  </a:lnTo>
                  <a:lnTo>
                    <a:pt x="85354" y="127531"/>
                  </a:lnTo>
                  <a:lnTo>
                    <a:pt x="74454" y="125482"/>
                  </a:lnTo>
                  <a:lnTo>
                    <a:pt x="72203" y="125313"/>
                  </a:lnTo>
                  <a:lnTo>
                    <a:pt x="59462" y="129606"/>
                  </a:lnTo>
                  <a:lnTo>
                    <a:pt x="46410" y="136569"/>
                  </a:lnTo>
                  <a:lnTo>
                    <a:pt x="43981" y="138420"/>
                  </a:lnTo>
                  <a:lnTo>
                    <a:pt x="37528" y="150127"/>
                  </a:lnTo>
                  <a:lnTo>
                    <a:pt x="34629" y="159592"/>
                  </a:lnTo>
                  <a:lnTo>
                    <a:pt x="33479" y="188078"/>
                  </a:lnTo>
                  <a:lnTo>
                    <a:pt x="33440" y="191122"/>
                  </a:lnTo>
                  <a:lnTo>
                    <a:pt x="35115" y="194168"/>
                  </a:lnTo>
                  <a:lnTo>
                    <a:pt x="39123" y="1992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2" name="SMARTInkShape-454"/>
            <p:cNvSpPr/>
            <p:nvPr>
              <p:custDataLst>
                <p:tags r:id="rId132"/>
              </p:custDataLst>
            </p:nvPr>
          </p:nvSpPr>
          <p:spPr>
            <a:xfrm>
              <a:off x="5600803" y="4063365"/>
              <a:ext cx="159803" cy="285671"/>
            </a:xfrm>
            <a:custGeom>
              <a:avLst/>
              <a:gdLst/>
              <a:ahLst/>
              <a:cxnLst/>
              <a:rect l="0" t="0" r="0" b="0"/>
              <a:pathLst>
                <a:path w="159803" h="285671">
                  <a:moveTo>
                    <a:pt x="91337" y="0"/>
                  </a:moveTo>
                  <a:lnTo>
                    <a:pt x="91337" y="0"/>
                  </a:lnTo>
                  <a:lnTo>
                    <a:pt x="91337" y="3034"/>
                  </a:lnTo>
                  <a:lnTo>
                    <a:pt x="89643" y="6216"/>
                  </a:lnTo>
                  <a:lnTo>
                    <a:pt x="87409" y="9748"/>
                  </a:lnTo>
                  <a:lnTo>
                    <a:pt x="85516" y="15306"/>
                  </a:lnTo>
                  <a:lnTo>
                    <a:pt x="81851" y="21610"/>
                  </a:lnTo>
                  <a:lnTo>
                    <a:pt x="76949" y="49630"/>
                  </a:lnTo>
                  <a:lnTo>
                    <a:pt x="59420" y="75571"/>
                  </a:lnTo>
                  <a:lnTo>
                    <a:pt x="41819" y="101004"/>
                  </a:lnTo>
                  <a:lnTo>
                    <a:pt x="38002" y="107544"/>
                  </a:lnTo>
                  <a:lnTo>
                    <a:pt x="35461" y="109796"/>
                  </a:lnTo>
                  <a:lnTo>
                    <a:pt x="21647" y="116741"/>
                  </a:lnTo>
                  <a:lnTo>
                    <a:pt x="19088" y="120253"/>
                  </a:lnTo>
                  <a:lnTo>
                    <a:pt x="18406" y="122079"/>
                  </a:lnTo>
                  <a:lnTo>
                    <a:pt x="17316" y="123296"/>
                  </a:lnTo>
                  <a:lnTo>
                    <a:pt x="11597" y="125635"/>
                  </a:lnTo>
                  <a:lnTo>
                    <a:pt x="16272" y="125722"/>
                  </a:lnTo>
                  <a:lnTo>
                    <a:pt x="44629" y="103616"/>
                  </a:lnTo>
                  <a:lnTo>
                    <a:pt x="69101" y="90096"/>
                  </a:lnTo>
                  <a:lnTo>
                    <a:pt x="97134" y="76776"/>
                  </a:lnTo>
                  <a:lnTo>
                    <a:pt x="122603" y="69784"/>
                  </a:lnTo>
                  <a:lnTo>
                    <a:pt x="150949" y="63465"/>
                  </a:lnTo>
                  <a:lnTo>
                    <a:pt x="155508" y="63132"/>
                  </a:lnTo>
                  <a:lnTo>
                    <a:pt x="156977" y="63678"/>
                  </a:lnTo>
                  <a:lnTo>
                    <a:pt x="157957" y="64677"/>
                  </a:lnTo>
                  <a:lnTo>
                    <a:pt x="159046" y="67480"/>
                  </a:lnTo>
                  <a:lnTo>
                    <a:pt x="159802" y="76306"/>
                  </a:lnTo>
                  <a:lnTo>
                    <a:pt x="158173" y="80057"/>
                  </a:lnTo>
                  <a:lnTo>
                    <a:pt x="143973" y="99179"/>
                  </a:lnTo>
                  <a:lnTo>
                    <a:pt x="117422" y="118063"/>
                  </a:lnTo>
                  <a:lnTo>
                    <a:pt x="114517" y="123176"/>
                  </a:lnTo>
                  <a:lnTo>
                    <a:pt x="110552" y="125608"/>
                  </a:lnTo>
                  <a:lnTo>
                    <a:pt x="108489" y="131422"/>
                  </a:lnTo>
                  <a:lnTo>
                    <a:pt x="111518" y="134472"/>
                  </a:lnTo>
                  <a:lnTo>
                    <a:pt x="114700" y="135965"/>
                  </a:lnTo>
                  <a:lnTo>
                    <a:pt x="116437" y="136364"/>
                  </a:lnTo>
                  <a:lnTo>
                    <a:pt x="144271" y="153087"/>
                  </a:lnTo>
                  <a:lnTo>
                    <a:pt x="149365" y="159267"/>
                  </a:lnTo>
                  <a:lnTo>
                    <a:pt x="152052" y="166247"/>
                  </a:lnTo>
                  <a:lnTo>
                    <a:pt x="157211" y="184852"/>
                  </a:lnTo>
                  <a:lnTo>
                    <a:pt x="154740" y="196235"/>
                  </a:lnTo>
                  <a:lnTo>
                    <a:pt x="143922" y="223004"/>
                  </a:lnTo>
                  <a:lnTo>
                    <a:pt x="127181" y="243605"/>
                  </a:lnTo>
                  <a:lnTo>
                    <a:pt x="115998" y="252166"/>
                  </a:lnTo>
                  <a:lnTo>
                    <a:pt x="87992" y="264425"/>
                  </a:lnTo>
                  <a:lnTo>
                    <a:pt x="67816" y="275399"/>
                  </a:lnTo>
                  <a:lnTo>
                    <a:pt x="42084" y="282662"/>
                  </a:lnTo>
                  <a:lnTo>
                    <a:pt x="14530" y="285569"/>
                  </a:lnTo>
                  <a:lnTo>
                    <a:pt x="9999" y="285670"/>
                  </a:lnTo>
                  <a:lnTo>
                    <a:pt x="5870" y="284021"/>
                  </a:lnTo>
                  <a:lnTo>
                    <a:pt x="1077" y="280822"/>
                  </a:lnTo>
                  <a:lnTo>
                    <a:pt x="52" y="269398"/>
                  </a:lnTo>
                  <a:lnTo>
                    <a:pt x="0" y="267229"/>
                  </a:lnTo>
                  <a:lnTo>
                    <a:pt x="1636" y="263125"/>
                  </a:lnTo>
                  <a:lnTo>
                    <a:pt x="17042" y="2457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76" name="SMARTInkShape-Group130"/>
          <p:cNvGrpSpPr/>
          <p:nvPr/>
        </p:nvGrpSpPr>
        <p:grpSpPr>
          <a:xfrm>
            <a:off x="5149215" y="4274820"/>
            <a:ext cx="199927" cy="57151"/>
            <a:chOff x="5149215" y="4274820"/>
            <a:chExt cx="199927" cy="57151"/>
          </a:xfrm>
        </p:grpSpPr>
        <p:sp>
          <p:nvSpPr>
            <p:cNvPr id="374" name="SMARTInkShape-455"/>
            <p:cNvSpPr/>
            <p:nvPr>
              <p:custDataLst>
                <p:tags r:id="rId120"/>
              </p:custDataLst>
            </p:nvPr>
          </p:nvSpPr>
          <p:spPr>
            <a:xfrm>
              <a:off x="5149215" y="4297680"/>
              <a:ext cx="165736" cy="34291"/>
            </a:xfrm>
            <a:custGeom>
              <a:avLst/>
              <a:gdLst/>
              <a:ahLst/>
              <a:cxnLst/>
              <a:rect l="0" t="0" r="0" b="0"/>
              <a:pathLst>
                <a:path w="165736" h="34291">
                  <a:moveTo>
                    <a:pt x="165735" y="34290"/>
                  </a:moveTo>
                  <a:lnTo>
                    <a:pt x="165735" y="34290"/>
                  </a:lnTo>
                  <a:lnTo>
                    <a:pt x="141147" y="34290"/>
                  </a:lnTo>
                  <a:lnTo>
                    <a:pt x="119039" y="29727"/>
                  </a:lnTo>
                  <a:lnTo>
                    <a:pt x="97571" y="23907"/>
                  </a:lnTo>
                  <a:lnTo>
                    <a:pt x="70749" y="15056"/>
                  </a:lnTo>
                  <a:lnTo>
                    <a:pt x="42765" y="8765"/>
                  </a:lnTo>
                  <a:lnTo>
                    <a:pt x="15274" y="308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5" name="SMARTInkShape-456"/>
            <p:cNvSpPr/>
            <p:nvPr>
              <p:custDataLst>
                <p:tags r:id="rId121"/>
              </p:custDataLst>
            </p:nvPr>
          </p:nvSpPr>
          <p:spPr>
            <a:xfrm>
              <a:off x="5223510" y="4274820"/>
              <a:ext cx="125632" cy="5716"/>
            </a:xfrm>
            <a:custGeom>
              <a:avLst/>
              <a:gdLst/>
              <a:ahLst/>
              <a:cxnLst/>
              <a:rect l="0" t="0" r="0" b="0"/>
              <a:pathLst>
                <a:path w="125632" h="5716">
                  <a:moveTo>
                    <a:pt x="97155" y="0"/>
                  </a:moveTo>
                  <a:lnTo>
                    <a:pt x="97155" y="0"/>
                  </a:lnTo>
                  <a:lnTo>
                    <a:pt x="125631" y="0"/>
                  </a:lnTo>
                  <a:lnTo>
                    <a:pt x="122667" y="0"/>
                  </a:lnTo>
                  <a:lnTo>
                    <a:pt x="119500" y="1693"/>
                  </a:lnTo>
                  <a:lnTo>
                    <a:pt x="117767" y="3034"/>
                  </a:lnTo>
                  <a:lnTo>
                    <a:pt x="112454" y="4523"/>
                  </a:lnTo>
                  <a:lnTo>
                    <a:pt x="85061" y="5610"/>
                  </a:lnTo>
                  <a:lnTo>
                    <a:pt x="57697" y="5701"/>
                  </a:lnTo>
                  <a:lnTo>
                    <a:pt x="33484" y="5713"/>
                  </a:lnTo>
                  <a:lnTo>
                    <a:pt x="6107" y="5715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90" name="SMARTInkShape-Group131"/>
          <p:cNvGrpSpPr/>
          <p:nvPr/>
        </p:nvGrpSpPr>
        <p:grpSpPr>
          <a:xfrm>
            <a:off x="2750372" y="3954780"/>
            <a:ext cx="2267298" cy="462836"/>
            <a:chOff x="2750372" y="3954780"/>
            <a:chExt cx="2267298" cy="462836"/>
          </a:xfrm>
        </p:grpSpPr>
        <p:sp>
          <p:nvSpPr>
            <p:cNvPr id="377" name="SMARTInkShape-457"/>
            <p:cNvSpPr/>
            <p:nvPr>
              <p:custDataLst>
                <p:tags r:id="rId107"/>
              </p:custDataLst>
            </p:nvPr>
          </p:nvSpPr>
          <p:spPr>
            <a:xfrm>
              <a:off x="4909185" y="4332865"/>
              <a:ext cx="108485" cy="84751"/>
            </a:xfrm>
            <a:custGeom>
              <a:avLst/>
              <a:gdLst/>
              <a:ahLst/>
              <a:cxnLst/>
              <a:rect l="0" t="0" r="0" b="0"/>
              <a:pathLst>
                <a:path w="108485" h="84751">
                  <a:moveTo>
                    <a:pt x="0" y="39110"/>
                  </a:moveTo>
                  <a:lnTo>
                    <a:pt x="0" y="39110"/>
                  </a:lnTo>
                  <a:lnTo>
                    <a:pt x="0" y="52710"/>
                  </a:lnTo>
                  <a:lnTo>
                    <a:pt x="1694" y="56373"/>
                  </a:lnTo>
                  <a:lnTo>
                    <a:pt x="13434" y="74518"/>
                  </a:lnTo>
                  <a:lnTo>
                    <a:pt x="18883" y="77072"/>
                  </a:lnTo>
                  <a:lnTo>
                    <a:pt x="24901" y="78842"/>
                  </a:lnTo>
                  <a:lnTo>
                    <a:pt x="32496" y="82773"/>
                  </a:lnTo>
                  <a:lnTo>
                    <a:pt x="61038" y="84750"/>
                  </a:lnTo>
                  <a:lnTo>
                    <a:pt x="66922" y="83101"/>
                  </a:lnTo>
                  <a:lnTo>
                    <a:pt x="92522" y="65750"/>
                  </a:lnTo>
                  <a:lnTo>
                    <a:pt x="104703" y="46393"/>
                  </a:lnTo>
                  <a:lnTo>
                    <a:pt x="107434" y="38234"/>
                  </a:lnTo>
                  <a:lnTo>
                    <a:pt x="108484" y="20944"/>
                  </a:lnTo>
                  <a:lnTo>
                    <a:pt x="106847" y="16643"/>
                  </a:lnTo>
                  <a:lnTo>
                    <a:pt x="104638" y="12615"/>
                  </a:lnTo>
                  <a:lnTo>
                    <a:pt x="103656" y="8708"/>
                  </a:lnTo>
                  <a:lnTo>
                    <a:pt x="102759" y="7412"/>
                  </a:lnTo>
                  <a:lnTo>
                    <a:pt x="101525" y="6548"/>
                  </a:lnTo>
                  <a:lnTo>
                    <a:pt x="98462" y="4953"/>
                  </a:lnTo>
                  <a:lnTo>
                    <a:pt x="93169" y="1120"/>
                  </a:lnTo>
                  <a:lnTo>
                    <a:pt x="89456" y="0"/>
                  </a:lnTo>
                  <a:lnTo>
                    <a:pt x="88213" y="337"/>
                  </a:lnTo>
                  <a:lnTo>
                    <a:pt x="87383" y="1196"/>
                  </a:lnTo>
                  <a:lnTo>
                    <a:pt x="86053" y="4104"/>
                  </a:lnTo>
                  <a:lnTo>
                    <a:pt x="86578" y="4343"/>
                  </a:lnTo>
                  <a:lnTo>
                    <a:pt x="91440" y="4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8" name="SMARTInkShape-458"/>
            <p:cNvSpPr/>
            <p:nvPr>
              <p:custDataLst>
                <p:tags r:id="rId108"/>
              </p:custDataLst>
            </p:nvPr>
          </p:nvSpPr>
          <p:spPr>
            <a:xfrm>
              <a:off x="4800841" y="4327392"/>
              <a:ext cx="108217" cy="78372"/>
            </a:xfrm>
            <a:custGeom>
              <a:avLst/>
              <a:gdLst/>
              <a:ahLst/>
              <a:cxnLst/>
              <a:rect l="0" t="0" r="0" b="0"/>
              <a:pathLst>
                <a:path w="108217" h="78372">
                  <a:moveTo>
                    <a:pt x="11189" y="38868"/>
                  </a:moveTo>
                  <a:lnTo>
                    <a:pt x="11189" y="38868"/>
                  </a:lnTo>
                  <a:lnTo>
                    <a:pt x="5709" y="38868"/>
                  </a:lnTo>
                  <a:lnTo>
                    <a:pt x="2510" y="41902"/>
                  </a:lnTo>
                  <a:lnTo>
                    <a:pt x="982" y="45085"/>
                  </a:lnTo>
                  <a:lnTo>
                    <a:pt x="0" y="52302"/>
                  </a:lnTo>
                  <a:lnTo>
                    <a:pt x="1560" y="56057"/>
                  </a:lnTo>
                  <a:lnTo>
                    <a:pt x="3734" y="59843"/>
                  </a:lnTo>
                  <a:lnTo>
                    <a:pt x="4701" y="63642"/>
                  </a:lnTo>
                  <a:lnTo>
                    <a:pt x="8517" y="67447"/>
                  </a:lnTo>
                  <a:lnTo>
                    <a:pt x="22385" y="77180"/>
                  </a:lnTo>
                  <a:lnTo>
                    <a:pt x="29958" y="78371"/>
                  </a:lnTo>
                  <a:lnTo>
                    <a:pt x="56985" y="78218"/>
                  </a:lnTo>
                  <a:lnTo>
                    <a:pt x="62869" y="75831"/>
                  </a:lnTo>
                  <a:lnTo>
                    <a:pt x="91282" y="54628"/>
                  </a:lnTo>
                  <a:lnTo>
                    <a:pt x="100961" y="44173"/>
                  </a:lnTo>
                  <a:lnTo>
                    <a:pt x="105063" y="36780"/>
                  </a:lnTo>
                  <a:lnTo>
                    <a:pt x="108056" y="18649"/>
                  </a:lnTo>
                  <a:lnTo>
                    <a:pt x="108216" y="14430"/>
                  </a:lnTo>
                  <a:lnTo>
                    <a:pt x="106593" y="10438"/>
                  </a:lnTo>
                  <a:lnTo>
                    <a:pt x="105272" y="8485"/>
                  </a:lnTo>
                  <a:lnTo>
                    <a:pt x="97345" y="2701"/>
                  </a:lnTo>
                  <a:lnTo>
                    <a:pt x="89986" y="0"/>
                  </a:lnTo>
                  <a:lnTo>
                    <a:pt x="84098" y="1062"/>
                  </a:lnTo>
                  <a:lnTo>
                    <a:pt x="57620" y="10261"/>
                  </a:lnTo>
                  <a:lnTo>
                    <a:pt x="45479" y="16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9" name="SMARTInkShape-459"/>
            <p:cNvSpPr/>
            <p:nvPr>
              <p:custDataLst>
                <p:tags r:id="rId109"/>
              </p:custDataLst>
            </p:nvPr>
          </p:nvSpPr>
          <p:spPr>
            <a:xfrm>
              <a:off x="4692508" y="4309110"/>
              <a:ext cx="101226" cy="78804"/>
            </a:xfrm>
            <a:custGeom>
              <a:avLst/>
              <a:gdLst/>
              <a:ahLst/>
              <a:cxnLst/>
              <a:rect l="0" t="0" r="0" b="0"/>
              <a:pathLst>
                <a:path w="101226" h="78804">
                  <a:moveTo>
                    <a:pt x="22367" y="0"/>
                  </a:moveTo>
                  <a:lnTo>
                    <a:pt x="22367" y="0"/>
                  </a:lnTo>
                  <a:lnTo>
                    <a:pt x="19333" y="0"/>
                  </a:lnTo>
                  <a:lnTo>
                    <a:pt x="18439" y="635"/>
                  </a:lnTo>
                  <a:lnTo>
                    <a:pt x="17843" y="1693"/>
                  </a:lnTo>
                  <a:lnTo>
                    <a:pt x="17446" y="3034"/>
                  </a:lnTo>
                  <a:lnTo>
                    <a:pt x="16546" y="3928"/>
                  </a:lnTo>
                  <a:lnTo>
                    <a:pt x="13854" y="4920"/>
                  </a:lnTo>
                  <a:lnTo>
                    <a:pt x="12881" y="5820"/>
                  </a:lnTo>
                  <a:lnTo>
                    <a:pt x="11801" y="8513"/>
                  </a:lnTo>
                  <a:lnTo>
                    <a:pt x="7935" y="11827"/>
                  </a:lnTo>
                  <a:lnTo>
                    <a:pt x="5125" y="13600"/>
                  </a:lnTo>
                  <a:lnTo>
                    <a:pt x="3253" y="16051"/>
                  </a:lnTo>
                  <a:lnTo>
                    <a:pt x="1172" y="22162"/>
                  </a:lnTo>
                  <a:lnTo>
                    <a:pt x="0" y="32743"/>
                  </a:lnTo>
                  <a:lnTo>
                    <a:pt x="2687" y="43921"/>
                  </a:lnTo>
                  <a:lnTo>
                    <a:pt x="7505" y="52242"/>
                  </a:lnTo>
                  <a:lnTo>
                    <a:pt x="19384" y="64671"/>
                  </a:lnTo>
                  <a:lnTo>
                    <a:pt x="37716" y="75936"/>
                  </a:lnTo>
                  <a:lnTo>
                    <a:pt x="49069" y="78803"/>
                  </a:lnTo>
                  <a:lnTo>
                    <a:pt x="56671" y="77780"/>
                  </a:lnTo>
                  <a:lnTo>
                    <a:pt x="71781" y="73484"/>
                  </a:lnTo>
                  <a:lnTo>
                    <a:pt x="86244" y="61480"/>
                  </a:lnTo>
                  <a:lnTo>
                    <a:pt x="98489" y="44655"/>
                  </a:lnTo>
                  <a:lnTo>
                    <a:pt x="100649" y="38685"/>
                  </a:lnTo>
                  <a:lnTo>
                    <a:pt x="101225" y="35315"/>
                  </a:lnTo>
                  <a:lnTo>
                    <a:pt x="100172" y="28184"/>
                  </a:lnTo>
                  <a:lnTo>
                    <a:pt x="96008" y="18722"/>
                  </a:lnTo>
                  <a:lnTo>
                    <a:pt x="91926" y="14036"/>
                  </a:lnTo>
                  <a:lnTo>
                    <a:pt x="85879" y="9836"/>
                  </a:lnTo>
                  <a:lnTo>
                    <a:pt x="75334" y="6936"/>
                  </a:lnTo>
                  <a:lnTo>
                    <a:pt x="56466" y="6591"/>
                  </a:lnTo>
                  <a:lnTo>
                    <a:pt x="47893" y="8856"/>
                  </a:lnTo>
                  <a:lnTo>
                    <a:pt x="30407" y="21045"/>
                  </a:lnTo>
                  <a:lnTo>
                    <a:pt x="22367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0" name="SMARTInkShape-460"/>
            <p:cNvSpPr/>
            <p:nvPr>
              <p:custDataLst>
                <p:tags r:id="rId110"/>
              </p:custDataLst>
            </p:nvPr>
          </p:nvSpPr>
          <p:spPr>
            <a:xfrm>
              <a:off x="4520893" y="4246678"/>
              <a:ext cx="130464" cy="96366"/>
            </a:xfrm>
            <a:custGeom>
              <a:avLst/>
              <a:gdLst/>
              <a:ahLst/>
              <a:cxnLst/>
              <a:rect l="0" t="0" r="0" b="0"/>
              <a:pathLst>
                <a:path w="130464" h="96366">
                  <a:moveTo>
                    <a:pt x="28247" y="28142"/>
                  </a:moveTo>
                  <a:lnTo>
                    <a:pt x="28247" y="28142"/>
                  </a:lnTo>
                  <a:lnTo>
                    <a:pt x="14039" y="28142"/>
                  </a:lnTo>
                  <a:lnTo>
                    <a:pt x="10715" y="29835"/>
                  </a:lnTo>
                  <a:lnTo>
                    <a:pt x="3406" y="36096"/>
                  </a:lnTo>
                  <a:lnTo>
                    <a:pt x="1331" y="39720"/>
                  </a:lnTo>
                  <a:lnTo>
                    <a:pt x="164" y="47024"/>
                  </a:lnTo>
                  <a:lnTo>
                    <a:pt x="0" y="50255"/>
                  </a:lnTo>
                  <a:lnTo>
                    <a:pt x="3204" y="57232"/>
                  </a:lnTo>
                  <a:lnTo>
                    <a:pt x="21628" y="78496"/>
                  </a:lnTo>
                  <a:lnTo>
                    <a:pt x="32354" y="86313"/>
                  </a:lnTo>
                  <a:lnTo>
                    <a:pt x="51918" y="94007"/>
                  </a:lnTo>
                  <a:lnTo>
                    <a:pt x="79789" y="96365"/>
                  </a:lnTo>
                  <a:lnTo>
                    <a:pt x="98000" y="96016"/>
                  </a:lnTo>
                  <a:lnTo>
                    <a:pt x="117685" y="88758"/>
                  </a:lnTo>
                  <a:lnTo>
                    <a:pt x="123666" y="83446"/>
                  </a:lnTo>
                  <a:lnTo>
                    <a:pt x="127805" y="76852"/>
                  </a:lnTo>
                  <a:lnTo>
                    <a:pt x="130463" y="62270"/>
                  </a:lnTo>
                  <a:lnTo>
                    <a:pt x="130191" y="54740"/>
                  </a:lnTo>
                  <a:lnTo>
                    <a:pt x="127954" y="47160"/>
                  </a:lnTo>
                  <a:lnTo>
                    <a:pt x="116781" y="31945"/>
                  </a:lnTo>
                  <a:lnTo>
                    <a:pt x="94199" y="9727"/>
                  </a:lnTo>
                  <a:lnTo>
                    <a:pt x="78903" y="2860"/>
                  </a:lnTo>
                  <a:lnTo>
                    <a:pt x="54039" y="0"/>
                  </a:lnTo>
                  <a:lnTo>
                    <a:pt x="47541" y="1453"/>
                  </a:lnTo>
                  <a:lnTo>
                    <a:pt x="40314" y="5841"/>
                  </a:lnTo>
                  <a:lnTo>
                    <a:pt x="38197" y="7559"/>
                  </a:lnTo>
                  <a:lnTo>
                    <a:pt x="35844" y="12856"/>
                  </a:lnTo>
                  <a:lnTo>
                    <a:pt x="33962" y="281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1" name="SMARTInkShape-461"/>
            <p:cNvSpPr/>
            <p:nvPr>
              <p:custDataLst>
                <p:tags r:id="rId111"/>
              </p:custDataLst>
            </p:nvPr>
          </p:nvSpPr>
          <p:spPr>
            <a:xfrm>
              <a:off x="4263727" y="4097655"/>
              <a:ext cx="211089" cy="245644"/>
            </a:xfrm>
            <a:custGeom>
              <a:avLst/>
              <a:gdLst/>
              <a:ahLst/>
              <a:cxnLst/>
              <a:rect l="0" t="0" r="0" b="0"/>
              <a:pathLst>
                <a:path w="211089" h="245644">
                  <a:moveTo>
                    <a:pt x="73958" y="0"/>
                  </a:moveTo>
                  <a:lnTo>
                    <a:pt x="73958" y="0"/>
                  </a:lnTo>
                  <a:lnTo>
                    <a:pt x="73958" y="3033"/>
                  </a:lnTo>
                  <a:lnTo>
                    <a:pt x="73323" y="3928"/>
                  </a:lnTo>
                  <a:lnTo>
                    <a:pt x="72265" y="4523"/>
                  </a:lnTo>
                  <a:lnTo>
                    <a:pt x="70924" y="4921"/>
                  </a:lnTo>
                  <a:lnTo>
                    <a:pt x="66003" y="8514"/>
                  </a:lnTo>
                  <a:lnTo>
                    <a:pt x="53382" y="23479"/>
                  </a:lnTo>
                  <a:lnTo>
                    <a:pt x="42038" y="34473"/>
                  </a:lnTo>
                  <a:lnTo>
                    <a:pt x="21551" y="60971"/>
                  </a:lnTo>
                  <a:lnTo>
                    <a:pt x="7337" y="87631"/>
                  </a:lnTo>
                  <a:lnTo>
                    <a:pt x="2219" y="99060"/>
                  </a:lnTo>
                  <a:lnTo>
                    <a:pt x="0" y="115076"/>
                  </a:lnTo>
                  <a:lnTo>
                    <a:pt x="1506" y="119513"/>
                  </a:lnTo>
                  <a:lnTo>
                    <a:pt x="7647" y="127536"/>
                  </a:lnTo>
                  <a:lnTo>
                    <a:pt x="11255" y="129708"/>
                  </a:lnTo>
                  <a:lnTo>
                    <a:pt x="18745" y="131102"/>
                  </a:lnTo>
                  <a:lnTo>
                    <a:pt x="45705" y="131443"/>
                  </a:lnTo>
                  <a:lnTo>
                    <a:pt x="47503" y="131444"/>
                  </a:lnTo>
                  <a:lnTo>
                    <a:pt x="48701" y="130809"/>
                  </a:lnTo>
                  <a:lnTo>
                    <a:pt x="49500" y="129751"/>
                  </a:lnTo>
                  <a:lnTo>
                    <a:pt x="50783" y="126524"/>
                  </a:lnTo>
                  <a:lnTo>
                    <a:pt x="50958" y="127776"/>
                  </a:lnTo>
                  <a:lnTo>
                    <a:pt x="51089" y="131230"/>
                  </a:lnTo>
                  <a:lnTo>
                    <a:pt x="32019" y="153556"/>
                  </a:lnTo>
                  <a:lnTo>
                    <a:pt x="29358" y="164172"/>
                  </a:lnTo>
                  <a:lnTo>
                    <a:pt x="28267" y="189615"/>
                  </a:lnTo>
                  <a:lnTo>
                    <a:pt x="28892" y="191180"/>
                  </a:lnTo>
                  <a:lnTo>
                    <a:pt x="29944" y="192223"/>
                  </a:lnTo>
                  <a:lnTo>
                    <a:pt x="32806" y="193382"/>
                  </a:lnTo>
                  <a:lnTo>
                    <a:pt x="55272" y="194274"/>
                  </a:lnTo>
                  <a:lnTo>
                    <a:pt x="62690" y="190907"/>
                  </a:lnTo>
                  <a:lnTo>
                    <a:pt x="70220" y="186447"/>
                  </a:lnTo>
                  <a:lnTo>
                    <a:pt x="81599" y="182667"/>
                  </a:lnTo>
                  <a:lnTo>
                    <a:pt x="108249" y="166001"/>
                  </a:lnTo>
                  <a:lnTo>
                    <a:pt x="126028" y="156245"/>
                  </a:lnTo>
                  <a:lnTo>
                    <a:pt x="130238" y="151140"/>
                  </a:lnTo>
                  <a:lnTo>
                    <a:pt x="133473" y="149724"/>
                  </a:lnTo>
                  <a:lnTo>
                    <a:pt x="134590" y="148711"/>
                  </a:lnTo>
                  <a:lnTo>
                    <a:pt x="136736" y="143140"/>
                  </a:lnTo>
                  <a:lnTo>
                    <a:pt x="121515" y="158821"/>
                  </a:lnTo>
                  <a:lnTo>
                    <a:pt x="116483" y="168413"/>
                  </a:lnTo>
                  <a:lnTo>
                    <a:pt x="114110" y="196048"/>
                  </a:lnTo>
                  <a:lnTo>
                    <a:pt x="114663" y="205242"/>
                  </a:lnTo>
                  <a:lnTo>
                    <a:pt x="117026" y="211446"/>
                  </a:lnTo>
                  <a:lnTo>
                    <a:pt x="138523" y="235935"/>
                  </a:lnTo>
                  <a:lnTo>
                    <a:pt x="147416" y="241851"/>
                  </a:lnTo>
                  <a:lnTo>
                    <a:pt x="158095" y="244591"/>
                  </a:lnTo>
                  <a:lnTo>
                    <a:pt x="175745" y="245643"/>
                  </a:lnTo>
                  <a:lnTo>
                    <a:pt x="186596" y="242681"/>
                  </a:lnTo>
                  <a:lnTo>
                    <a:pt x="197079" y="235991"/>
                  </a:lnTo>
                  <a:lnTo>
                    <a:pt x="203289" y="229802"/>
                  </a:lnTo>
                  <a:lnTo>
                    <a:pt x="208516" y="220842"/>
                  </a:lnTo>
                  <a:lnTo>
                    <a:pt x="210347" y="213249"/>
                  </a:lnTo>
                  <a:lnTo>
                    <a:pt x="211088" y="184706"/>
                  </a:lnTo>
                  <a:lnTo>
                    <a:pt x="208075" y="173332"/>
                  </a:lnTo>
                  <a:lnTo>
                    <a:pt x="203204" y="167418"/>
                  </a:lnTo>
                  <a:lnTo>
                    <a:pt x="184043" y="151622"/>
                  </a:lnTo>
                  <a:lnTo>
                    <a:pt x="178130" y="149938"/>
                  </a:lnTo>
                  <a:lnTo>
                    <a:pt x="156421" y="148768"/>
                  </a:lnTo>
                  <a:lnTo>
                    <a:pt x="144605" y="151676"/>
                  </a:lnTo>
                  <a:lnTo>
                    <a:pt x="138589" y="156523"/>
                  </a:lnTo>
                  <a:lnTo>
                    <a:pt x="128165" y="169719"/>
                  </a:lnTo>
                  <a:lnTo>
                    <a:pt x="126625" y="176184"/>
                  </a:lnTo>
                  <a:lnTo>
                    <a:pt x="127634" y="183291"/>
                  </a:lnTo>
                  <a:lnTo>
                    <a:pt x="130422" y="192133"/>
                  </a:lnTo>
                  <a:lnTo>
                    <a:pt x="136823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2" name="SMARTInkShape-462"/>
            <p:cNvSpPr/>
            <p:nvPr>
              <p:custDataLst>
                <p:tags r:id="rId112"/>
              </p:custDataLst>
            </p:nvPr>
          </p:nvSpPr>
          <p:spPr>
            <a:xfrm>
              <a:off x="4109085" y="4040505"/>
              <a:ext cx="148591" cy="239669"/>
            </a:xfrm>
            <a:custGeom>
              <a:avLst/>
              <a:gdLst/>
              <a:ahLst/>
              <a:cxnLst/>
              <a:rect l="0" t="0" r="0" b="0"/>
              <a:pathLst>
                <a:path w="148591" h="239669">
                  <a:moveTo>
                    <a:pt x="0" y="0"/>
                  </a:moveTo>
                  <a:lnTo>
                    <a:pt x="0" y="0"/>
                  </a:lnTo>
                  <a:lnTo>
                    <a:pt x="19079" y="0"/>
                  </a:lnTo>
                  <a:lnTo>
                    <a:pt x="45870" y="11579"/>
                  </a:lnTo>
                  <a:lnTo>
                    <a:pt x="72399" y="24774"/>
                  </a:lnTo>
                  <a:lnTo>
                    <a:pt x="90925" y="33022"/>
                  </a:lnTo>
                  <a:lnTo>
                    <a:pt x="106300" y="49635"/>
                  </a:lnTo>
                  <a:lnTo>
                    <a:pt x="111647" y="59016"/>
                  </a:lnTo>
                  <a:lnTo>
                    <a:pt x="113121" y="63906"/>
                  </a:lnTo>
                  <a:lnTo>
                    <a:pt x="112083" y="69889"/>
                  </a:lnTo>
                  <a:lnTo>
                    <a:pt x="110917" y="73263"/>
                  </a:lnTo>
                  <a:lnTo>
                    <a:pt x="106235" y="78705"/>
                  </a:lnTo>
                  <a:lnTo>
                    <a:pt x="79302" y="97542"/>
                  </a:lnTo>
                  <a:lnTo>
                    <a:pt x="51977" y="112328"/>
                  </a:lnTo>
                  <a:lnTo>
                    <a:pt x="26885" y="132876"/>
                  </a:lnTo>
                  <a:lnTo>
                    <a:pt x="7648" y="147501"/>
                  </a:lnTo>
                  <a:lnTo>
                    <a:pt x="3399" y="152974"/>
                  </a:lnTo>
                  <a:lnTo>
                    <a:pt x="1511" y="158158"/>
                  </a:lnTo>
                  <a:lnTo>
                    <a:pt x="199" y="172483"/>
                  </a:lnTo>
                  <a:lnTo>
                    <a:pt x="3093" y="181845"/>
                  </a:lnTo>
                  <a:lnTo>
                    <a:pt x="11006" y="192663"/>
                  </a:lnTo>
                  <a:lnTo>
                    <a:pt x="36917" y="213904"/>
                  </a:lnTo>
                  <a:lnTo>
                    <a:pt x="64883" y="231705"/>
                  </a:lnTo>
                  <a:lnTo>
                    <a:pt x="84430" y="238197"/>
                  </a:lnTo>
                  <a:lnTo>
                    <a:pt x="103743" y="239668"/>
                  </a:lnTo>
                  <a:lnTo>
                    <a:pt x="111301" y="238176"/>
                  </a:lnTo>
                  <a:lnTo>
                    <a:pt x="127993" y="229626"/>
                  </a:lnTo>
                  <a:lnTo>
                    <a:pt x="148590" y="21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3" name="SMARTInkShape-463"/>
            <p:cNvSpPr/>
            <p:nvPr>
              <p:custDataLst>
                <p:tags r:id="rId113"/>
              </p:custDataLst>
            </p:nvPr>
          </p:nvSpPr>
          <p:spPr>
            <a:xfrm>
              <a:off x="3869055" y="4166235"/>
              <a:ext cx="160021" cy="28498"/>
            </a:xfrm>
            <a:custGeom>
              <a:avLst/>
              <a:gdLst/>
              <a:ahLst/>
              <a:cxnLst/>
              <a:rect l="0" t="0" r="0" b="0"/>
              <a:pathLst>
                <a:path w="160021" h="28498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3" y="1693"/>
                  </a:lnTo>
                  <a:lnTo>
                    <a:pt x="4921" y="3034"/>
                  </a:lnTo>
                  <a:lnTo>
                    <a:pt x="5820" y="3928"/>
                  </a:lnTo>
                  <a:lnTo>
                    <a:pt x="8514" y="4920"/>
                  </a:lnTo>
                  <a:lnTo>
                    <a:pt x="9486" y="5820"/>
                  </a:lnTo>
                  <a:lnTo>
                    <a:pt x="10566" y="8513"/>
                  </a:lnTo>
                  <a:lnTo>
                    <a:pt x="11489" y="9486"/>
                  </a:lnTo>
                  <a:lnTo>
                    <a:pt x="14208" y="10566"/>
                  </a:lnTo>
                  <a:lnTo>
                    <a:pt x="24669" y="13009"/>
                  </a:lnTo>
                  <a:lnTo>
                    <a:pt x="33132" y="17613"/>
                  </a:lnTo>
                  <a:lnTo>
                    <a:pt x="35423" y="19362"/>
                  </a:lnTo>
                  <a:lnTo>
                    <a:pt x="41355" y="21306"/>
                  </a:lnTo>
                  <a:lnTo>
                    <a:pt x="51835" y="24093"/>
                  </a:lnTo>
                  <a:lnTo>
                    <a:pt x="62983" y="27247"/>
                  </a:lnTo>
                  <a:lnTo>
                    <a:pt x="89542" y="28497"/>
                  </a:lnTo>
                  <a:lnTo>
                    <a:pt x="108704" y="27924"/>
                  </a:lnTo>
                  <a:lnTo>
                    <a:pt x="137056" y="21519"/>
                  </a:lnTo>
                  <a:lnTo>
                    <a:pt x="16002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4" name="SMARTInkShape-464"/>
            <p:cNvSpPr/>
            <p:nvPr>
              <p:custDataLst>
                <p:tags r:id="rId114"/>
              </p:custDataLst>
            </p:nvPr>
          </p:nvSpPr>
          <p:spPr>
            <a:xfrm>
              <a:off x="3491865" y="4110221"/>
              <a:ext cx="273976" cy="127239"/>
            </a:xfrm>
            <a:custGeom>
              <a:avLst/>
              <a:gdLst/>
              <a:ahLst/>
              <a:cxnLst/>
              <a:rect l="0" t="0" r="0" b="0"/>
              <a:pathLst>
                <a:path w="273976" h="127239">
                  <a:moveTo>
                    <a:pt x="0" y="44584"/>
                  </a:moveTo>
                  <a:lnTo>
                    <a:pt x="0" y="44584"/>
                  </a:lnTo>
                  <a:lnTo>
                    <a:pt x="4563" y="39387"/>
                  </a:lnTo>
                  <a:lnTo>
                    <a:pt x="13434" y="26229"/>
                  </a:lnTo>
                  <a:lnTo>
                    <a:pt x="17189" y="23726"/>
                  </a:lnTo>
                  <a:lnTo>
                    <a:pt x="19080" y="23058"/>
                  </a:lnTo>
                  <a:lnTo>
                    <a:pt x="20340" y="21979"/>
                  </a:lnTo>
                  <a:lnTo>
                    <a:pt x="22762" y="16279"/>
                  </a:lnTo>
                  <a:lnTo>
                    <a:pt x="12738" y="26769"/>
                  </a:lnTo>
                  <a:lnTo>
                    <a:pt x="3732" y="43093"/>
                  </a:lnTo>
                  <a:lnTo>
                    <a:pt x="1106" y="57265"/>
                  </a:lnTo>
                  <a:lnTo>
                    <a:pt x="5018" y="79425"/>
                  </a:lnTo>
                  <a:lnTo>
                    <a:pt x="8542" y="89127"/>
                  </a:lnTo>
                  <a:lnTo>
                    <a:pt x="13533" y="94649"/>
                  </a:lnTo>
                  <a:lnTo>
                    <a:pt x="26829" y="104728"/>
                  </a:lnTo>
                  <a:lnTo>
                    <a:pt x="40413" y="106912"/>
                  </a:lnTo>
                  <a:lnTo>
                    <a:pt x="47806" y="106575"/>
                  </a:lnTo>
                  <a:lnTo>
                    <a:pt x="66699" y="99463"/>
                  </a:lnTo>
                  <a:lnTo>
                    <a:pt x="86503" y="83446"/>
                  </a:lnTo>
                  <a:lnTo>
                    <a:pt x="98961" y="58446"/>
                  </a:lnTo>
                  <a:lnTo>
                    <a:pt x="106025" y="42783"/>
                  </a:lnTo>
                  <a:lnTo>
                    <a:pt x="108248" y="23643"/>
                  </a:lnTo>
                  <a:lnTo>
                    <a:pt x="106742" y="17708"/>
                  </a:lnTo>
                  <a:lnTo>
                    <a:pt x="100601" y="8724"/>
                  </a:lnTo>
                  <a:lnTo>
                    <a:pt x="96993" y="6422"/>
                  </a:lnTo>
                  <a:lnTo>
                    <a:pt x="83046" y="1529"/>
                  </a:lnTo>
                  <a:lnTo>
                    <a:pt x="75856" y="2800"/>
                  </a:lnTo>
                  <a:lnTo>
                    <a:pt x="58231" y="12377"/>
                  </a:lnTo>
                  <a:lnTo>
                    <a:pt x="47381" y="21000"/>
                  </a:lnTo>
                  <a:lnTo>
                    <a:pt x="32698" y="47703"/>
                  </a:lnTo>
                  <a:lnTo>
                    <a:pt x="26763" y="59619"/>
                  </a:lnTo>
                  <a:lnTo>
                    <a:pt x="26288" y="67353"/>
                  </a:lnTo>
                  <a:lnTo>
                    <a:pt x="28909" y="85212"/>
                  </a:lnTo>
                  <a:lnTo>
                    <a:pt x="30068" y="86910"/>
                  </a:lnTo>
                  <a:lnTo>
                    <a:pt x="36490" y="92667"/>
                  </a:lnTo>
                  <a:lnTo>
                    <a:pt x="41829" y="94529"/>
                  </a:lnTo>
                  <a:lnTo>
                    <a:pt x="58639" y="95725"/>
                  </a:lnTo>
                  <a:lnTo>
                    <a:pt x="71702" y="92898"/>
                  </a:lnTo>
                  <a:lnTo>
                    <a:pt x="93043" y="86122"/>
                  </a:lnTo>
                  <a:lnTo>
                    <a:pt x="114616" y="81858"/>
                  </a:lnTo>
                  <a:lnTo>
                    <a:pt x="140663" y="66261"/>
                  </a:lnTo>
                  <a:lnTo>
                    <a:pt x="165221" y="52020"/>
                  </a:lnTo>
                  <a:lnTo>
                    <a:pt x="167297" y="51447"/>
                  </a:lnTo>
                  <a:lnTo>
                    <a:pt x="168682" y="50429"/>
                  </a:lnTo>
                  <a:lnTo>
                    <a:pt x="169605" y="49116"/>
                  </a:lnTo>
                  <a:lnTo>
                    <a:pt x="171085" y="45479"/>
                  </a:lnTo>
                  <a:lnTo>
                    <a:pt x="171207" y="45816"/>
                  </a:lnTo>
                  <a:lnTo>
                    <a:pt x="171342" y="47883"/>
                  </a:lnTo>
                  <a:lnTo>
                    <a:pt x="170743" y="48688"/>
                  </a:lnTo>
                  <a:lnTo>
                    <a:pt x="163486" y="53121"/>
                  </a:lnTo>
                  <a:lnTo>
                    <a:pt x="136276" y="77886"/>
                  </a:lnTo>
                  <a:lnTo>
                    <a:pt x="128471" y="95683"/>
                  </a:lnTo>
                  <a:lnTo>
                    <a:pt x="126948" y="101796"/>
                  </a:lnTo>
                  <a:lnTo>
                    <a:pt x="127965" y="108323"/>
                  </a:lnTo>
                  <a:lnTo>
                    <a:pt x="132108" y="117445"/>
                  </a:lnTo>
                  <a:lnTo>
                    <a:pt x="133792" y="119828"/>
                  </a:lnTo>
                  <a:lnTo>
                    <a:pt x="136184" y="121416"/>
                  </a:lnTo>
                  <a:lnTo>
                    <a:pt x="152773" y="127209"/>
                  </a:lnTo>
                  <a:lnTo>
                    <a:pt x="160186" y="127238"/>
                  </a:lnTo>
                  <a:lnTo>
                    <a:pt x="187418" y="123133"/>
                  </a:lnTo>
                  <a:lnTo>
                    <a:pt x="211417" y="114241"/>
                  </a:lnTo>
                  <a:lnTo>
                    <a:pt x="239977" y="93874"/>
                  </a:lnTo>
                  <a:lnTo>
                    <a:pt x="255095" y="78826"/>
                  </a:lnTo>
                  <a:lnTo>
                    <a:pt x="268423" y="54316"/>
                  </a:lnTo>
                  <a:lnTo>
                    <a:pt x="273155" y="38886"/>
                  </a:lnTo>
                  <a:lnTo>
                    <a:pt x="273975" y="28784"/>
                  </a:lnTo>
                  <a:lnTo>
                    <a:pt x="272473" y="23169"/>
                  </a:lnTo>
                  <a:lnTo>
                    <a:pt x="271184" y="20782"/>
                  </a:lnTo>
                  <a:lnTo>
                    <a:pt x="253187" y="6540"/>
                  </a:lnTo>
                  <a:lnTo>
                    <a:pt x="243223" y="1420"/>
                  </a:lnTo>
                  <a:lnTo>
                    <a:pt x="235946" y="0"/>
                  </a:lnTo>
                  <a:lnTo>
                    <a:pt x="228478" y="1062"/>
                  </a:lnTo>
                  <a:lnTo>
                    <a:pt x="210169" y="8678"/>
                  </a:lnTo>
                  <a:lnTo>
                    <a:pt x="195537" y="20606"/>
                  </a:lnTo>
                  <a:lnTo>
                    <a:pt x="194310" y="331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5" name="SMARTInkShape-465"/>
            <p:cNvSpPr/>
            <p:nvPr>
              <p:custDataLst>
                <p:tags r:id="rId115"/>
              </p:custDataLst>
            </p:nvPr>
          </p:nvSpPr>
          <p:spPr>
            <a:xfrm>
              <a:off x="3389280" y="4104506"/>
              <a:ext cx="62316" cy="73160"/>
            </a:xfrm>
            <a:custGeom>
              <a:avLst/>
              <a:gdLst/>
              <a:ahLst/>
              <a:cxnLst/>
              <a:rect l="0" t="0" r="0" b="0"/>
              <a:pathLst>
                <a:path w="62316" h="73160">
                  <a:moveTo>
                    <a:pt x="39720" y="10294"/>
                  </a:moveTo>
                  <a:lnTo>
                    <a:pt x="39720" y="10294"/>
                  </a:lnTo>
                  <a:lnTo>
                    <a:pt x="36686" y="10294"/>
                  </a:lnTo>
                  <a:lnTo>
                    <a:pt x="35792" y="10929"/>
                  </a:lnTo>
                  <a:lnTo>
                    <a:pt x="35196" y="11987"/>
                  </a:lnTo>
                  <a:lnTo>
                    <a:pt x="34799" y="13328"/>
                  </a:lnTo>
                  <a:lnTo>
                    <a:pt x="33900" y="14221"/>
                  </a:lnTo>
                  <a:lnTo>
                    <a:pt x="27893" y="17349"/>
                  </a:lnTo>
                  <a:lnTo>
                    <a:pt x="24303" y="19779"/>
                  </a:lnTo>
                  <a:lnTo>
                    <a:pt x="11898" y="24502"/>
                  </a:lnTo>
                  <a:lnTo>
                    <a:pt x="9742" y="26751"/>
                  </a:lnTo>
                  <a:lnTo>
                    <a:pt x="1159" y="44265"/>
                  </a:lnTo>
                  <a:lnTo>
                    <a:pt x="0" y="52141"/>
                  </a:lnTo>
                  <a:lnTo>
                    <a:pt x="1535" y="55986"/>
                  </a:lnTo>
                  <a:lnTo>
                    <a:pt x="7694" y="63628"/>
                  </a:lnTo>
                  <a:lnTo>
                    <a:pt x="11305" y="65748"/>
                  </a:lnTo>
                  <a:lnTo>
                    <a:pt x="15026" y="67325"/>
                  </a:lnTo>
                  <a:lnTo>
                    <a:pt x="20691" y="71148"/>
                  </a:lnTo>
                  <a:lnTo>
                    <a:pt x="24489" y="72265"/>
                  </a:lnTo>
                  <a:lnTo>
                    <a:pt x="29987" y="71069"/>
                  </a:lnTo>
                  <a:lnTo>
                    <a:pt x="45082" y="66069"/>
                  </a:lnTo>
                  <a:lnTo>
                    <a:pt x="52985" y="59552"/>
                  </a:lnTo>
                  <a:lnTo>
                    <a:pt x="55141" y="55893"/>
                  </a:lnTo>
                  <a:lnTo>
                    <a:pt x="61983" y="34949"/>
                  </a:lnTo>
                  <a:lnTo>
                    <a:pt x="62315" y="28448"/>
                  </a:lnTo>
                  <a:lnTo>
                    <a:pt x="60769" y="23019"/>
                  </a:lnTo>
                  <a:lnTo>
                    <a:pt x="58600" y="18490"/>
                  </a:lnTo>
                  <a:lnTo>
                    <a:pt x="56744" y="12369"/>
                  </a:lnTo>
                  <a:lnTo>
                    <a:pt x="48978" y="2696"/>
                  </a:lnTo>
                  <a:lnTo>
                    <a:pt x="45316" y="567"/>
                  </a:lnTo>
                  <a:lnTo>
                    <a:pt x="43451" y="0"/>
                  </a:lnTo>
                  <a:lnTo>
                    <a:pt x="37991" y="1062"/>
                  </a:lnTo>
                  <a:lnTo>
                    <a:pt x="34758" y="2234"/>
                  </a:lnTo>
                  <a:lnTo>
                    <a:pt x="29471" y="6924"/>
                  </a:lnTo>
                  <a:lnTo>
                    <a:pt x="16964" y="24815"/>
                  </a:lnTo>
                  <a:lnTo>
                    <a:pt x="12295" y="39126"/>
                  </a:lnTo>
                  <a:lnTo>
                    <a:pt x="13349" y="45545"/>
                  </a:lnTo>
                  <a:lnTo>
                    <a:pt x="20960" y="63126"/>
                  </a:lnTo>
                  <a:lnTo>
                    <a:pt x="24609" y="68276"/>
                  </a:lnTo>
                  <a:lnTo>
                    <a:pt x="30041" y="70989"/>
                  </a:lnTo>
                  <a:lnTo>
                    <a:pt x="56865" y="731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6" name="SMARTInkShape-466"/>
            <p:cNvSpPr/>
            <p:nvPr>
              <p:custDataLst>
                <p:tags r:id="rId116"/>
              </p:custDataLst>
            </p:nvPr>
          </p:nvSpPr>
          <p:spPr>
            <a:xfrm>
              <a:off x="3188970" y="4115143"/>
              <a:ext cx="102583" cy="95849"/>
            </a:xfrm>
            <a:custGeom>
              <a:avLst/>
              <a:gdLst/>
              <a:ahLst/>
              <a:cxnLst/>
              <a:rect l="0" t="0" r="0" b="0"/>
              <a:pathLst>
                <a:path w="102583" h="95849">
                  <a:moveTo>
                    <a:pt x="0" y="45377"/>
                  </a:moveTo>
                  <a:lnTo>
                    <a:pt x="0" y="45377"/>
                  </a:lnTo>
                  <a:lnTo>
                    <a:pt x="3034" y="45377"/>
                  </a:lnTo>
                  <a:lnTo>
                    <a:pt x="3928" y="46012"/>
                  </a:lnTo>
                  <a:lnTo>
                    <a:pt x="4523" y="47070"/>
                  </a:lnTo>
                  <a:lnTo>
                    <a:pt x="4921" y="48411"/>
                  </a:lnTo>
                  <a:lnTo>
                    <a:pt x="5820" y="49304"/>
                  </a:lnTo>
                  <a:lnTo>
                    <a:pt x="8851" y="50562"/>
                  </a:lnTo>
                  <a:lnTo>
                    <a:pt x="8440" y="50739"/>
                  </a:lnTo>
                  <a:lnTo>
                    <a:pt x="7532" y="50857"/>
                  </a:lnTo>
                  <a:lnTo>
                    <a:pt x="6926" y="51570"/>
                  </a:lnTo>
                  <a:lnTo>
                    <a:pt x="6253" y="54056"/>
                  </a:lnTo>
                  <a:lnTo>
                    <a:pt x="5875" y="59026"/>
                  </a:lnTo>
                  <a:lnTo>
                    <a:pt x="4092" y="62661"/>
                  </a:lnTo>
                  <a:lnTo>
                    <a:pt x="1819" y="66394"/>
                  </a:lnTo>
                  <a:lnTo>
                    <a:pt x="359" y="73964"/>
                  </a:lnTo>
                  <a:lnTo>
                    <a:pt x="240" y="75865"/>
                  </a:lnTo>
                  <a:lnTo>
                    <a:pt x="3105" y="84608"/>
                  </a:lnTo>
                  <a:lnTo>
                    <a:pt x="4610" y="86771"/>
                  </a:lnTo>
                  <a:lnTo>
                    <a:pt x="7976" y="89174"/>
                  </a:lnTo>
                  <a:lnTo>
                    <a:pt x="19873" y="94645"/>
                  </a:lnTo>
                  <a:lnTo>
                    <a:pt x="27036" y="95848"/>
                  </a:lnTo>
                  <a:lnTo>
                    <a:pt x="49562" y="91806"/>
                  </a:lnTo>
                  <a:lnTo>
                    <a:pt x="57164" y="88026"/>
                  </a:lnTo>
                  <a:lnTo>
                    <a:pt x="83703" y="69610"/>
                  </a:lnTo>
                  <a:lnTo>
                    <a:pt x="92605" y="60530"/>
                  </a:lnTo>
                  <a:lnTo>
                    <a:pt x="99589" y="46393"/>
                  </a:lnTo>
                  <a:lnTo>
                    <a:pt x="102222" y="31866"/>
                  </a:lnTo>
                  <a:lnTo>
                    <a:pt x="102582" y="24344"/>
                  </a:lnTo>
                  <a:lnTo>
                    <a:pt x="101049" y="18461"/>
                  </a:lnTo>
                  <a:lnTo>
                    <a:pt x="94890" y="9509"/>
                  </a:lnTo>
                  <a:lnTo>
                    <a:pt x="89428" y="3564"/>
                  </a:lnTo>
                  <a:lnTo>
                    <a:pt x="83984" y="1393"/>
                  </a:lnTo>
                  <a:lnTo>
                    <a:pt x="70141" y="0"/>
                  </a:lnTo>
                  <a:lnTo>
                    <a:pt x="64405" y="1503"/>
                  </a:lnTo>
                  <a:lnTo>
                    <a:pt x="40830" y="17466"/>
                  </a:lnTo>
                  <a:lnTo>
                    <a:pt x="30513" y="28428"/>
                  </a:lnTo>
                  <a:lnTo>
                    <a:pt x="24372" y="37443"/>
                  </a:lnTo>
                  <a:lnTo>
                    <a:pt x="22860" y="510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7" name="SMARTInkShape-467"/>
            <p:cNvSpPr/>
            <p:nvPr>
              <p:custDataLst>
                <p:tags r:id="rId117"/>
              </p:custDataLst>
            </p:nvPr>
          </p:nvSpPr>
          <p:spPr>
            <a:xfrm>
              <a:off x="3063582" y="4114800"/>
              <a:ext cx="108122" cy="91077"/>
            </a:xfrm>
            <a:custGeom>
              <a:avLst/>
              <a:gdLst/>
              <a:ahLst/>
              <a:cxnLst/>
              <a:rect l="0" t="0" r="0" b="0"/>
              <a:pathLst>
                <a:path w="108122" h="91077">
                  <a:moveTo>
                    <a:pt x="62523" y="0"/>
                  </a:moveTo>
                  <a:lnTo>
                    <a:pt x="62523" y="0"/>
                  </a:lnTo>
                  <a:lnTo>
                    <a:pt x="59489" y="3034"/>
                  </a:lnTo>
                  <a:lnTo>
                    <a:pt x="54613" y="4523"/>
                  </a:lnTo>
                  <a:lnTo>
                    <a:pt x="48847" y="5820"/>
                  </a:lnTo>
                  <a:lnTo>
                    <a:pt x="21066" y="21642"/>
                  </a:lnTo>
                  <a:lnTo>
                    <a:pt x="11554" y="34802"/>
                  </a:lnTo>
                  <a:lnTo>
                    <a:pt x="2259" y="53407"/>
                  </a:lnTo>
                  <a:lnTo>
                    <a:pt x="0" y="72399"/>
                  </a:lnTo>
                  <a:lnTo>
                    <a:pt x="1504" y="78320"/>
                  </a:lnTo>
                  <a:lnTo>
                    <a:pt x="7643" y="87296"/>
                  </a:lnTo>
                  <a:lnTo>
                    <a:pt x="12943" y="89598"/>
                  </a:lnTo>
                  <a:lnTo>
                    <a:pt x="26694" y="91076"/>
                  </a:lnTo>
                  <a:lnTo>
                    <a:pt x="45568" y="86806"/>
                  </a:lnTo>
                  <a:lnTo>
                    <a:pt x="73853" y="74247"/>
                  </a:lnTo>
                  <a:lnTo>
                    <a:pt x="80893" y="69828"/>
                  </a:lnTo>
                  <a:lnTo>
                    <a:pt x="103538" y="41810"/>
                  </a:lnTo>
                  <a:lnTo>
                    <a:pt x="106849" y="33484"/>
                  </a:lnTo>
                  <a:lnTo>
                    <a:pt x="108121" y="16131"/>
                  </a:lnTo>
                  <a:lnTo>
                    <a:pt x="106495" y="11826"/>
                  </a:lnTo>
                  <a:lnTo>
                    <a:pt x="105173" y="9789"/>
                  </a:lnTo>
                  <a:lnTo>
                    <a:pt x="103021" y="8431"/>
                  </a:lnTo>
                  <a:lnTo>
                    <a:pt x="93925" y="6520"/>
                  </a:lnTo>
                  <a:lnTo>
                    <a:pt x="82552" y="6588"/>
                  </a:lnTo>
                  <a:lnTo>
                    <a:pt x="59469" y="13701"/>
                  </a:lnTo>
                  <a:lnTo>
                    <a:pt x="31948" y="29428"/>
                  </a:lnTo>
                  <a:lnTo>
                    <a:pt x="22518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8" name="SMARTInkShape-468"/>
            <p:cNvSpPr/>
            <p:nvPr>
              <p:custDataLst>
                <p:tags r:id="rId118"/>
              </p:custDataLst>
            </p:nvPr>
          </p:nvSpPr>
          <p:spPr>
            <a:xfrm>
              <a:off x="2966115" y="4098089"/>
              <a:ext cx="91074" cy="119480"/>
            </a:xfrm>
            <a:custGeom>
              <a:avLst/>
              <a:gdLst/>
              <a:ahLst/>
              <a:cxnLst/>
              <a:rect l="0" t="0" r="0" b="0"/>
              <a:pathLst>
                <a:path w="91074" h="119480">
                  <a:moveTo>
                    <a:pt x="45690" y="5281"/>
                  </a:moveTo>
                  <a:lnTo>
                    <a:pt x="45690" y="5281"/>
                  </a:lnTo>
                  <a:lnTo>
                    <a:pt x="34112" y="18553"/>
                  </a:lnTo>
                  <a:lnTo>
                    <a:pt x="29749" y="24514"/>
                  </a:lnTo>
                  <a:lnTo>
                    <a:pt x="13829" y="38150"/>
                  </a:lnTo>
                  <a:lnTo>
                    <a:pt x="3849" y="55126"/>
                  </a:lnTo>
                  <a:lnTo>
                    <a:pt x="736" y="74041"/>
                  </a:lnTo>
                  <a:lnTo>
                    <a:pt x="15" y="100642"/>
                  </a:lnTo>
                  <a:lnTo>
                    <a:pt x="0" y="103144"/>
                  </a:lnTo>
                  <a:lnTo>
                    <a:pt x="1677" y="107619"/>
                  </a:lnTo>
                  <a:lnTo>
                    <a:pt x="3013" y="109701"/>
                  </a:lnTo>
                  <a:lnTo>
                    <a:pt x="10961" y="115666"/>
                  </a:lnTo>
                  <a:lnTo>
                    <a:pt x="21359" y="118421"/>
                  </a:lnTo>
                  <a:lnTo>
                    <a:pt x="35869" y="119479"/>
                  </a:lnTo>
                  <a:lnTo>
                    <a:pt x="41537" y="116149"/>
                  </a:lnTo>
                  <a:lnTo>
                    <a:pt x="64696" y="94152"/>
                  </a:lnTo>
                  <a:lnTo>
                    <a:pt x="77904" y="71263"/>
                  </a:lnTo>
                  <a:lnTo>
                    <a:pt x="88855" y="43905"/>
                  </a:lnTo>
                  <a:lnTo>
                    <a:pt x="91073" y="24400"/>
                  </a:lnTo>
                  <a:lnTo>
                    <a:pt x="88276" y="12921"/>
                  </a:lnTo>
                  <a:lnTo>
                    <a:pt x="83426" y="4511"/>
                  </a:lnTo>
                  <a:lnTo>
                    <a:pt x="79818" y="1764"/>
                  </a:lnTo>
                  <a:lnTo>
                    <a:pt x="75463" y="543"/>
                  </a:lnTo>
                  <a:lnTo>
                    <a:pt x="69294" y="0"/>
                  </a:lnTo>
                  <a:lnTo>
                    <a:pt x="58681" y="2729"/>
                  </a:lnTo>
                  <a:lnTo>
                    <a:pt x="47493" y="7559"/>
                  </a:lnTo>
                  <a:lnTo>
                    <a:pt x="41623" y="12855"/>
                  </a:lnTo>
                  <a:lnTo>
                    <a:pt x="21816" y="40809"/>
                  </a:lnTo>
                  <a:lnTo>
                    <a:pt x="13211" y="62092"/>
                  </a:lnTo>
                  <a:lnTo>
                    <a:pt x="12840" y="69900"/>
                  </a:lnTo>
                  <a:lnTo>
                    <a:pt x="16201" y="80801"/>
                  </a:lnTo>
                  <a:lnTo>
                    <a:pt x="19461" y="86047"/>
                  </a:lnTo>
                  <a:lnTo>
                    <a:pt x="21854" y="87700"/>
                  </a:lnTo>
                  <a:lnTo>
                    <a:pt x="32376" y="90570"/>
                  </a:lnTo>
                  <a:lnTo>
                    <a:pt x="45690" y="910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9" name="SMARTInkShape-469"/>
            <p:cNvSpPr/>
            <p:nvPr>
              <p:custDataLst>
                <p:tags r:id="rId119"/>
              </p:custDataLst>
            </p:nvPr>
          </p:nvSpPr>
          <p:spPr>
            <a:xfrm>
              <a:off x="2750372" y="3954780"/>
              <a:ext cx="187139" cy="262891"/>
            </a:xfrm>
            <a:custGeom>
              <a:avLst/>
              <a:gdLst/>
              <a:ahLst/>
              <a:cxnLst/>
              <a:rect l="0" t="0" r="0" b="0"/>
              <a:pathLst>
                <a:path w="187139" h="262891">
                  <a:moveTo>
                    <a:pt x="187138" y="0"/>
                  </a:moveTo>
                  <a:lnTo>
                    <a:pt x="187138" y="0"/>
                  </a:lnTo>
                  <a:lnTo>
                    <a:pt x="173489" y="0"/>
                  </a:lnTo>
                  <a:lnTo>
                    <a:pt x="169854" y="1693"/>
                  </a:lnTo>
                  <a:lnTo>
                    <a:pt x="142427" y="19079"/>
                  </a:lnTo>
                  <a:lnTo>
                    <a:pt x="115108" y="34796"/>
                  </a:lnTo>
                  <a:lnTo>
                    <a:pt x="89529" y="57969"/>
                  </a:lnTo>
                  <a:lnTo>
                    <a:pt x="65340" y="80172"/>
                  </a:lnTo>
                  <a:lnTo>
                    <a:pt x="42359" y="102902"/>
                  </a:lnTo>
                  <a:lnTo>
                    <a:pt x="25589" y="129664"/>
                  </a:lnTo>
                  <a:lnTo>
                    <a:pt x="11741" y="153953"/>
                  </a:lnTo>
                  <a:lnTo>
                    <a:pt x="391" y="182347"/>
                  </a:lnTo>
                  <a:lnTo>
                    <a:pt x="0" y="190898"/>
                  </a:lnTo>
                  <a:lnTo>
                    <a:pt x="6606" y="214439"/>
                  </a:lnTo>
                  <a:lnTo>
                    <a:pt x="11863" y="220824"/>
                  </a:lnTo>
                  <a:lnTo>
                    <a:pt x="25344" y="231503"/>
                  </a:lnTo>
                  <a:lnTo>
                    <a:pt x="38950" y="233760"/>
                  </a:lnTo>
                  <a:lnTo>
                    <a:pt x="57651" y="233607"/>
                  </a:lnTo>
                  <a:lnTo>
                    <a:pt x="84390" y="223925"/>
                  </a:lnTo>
                  <a:lnTo>
                    <a:pt x="111045" y="201556"/>
                  </a:lnTo>
                  <a:lnTo>
                    <a:pt x="128639" y="182512"/>
                  </a:lnTo>
                  <a:lnTo>
                    <a:pt x="133610" y="173034"/>
                  </a:lnTo>
                  <a:lnTo>
                    <a:pt x="135290" y="164143"/>
                  </a:lnTo>
                  <a:lnTo>
                    <a:pt x="133826" y="160159"/>
                  </a:lnTo>
                  <a:lnTo>
                    <a:pt x="127712" y="152427"/>
                  </a:lnTo>
                  <a:lnTo>
                    <a:pt x="124108" y="150296"/>
                  </a:lnTo>
                  <a:lnTo>
                    <a:pt x="102974" y="143769"/>
                  </a:lnTo>
                  <a:lnTo>
                    <a:pt x="91786" y="146174"/>
                  </a:lnTo>
                  <a:lnTo>
                    <a:pt x="69019" y="156332"/>
                  </a:lnTo>
                  <a:lnTo>
                    <a:pt x="63098" y="161768"/>
                  </a:lnTo>
                  <a:lnTo>
                    <a:pt x="43251" y="189826"/>
                  </a:lnTo>
                  <a:lnTo>
                    <a:pt x="39942" y="203070"/>
                  </a:lnTo>
                  <a:lnTo>
                    <a:pt x="41995" y="218072"/>
                  </a:lnTo>
                  <a:lnTo>
                    <a:pt x="52018" y="243585"/>
                  </a:lnTo>
                  <a:lnTo>
                    <a:pt x="57447" y="249653"/>
                  </a:lnTo>
                  <a:lnTo>
                    <a:pt x="71279" y="258723"/>
                  </a:lnTo>
                  <a:lnTo>
                    <a:pt x="92676" y="262524"/>
                  </a:lnTo>
                  <a:lnTo>
                    <a:pt x="112843" y="2628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94" name="SMARTInkShape-Group132"/>
          <p:cNvGrpSpPr/>
          <p:nvPr/>
        </p:nvGrpSpPr>
        <p:grpSpPr>
          <a:xfrm>
            <a:off x="2463165" y="697334"/>
            <a:ext cx="514348" cy="182722"/>
            <a:chOff x="2463165" y="697334"/>
            <a:chExt cx="514348" cy="182722"/>
          </a:xfrm>
        </p:grpSpPr>
        <p:sp>
          <p:nvSpPr>
            <p:cNvPr id="391" name="SMARTInkShape-470"/>
            <p:cNvSpPr/>
            <p:nvPr>
              <p:custDataLst>
                <p:tags r:id="rId104"/>
              </p:custDataLst>
            </p:nvPr>
          </p:nvSpPr>
          <p:spPr>
            <a:xfrm>
              <a:off x="2708910" y="697334"/>
              <a:ext cx="268603" cy="174640"/>
            </a:xfrm>
            <a:custGeom>
              <a:avLst/>
              <a:gdLst/>
              <a:ahLst/>
              <a:cxnLst/>
              <a:rect l="0" t="0" r="0" b="0"/>
              <a:pathLst>
                <a:path w="268603" h="174640">
                  <a:moveTo>
                    <a:pt x="0" y="171346"/>
                  </a:moveTo>
                  <a:lnTo>
                    <a:pt x="0" y="171346"/>
                  </a:lnTo>
                  <a:lnTo>
                    <a:pt x="0" y="174639"/>
                  </a:lnTo>
                  <a:lnTo>
                    <a:pt x="0" y="171905"/>
                  </a:lnTo>
                  <a:lnTo>
                    <a:pt x="3928" y="166894"/>
                  </a:lnTo>
                  <a:lnTo>
                    <a:pt x="4920" y="163441"/>
                  </a:lnTo>
                  <a:lnTo>
                    <a:pt x="8749" y="159789"/>
                  </a:lnTo>
                  <a:lnTo>
                    <a:pt x="34722" y="138244"/>
                  </a:lnTo>
                  <a:lnTo>
                    <a:pt x="41467" y="133139"/>
                  </a:lnTo>
                  <a:lnTo>
                    <a:pt x="67753" y="106670"/>
                  </a:lnTo>
                  <a:lnTo>
                    <a:pt x="91367" y="80249"/>
                  </a:lnTo>
                  <a:lnTo>
                    <a:pt x="117408" y="53306"/>
                  </a:lnTo>
                  <a:lnTo>
                    <a:pt x="119672" y="46754"/>
                  </a:lnTo>
                  <a:lnTo>
                    <a:pt x="119786" y="47010"/>
                  </a:lnTo>
                  <a:lnTo>
                    <a:pt x="119985" y="53670"/>
                  </a:lnTo>
                  <a:lnTo>
                    <a:pt x="118308" y="57239"/>
                  </a:lnTo>
                  <a:lnTo>
                    <a:pt x="116972" y="59080"/>
                  </a:lnTo>
                  <a:lnTo>
                    <a:pt x="109881" y="87468"/>
                  </a:lnTo>
                  <a:lnTo>
                    <a:pt x="108699" y="115550"/>
                  </a:lnTo>
                  <a:lnTo>
                    <a:pt x="109271" y="124958"/>
                  </a:lnTo>
                  <a:lnTo>
                    <a:pt x="111641" y="131256"/>
                  </a:lnTo>
                  <a:lnTo>
                    <a:pt x="122021" y="144501"/>
                  </a:lnTo>
                  <a:lnTo>
                    <a:pt x="130699" y="150339"/>
                  </a:lnTo>
                  <a:lnTo>
                    <a:pt x="138280" y="153057"/>
                  </a:lnTo>
                  <a:lnTo>
                    <a:pt x="155347" y="154100"/>
                  </a:lnTo>
                  <a:lnTo>
                    <a:pt x="167737" y="151137"/>
                  </a:lnTo>
                  <a:lnTo>
                    <a:pt x="196109" y="133073"/>
                  </a:lnTo>
                  <a:lnTo>
                    <a:pt x="211434" y="117807"/>
                  </a:lnTo>
                  <a:lnTo>
                    <a:pt x="230502" y="91059"/>
                  </a:lnTo>
                  <a:lnTo>
                    <a:pt x="249554" y="62724"/>
                  </a:lnTo>
                  <a:lnTo>
                    <a:pt x="262388" y="34181"/>
                  </a:lnTo>
                  <a:lnTo>
                    <a:pt x="267786" y="14736"/>
                  </a:lnTo>
                  <a:lnTo>
                    <a:pt x="268602" y="0"/>
                  </a:lnTo>
                  <a:lnTo>
                    <a:pt x="265570" y="2961"/>
                  </a:lnTo>
                  <a:lnTo>
                    <a:pt x="264081" y="7820"/>
                  </a:lnTo>
                  <a:lnTo>
                    <a:pt x="263125" y="15219"/>
                  </a:lnTo>
                  <a:lnTo>
                    <a:pt x="257175" y="284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2" name="SMARTInkShape-471"/>
            <p:cNvSpPr/>
            <p:nvPr>
              <p:custDataLst>
                <p:tags r:id="rId105"/>
              </p:custDataLst>
            </p:nvPr>
          </p:nvSpPr>
          <p:spPr>
            <a:xfrm>
              <a:off x="2571750" y="817245"/>
              <a:ext cx="148591" cy="17146"/>
            </a:xfrm>
            <a:custGeom>
              <a:avLst/>
              <a:gdLst/>
              <a:ahLst/>
              <a:cxnLst/>
              <a:rect l="0" t="0" r="0" b="0"/>
              <a:pathLst>
                <a:path w="148591" h="17146">
                  <a:moveTo>
                    <a:pt x="0" y="17145"/>
                  </a:moveTo>
                  <a:lnTo>
                    <a:pt x="0" y="17145"/>
                  </a:lnTo>
                  <a:lnTo>
                    <a:pt x="3034" y="17145"/>
                  </a:lnTo>
                  <a:lnTo>
                    <a:pt x="6217" y="15452"/>
                  </a:lnTo>
                  <a:lnTo>
                    <a:pt x="7955" y="14111"/>
                  </a:lnTo>
                  <a:lnTo>
                    <a:pt x="13272" y="12622"/>
                  </a:lnTo>
                  <a:lnTo>
                    <a:pt x="41242" y="8466"/>
                  </a:lnTo>
                  <a:lnTo>
                    <a:pt x="63744" y="5623"/>
                  </a:lnTo>
                  <a:lnTo>
                    <a:pt x="91990" y="1299"/>
                  </a:lnTo>
                  <a:lnTo>
                    <a:pt x="118995" y="257"/>
                  </a:lnTo>
                  <a:lnTo>
                    <a:pt x="1485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3" name="SMARTInkShape-472"/>
            <p:cNvSpPr/>
            <p:nvPr>
              <p:custDataLst>
                <p:tags r:id="rId106"/>
              </p:custDataLst>
            </p:nvPr>
          </p:nvSpPr>
          <p:spPr>
            <a:xfrm>
              <a:off x="2463165" y="733573"/>
              <a:ext cx="105174" cy="146483"/>
            </a:xfrm>
            <a:custGeom>
              <a:avLst/>
              <a:gdLst/>
              <a:ahLst/>
              <a:cxnLst/>
              <a:rect l="0" t="0" r="0" b="0"/>
              <a:pathLst>
                <a:path w="105174" h="146483">
                  <a:moveTo>
                    <a:pt x="11430" y="26522"/>
                  </a:moveTo>
                  <a:lnTo>
                    <a:pt x="11430" y="26522"/>
                  </a:lnTo>
                  <a:lnTo>
                    <a:pt x="16351" y="26522"/>
                  </a:lnTo>
                  <a:lnTo>
                    <a:pt x="12517" y="32739"/>
                  </a:lnTo>
                  <a:lnTo>
                    <a:pt x="6935" y="57305"/>
                  </a:lnTo>
                  <a:lnTo>
                    <a:pt x="4383" y="71203"/>
                  </a:lnTo>
                  <a:lnTo>
                    <a:pt x="1299" y="85057"/>
                  </a:lnTo>
                  <a:lnTo>
                    <a:pt x="114" y="113560"/>
                  </a:lnTo>
                  <a:lnTo>
                    <a:pt x="4" y="141815"/>
                  </a:lnTo>
                  <a:lnTo>
                    <a:pt x="0" y="146353"/>
                  </a:lnTo>
                  <a:lnTo>
                    <a:pt x="3034" y="146482"/>
                  </a:lnTo>
                  <a:lnTo>
                    <a:pt x="3928" y="145866"/>
                  </a:lnTo>
                  <a:lnTo>
                    <a:pt x="4523" y="144819"/>
                  </a:lnTo>
                  <a:lnTo>
                    <a:pt x="4921" y="143487"/>
                  </a:lnTo>
                  <a:lnTo>
                    <a:pt x="10756" y="136151"/>
                  </a:lnTo>
                  <a:lnTo>
                    <a:pt x="30755" y="111251"/>
                  </a:lnTo>
                  <a:lnTo>
                    <a:pt x="49566" y="83541"/>
                  </a:lnTo>
                  <a:lnTo>
                    <a:pt x="68705" y="56859"/>
                  </a:lnTo>
                  <a:lnTo>
                    <a:pt x="85373" y="32585"/>
                  </a:lnTo>
                  <a:lnTo>
                    <a:pt x="104420" y="5127"/>
                  </a:lnTo>
                  <a:lnTo>
                    <a:pt x="105173" y="2734"/>
                  </a:lnTo>
                  <a:lnTo>
                    <a:pt x="105040" y="1138"/>
                  </a:lnTo>
                  <a:lnTo>
                    <a:pt x="104317" y="75"/>
                  </a:lnTo>
                  <a:lnTo>
                    <a:pt x="103835" y="0"/>
                  </a:lnTo>
                  <a:lnTo>
                    <a:pt x="103513" y="586"/>
                  </a:lnTo>
                  <a:lnTo>
                    <a:pt x="103299" y="1611"/>
                  </a:lnTo>
                  <a:lnTo>
                    <a:pt x="97987" y="8402"/>
                  </a:lnTo>
                  <a:lnTo>
                    <a:pt x="85725" y="208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99" name="SMARTInkShape-Group133"/>
          <p:cNvGrpSpPr/>
          <p:nvPr/>
        </p:nvGrpSpPr>
        <p:grpSpPr>
          <a:xfrm>
            <a:off x="1908810" y="783132"/>
            <a:ext cx="422911" cy="171007"/>
            <a:chOff x="1908810" y="783132"/>
            <a:chExt cx="422911" cy="171007"/>
          </a:xfrm>
        </p:grpSpPr>
        <p:sp>
          <p:nvSpPr>
            <p:cNvPr id="395" name="SMARTInkShape-473"/>
            <p:cNvSpPr/>
            <p:nvPr>
              <p:custDataLst>
                <p:tags r:id="rId100"/>
              </p:custDataLst>
            </p:nvPr>
          </p:nvSpPr>
          <p:spPr>
            <a:xfrm>
              <a:off x="2148840" y="817245"/>
              <a:ext cx="182881" cy="34291"/>
            </a:xfrm>
            <a:custGeom>
              <a:avLst/>
              <a:gdLst/>
              <a:ahLst/>
              <a:cxnLst/>
              <a:rect l="0" t="0" r="0" b="0"/>
              <a:pathLst>
                <a:path w="182881" h="34291">
                  <a:moveTo>
                    <a:pt x="0" y="34290"/>
                  </a:moveTo>
                  <a:lnTo>
                    <a:pt x="0" y="34290"/>
                  </a:lnTo>
                  <a:lnTo>
                    <a:pt x="5480" y="34290"/>
                  </a:lnTo>
                  <a:lnTo>
                    <a:pt x="8679" y="31256"/>
                  </a:lnTo>
                  <a:lnTo>
                    <a:pt x="13594" y="29767"/>
                  </a:lnTo>
                  <a:lnTo>
                    <a:pt x="23501" y="27235"/>
                  </a:lnTo>
                  <a:lnTo>
                    <a:pt x="47192" y="18874"/>
                  </a:lnTo>
                  <a:lnTo>
                    <a:pt x="74962" y="13088"/>
                  </a:lnTo>
                  <a:lnTo>
                    <a:pt x="97353" y="10228"/>
                  </a:lnTo>
                  <a:lnTo>
                    <a:pt x="120074" y="7052"/>
                  </a:lnTo>
                  <a:lnTo>
                    <a:pt x="142892" y="4418"/>
                  </a:lnTo>
                  <a:lnTo>
                    <a:pt x="168810" y="388"/>
                  </a:lnTo>
                  <a:lnTo>
                    <a:pt x="1828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6" name="SMARTInkShape-474"/>
            <p:cNvSpPr/>
            <p:nvPr>
              <p:custDataLst>
                <p:tags r:id="rId101"/>
              </p:custDataLst>
            </p:nvPr>
          </p:nvSpPr>
          <p:spPr>
            <a:xfrm>
              <a:off x="2108835" y="868680"/>
              <a:ext cx="137161" cy="22861"/>
            </a:xfrm>
            <a:custGeom>
              <a:avLst/>
              <a:gdLst/>
              <a:ahLst/>
              <a:cxnLst/>
              <a:rect l="0" t="0" r="0" b="0"/>
              <a:pathLst>
                <a:path w="137161" h="22861">
                  <a:moveTo>
                    <a:pt x="0" y="22860"/>
                  </a:moveTo>
                  <a:lnTo>
                    <a:pt x="0" y="22860"/>
                  </a:lnTo>
                  <a:lnTo>
                    <a:pt x="16687" y="22225"/>
                  </a:lnTo>
                  <a:lnTo>
                    <a:pt x="40697" y="17939"/>
                  </a:lnTo>
                  <a:lnTo>
                    <a:pt x="66929" y="13374"/>
                  </a:lnTo>
                  <a:lnTo>
                    <a:pt x="91114" y="10121"/>
                  </a:lnTo>
                  <a:lnTo>
                    <a:pt x="118702" y="5660"/>
                  </a:lnTo>
                  <a:lnTo>
                    <a:pt x="132337" y="387"/>
                  </a:lnTo>
                  <a:lnTo>
                    <a:pt x="1371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7" name="SMARTInkShape-475"/>
            <p:cNvSpPr/>
            <p:nvPr>
              <p:custDataLst>
                <p:tags r:id="rId102"/>
              </p:custDataLst>
            </p:nvPr>
          </p:nvSpPr>
          <p:spPr>
            <a:xfrm>
              <a:off x="1908810" y="862965"/>
              <a:ext cx="171451" cy="28576"/>
            </a:xfrm>
            <a:custGeom>
              <a:avLst/>
              <a:gdLst/>
              <a:ahLst/>
              <a:cxnLst/>
              <a:rect l="0" t="0" r="0" b="0"/>
              <a:pathLst>
                <a:path w="171451" h="28576">
                  <a:moveTo>
                    <a:pt x="0" y="28575"/>
                  </a:moveTo>
                  <a:lnTo>
                    <a:pt x="0" y="28575"/>
                  </a:lnTo>
                  <a:lnTo>
                    <a:pt x="0" y="23095"/>
                  </a:lnTo>
                  <a:lnTo>
                    <a:pt x="3034" y="19896"/>
                  </a:lnTo>
                  <a:lnTo>
                    <a:pt x="6217" y="18368"/>
                  </a:lnTo>
                  <a:lnTo>
                    <a:pt x="7955" y="17960"/>
                  </a:lnTo>
                  <a:lnTo>
                    <a:pt x="15941" y="13378"/>
                  </a:lnTo>
                  <a:lnTo>
                    <a:pt x="41621" y="7673"/>
                  </a:lnTo>
                  <a:lnTo>
                    <a:pt x="67582" y="6102"/>
                  </a:lnTo>
                  <a:lnTo>
                    <a:pt x="94277" y="2757"/>
                  </a:lnTo>
                  <a:lnTo>
                    <a:pt x="119446" y="545"/>
                  </a:lnTo>
                  <a:lnTo>
                    <a:pt x="142763" y="108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8" name="SMARTInkShape-476"/>
            <p:cNvSpPr/>
            <p:nvPr>
              <p:custDataLst>
                <p:tags r:id="rId103"/>
              </p:custDataLst>
            </p:nvPr>
          </p:nvSpPr>
          <p:spPr>
            <a:xfrm>
              <a:off x="1943100" y="783132"/>
              <a:ext cx="108586" cy="171007"/>
            </a:xfrm>
            <a:custGeom>
              <a:avLst/>
              <a:gdLst/>
              <a:ahLst/>
              <a:cxnLst/>
              <a:rect l="0" t="0" r="0" b="0"/>
              <a:pathLst>
                <a:path w="108586" h="171007">
                  <a:moveTo>
                    <a:pt x="0" y="51258"/>
                  </a:moveTo>
                  <a:lnTo>
                    <a:pt x="0" y="51258"/>
                  </a:lnTo>
                  <a:lnTo>
                    <a:pt x="635" y="28469"/>
                  </a:lnTo>
                  <a:lnTo>
                    <a:pt x="3034" y="22503"/>
                  </a:lnTo>
                  <a:lnTo>
                    <a:pt x="7955" y="15574"/>
                  </a:lnTo>
                  <a:lnTo>
                    <a:pt x="16468" y="9499"/>
                  </a:lnTo>
                  <a:lnTo>
                    <a:pt x="41982" y="1842"/>
                  </a:lnTo>
                  <a:lnTo>
                    <a:pt x="68704" y="0"/>
                  </a:lnTo>
                  <a:lnTo>
                    <a:pt x="92554" y="474"/>
                  </a:lnTo>
                  <a:lnTo>
                    <a:pt x="97862" y="2864"/>
                  </a:lnTo>
                  <a:lnTo>
                    <a:pt x="99531" y="4390"/>
                  </a:lnTo>
                  <a:lnTo>
                    <a:pt x="101386" y="7779"/>
                  </a:lnTo>
                  <a:lnTo>
                    <a:pt x="102675" y="17012"/>
                  </a:lnTo>
                  <a:lnTo>
                    <a:pt x="102740" y="18903"/>
                  </a:lnTo>
                  <a:lnTo>
                    <a:pt x="99426" y="24389"/>
                  </a:lnTo>
                  <a:lnTo>
                    <a:pt x="79032" y="49453"/>
                  </a:lnTo>
                  <a:lnTo>
                    <a:pt x="65471" y="64613"/>
                  </a:lnTo>
                  <a:lnTo>
                    <a:pt x="38580" y="91382"/>
                  </a:lnTo>
                  <a:lnTo>
                    <a:pt x="17675" y="119733"/>
                  </a:lnTo>
                  <a:lnTo>
                    <a:pt x="9630" y="135057"/>
                  </a:lnTo>
                  <a:lnTo>
                    <a:pt x="9148" y="142689"/>
                  </a:lnTo>
                  <a:lnTo>
                    <a:pt x="11051" y="149679"/>
                  </a:lnTo>
                  <a:lnTo>
                    <a:pt x="17446" y="159340"/>
                  </a:lnTo>
                  <a:lnTo>
                    <a:pt x="21089" y="162795"/>
                  </a:lnTo>
                  <a:lnTo>
                    <a:pt x="36959" y="169243"/>
                  </a:lnTo>
                  <a:lnTo>
                    <a:pt x="55346" y="171006"/>
                  </a:lnTo>
                  <a:lnTo>
                    <a:pt x="81148" y="166329"/>
                  </a:lnTo>
                  <a:lnTo>
                    <a:pt x="108585" y="1598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00" name="SMARTInkShape-477"/>
          <p:cNvSpPr/>
          <p:nvPr>
            <p:custDataLst>
              <p:tags r:id="rId1"/>
            </p:custDataLst>
          </p:nvPr>
        </p:nvSpPr>
        <p:spPr>
          <a:xfrm>
            <a:off x="4486612" y="3629188"/>
            <a:ext cx="1348336" cy="537048"/>
          </a:xfrm>
          <a:custGeom>
            <a:avLst/>
            <a:gdLst/>
            <a:ahLst/>
            <a:cxnLst/>
            <a:rect l="0" t="0" r="0" b="0"/>
            <a:pathLst>
              <a:path w="1348336" h="537048">
                <a:moveTo>
                  <a:pt x="68243" y="325592"/>
                </a:moveTo>
                <a:lnTo>
                  <a:pt x="68243" y="325592"/>
                </a:lnTo>
                <a:lnTo>
                  <a:pt x="71277" y="325592"/>
                </a:lnTo>
                <a:lnTo>
                  <a:pt x="72171" y="326227"/>
                </a:lnTo>
                <a:lnTo>
                  <a:pt x="72767" y="327285"/>
                </a:lnTo>
                <a:lnTo>
                  <a:pt x="74436" y="335340"/>
                </a:lnTo>
                <a:lnTo>
                  <a:pt x="84327" y="347201"/>
                </a:lnTo>
                <a:lnTo>
                  <a:pt x="110279" y="370301"/>
                </a:lnTo>
                <a:lnTo>
                  <a:pt x="132567" y="386882"/>
                </a:lnTo>
                <a:lnTo>
                  <a:pt x="157290" y="398799"/>
                </a:lnTo>
                <a:lnTo>
                  <a:pt x="182705" y="409456"/>
                </a:lnTo>
                <a:lnTo>
                  <a:pt x="204111" y="418244"/>
                </a:lnTo>
                <a:lnTo>
                  <a:pt x="226539" y="422683"/>
                </a:lnTo>
                <a:lnTo>
                  <a:pt x="249272" y="430207"/>
                </a:lnTo>
                <a:lnTo>
                  <a:pt x="272094" y="433635"/>
                </a:lnTo>
                <a:lnTo>
                  <a:pt x="294943" y="438391"/>
                </a:lnTo>
                <a:lnTo>
                  <a:pt x="317799" y="443822"/>
                </a:lnTo>
                <a:lnTo>
                  <a:pt x="341293" y="449452"/>
                </a:lnTo>
                <a:lnTo>
                  <a:pt x="368081" y="454507"/>
                </a:lnTo>
                <a:lnTo>
                  <a:pt x="396126" y="456922"/>
                </a:lnTo>
                <a:lnTo>
                  <a:pt x="424544" y="460742"/>
                </a:lnTo>
                <a:lnTo>
                  <a:pt x="453073" y="462156"/>
                </a:lnTo>
                <a:lnTo>
                  <a:pt x="472112" y="462487"/>
                </a:lnTo>
                <a:lnTo>
                  <a:pt x="492850" y="464328"/>
                </a:lnTo>
                <a:lnTo>
                  <a:pt x="514767" y="466627"/>
                </a:lnTo>
                <a:lnTo>
                  <a:pt x="537208" y="467649"/>
                </a:lnTo>
                <a:lnTo>
                  <a:pt x="558189" y="466410"/>
                </a:lnTo>
                <a:lnTo>
                  <a:pt x="578732" y="464378"/>
                </a:lnTo>
                <a:lnTo>
                  <a:pt x="600562" y="463475"/>
                </a:lnTo>
                <a:lnTo>
                  <a:pt x="622964" y="463073"/>
                </a:lnTo>
                <a:lnTo>
                  <a:pt x="644986" y="462895"/>
                </a:lnTo>
                <a:lnTo>
                  <a:pt x="665356" y="462815"/>
                </a:lnTo>
                <a:lnTo>
                  <a:pt x="686686" y="461087"/>
                </a:lnTo>
                <a:lnTo>
                  <a:pt x="708867" y="458837"/>
                </a:lnTo>
                <a:lnTo>
                  <a:pt x="731425" y="457837"/>
                </a:lnTo>
                <a:lnTo>
                  <a:pt x="752457" y="457392"/>
                </a:lnTo>
                <a:lnTo>
                  <a:pt x="773024" y="456560"/>
                </a:lnTo>
                <a:lnTo>
                  <a:pt x="794864" y="454073"/>
                </a:lnTo>
                <a:lnTo>
                  <a:pt x="815577" y="452545"/>
                </a:lnTo>
                <a:lnTo>
                  <a:pt x="835367" y="451866"/>
                </a:lnTo>
                <a:lnTo>
                  <a:pt x="854745" y="451564"/>
                </a:lnTo>
                <a:lnTo>
                  <a:pt x="875634" y="449736"/>
                </a:lnTo>
                <a:lnTo>
                  <a:pt x="896984" y="447442"/>
                </a:lnTo>
                <a:lnTo>
                  <a:pt x="917056" y="446423"/>
                </a:lnTo>
                <a:lnTo>
                  <a:pt x="936559" y="444276"/>
                </a:lnTo>
                <a:lnTo>
                  <a:pt x="955812" y="441205"/>
                </a:lnTo>
                <a:lnTo>
                  <a:pt x="974951" y="437724"/>
                </a:lnTo>
                <a:lnTo>
                  <a:pt x="994041" y="435753"/>
                </a:lnTo>
                <a:lnTo>
                  <a:pt x="1013109" y="434242"/>
                </a:lnTo>
                <a:lnTo>
                  <a:pt x="1041059" y="429822"/>
                </a:lnTo>
                <a:lnTo>
                  <a:pt x="1066344" y="424491"/>
                </a:lnTo>
                <a:lnTo>
                  <a:pt x="1093027" y="418889"/>
                </a:lnTo>
                <a:lnTo>
                  <a:pt x="1117937" y="413208"/>
                </a:lnTo>
                <a:lnTo>
                  <a:pt x="1144509" y="407502"/>
                </a:lnTo>
                <a:lnTo>
                  <a:pt x="1169386" y="401791"/>
                </a:lnTo>
                <a:lnTo>
                  <a:pt x="1195948" y="395442"/>
                </a:lnTo>
                <a:lnTo>
                  <a:pt x="1219552" y="385799"/>
                </a:lnTo>
                <a:lnTo>
                  <a:pt x="1244916" y="372857"/>
                </a:lnTo>
                <a:lnTo>
                  <a:pt x="1268271" y="360963"/>
                </a:lnTo>
                <a:lnTo>
                  <a:pt x="1295259" y="342628"/>
                </a:lnTo>
                <a:lnTo>
                  <a:pt x="1323538" y="316060"/>
                </a:lnTo>
                <a:lnTo>
                  <a:pt x="1332004" y="304635"/>
                </a:lnTo>
                <a:lnTo>
                  <a:pt x="1344491" y="276856"/>
                </a:lnTo>
                <a:lnTo>
                  <a:pt x="1347888" y="250900"/>
                </a:lnTo>
                <a:lnTo>
                  <a:pt x="1348335" y="222670"/>
                </a:lnTo>
                <a:lnTo>
                  <a:pt x="1346696" y="199852"/>
                </a:lnTo>
                <a:lnTo>
                  <a:pt x="1340489" y="182714"/>
                </a:lnTo>
                <a:lnTo>
                  <a:pt x="1327276" y="154142"/>
                </a:lnTo>
                <a:lnTo>
                  <a:pt x="1310030" y="128600"/>
                </a:lnTo>
                <a:lnTo>
                  <a:pt x="1291217" y="104047"/>
                </a:lnTo>
                <a:lnTo>
                  <a:pt x="1267636" y="83833"/>
                </a:lnTo>
                <a:lnTo>
                  <a:pt x="1243690" y="68452"/>
                </a:lnTo>
                <a:lnTo>
                  <a:pt x="1217723" y="53184"/>
                </a:lnTo>
                <a:lnTo>
                  <a:pt x="1189686" y="41866"/>
                </a:lnTo>
                <a:lnTo>
                  <a:pt x="1167250" y="32328"/>
                </a:lnTo>
                <a:lnTo>
                  <a:pt x="1144515" y="25197"/>
                </a:lnTo>
                <a:lnTo>
                  <a:pt x="1121057" y="19063"/>
                </a:lnTo>
                <a:lnTo>
                  <a:pt x="1094916" y="13224"/>
                </a:lnTo>
                <a:lnTo>
                  <a:pt x="1070801" y="8107"/>
                </a:lnTo>
                <a:lnTo>
                  <a:pt x="1047570" y="6309"/>
                </a:lnTo>
                <a:lnTo>
                  <a:pt x="1023964" y="5141"/>
                </a:lnTo>
                <a:lnTo>
                  <a:pt x="997779" y="1691"/>
                </a:lnTo>
                <a:lnTo>
                  <a:pt x="973016" y="386"/>
                </a:lnTo>
                <a:lnTo>
                  <a:pt x="946488" y="0"/>
                </a:lnTo>
                <a:lnTo>
                  <a:pt x="922259" y="520"/>
                </a:lnTo>
                <a:lnTo>
                  <a:pt x="898359" y="3779"/>
                </a:lnTo>
                <a:lnTo>
                  <a:pt x="872086" y="5027"/>
                </a:lnTo>
                <a:lnTo>
                  <a:pt x="847933" y="6031"/>
                </a:lnTo>
                <a:lnTo>
                  <a:pt x="824689" y="9433"/>
                </a:lnTo>
                <a:lnTo>
                  <a:pt x="801080" y="11359"/>
                </a:lnTo>
                <a:lnTo>
                  <a:pt x="774896" y="15033"/>
                </a:lnTo>
                <a:lnTo>
                  <a:pt x="750767" y="17040"/>
                </a:lnTo>
                <a:lnTo>
                  <a:pt x="727531" y="20738"/>
                </a:lnTo>
                <a:lnTo>
                  <a:pt x="703925" y="22751"/>
                </a:lnTo>
                <a:lnTo>
                  <a:pt x="677739" y="26452"/>
                </a:lnTo>
                <a:lnTo>
                  <a:pt x="652977" y="27831"/>
                </a:lnTo>
                <a:lnTo>
                  <a:pt x="626449" y="28875"/>
                </a:lnTo>
                <a:lnTo>
                  <a:pt x="602218" y="32289"/>
                </a:lnTo>
                <a:lnTo>
                  <a:pt x="578954" y="33582"/>
                </a:lnTo>
                <a:lnTo>
                  <a:pt x="555974" y="33966"/>
                </a:lnTo>
                <a:lnTo>
                  <a:pt x="533078" y="34079"/>
                </a:lnTo>
                <a:lnTo>
                  <a:pt x="510207" y="34113"/>
                </a:lnTo>
                <a:lnTo>
                  <a:pt x="487344" y="34123"/>
                </a:lnTo>
                <a:lnTo>
                  <a:pt x="464483" y="34126"/>
                </a:lnTo>
                <a:lnTo>
                  <a:pt x="442258" y="33492"/>
                </a:lnTo>
                <a:lnTo>
                  <a:pt x="415667" y="29603"/>
                </a:lnTo>
                <a:lnTo>
                  <a:pt x="393645" y="28765"/>
                </a:lnTo>
                <a:lnTo>
                  <a:pt x="369340" y="28516"/>
                </a:lnTo>
                <a:lnTo>
                  <a:pt x="343724" y="26750"/>
                </a:lnTo>
                <a:lnTo>
                  <a:pt x="320047" y="23898"/>
                </a:lnTo>
                <a:lnTo>
                  <a:pt x="296944" y="23053"/>
                </a:lnTo>
                <a:lnTo>
                  <a:pt x="274013" y="22802"/>
                </a:lnTo>
                <a:lnTo>
                  <a:pt x="246543" y="22718"/>
                </a:lnTo>
                <a:lnTo>
                  <a:pt x="222532" y="19669"/>
                </a:lnTo>
                <a:lnTo>
                  <a:pt x="194464" y="17513"/>
                </a:lnTo>
                <a:lnTo>
                  <a:pt x="166812" y="17087"/>
                </a:lnTo>
                <a:lnTo>
                  <a:pt x="148672" y="18706"/>
                </a:lnTo>
                <a:lnTo>
                  <a:pt x="122442" y="21909"/>
                </a:lnTo>
                <a:lnTo>
                  <a:pt x="97364" y="27104"/>
                </a:lnTo>
                <a:lnTo>
                  <a:pt x="74066" y="34245"/>
                </a:lnTo>
                <a:lnTo>
                  <a:pt x="45894" y="45567"/>
                </a:lnTo>
                <a:lnTo>
                  <a:pt x="34104" y="52968"/>
                </a:lnTo>
                <a:lnTo>
                  <a:pt x="24261" y="63204"/>
                </a:lnTo>
                <a:lnTo>
                  <a:pt x="11245" y="90130"/>
                </a:lnTo>
                <a:lnTo>
                  <a:pt x="2223" y="114103"/>
                </a:lnTo>
                <a:lnTo>
                  <a:pt x="0" y="140904"/>
                </a:lnTo>
                <a:lnTo>
                  <a:pt x="4292" y="165215"/>
                </a:lnTo>
                <a:lnTo>
                  <a:pt x="11255" y="190055"/>
                </a:lnTo>
                <a:lnTo>
                  <a:pt x="16856" y="211773"/>
                </a:lnTo>
                <a:lnTo>
                  <a:pt x="24230" y="234294"/>
                </a:lnTo>
                <a:lnTo>
                  <a:pt x="34459" y="257054"/>
                </a:lnTo>
                <a:lnTo>
                  <a:pt x="45533" y="279884"/>
                </a:lnTo>
                <a:lnTo>
                  <a:pt x="56858" y="304429"/>
                </a:lnTo>
                <a:lnTo>
                  <a:pt x="69949" y="330116"/>
                </a:lnTo>
                <a:lnTo>
                  <a:pt x="85893" y="353814"/>
                </a:lnTo>
                <a:lnTo>
                  <a:pt x="102682" y="378615"/>
                </a:lnTo>
                <a:lnTo>
                  <a:pt x="121415" y="406073"/>
                </a:lnTo>
                <a:lnTo>
                  <a:pt x="143053" y="432623"/>
                </a:lnTo>
                <a:lnTo>
                  <a:pt x="167244" y="458270"/>
                </a:lnTo>
                <a:lnTo>
                  <a:pt x="192826" y="485977"/>
                </a:lnTo>
                <a:lnTo>
                  <a:pt x="216211" y="513012"/>
                </a:lnTo>
                <a:lnTo>
                  <a:pt x="239693" y="53704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1" name="SMARTInkShape-478"/>
          <p:cNvSpPr/>
          <p:nvPr>
            <p:custDataLst>
              <p:tags r:id="rId2"/>
            </p:custDataLst>
          </p:nvPr>
        </p:nvSpPr>
        <p:spPr>
          <a:xfrm>
            <a:off x="4938226" y="2480310"/>
            <a:ext cx="1599633" cy="560061"/>
          </a:xfrm>
          <a:custGeom>
            <a:avLst/>
            <a:gdLst/>
            <a:ahLst/>
            <a:cxnLst/>
            <a:rect l="0" t="0" r="0" b="0"/>
            <a:pathLst>
              <a:path w="1599633" h="560061">
                <a:moveTo>
                  <a:pt x="79544" y="394335"/>
                </a:moveTo>
                <a:lnTo>
                  <a:pt x="79544" y="394335"/>
                </a:lnTo>
                <a:lnTo>
                  <a:pt x="103407" y="402289"/>
                </a:lnTo>
                <a:lnTo>
                  <a:pt x="128828" y="410380"/>
                </a:lnTo>
                <a:lnTo>
                  <a:pt x="154309" y="417552"/>
                </a:lnTo>
                <a:lnTo>
                  <a:pt x="179826" y="424885"/>
                </a:lnTo>
                <a:lnTo>
                  <a:pt x="205398" y="432449"/>
                </a:lnTo>
                <a:lnTo>
                  <a:pt x="227465" y="438154"/>
                </a:lnTo>
                <a:lnTo>
                  <a:pt x="253195" y="443866"/>
                </a:lnTo>
                <a:lnTo>
                  <a:pt x="277187" y="449580"/>
                </a:lnTo>
                <a:lnTo>
                  <a:pt x="301018" y="455295"/>
                </a:lnTo>
                <a:lnTo>
                  <a:pt x="327905" y="461010"/>
                </a:lnTo>
                <a:lnTo>
                  <a:pt x="355980" y="466725"/>
                </a:lnTo>
                <a:lnTo>
                  <a:pt x="383771" y="472440"/>
                </a:lnTo>
                <a:lnTo>
                  <a:pt x="409644" y="478155"/>
                </a:lnTo>
                <a:lnTo>
                  <a:pt x="430091" y="481965"/>
                </a:lnTo>
                <a:lnTo>
                  <a:pt x="450184" y="485775"/>
                </a:lnTo>
                <a:lnTo>
                  <a:pt x="470333" y="489585"/>
                </a:lnTo>
                <a:lnTo>
                  <a:pt x="491988" y="493395"/>
                </a:lnTo>
                <a:lnTo>
                  <a:pt x="512619" y="497205"/>
                </a:lnTo>
                <a:lnTo>
                  <a:pt x="533007" y="501015"/>
                </a:lnTo>
                <a:lnTo>
                  <a:pt x="554768" y="504825"/>
                </a:lnTo>
                <a:lnTo>
                  <a:pt x="577140" y="508635"/>
                </a:lnTo>
                <a:lnTo>
                  <a:pt x="599148" y="512445"/>
                </a:lnTo>
                <a:lnTo>
                  <a:pt x="619512" y="516255"/>
                </a:lnTo>
                <a:lnTo>
                  <a:pt x="640840" y="520065"/>
                </a:lnTo>
                <a:lnTo>
                  <a:pt x="663654" y="523875"/>
                </a:lnTo>
                <a:lnTo>
                  <a:pt x="688610" y="527685"/>
                </a:lnTo>
                <a:lnTo>
                  <a:pt x="711131" y="529802"/>
                </a:lnTo>
                <a:lnTo>
                  <a:pt x="732359" y="531377"/>
                </a:lnTo>
                <a:lnTo>
                  <a:pt x="754495" y="534194"/>
                </a:lnTo>
                <a:lnTo>
                  <a:pt x="778726" y="537563"/>
                </a:lnTo>
                <a:lnTo>
                  <a:pt x="803676" y="540542"/>
                </a:lnTo>
                <a:lnTo>
                  <a:pt x="827465" y="541866"/>
                </a:lnTo>
                <a:lnTo>
                  <a:pt x="850738" y="544148"/>
                </a:lnTo>
                <a:lnTo>
                  <a:pt x="874417" y="546643"/>
                </a:lnTo>
                <a:lnTo>
                  <a:pt x="899758" y="547752"/>
                </a:lnTo>
                <a:lnTo>
                  <a:pt x="924143" y="549939"/>
                </a:lnTo>
                <a:lnTo>
                  <a:pt x="947681" y="552392"/>
                </a:lnTo>
                <a:lnTo>
                  <a:pt x="970843" y="553483"/>
                </a:lnTo>
                <a:lnTo>
                  <a:pt x="995530" y="553967"/>
                </a:lnTo>
                <a:lnTo>
                  <a:pt x="1020684" y="554818"/>
                </a:lnTo>
                <a:lnTo>
                  <a:pt x="1044563" y="557312"/>
                </a:lnTo>
                <a:lnTo>
                  <a:pt x="1067876" y="558844"/>
                </a:lnTo>
                <a:lnTo>
                  <a:pt x="1090938" y="559525"/>
                </a:lnTo>
                <a:lnTo>
                  <a:pt x="1113887" y="559828"/>
                </a:lnTo>
                <a:lnTo>
                  <a:pt x="1135094" y="559962"/>
                </a:lnTo>
                <a:lnTo>
                  <a:pt x="1155102" y="560022"/>
                </a:lnTo>
                <a:lnTo>
                  <a:pt x="1174578" y="560049"/>
                </a:lnTo>
                <a:lnTo>
                  <a:pt x="1195510" y="560060"/>
                </a:lnTo>
                <a:lnTo>
                  <a:pt x="1217515" y="559431"/>
                </a:lnTo>
                <a:lnTo>
                  <a:pt x="1239993" y="557034"/>
                </a:lnTo>
                <a:lnTo>
                  <a:pt x="1260991" y="555545"/>
                </a:lnTo>
                <a:lnTo>
                  <a:pt x="1280907" y="554884"/>
                </a:lnTo>
                <a:lnTo>
                  <a:pt x="1309334" y="553877"/>
                </a:lnTo>
                <a:lnTo>
                  <a:pt x="1334761" y="550474"/>
                </a:lnTo>
                <a:lnTo>
                  <a:pt x="1362120" y="548548"/>
                </a:lnTo>
                <a:lnTo>
                  <a:pt x="1389701" y="544238"/>
                </a:lnTo>
                <a:lnTo>
                  <a:pt x="1414241" y="539575"/>
                </a:lnTo>
                <a:lnTo>
                  <a:pt x="1437600" y="536640"/>
                </a:lnTo>
                <a:lnTo>
                  <a:pt x="1459972" y="528927"/>
                </a:lnTo>
                <a:lnTo>
                  <a:pt x="1486613" y="520310"/>
                </a:lnTo>
                <a:lnTo>
                  <a:pt x="1513114" y="509459"/>
                </a:lnTo>
                <a:lnTo>
                  <a:pt x="1536692" y="499014"/>
                </a:lnTo>
                <a:lnTo>
                  <a:pt x="1562387" y="481701"/>
                </a:lnTo>
                <a:lnTo>
                  <a:pt x="1577917" y="462110"/>
                </a:lnTo>
                <a:lnTo>
                  <a:pt x="1589845" y="437268"/>
                </a:lnTo>
                <a:lnTo>
                  <a:pt x="1597122" y="416009"/>
                </a:lnTo>
                <a:lnTo>
                  <a:pt x="1599218" y="388009"/>
                </a:lnTo>
                <a:lnTo>
                  <a:pt x="1599632" y="361053"/>
                </a:lnTo>
                <a:lnTo>
                  <a:pt x="1595151" y="332821"/>
                </a:lnTo>
                <a:lnTo>
                  <a:pt x="1589979" y="310351"/>
                </a:lnTo>
                <a:lnTo>
                  <a:pt x="1583156" y="287606"/>
                </a:lnTo>
                <a:lnTo>
                  <a:pt x="1570268" y="265415"/>
                </a:lnTo>
                <a:lnTo>
                  <a:pt x="1552521" y="238836"/>
                </a:lnTo>
                <a:lnTo>
                  <a:pt x="1536427" y="216816"/>
                </a:lnTo>
                <a:lnTo>
                  <a:pt x="1517900" y="194205"/>
                </a:lnTo>
                <a:lnTo>
                  <a:pt x="1494630" y="173112"/>
                </a:lnTo>
                <a:lnTo>
                  <a:pt x="1469320" y="153104"/>
                </a:lnTo>
                <a:lnTo>
                  <a:pt x="1444041" y="132782"/>
                </a:lnTo>
                <a:lnTo>
                  <a:pt x="1416443" y="114696"/>
                </a:lnTo>
                <a:lnTo>
                  <a:pt x="1396986" y="103681"/>
                </a:lnTo>
                <a:lnTo>
                  <a:pt x="1375639" y="94552"/>
                </a:lnTo>
                <a:lnTo>
                  <a:pt x="1355144" y="84568"/>
                </a:lnTo>
                <a:lnTo>
                  <a:pt x="1335452" y="74416"/>
                </a:lnTo>
                <a:lnTo>
                  <a:pt x="1316117" y="65670"/>
                </a:lnTo>
                <a:lnTo>
                  <a:pt x="1295247" y="57550"/>
                </a:lnTo>
                <a:lnTo>
                  <a:pt x="1273272" y="49708"/>
                </a:lnTo>
                <a:lnTo>
                  <a:pt x="1250804" y="41989"/>
                </a:lnTo>
                <a:lnTo>
                  <a:pt x="1228119" y="36018"/>
                </a:lnTo>
                <a:lnTo>
                  <a:pt x="1205337" y="31248"/>
                </a:lnTo>
                <a:lnTo>
                  <a:pt x="1182511" y="27011"/>
                </a:lnTo>
                <a:lnTo>
                  <a:pt x="1159666" y="23012"/>
                </a:lnTo>
                <a:lnTo>
                  <a:pt x="1136814" y="19117"/>
                </a:lnTo>
                <a:lnTo>
                  <a:pt x="1113957" y="15270"/>
                </a:lnTo>
                <a:lnTo>
                  <a:pt x="1092791" y="11443"/>
                </a:lnTo>
                <a:lnTo>
                  <a:pt x="1072166" y="7626"/>
                </a:lnTo>
                <a:lnTo>
                  <a:pt x="1050299" y="3812"/>
                </a:lnTo>
                <a:lnTo>
                  <a:pt x="1027881" y="1694"/>
                </a:lnTo>
                <a:lnTo>
                  <a:pt x="1005217" y="753"/>
                </a:lnTo>
                <a:lnTo>
                  <a:pt x="982444" y="335"/>
                </a:lnTo>
                <a:lnTo>
                  <a:pt x="961315" y="149"/>
                </a:lnTo>
                <a:lnTo>
                  <a:pt x="940707" y="66"/>
                </a:lnTo>
                <a:lnTo>
                  <a:pt x="918848" y="29"/>
                </a:lnTo>
                <a:lnTo>
                  <a:pt x="896433" y="13"/>
                </a:lnTo>
                <a:lnTo>
                  <a:pt x="873771" y="6"/>
                </a:lnTo>
                <a:lnTo>
                  <a:pt x="850999" y="3"/>
                </a:lnTo>
                <a:lnTo>
                  <a:pt x="828178" y="1"/>
                </a:lnTo>
                <a:lnTo>
                  <a:pt x="805335" y="1"/>
                </a:lnTo>
                <a:lnTo>
                  <a:pt x="782483" y="0"/>
                </a:lnTo>
                <a:lnTo>
                  <a:pt x="761319" y="0"/>
                </a:lnTo>
                <a:lnTo>
                  <a:pt x="740696" y="635"/>
                </a:lnTo>
                <a:lnTo>
                  <a:pt x="718829" y="3034"/>
                </a:lnTo>
                <a:lnTo>
                  <a:pt x="696410" y="4524"/>
                </a:lnTo>
                <a:lnTo>
                  <a:pt x="673747" y="5185"/>
                </a:lnTo>
                <a:lnTo>
                  <a:pt x="650974" y="5480"/>
                </a:lnTo>
                <a:lnTo>
                  <a:pt x="628153" y="7304"/>
                </a:lnTo>
                <a:lnTo>
                  <a:pt x="604674" y="9596"/>
                </a:lnTo>
                <a:lnTo>
                  <a:pt x="579424" y="10615"/>
                </a:lnTo>
                <a:lnTo>
                  <a:pt x="556771" y="12761"/>
                </a:lnTo>
                <a:lnTo>
                  <a:pt x="535485" y="15196"/>
                </a:lnTo>
                <a:lnTo>
                  <a:pt x="513324" y="16279"/>
                </a:lnTo>
                <a:lnTo>
                  <a:pt x="490775" y="18453"/>
                </a:lnTo>
                <a:lnTo>
                  <a:pt x="468053" y="21537"/>
                </a:lnTo>
                <a:lnTo>
                  <a:pt x="445255" y="25024"/>
                </a:lnTo>
                <a:lnTo>
                  <a:pt x="422422" y="28690"/>
                </a:lnTo>
                <a:lnTo>
                  <a:pt x="399575" y="33071"/>
                </a:lnTo>
                <a:lnTo>
                  <a:pt x="376720" y="39252"/>
                </a:lnTo>
                <a:lnTo>
                  <a:pt x="353862" y="44539"/>
                </a:lnTo>
                <a:lnTo>
                  <a:pt x="331003" y="49005"/>
                </a:lnTo>
                <a:lnTo>
                  <a:pt x="308143" y="53107"/>
                </a:lnTo>
                <a:lnTo>
                  <a:pt x="285284" y="58740"/>
                </a:lnTo>
                <a:lnTo>
                  <a:pt x="262424" y="65476"/>
                </a:lnTo>
                <a:lnTo>
                  <a:pt x="239564" y="72704"/>
                </a:lnTo>
                <a:lnTo>
                  <a:pt x="218398" y="80149"/>
                </a:lnTo>
                <a:lnTo>
                  <a:pt x="197771" y="87692"/>
                </a:lnTo>
                <a:lnTo>
                  <a:pt x="175905" y="95278"/>
                </a:lnTo>
                <a:lnTo>
                  <a:pt x="155179" y="104576"/>
                </a:lnTo>
                <a:lnTo>
                  <a:pt x="135384" y="114423"/>
                </a:lnTo>
                <a:lnTo>
                  <a:pt x="107025" y="127742"/>
                </a:lnTo>
                <a:lnTo>
                  <a:pt x="82254" y="143471"/>
                </a:lnTo>
                <a:lnTo>
                  <a:pt x="59463" y="160197"/>
                </a:lnTo>
                <a:lnTo>
                  <a:pt x="34374" y="182915"/>
                </a:lnTo>
                <a:lnTo>
                  <a:pt x="14106" y="205747"/>
                </a:lnTo>
                <a:lnTo>
                  <a:pt x="4839" y="222887"/>
                </a:lnTo>
                <a:lnTo>
                  <a:pt x="582" y="245745"/>
                </a:lnTo>
                <a:lnTo>
                  <a:pt x="0" y="257175"/>
                </a:lnTo>
                <a:lnTo>
                  <a:pt x="3127" y="268605"/>
                </a:lnTo>
                <a:lnTo>
                  <a:pt x="15765" y="297180"/>
                </a:lnTo>
                <a:lnTo>
                  <a:pt x="34772" y="321733"/>
                </a:lnTo>
                <a:lnTo>
                  <a:pt x="46945" y="335398"/>
                </a:lnTo>
                <a:lnTo>
                  <a:pt x="74624" y="356423"/>
                </a:lnTo>
                <a:lnTo>
                  <a:pt x="96689" y="38290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14" name="SMARTInkShape-Group136"/>
          <p:cNvGrpSpPr/>
          <p:nvPr/>
        </p:nvGrpSpPr>
        <p:grpSpPr>
          <a:xfrm>
            <a:off x="4480562" y="3703320"/>
            <a:ext cx="1280159" cy="257176"/>
            <a:chOff x="4480562" y="3703320"/>
            <a:chExt cx="1280159" cy="257176"/>
          </a:xfrm>
        </p:grpSpPr>
        <p:sp>
          <p:nvSpPr>
            <p:cNvPr id="402" name="SMARTInkShape-479"/>
            <p:cNvSpPr/>
            <p:nvPr>
              <p:custDataLst>
                <p:tags r:id="rId88"/>
              </p:custDataLst>
            </p:nvPr>
          </p:nvSpPr>
          <p:spPr>
            <a:xfrm>
              <a:off x="5652135" y="3783330"/>
              <a:ext cx="108586" cy="56837"/>
            </a:xfrm>
            <a:custGeom>
              <a:avLst/>
              <a:gdLst/>
              <a:ahLst/>
              <a:cxnLst/>
              <a:rect l="0" t="0" r="0" b="0"/>
              <a:pathLst>
                <a:path w="108586" h="56837">
                  <a:moveTo>
                    <a:pt x="0" y="0"/>
                  </a:moveTo>
                  <a:lnTo>
                    <a:pt x="0" y="0"/>
                  </a:lnTo>
                  <a:lnTo>
                    <a:pt x="3035" y="3033"/>
                  </a:lnTo>
                  <a:lnTo>
                    <a:pt x="4524" y="6217"/>
                  </a:lnTo>
                  <a:lnTo>
                    <a:pt x="4921" y="7954"/>
                  </a:lnTo>
                  <a:lnTo>
                    <a:pt x="8513" y="13434"/>
                  </a:lnTo>
                  <a:lnTo>
                    <a:pt x="26828" y="31861"/>
                  </a:lnTo>
                  <a:lnTo>
                    <a:pt x="44086" y="41841"/>
                  </a:lnTo>
                  <a:lnTo>
                    <a:pt x="69782" y="51786"/>
                  </a:lnTo>
                  <a:lnTo>
                    <a:pt x="76735" y="54766"/>
                  </a:lnTo>
                  <a:lnTo>
                    <a:pt x="92286" y="56836"/>
                  </a:lnTo>
                  <a:lnTo>
                    <a:pt x="96685" y="55317"/>
                  </a:lnTo>
                  <a:lnTo>
                    <a:pt x="101648" y="52202"/>
                  </a:lnTo>
                  <a:lnTo>
                    <a:pt x="108585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3" name="SMARTInkShape-480"/>
            <p:cNvSpPr/>
            <p:nvPr>
              <p:custDataLst>
                <p:tags r:id="rId89"/>
              </p:custDataLst>
            </p:nvPr>
          </p:nvSpPr>
          <p:spPr>
            <a:xfrm>
              <a:off x="5590399" y="3840507"/>
              <a:ext cx="61737" cy="119989"/>
            </a:xfrm>
            <a:custGeom>
              <a:avLst/>
              <a:gdLst/>
              <a:ahLst/>
              <a:cxnLst/>
              <a:rect l="0" t="0" r="0" b="0"/>
              <a:pathLst>
                <a:path w="61737" h="119989">
                  <a:moveTo>
                    <a:pt x="61736" y="17118"/>
                  </a:moveTo>
                  <a:lnTo>
                    <a:pt x="61736" y="17118"/>
                  </a:lnTo>
                  <a:lnTo>
                    <a:pt x="61736" y="12197"/>
                  </a:lnTo>
                  <a:lnTo>
                    <a:pt x="57808" y="6997"/>
                  </a:lnTo>
                  <a:lnTo>
                    <a:pt x="56815" y="3518"/>
                  </a:lnTo>
                  <a:lnTo>
                    <a:pt x="55916" y="2336"/>
                  </a:lnTo>
                  <a:lnTo>
                    <a:pt x="53223" y="1023"/>
                  </a:lnTo>
                  <a:lnTo>
                    <a:pt x="38835" y="0"/>
                  </a:lnTo>
                  <a:lnTo>
                    <a:pt x="33989" y="1678"/>
                  </a:lnTo>
                  <a:lnTo>
                    <a:pt x="31808" y="3015"/>
                  </a:lnTo>
                  <a:lnTo>
                    <a:pt x="16038" y="24218"/>
                  </a:lnTo>
                  <a:lnTo>
                    <a:pt x="2682" y="49584"/>
                  </a:lnTo>
                  <a:lnTo>
                    <a:pt x="0" y="60957"/>
                  </a:lnTo>
                  <a:lnTo>
                    <a:pt x="1066" y="68563"/>
                  </a:lnTo>
                  <a:lnTo>
                    <a:pt x="5236" y="78293"/>
                  </a:lnTo>
                  <a:lnTo>
                    <a:pt x="19852" y="104270"/>
                  </a:lnTo>
                  <a:lnTo>
                    <a:pt x="23647" y="109404"/>
                  </a:lnTo>
                  <a:lnTo>
                    <a:pt x="36954" y="118766"/>
                  </a:lnTo>
                  <a:lnTo>
                    <a:pt x="50306" y="1199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4" name="SMARTInkShape-481"/>
            <p:cNvSpPr/>
            <p:nvPr>
              <p:custDataLst>
                <p:tags r:id="rId90"/>
              </p:custDataLst>
            </p:nvPr>
          </p:nvSpPr>
          <p:spPr>
            <a:xfrm>
              <a:off x="5515097" y="3703320"/>
              <a:ext cx="94612" cy="188596"/>
            </a:xfrm>
            <a:custGeom>
              <a:avLst/>
              <a:gdLst/>
              <a:ahLst/>
              <a:cxnLst/>
              <a:rect l="0" t="0" r="0" b="0"/>
              <a:pathLst>
                <a:path w="94612" h="188596">
                  <a:moveTo>
                    <a:pt x="91318" y="0"/>
                  </a:moveTo>
                  <a:lnTo>
                    <a:pt x="91318" y="0"/>
                  </a:lnTo>
                  <a:lnTo>
                    <a:pt x="94611" y="0"/>
                  </a:lnTo>
                  <a:lnTo>
                    <a:pt x="93205" y="0"/>
                  </a:lnTo>
                  <a:lnTo>
                    <a:pt x="92576" y="635"/>
                  </a:lnTo>
                  <a:lnTo>
                    <a:pt x="91055" y="4562"/>
                  </a:lnTo>
                  <a:lnTo>
                    <a:pt x="75387" y="30723"/>
                  </a:lnTo>
                  <a:lnTo>
                    <a:pt x="49467" y="58857"/>
                  </a:lnTo>
                  <a:lnTo>
                    <a:pt x="27693" y="85315"/>
                  </a:lnTo>
                  <a:lnTo>
                    <a:pt x="12486" y="109409"/>
                  </a:lnTo>
                  <a:lnTo>
                    <a:pt x="3027" y="127045"/>
                  </a:lnTo>
                  <a:lnTo>
                    <a:pt x="62" y="148054"/>
                  </a:lnTo>
                  <a:lnTo>
                    <a:pt x="0" y="150137"/>
                  </a:lnTo>
                  <a:lnTo>
                    <a:pt x="1626" y="154146"/>
                  </a:lnTo>
                  <a:lnTo>
                    <a:pt x="2948" y="156104"/>
                  </a:lnTo>
                  <a:lnTo>
                    <a:pt x="4465" y="157409"/>
                  </a:lnTo>
                  <a:lnTo>
                    <a:pt x="10281" y="159676"/>
                  </a:lnTo>
                  <a:lnTo>
                    <a:pt x="14038" y="159918"/>
                  </a:lnTo>
                  <a:lnTo>
                    <a:pt x="22206" y="156956"/>
                  </a:lnTo>
                  <a:lnTo>
                    <a:pt x="49679" y="137906"/>
                  </a:lnTo>
                  <a:lnTo>
                    <a:pt x="64338" y="124058"/>
                  </a:lnTo>
                  <a:lnTo>
                    <a:pt x="66627" y="120118"/>
                  </a:lnTo>
                  <a:lnTo>
                    <a:pt x="68426" y="114401"/>
                  </a:lnTo>
                  <a:lnTo>
                    <a:pt x="65415" y="117364"/>
                  </a:lnTo>
                  <a:lnTo>
                    <a:pt x="62237" y="118837"/>
                  </a:lnTo>
                  <a:lnTo>
                    <a:pt x="60501" y="119230"/>
                  </a:lnTo>
                  <a:lnTo>
                    <a:pt x="33305" y="135307"/>
                  </a:lnTo>
                  <a:lnTo>
                    <a:pt x="29255" y="141621"/>
                  </a:lnTo>
                  <a:lnTo>
                    <a:pt x="24214" y="153116"/>
                  </a:lnTo>
                  <a:lnTo>
                    <a:pt x="23029" y="161690"/>
                  </a:lnTo>
                  <a:lnTo>
                    <a:pt x="25859" y="170604"/>
                  </a:lnTo>
                  <a:lnTo>
                    <a:pt x="30687" y="175942"/>
                  </a:lnTo>
                  <a:lnTo>
                    <a:pt x="44134" y="184543"/>
                  </a:lnTo>
                  <a:lnTo>
                    <a:pt x="52220" y="187394"/>
                  </a:lnTo>
                  <a:lnTo>
                    <a:pt x="79888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5" name="SMARTInkShape-482"/>
            <p:cNvSpPr/>
            <p:nvPr>
              <p:custDataLst>
                <p:tags r:id="rId91"/>
              </p:custDataLst>
            </p:nvPr>
          </p:nvSpPr>
          <p:spPr>
            <a:xfrm>
              <a:off x="5355030" y="3797411"/>
              <a:ext cx="107429" cy="71399"/>
            </a:xfrm>
            <a:custGeom>
              <a:avLst/>
              <a:gdLst/>
              <a:ahLst/>
              <a:cxnLst/>
              <a:rect l="0" t="0" r="0" b="0"/>
              <a:pathLst>
                <a:path w="107429" h="71399">
                  <a:moveTo>
                    <a:pt x="17070" y="3064"/>
                  </a:moveTo>
                  <a:lnTo>
                    <a:pt x="17070" y="3064"/>
                  </a:lnTo>
                  <a:lnTo>
                    <a:pt x="17070" y="6098"/>
                  </a:lnTo>
                  <a:lnTo>
                    <a:pt x="15376" y="9281"/>
                  </a:lnTo>
                  <a:lnTo>
                    <a:pt x="2862" y="31494"/>
                  </a:lnTo>
                  <a:lnTo>
                    <a:pt x="795" y="38652"/>
                  </a:lnTo>
                  <a:lnTo>
                    <a:pt x="0" y="53669"/>
                  </a:lnTo>
                  <a:lnTo>
                    <a:pt x="1652" y="58999"/>
                  </a:lnTo>
                  <a:lnTo>
                    <a:pt x="2981" y="61309"/>
                  </a:lnTo>
                  <a:lnTo>
                    <a:pt x="4503" y="62849"/>
                  </a:lnTo>
                  <a:lnTo>
                    <a:pt x="7886" y="64560"/>
                  </a:lnTo>
                  <a:lnTo>
                    <a:pt x="35887" y="71398"/>
                  </a:lnTo>
                  <a:lnTo>
                    <a:pt x="61236" y="64579"/>
                  </a:lnTo>
                  <a:lnTo>
                    <a:pt x="78607" y="49857"/>
                  </a:lnTo>
                  <a:lnTo>
                    <a:pt x="90327" y="38342"/>
                  </a:lnTo>
                  <a:lnTo>
                    <a:pt x="94078" y="31231"/>
                  </a:lnTo>
                  <a:lnTo>
                    <a:pt x="96381" y="24473"/>
                  </a:lnTo>
                  <a:lnTo>
                    <a:pt x="106887" y="8917"/>
                  </a:lnTo>
                  <a:lnTo>
                    <a:pt x="107428" y="6966"/>
                  </a:lnTo>
                  <a:lnTo>
                    <a:pt x="107154" y="5665"/>
                  </a:lnTo>
                  <a:lnTo>
                    <a:pt x="106336" y="4798"/>
                  </a:lnTo>
                  <a:lnTo>
                    <a:pt x="105155" y="4220"/>
                  </a:lnTo>
                  <a:lnTo>
                    <a:pt x="104369" y="3200"/>
                  </a:lnTo>
                  <a:lnTo>
                    <a:pt x="103494" y="373"/>
                  </a:lnTo>
                  <a:lnTo>
                    <a:pt x="101991" y="0"/>
                  </a:lnTo>
                  <a:lnTo>
                    <a:pt x="83974" y="3346"/>
                  </a:lnTo>
                  <a:lnTo>
                    <a:pt x="76758" y="7522"/>
                  </a:lnTo>
                  <a:lnTo>
                    <a:pt x="63943" y="19105"/>
                  </a:lnTo>
                  <a:lnTo>
                    <a:pt x="63303" y="21412"/>
                  </a:lnTo>
                  <a:lnTo>
                    <a:pt x="62790" y="259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6" name="SMARTInkShape-483"/>
            <p:cNvSpPr/>
            <p:nvPr>
              <p:custDataLst>
                <p:tags r:id="rId92"/>
              </p:custDataLst>
            </p:nvPr>
          </p:nvSpPr>
          <p:spPr>
            <a:xfrm>
              <a:off x="5292090" y="379476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7" name="SMARTInkShape-484"/>
            <p:cNvSpPr/>
            <p:nvPr>
              <p:custDataLst>
                <p:tags r:id="rId93"/>
              </p:custDataLst>
            </p:nvPr>
          </p:nvSpPr>
          <p:spPr>
            <a:xfrm>
              <a:off x="5280690" y="3754855"/>
              <a:ext cx="102665" cy="108219"/>
            </a:xfrm>
            <a:custGeom>
              <a:avLst/>
              <a:gdLst/>
              <a:ahLst/>
              <a:cxnLst/>
              <a:rect l="0" t="0" r="0" b="0"/>
              <a:pathLst>
                <a:path w="102665" h="108219">
                  <a:moveTo>
                    <a:pt x="28545" y="45620"/>
                  </a:moveTo>
                  <a:lnTo>
                    <a:pt x="28545" y="45620"/>
                  </a:lnTo>
                  <a:lnTo>
                    <a:pt x="25511" y="48654"/>
                  </a:lnTo>
                  <a:lnTo>
                    <a:pt x="24021" y="51837"/>
                  </a:lnTo>
                  <a:lnTo>
                    <a:pt x="23624" y="53575"/>
                  </a:lnTo>
                  <a:lnTo>
                    <a:pt x="19797" y="57198"/>
                  </a:lnTo>
                  <a:lnTo>
                    <a:pt x="14497" y="61561"/>
                  </a:lnTo>
                  <a:lnTo>
                    <a:pt x="2615" y="78116"/>
                  </a:lnTo>
                  <a:lnTo>
                    <a:pt x="202" y="94574"/>
                  </a:lnTo>
                  <a:lnTo>
                    <a:pt x="0" y="101565"/>
                  </a:lnTo>
                  <a:lnTo>
                    <a:pt x="3013" y="105447"/>
                  </a:lnTo>
                  <a:lnTo>
                    <a:pt x="6191" y="107134"/>
                  </a:lnTo>
                  <a:lnTo>
                    <a:pt x="16439" y="108218"/>
                  </a:lnTo>
                  <a:lnTo>
                    <a:pt x="30058" y="107797"/>
                  </a:lnTo>
                  <a:lnTo>
                    <a:pt x="55460" y="95049"/>
                  </a:lnTo>
                  <a:lnTo>
                    <a:pt x="78096" y="75757"/>
                  </a:lnTo>
                  <a:lnTo>
                    <a:pt x="98291" y="49410"/>
                  </a:lnTo>
                  <a:lnTo>
                    <a:pt x="101492" y="37994"/>
                  </a:lnTo>
                  <a:lnTo>
                    <a:pt x="102664" y="21983"/>
                  </a:lnTo>
                  <a:lnTo>
                    <a:pt x="101068" y="17546"/>
                  </a:lnTo>
                  <a:lnTo>
                    <a:pt x="89402" y="3739"/>
                  </a:lnTo>
                  <a:lnTo>
                    <a:pt x="83956" y="1606"/>
                  </a:lnTo>
                  <a:lnTo>
                    <a:pt x="63843" y="0"/>
                  </a:lnTo>
                  <a:lnTo>
                    <a:pt x="49323" y="4482"/>
                  </a:lnTo>
                  <a:lnTo>
                    <a:pt x="36494" y="10303"/>
                  </a:lnTo>
                  <a:lnTo>
                    <a:pt x="22830" y="227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8" name="SMARTInkShape-485"/>
            <p:cNvSpPr/>
            <p:nvPr>
              <p:custDataLst>
                <p:tags r:id="rId94"/>
              </p:custDataLst>
            </p:nvPr>
          </p:nvSpPr>
          <p:spPr>
            <a:xfrm>
              <a:off x="5149236" y="3760828"/>
              <a:ext cx="116814" cy="102468"/>
            </a:xfrm>
            <a:custGeom>
              <a:avLst/>
              <a:gdLst/>
              <a:ahLst/>
              <a:cxnLst/>
              <a:rect l="0" t="0" r="0" b="0"/>
              <a:pathLst>
                <a:path w="116814" h="102468">
                  <a:moveTo>
                    <a:pt x="5694" y="39647"/>
                  </a:moveTo>
                  <a:lnTo>
                    <a:pt x="5694" y="39647"/>
                  </a:lnTo>
                  <a:lnTo>
                    <a:pt x="5694" y="42681"/>
                  </a:lnTo>
                  <a:lnTo>
                    <a:pt x="4001" y="45864"/>
                  </a:lnTo>
                  <a:lnTo>
                    <a:pt x="1767" y="49395"/>
                  </a:lnTo>
                  <a:lnTo>
                    <a:pt x="509" y="55588"/>
                  </a:lnTo>
                  <a:lnTo>
                    <a:pt x="0" y="78643"/>
                  </a:lnTo>
                  <a:lnTo>
                    <a:pt x="1681" y="84072"/>
                  </a:lnTo>
                  <a:lnTo>
                    <a:pt x="7934" y="92731"/>
                  </a:lnTo>
                  <a:lnTo>
                    <a:pt x="16448" y="98626"/>
                  </a:lnTo>
                  <a:lnTo>
                    <a:pt x="27013" y="101361"/>
                  </a:lnTo>
                  <a:lnTo>
                    <a:pt x="52620" y="102467"/>
                  </a:lnTo>
                  <a:lnTo>
                    <a:pt x="58935" y="101857"/>
                  </a:lnTo>
                  <a:lnTo>
                    <a:pt x="84055" y="89077"/>
                  </a:lnTo>
                  <a:lnTo>
                    <a:pt x="89840" y="83629"/>
                  </a:lnTo>
                  <a:lnTo>
                    <a:pt x="104661" y="58595"/>
                  </a:lnTo>
                  <a:lnTo>
                    <a:pt x="116176" y="35828"/>
                  </a:lnTo>
                  <a:lnTo>
                    <a:pt x="116813" y="32656"/>
                  </a:lnTo>
                  <a:lnTo>
                    <a:pt x="116604" y="29907"/>
                  </a:lnTo>
                  <a:lnTo>
                    <a:pt x="110023" y="14987"/>
                  </a:lnTo>
                  <a:lnTo>
                    <a:pt x="100885" y="3716"/>
                  </a:lnTo>
                  <a:lnTo>
                    <a:pt x="95414" y="1453"/>
                  </a:lnTo>
                  <a:lnTo>
                    <a:pt x="84588" y="0"/>
                  </a:lnTo>
                  <a:lnTo>
                    <a:pt x="71772" y="4275"/>
                  </a:lnTo>
                  <a:lnTo>
                    <a:pt x="49457" y="15589"/>
                  </a:lnTo>
                  <a:lnTo>
                    <a:pt x="38698" y="25181"/>
                  </a:lnTo>
                  <a:lnTo>
                    <a:pt x="33486" y="32371"/>
                  </a:lnTo>
                  <a:lnTo>
                    <a:pt x="30746" y="39800"/>
                  </a:lnTo>
                  <a:lnTo>
                    <a:pt x="28554" y="567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9" name="SMARTInkShape-486"/>
            <p:cNvSpPr/>
            <p:nvPr>
              <p:custDataLst>
                <p:tags r:id="rId95"/>
              </p:custDataLst>
            </p:nvPr>
          </p:nvSpPr>
          <p:spPr>
            <a:xfrm>
              <a:off x="4915234" y="3760834"/>
              <a:ext cx="108220" cy="142512"/>
            </a:xfrm>
            <a:custGeom>
              <a:avLst/>
              <a:gdLst/>
              <a:ahLst/>
              <a:cxnLst/>
              <a:rect l="0" t="0" r="0" b="0"/>
              <a:pathLst>
                <a:path w="108220" h="142512">
                  <a:moveTo>
                    <a:pt x="33956" y="33926"/>
                  </a:moveTo>
                  <a:lnTo>
                    <a:pt x="33956" y="33926"/>
                  </a:lnTo>
                  <a:lnTo>
                    <a:pt x="28312" y="33926"/>
                  </a:lnTo>
                  <a:lnTo>
                    <a:pt x="12936" y="49867"/>
                  </a:lnTo>
                  <a:lnTo>
                    <a:pt x="3467" y="66654"/>
                  </a:lnTo>
                  <a:lnTo>
                    <a:pt x="792" y="77843"/>
                  </a:lnTo>
                  <a:lnTo>
                    <a:pt x="0" y="89201"/>
                  </a:lnTo>
                  <a:lnTo>
                    <a:pt x="1509" y="95111"/>
                  </a:lnTo>
                  <a:lnTo>
                    <a:pt x="7650" y="104079"/>
                  </a:lnTo>
                  <a:lnTo>
                    <a:pt x="13109" y="110027"/>
                  </a:lnTo>
                  <a:lnTo>
                    <a:pt x="18552" y="112199"/>
                  </a:lnTo>
                  <a:lnTo>
                    <a:pt x="38662" y="113834"/>
                  </a:lnTo>
                  <a:lnTo>
                    <a:pt x="53183" y="109353"/>
                  </a:lnTo>
                  <a:lnTo>
                    <a:pt x="72079" y="100499"/>
                  </a:lnTo>
                  <a:lnTo>
                    <a:pt x="77993" y="95052"/>
                  </a:lnTo>
                  <a:lnTo>
                    <a:pt x="97833" y="70019"/>
                  </a:lnTo>
                  <a:lnTo>
                    <a:pt x="105535" y="50933"/>
                  </a:lnTo>
                  <a:lnTo>
                    <a:pt x="108092" y="22599"/>
                  </a:lnTo>
                  <a:lnTo>
                    <a:pt x="108219" y="10310"/>
                  </a:lnTo>
                  <a:lnTo>
                    <a:pt x="106544" y="5862"/>
                  </a:lnTo>
                  <a:lnTo>
                    <a:pt x="105208" y="3786"/>
                  </a:lnTo>
                  <a:lnTo>
                    <a:pt x="103047" y="2403"/>
                  </a:lnTo>
                  <a:lnTo>
                    <a:pt x="93939" y="456"/>
                  </a:lnTo>
                  <a:lnTo>
                    <a:pt x="86861" y="0"/>
                  </a:lnTo>
                  <a:lnTo>
                    <a:pt x="79483" y="3184"/>
                  </a:lnTo>
                  <a:lnTo>
                    <a:pt x="52995" y="21593"/>
                  </a:lnTo>
                  <a:lnTo>
                    <a:pt x="33955" y="45990"/>
                  </a:lnTo>
                  <a:lnTo>
                    <a:pt x="19468" y="74014"/>
                  </a:lnTo>
                  <a:lnTo>
                    <a:pt x="12938" y="96807"/>
                  </a:lnTo>
                  <a:lnTo>
                    <a:pt x="11460" y="116620"/>
                  </a:lnTo>
                  <a:lnTo>
                    <a:pt x="16049" y="134439"/>
                  </a:lnTo>
                  <a:lnTo>
                    <a:pt x="22526" y="1425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0" name="SMARTInkShape-487"/>
            <p:cNvSpPr/>
            <p:nvPr>
              <p:custDataLst>
                <p:tags r:id="rId96"/>
              </p:custDataLst>
            </p:nvPr>
          </p:nvSpPr>
          <p:spPr>
            <a:xfrm>
              <a:off x="4807208" y="3760807"/>
              <a:ext cx="90442" cy="147913"/>
            </a:xfrm>
            <a:custGeom>
              <a:avLst/>
              <a:gdLst/>
              <a:ahLst/>
              <a:cxnLst/>
              <a:rect l="0" t="0" r="0" b="0"/>
              <a:pathLst>
                <a:path w="90442" h="147913">
                  <a:moveTo>
                    <a:pt x="33397" y="45383"/>
                  </a:moveTo>
                  <a:lnTo>
                    <a:pt x="33397" y="45383"/>
                  </a:lnTo>
                  <a:lnTo>
                    <a:pt x="30363" y="45383"/>
                  </a:lnTo>
                  <a:lnTo>
                    <a:pt x="29469" y="46018"/>
                  </a:lnTo>
                  <a:lnTo>
                    <a:pt x="28873" y="47076"/>
                  </a:lnTo>
                  <a:lnTo>
                    <a:pt x="28476" y="48417"/>
                  </a:lnTo>
                  <a:lnTo>
                    <a:pt x="21570" y="56962"/>
                  </a:lnTo>
                  <a:lnTo>
                    <a:pt x="16134" y="64265"/>
                  </a:lnTo>
                  <a:lnTo>
                    <a:pt x="6505" y="83847"/>
                  </a:lnTo>
                  <a:lnTo>
                    <a:pt x="0" y="106587"/>
                  </a:lnTo>
                  <a:lnTo>
                    <a:pt x="1197" y="112378"/>
                  </a:lnTo>
                  <a:lnTo>
                    <a:pt x="3211" y="117704"/>
                  </a:lnTo>
                  <a:lnTo>
                    <a:pt x="5316" y="134327"/>
                  </a:lnTo>
                  <a:lnTo>
                    <a:pt x="11011" y="142421"/>
                  </a:lnTo>
                  <a:lnTo>
                    <a:pt x="14557" y="145661"/>
                  </a:lnTo>
                  <a:lnTo>
                    <a:pt x="18250" y="147101"/>
                  </a:lnTo>
                  <a:lnTo>
                    <a:pt x="23900" y="147912"/>
                  </a:lnTo>
                  <a:lnTo>
                    <a:pt x="32629" y="145118"/>
                  </a:lnTo>
                  <a:lnTo>
                    <a:pt x="43029" y="137850"/>
                  </a:lnTo>
                  <a:lnTo>
                    <a:pt x="54961" y="124843"/>
                  </a:lnTo>
                  <a:lnTo>
                    <a:pt x="69266" y="100791"/>
                  </a:lnTo>
                  <a:lnTo>
                    <a:pt x="84469" y="72613"/>
                  </a:lnTo>
                  <a:lnTo>
                    <a:pt x="88746" y="58108"/>
                  </a:lnTo>
                  <a:lnTo>
                    <a:pt x="90441" y="30219"/>
                  </a:lnTo>
                  <a:lnTo>
                    <a:pt x="88807" y="24250"/>
                  </a:lnTo>
                  <a:lnTo>
                    <a:pt x="82583" y="15244"/>
                  </a:lnTo>
                  <a:lnTo>
                    <a:pt x="71467" y="3503"/>
                  </a:lnTo>
                  <a:lnTo>
                    <a:pt x="65980" y="1370"/>
                  </a:lnTo>
                  <a:lnTo>
                    <a:pt x="55144" y="0"/>
                  </a:lnTo>
                  <a:lnTo>
                    <a:pt x="45838" y="2797"/>
                  </a:lnTo>
                  <a:lnTo>
                    <a:pt x="38071" y="7647"/>
                  </a:lnTo>
                  <a:lnTo>
                    <a:pt x="29758" y="19537"/>
                  </a:lnTo>
                  <a:lnTo>
                    <a:pt x="23694" y="32423"/>
                  </a:lnTo>
                  <a:lnTo>
                    <a:pt x="22034" y="51026"/>
                  </a:lnTo>
                  <a:lnTo>
                    <a:pt x="21967" y="625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1" name="SMARTInkShape-488"/>
            <p:cNvSpPr/>
            <p:nvPr>
              <p:custDataLst>
                <p:tags r:id="rId97"/>
              </p:custDataLst>
            </p:nvPr>
          </p:nvSpPr>
          <p:spPr>
            <a:xfrm>
              <a:off x="4686329" y="3709035"/>
              <a:ext cx="79982" cy="188490"/>
            </a:xfrm>
            <a:custGeom>
              <a:avLst/>
              <a:gdLst/>
              <a:ahLst/>
              <a:cxnLst/>
              <a:rect l="0" t="0" r="0" b="0"/>
              <a:pathLst>
                <a:path w="79982" h="188490">
                  <a:moveTo>
                    <a:pt x="62836" y="0"/>
                  </a:moveTo>
                  <a:lnTo>
                    <a:pt x="62836" y="0"/>
                  </a:lnTo>
                  <a:lnTo>
                    <a:pt x="62836" y="3034"/>
                  </a:lnTo>
                  <a:lnTo>
                    <a:pt x="62201" y="3928"/>
                  </a:lnTo>
                  <a:lnTo>
                    <a:pt x="61142" y="4523"/>
                  </a:lnTo>
                  <a:lnTo>
                    <a:pt x="59802" y="4920"/>
                  </a:lnTo>
                  <a:lnTo>
                    <a:pt x="58908" y="5820"/>
                  </a:lnTo>
                  <a:lnTo>
                    <a:pt x="43707" y="33302"/>
                  </a:lnTo>
                  <a:lnTo>
                    <a:pt x="25261" y="59109"/>
                  </a:lnTo>
                  <a:lnTo>
                    <a:pt x="9516" y="84616"/>
                  </a:lnTo>
                  <a:lnTo>
                    <a:pt x="1667" y="101282"/>
                  </a:lnTo>
                  <a:lnTo>
                    <a:pt x="0" y="118858"/>
                  </a:lnTo>
                  <a:lnTo>
                    <a:pt x="3013" y="122706"/>
                  </a:lnTo>
                  <a:lnTo>
                    <a:pt x="6191" y="124386"/>
                  </a:lnTo>
                  <a:lnTo>
                    <a:pt x="17160" y="125612"/>
                  </a:lnTo>
                  <a:lnTo>
                    <a:pt x="19050" y="125651"/>
                  </a:lnTo>
                  <a:lnTo>
                    <a:pt x="27779" y="122673"/>
                  </a:lnTo>
                  <a:lnTo>
                    <a:pt x="39624" y="114148"/>
                  </a:lnTo>
                  <a:lnTo>
                    <a:pt x="66485" y="93343"/>
                  </a:lnTo>
                  <a:lnTo>
                    <a:pt x="74236" y="85754"/>
                  </a:lnTo>
                  <a:lnTo>
                    <a:pt x="71223" y="88767"/>
                  </a:lnTo>
                  <a:lnTo>
                    <a:pt x="69738" y="91945"/>
                  </a:lnTo>
                  <a:lnTo>
                    <a:pt x="69343" y="93682"/>
                  </a:lnTo>
                  <a:lnTo>
                    <a:pt x="53259" y="122149"/>
                  </a:lnTo>
                  <a:lnTo>
                    <a:pt x="48215" y="133418"/>
                  </a:lnTo>
                  <a:lnTo>
                    <a:pt x="40869" y="160799"/>
                  </a:lnTo>
                  <a:lnTo>
                    <a:pt x="40241" y="170340"/>
                  </a:lnTo>
                  <a:lnTo>
                    <a:pt x="41787" y="175825"/>
                  </a:lnTo>
                  <a:lnTo>
                    <a:pt x="43956" y="180380"/>
                  </a:lnTo>
                  <a:lnTo>
                    <a:pt x="44920" y="184520"/>
                  </a:lnTo>
                  <a:lnTo>
                    <a:pt x="45812" y="185878"/>
                  </a:lnTo>
                  <a:lnTo>
                    <a:pt x="47042" y="186784"/>
                  </a:lnTo>
                  <a:lnTo>
                    <a:pt x="50101" y="187790"/>
                  </a:lnTo>
                  <a:lnTo>
                    <a:pt x="59105" y="188489"/>
                  </a:lnTo>
                  <a:lnTo>
                    <a:pt x="64564" y="185161"/>
                  </a:lnTo>
                  <a:lnTo>
                    <a:pt x="79981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2" name="SMARTInkShape-489"/>
            <p:cNvSpPr/>
            <p:nvPr>
              <p:custDataLst>
                <p:tags r:id="rId98"/>
              </p:custDataLst>
            </p:nvPr>
          </p:nvSpPr>
          <p:spPr>
            <a:xfrm>
              <a:off x="4480562" y="3731918"/>
              <a:ext cx="114299" cy="165683"/>
            </a:xfrm>
            <a:custGeom>
              <a:avLst/>
              <a:gdLst/>
              <a:ahLst/>
              <a:cxnLst/>
              <a:rect l="0" t="0" r="0" b="0"/>
              <a:pathLst>
                <a:path w="114299" h="165683">
                  <a:moveTo>
                    <a:pt x="68578" y="17122"/>
                  </a:moveTo>
                  <a:lnTo>
                    <a:pt x="68578" y="17122"/>
                  </a:lnTo>
                  <a:lnTo>
                    <a:pt x="63657" y="22042"/>
                  </a:lnTo>
                  <a:lnTo>
                    <a:pt x="62385" y="27242"/>
                  </a:lnTo>
                  <a:lnTo>
                    <a:pt x="58982" y="32539"/>
                  </a:lnTo>
                  <a:lnTo>
                    <a:pt x="57056" y="38129"/>
                  </a:lnTo>
                  <a:lnTo>
                    <a:pt x="53381" y="43807"/>
                  </a:lnTo>
                  <a:lnTo>
                    <a:pt x="51375" y="49511"/>
                  </a:lnTo>
                  <a:lnTo>
                    <a:pt x="47676" y="55223"/>
                  </a:lnTo>
                  <a:lnTo>
                    <a:pt x="46588" y="59033"/>
                  </a:lnTo>
                  <a:lnTo>
                    <a:pt x="45663" y="60302"/>
                  </a:lnTo>
                  <a:lnTo>
                    <a:pt x="44411" y="61149"/>
                  </a:lnTo>
                  <a:lnTo>
                    <a:pt x="40026" y="62833"/>
                  </a:lnTo>
                  <a:lnTo>
                    <a:pt x="43044" y="62840"/>
                  </a:lnTo>
                  <a:lnTo>
                    <a:pt x="43935" y="62205"/>
                  </a:lnTo>
                  <a:lnTo>
                    <a:pt x="44529" y="61147"/>
                  </a:lnTo>
                  <a:lnTo>
                    <a:pt x="44925" y="59807"/>
                  </a:lnTo>
                  <a:lnTo>
                    <a:pt x="50137" y="51263"/>
                  </a:lnTo>
                  <a:lnTo>
                    <a:pt x="54211" y="40728"/>
                  </a:lnTo>
                  <a:lnTo>
                    <a:pt x="71768" y="13887"/>
                  </a:lnTo>
                  <a:lnTo>
                    <a:pt x="73171" y="9757"/>
                  </a:lnTo>
                  <a:lnTo>
                    <a:pt x="74815" y="8403"/>
                  </a:lnTo>
                  <a:lnTo>
                    <a:pt x="84885" y="4534"/>
                  </a:lnTo>
                  <a:lnTo>
                    <a:pt x="90144" y="877"/>
                  </a:lnTo>
                  <a:lnTo>
                    <a:pt x="96245" y="56"/>
                  </a:lnTo>
                  <a:lnTo>
                    <a:pt x="99918" y="0"/>
                  </a:lnTo>
                  <a:lnTo>
                    <a:pt x="100901" y="627"/>
                  </a:lnTo>
                  <a:lnTo>
                    <a:pt x="101557" y="1680"/>
                  </a:lnTo>
                  <a:lnTo>
                    <a:pt x="102480" y="6196"/>
                  </a:lnTo>
                  <a:lnTo>
                    <a:pt x="102861" y="32705"/>
                  </a:lnTo>
                  <a:lnTo>
                    <a:pt x="94913" y="58286"/>
                  </a:lnTo>
                  <a:lnTo>
                    <a:pt x="83789" y="83564"/>
                  </a:lnTo>
                  <a:lnTo>
                    <a:pt x="70482" y="109818"/>
                  </a:lnTo>
                  <a:lnTo>
                    <a:pt x="55243" y="132433"/>
                  </a:lnTo>
                  <a:lnTo>
                    <a:pt x="30635" y="151726"/>
                  </a:lnTo>
                  <a:lnTo>
                    <a:pt x="24810" y="153525"/>
                  </a:lnTo>
                  <a:lnTo>
                    <a:pt x="9525" y="154253"/>
                  </a:lnTo>
                  <a:lnTo>
                    <a:pt x="8254" y="153627"/>
                  </a:lnTo>
                  <a:lnTo>
                    <a:pt x="7407" y="152576"/>
                  </a:lnTo>
                  <a:lnTo>
                    <a:pt x="5831" y="149713"/>
                  </a:lnTo>
                  <a:lnTo>
                    <a:pt x="2009" y="144532"/>
                  </a:lnTo>
                  <a:lnTo>
                    <a:pt x="594" y="138975"/>
                  </a:lnTo>
                  <a:lnTo>
                    <a:pt x="0" y="112372"/>
                  </a:lnTo>
                  <a:lnTo>
                    <a:pt x="1692" y="108562"/>
                  </a:lnTo>
                  <a:lnTo>
                    <a:pt x="4919" y="103976"/>
                  </a:lnTo>
                  <a:lnTo>
                    <a:pt x="5478" y="100147"/>
                  </a:lnTo>
                  <a:lnTo>
                    <a:pt x="6191" y="99142"/>
                  </a:lnTo>
                  <a:lnTo>
                    <a:pt x="7302" y="98472"/>
                  </a:lnTo>
                  <a:lnTo>
                    <a:pt x="8677" y="98026"/>
                  </a:lnTo>
                  <a:lnTo>
                    <a:pt x="10229" y="98363"/>
                  </a:lnTo>
                  <a:lnTo>
                    <a:pt x="16107" y="102131"/>
                  </a:lnTo>
                  <a:lnTo>
                    <a:pt x="25006" y="110739"/>
                  </a:lnTo>
                  <a:lnTo>
                    <a:pt x="26988" y="114398"/>
                  </a:lnTo>
                  <a:lnTo>
                    <a:pt x="28503" y="118141"/>
                  </a:lnTo>
                  <a:lnTo>
                    <a:pt x="31294" y="121920"/>
                  </a:lnTo>
                  <a:lnTo>
                    <a:pt x="44634" y="133118"/>
                  </a:lnTo>
                  <a:lnTo>
                    <a:pt x="49681" y="139161"/>
                  </a:lnTo>
                  <a:lnTo>
                    <a:pt x="76146" y="158045"/>
                  </a:lnTo>
                  <a:lnTo>
                    <a:pt x="83873" y="163158"/>
                  </a:lnTo>
                  <a:lnTo>
                    <a:pt x="100382" y="165488"/>
                  </a:lnTo>
                  <a:lnTo>
                    <a:pt x="107377" y="165682"/>
                  </a:lnTo>
                  <a:lnTo>
                    <a:pt x="114298" y="1599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3" name="SMARTInkShape-490"/>
            <p:cNvSpPr/>
            <p:nvPr>
              <p:custDataLst>
                <p:tags r:id="rId99"/>
              </p:custDataLst>
            </p:nvPr>
          </p:nvSpPr>
          <p:spPr>
            <a:xfrm>
              <a:off x="4543425" y="389763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21" name="SMARTInkShape-Group137"/>
          <p:cNvGrpSpPr/>
          <p:nvPr/>
        </p:nvGrpSpPr>
        <p:grpSpPr>
          <a:xfrm>
            <a:off x="4606443" y="3046116"/>
            <a:ext cx="1840078" cy="399953"/>
            <a:chOff x="4606443" y="3046116"/>
            <a:chExt cx="1840078" cy="399953"/>
          </a:xfrm>
        </p:grpSpPr>
        <p:sp>
          <p:nvSpPr>
            <p:cNvPr id="415" name="SMARTInkShape-491"/>
            <p:cNvSpPr/>
            <p:nvPr>
              <p:custDataLst>
                <p:tags r:id="rId82"/>
              </p:custDataLst>
            </p:nvPr>
          </p:nvSpPr>
          <p:spPr>
            <a:xfrm>
              <a:off x="5646420" y="3241206"/>
              <a:ext cx="800101" cy="204863"/>
            </a:xfrm>
            <a:custGeom>
              <a:avLst/>
              <a:gdLst/>
              <a:ahLst/>
              <a:cxnLst/>
              <a:rect l="0" t="0" r="0" b="0"/>
              <a:pathLst>
                <a:path w="800101" h="204863">
                  <a:moveTo>
                    <a:pt x="0" y="33489"/>
                  </a:moveTo>
                  <a:lnTo>
                    <a:pt x="0" y="33489"/>
                  </a:lnTo>
                  <a:lnTo>
                    <a:pt x="14945" y="32854"/>
                  </a:lnTo>
                  <a:lnTo>
                    <a:pt x="40469" y="28568"/>
                  </a:lnTo>
                  <a:lnTo>
                    <a:pt x="63591" y="27931"/>
                  </a:lnTo>
                  <a:lnTo>
                    <a:pt x="90266" y="26112"/>
                  </a:lnTo>
                  <a:lnTo>
                    <a:pt x="114068" y="22859"/>
                  </a:lnTo>
                  <a:lnTo>
                    <a:pt x="141677" y="18290"/>
                  </a:lnTo>
                  <a:lnTo>
                    <a:pt x="164674" y="16285"/>
                  </a:lnTo>
                  <a:lnTo>
                    <a:pt x="190680" y="12587"/>
                  </a:lnTo>
                  <a:lnTo>
                    <a:pt x="214754" y="10574"/>
                  </a:lnTo>
                  <a:lnTo>
                    <a:pt x="238608" y="6873"/>
                  </a:lnTo>
                  <a:lnTo>
                    <a:pt x="264867" y="5494"/>
                  </a:lnTo>
                  <a:lnTo>
                    <a:pt x="290287" y="5086"/>
                  </a:lnTo>
                  <a:lnTo>
                    <a:pt x="310626" y="4990"/>
                  </a:lnTo>
                  <a:lnTo>
                    <a:pt x="337430" y="1903"/>
                  </a:lnTo>
                  <a:lnTo>
                    <a:pt x="364492" y="0"/>
                  </a:lnTo>
                  <a:lnTo>
                    <a:pt x="389585" y="2470"/>
                  </a:lnTo>
                  <a:lnTo>
                    <a:pt x="416140" y="4190"/>
                  </a:lnTo>
                  <a:lnTo>
                    <a:pt x="436411" y="6285"/>
                  </a:lnTo>
                  <a:lnTo>
                    <a:pt x="456850" y="8699"/>
                  </a:lnTo>
                  <a:lnTo>
                    <a:pt x="483272" y="11327"/>
                  </a:lnTo>
                  <a:lnTo>
                    <a:pt x="510927" y="18950"/>
                  </a:lnTo>
                  <a:lnTo>
                    <a:pt x="539230" y="26147"/>
                  </a:lnTo>
                  <a:lnTo>
                    <a:pt x="558216" y="32554"/>
                  </a:lnTo>
                  <a:lnTo>
                    <a:pt x="578931" y="37942"/>
                  </a:lnTo>
                  <a:lnTo>
                    <a:pt x="599567" y="43723"/>
                  </a:lnTo>
                  <a:lnTo>
                    <a:pt x="625466" y="57053"/>
                  </a:lnTo>
                  <a:lnTo>
                    <a:pt x="649226" y="69328"/>
                  </a:lnTo>
                  <a:lnTo>
                    <a:pt x="672353" y="81008"/>
                  </a:lnTo>
                  <a:lnTo>
                    <a:pt x="694657" y="92513"/>
                  </a:lnTo>
                  <a:lnTo>
                    <a:pt x="722432" y="111590"/>
                  </a:lnTo>
                  <a:lnTo>
                    <a:pt x="747280" y="132337"/>
                  </a:lnTo>
                  <a:lnTo>
                    <a:pt x="766880" y="157173"/>
                  </a:lnTo>
                  <a:lnTo>
                    <a:pt x="773271" y="162754"/>
                  </a:lnTo>
                  <a:lnTo>
                    <a:pt x="784588" y="180389"/>
                  </a:lnTo>
                  <a:lnTo>
                    <a:pt x="788499" y="190259"/>
                  </a:lnTo>
                  <a:lnTo>
                    <a:pt x="789826" y="191342"/>
                  </a:lnTo>
                  <a:lnTo>
                    <a:pt x="792994" y="193181"/>
                  </a:lnTo>
                  <a:lnTo>
                    <a:pt x="799039" y="198303"/>
                  </a:lnTo>
                  <a:lnTo>
                    <a:pt x="799628" y="200508"/>
                  </a:lnTo>
                  <a:lnTo>
                    <a:pt x="800092" y="204862"/>
                  </a:lnTo>
                  <a:lnTo>
                    <a:pt x="800100" y="199226"/>
                  </a:lnTo>
                  <a:lnTo>
                    <a:pt x="795179" y="194304"/>
                  </a:lnTo>
                  <a:lnTo>
                    <a:pt x="788670" y="1935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6" name="SMARTInkShape-492"/>
            <p:cNvSpPr/>
            <p:nvPr>
              <p:custDataLst>
                <p:tags r:id="rId83"/>
              </p:custDataLst>
            </p:nvPr>
          </p:nvSpPr>
          <p:spPr>
            <a:xfrm>
              <a:off x="4606443" y="3126149"/>
              <a:ext cx="468408" cy="285707"/>
            </a:xfrm>
            <a:custGeom>
              <a:avLst/>
              <a:gdLst/>
              <a:ahLst/>
              <a:cxnLst/>
              <a:rect l="0" t="0" r="0" b="0"/>
              <a:pathLst>
                <a:path w="468408" h="285707">
                  <a:moveTo>
                    <a:pt x="462762" y="45676"/>
                  </a:moveTo>
                  <a:lnTo>
                    <a:pt x="462762" y="45676"/>
                  </a:lnTo>
                  <a:lnTo>
                    <a:pt x="465795" y="45676"/>
                  </a:lnTo>
                  <a:lnTo>
                    <a:pt x="466690" y="45041"/>
                  </a:lnTo>
                  <a:lnTo>
                    <a:pt x="467286" y="43983"/>
                  </a:lnTo>
                  <a:lnTo>
                    <a:pt x="468407" y="35276"/>
                  </a:lnTo>
                  <a:lnTo>
                    <a:pt x="455041" y="20839"/>
                  </a:lnTo>
                  <a:lnTo>
                    <a:pt x="446363" y="15174"/>
                  </a:lnTo>
                  <a:lnTo>
                    <a:pt x="423563" y="7572"/>
                  </a:lnTo>
                  <a:lnTo>
                    <a:pt x="398362" y="1648"/>
                  </a:lnTo>
                  <a:lnTo>
                    <a:pt x="376582" y="457"/>
                  </a:lnTo>
                  <a:lnTo>
                    <a:pt x="352349" y="104"/>
                  </a:lnTo>
                  <a:lnTo>
                    <a:pt x="326754" y="0"/>
                  </a:lnTo>
                  <a:lnTo>
                    <a:pt x="301390" y="1662"/>
                  </a:lnTo>
                  <a:lnTo>
                    <a:pt x="273766" y="6177"/>
                  </a:lnTo>
                  <a:lnTo>
                    <a:pt x="247167" y="11536"/>
                  </a:lnTo>
                  <a:lnTo>
                    <a:pt x="221505" y="20532"/>
                  </a:lnTo>
                  <a:lnTo>
                    <a:pt x="193793" y="33569"/>
                  </a:lnTo>
                  <a:lnTo>
                    <a:pt x="167168" y="45475"/>
                  </a:lnTo>
                  <a:lnTo>
                    <a:pt x="143192" y="58740"/>
                  </a:lnTo>
                  <a:lnTo>
                    <a:pt x="120001" y="74735"/>
                  </a:lnTo>
                  <a:lnTo>
                    <a:pt x="97044" y="91539"/>
                  </a:lnTo>
                  <a:lnTo>
                    <a:pt x="69564" y="114284"/>
                  </a:lnTo>
                  <a:lnTo>
                    <a:pt x="46426" y="137756"/>
                  </a:lnTo>
                  <a:lnTo>
                    <a:pt x="28968" y="164500"/>
                  </a:lnTo>
                  <a:lnTo>
                    <a:pt x="16324" y="188315"/>
                  </a:lnTo>
                  <a:lnTo>
                    <a:pt x="5725" y="215402"/>
                  </a:lnTo>
                  <a:lnTo>
                    <a:pt x="2459" y="224615"/>
                  </a:lnTo>
                  <a:lnTo>
                    <a:pt x="0" y="252210"/>
                  </a:lnTo>
                  <a:lnTo>
                    <a:pt x="550" y="258754"/>
                  </a:lnTo>
                  <a:lnTo>
                    <a:pt x="4776" y="270178"/>
                  </a:lnTo>
                  <a:lnTo>
                    <a:pt x="5493" y="278837"/>
                  </a:lnTo>
                  <a:lnTo>
                    <a:pt x="11277" y="2857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7" name="SMARTInkShape-493"/>
            <p:cNvSpPr/>
            <p:nvPr>
              <p:custDataLst>
                <p:tags r:id="rId84"/>
              </p:custDataLst>
            </p:nvPr>
          </p:nvSpPr>
          <p:spPr>
            <a:xfrm>
              <a:off x="5303520" y="3110096"/>
              <a:ext cx="211456" cy="117649"/>
            </a:xfrm>
            <a:custGeom>
              <a:avLst/>
              <a:gdLst/>
              <a:ahLst/>
              <a:cxnLst/>
              <a:rect l="0" t="0" r="0" b="0"/>
              <a:pathLst>
                <a:path w="211456" h="117649">
                  <a:moveTo>
                    <a:pt x="0" y="101734"/>
                  </a:moveTo>
                  <a:lnTo>
                    <a:pt x="0" y="101734"/>
                  </a:lnTo>
                  <a:lnTo>
                    <a:pt x="13600" y="101734"/>
                  </a:lnTo>
                  <a:lnTo>
                    <a:pt x="22162" y="98700"/>
                  </a:lnTo>
                  <a:lnTo>
                    <a:pt x="32506" y="91351"/>
                  </a:lnTo>
                  <a:lnTo>
                    <a:pt x="61039" y="68447"/>
                  </a:lnTo>
                  <a:lnTo>
                    <a:pt x="87001" y="43261"/>
                  </a:lnTo>
                  <a:lnTo>
                    <a:pt x="96654" y="31952"/>
                  </a:lnTo>
                  <a:lnTo>
                    <a:pt x="101377" y="25635"/>
                  </a:lnTo>
                  <a:lnTo>
                    <a:pt x="109907" y="18508"/>
                  </a:lnTo>
                  <a:lnTo>
                    <a:pt x="117841" y="6536"/>
                  </a:lnTo>
                  <a:lnTo>
                    <a:pt x="119729" y="0"/>
                  </a:lnTo>
                  <a:lnTo>
                    <a:pt x="119189" y="256"/>
                  </a:lnTo>
                  <a:lnTo>
                    <a:pt x="116896" y="2234"/>
                  </a:lnTo>
                  <a:lnTo>
                    <a:pt x="115454" y="5230"/>
                  </a:lnTo>
                  <a:lnTo>
                    <a:pt x="115069" y="6918"/>
                  </a:lnTo>
                  <a:lnTo>
                    <a:pt x="111255" y="10487"/>
                  </a:lnTo>
                  <a:lnTo>
                    <a:pt x="101493" y="17952"/>
                  </a:lnTo>
                  <a:lnTo>
                    <a:pt x="85745" y="44734"/>
                  </a:lnTo>
                  <a:lnTo>
                    <a:pt x="81709" y="54365"/>
                  </a:lnTo>
                  <a:lnTo>
                    <a:pt x="80346" y="66342"/>
                  </a:lnTo>
                  <a:lnTo>
                    <a:pt x="83143" y="77207"/>
                  </a:lnTo>
                  <a:lnTo>
                    <a:pt x="89778" y="87693"/>
                  </a:lnTo>
                  <a:lnTo>
                    <a:pt x="95957" y="93905"/>
                  </a:lnTo>
                  <a:lnTo>
                    <a:pt x="121861" y="107437"/>
                  </a:lnTo>
                  <a:lnTo>
                    <a:pt x="137707" y="111467"/>
                  </a:lnTo>
                  <a:lnTo>
                    <a:pt x="165807" y="116868"/>
                  </a:lnTo>
                  <a:lnTo>
                    <a:pt x="182266" y="117648"/>
                  </a:lnTo>
                  <a:lnTo>
                    <a:pt x="204179" y="113376"/>
                  </a:lnTo>
                  <a:lnTo>
                    <a:pt x="211455" y="1074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8" name="SMARTInkShape-494"/>
            <p:cNvSpPr/>
            <p:nvPr>
              <p:custDataLst>
                <p:tags r:id="rId85"/>
              </p:custDataLst>
            </p:nvPr>
          </p:nvSpPr>
          <p:spPr>
            <a:xfrm>
              <a:off x="5212080" y="3126105"/>
              <a:ext cx="97156" cy="28576"/>
            </a:xfrm>
            <a:custGeom>
              <a:avLst/>
              <a:gdLst/>
              <a:ahLst/>
              <a:cxnLst/>
              <a:rect l="0" t="0" r="0" b="0"/>
              <a:pathLst>
                <a:path w="97156" h="28576">
                  <a:moveTo>
                    <a:pt x="0" y="0"/>
                  </a:moveTo>
                  <a:lnTo>
                    <a:pt x="0" y="0"/>
                  </a:lnTo>
                  <a:lnTo>
                    <a:pt x="5198" y="4562"/>
                  </a:lnTo>
                  <a:lnTo>
                    <a:pt x="14311" y="9113"/>
                  </a:lnTo>
                  <a:lnTo>
                    <a:pt x="40208" y="15789"/>
                  </a:lnTo>
                  <a:lnTo>
                    <a:pt x="58507" y="21275"/>
                  </a:lnTo>
                  <a:lnTo>
                    <a:pt x="73004" y="24084"/>
                  </a:lnTo>
                  <a:lnTo>
                    <a:pt x="85320" y="27983"/>
                  </a:lnTo>
                  <a:lnTo>
                    <a:pt x="97155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9" name="SMARTInkShape-495"/>
            <p:cNvSpPr/>
            <p:nvPr>
              <p:custDataLst>
                <p:tags r:id="rId86"/>
              </p:custDataLst>
            </p:nvPr>
          </p:nvSpPr>
          <p:spPr>
            <a:xfrm>
              <a:off x="5184299" y="3046116"/>
              <a:ext cx="153512" cy="51415"/>
            </a:xfrm>
            <a:custGeom>
              <a:avLst/>
              <a:gdLst/>
              <a:ahLst/>
              <a:cxnLst/>
              <a:rect l="0" t="0" r="0" b="0"/>
              <a:pathLst>
                <a:path w="153512" h="51415">
                  <a:moveTo>
                    <a:pt x="4921" y="5694"/>
                  </a:moveTo>
                  <a:lnTo>
                    <a:pt x="4921" y="5694"/>
                  </a:lnTo>
                  <a:lnTo>
                    <a:pt x="0" y="773"/>
                  </a:lnTo>
                  <a:lnTo>
                    <a:pt x="371" y="509"/>
                  </a:lnTo>
                  <a:lnTo>
                    <a:pt x="9627" y="0"/>
                  </a:lnTo>
                  <a:lnTo>
                    <a:pt x="35591" y="8493"/>
                  </a:lnTo>
                  <a:lnTo>
                    <a:pt x="63049" y="19107"/>
                  </a:lnTo>
                  <a:lnTo>
                    <a:pt x="89081" y="28564"/>
                  </a:lnTo>
                  <a:lnTo>
                    <a:pt x="113418" y="37445"/>
                  </a:lnTo>
                  <a:lnTo>
                    <a:pt x="134198" y="42683"/>
                  </a:lnTo>
                  <a:lnTo>
                    <a:pt x="147440" y="50708"/>
                  </a:lnTo>
                  <a:lnTo>
                    <a:pt x="153511" y="514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0" name="SMARTInkShape-496"/>
            <p:cNvSpPr/>
            <p:nvPr>
              <p:custDataLst>
                <p:tags r:id="rId87"/>
              </p:custDataLst>
            </p:nvPr>
          </p:nvSpPr>
          <p:spPr>
            <a:xfrm>
              <a:off x="5172411" y="3058389"/>
              <a:ext cx="85390" cy="133632"/>
            </a:xfrm>
            <a:custGeom>
              <a:avLst/>
              <a:gdLst/>
              <a:ahLst/>
              <a:cxnLst/>
              <a:rect l="0" t="0" r="0" b="0"/>
              <a:pathLst>
                <a:path w="85390" h="133632">
                  <a:moveTo>
                    <a:pt x="85389" y="10566"/>
                  </a:moveTo>
                  <a:lnTo>
                    <a:pt x="85389" y="10566"/>
                  </a:lnTo>
                  <a:lnTo>
                    <a:pt x="85389" y="0"/>
                  </a:lnTo>
                  <a:lnTo>
                    <a:pt x="85389" y="2426"/>
                  </a:lnTo>
                  <a:lnTo>
                    <a:pt x="83695" y="5466"/>
                  </a:lnTo>
                  <a:lnTo>
                    <a:pt x="63276" y="31866"/>
                  </a:lnTo>
                  <a:lnTo>
                    <a:pt x="41472" y="59332"/>
                  </a:lnTo>
                  <a:lnTo>
                    <a:pt x="21739" y="87809"/>
                  </a:lnTo>
                  <a:lnTo>
                    <a:pt x="7350" y="114655"/>
                  </a:lnTo>
                  <a:lnTo>
                    <a:pt x="2224" y="122193"/>
                  </a:lnTo>
                  <a:lnTo>
                    <a:pt x="0" y="129351"/>
                  </a:lnTo>
                  <a:lnTo>
                    <a:pt x="1507" y="131728"/>
                  </a:lnTo>
                  <a:lnTo>
                    <a:pt x="2798" y="133250"/>
                  </a:lnTo>
                  <a:lnTo>
                    <a:pt x="3658" y="133631"/>
                  </a:lnTo>
                  <a:lnTo>
                    <a:pt x="4232" y="133249"/>
                  </a:lnTo>
                  <a:lnTo>
                    <a:pt x="5379" y="130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24" name="SMARTInkShape-Group138"/>
          <p:cNvGrpSpPr/>
          <p:nvPr/>
        </p:nvGrpSpPr>
        <p:grpSpPr>
          <a:xfrm>
            <a:off x="4114800" y="3737610"/>
            <a:ext cx="228601" cy="97156"/>
            <a:chOff x="4114800" y="3737610"/>
            <a:chExt cx="228601" cy="97156"/>
          </a:xfrm>
        </p:grpSpPr>
        <p:sp>
          <p:nvSpPr>
            <p:cNvPr id="422" name="SMARTInkShape-497"/>
            <p:cNvSpPr/>
            <p:nvPr>
              <p:custDataLst>
                <p:tags r:id="rId80"/>
              </p:custDataLst>
            </p:nvPr>
          </p:nvSpPr>
          <p:spPr>
            <a:xfrm>
              <a:off x="4149090" y="3737610"/>
              <a:ext cx="194311" cy="40006"/>
            </a:xfrm>
            <a:custGeom>
              <a:avLst/>
              <a:gdLst/>
              <a:ahLst/>
              <a:cxnLst/>
              <a:rect l="0" t="0" r="0" b="0"/>
              <a:pathLst>
                <a:path w="194311" h="40006">
                  <a:moveTo>
                    <a:pt x="0" y="0"/>
                  </a:moveTo>
                  <a:lnTo>
                    <a:pt x="0" y="0"/>
                  </a:lnTo>
                  <a:lnTo>
                    <a:pt x="13600" y="0"/>
                  </a:lnTo>
                  <a:lnTo>
                    <a:pt x="40164" y="5362"/>
                  </a:lnTo>
                  <a:lnTo>
                    <a:pt x="64572" y="7377"/>
                  </a:lnTo>
                  <a:lnTo>
                    <a:pt x="91029" y="11531"/>
                  </a:lnTo>
                  <a:lnTo>
                    <a:pt x="115124" y="16280"/>
                  </a:lnTo>
                  <a:lnTo>
                    <a:pt x="136767" y="23248"/>
                  </a:lnTo>
                  <a:lnTo>
                    <a:pt x="159986" y="32631"/>
                  </a:lnTo>
                  <a:lnTo>
                    <a:pt x="166990" y="34187"/>
                  </a:lnTo>
                  <a:lnTo>
                    <a:pt x="176660" y="38668"/>
                  </a:lnTo>
                  <a:lnTo>
                    <a:pt x="194310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3" name="SMARTInkShape-498"/>
            <p:cNvSpPr/>
            <p:nvPr>
              <p:custDataLst>
                <p:tags r:id="rId81"/>
              </p:custDataLst>
            </p:nvPr>
          </p:nvSpPr>
          <p:spPr>
            <a:xfrm>
              <a:off x="4114800" y="3789045"/>
              <a:ext cx="165725" cy="45721"/>
            </a:xfrm>
            <a:custGeom>
              <a:avLst/>
              <a:gdLst/>
              <a:ahLst/>
              <a:cxnLst/>
              <a:rect l="0" t="0" r="0" b="0"/>
              <a:pathLst>
                <a:path w="165725" h="45721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3"/>
                  </a:lnTo>
                  <a:lnTo>
                    <a:pt x="5645" y="5694"/>
                  </a:lnTo>
                  <a:lnTo>
                    <a:pt x="8728" y="8743"/>
                  </a:lnTo>
                  <a:lnTo>
                    <a:pt x="11922" y="10235"/>
                  </a:lnTo>
                  <a:lnTo>
                    <a:pt x="13663" y="10634"/>
                  </a:lnTo>
                  <a:lnTo>
                    <a:pt x="22903" y="15849"/>
                  </a:lnTo>
                  <a:lnTo>
                    <a:pt x="24794" y="16280"/>
                  </a:lnTo>
                  <a:lnTo>
                    <a:pt x="33026" y="20902"/>
                  </a:lnTo>
                  <a:lnTo>
                    <a:pt x="57299" y="28962"/>
                  </a:lnTo>
                  <a:lnTo>
                    <a:pt x="66931" y="32711"/>
                  </a:lnTo>
                  <a:lnTo>
                    <a:pt x="94693" y="37232"/>
                  </a:lnTo>
                  <a:lnTo>
                    <a:pt x="123176" y="44420"/>
                  </a:lnTo>
                  <a:lnTo>
                    <a:pt x="149864" y="45686"/>
                  </a:lnTo>
                  <a:lnTo>
                    <a:pt x="165613" y="45720"/>
                  </a:lnTo>
                  <a:lnTo>
                    <a:pt x="165724" y="40799"/>
                  </a:lnTo>
                  <a:lnTo>
                    <a:pt x="165093" y="40534"/>
                  </a:lnTo>
                  <a:lnTo>
                    <a:pt x="160020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33" name="SMARTInkShape-Group139"/>
          <p:cNvGrpSpPr/>
          <p:nvPr/>
        </p:nvGrpSpPr>
        <p:grpSpPr>
          <a:xfrm>
            <a:off x="2206105" y="1589595"/>
            <a:ext cx="1011242" cy="233148"/>
            <a:chOff x="2206105" y="1589595"/>
            <a:chExt cx="1011242" cy="233148"/>
          </a:xfrm>
        </p:grpSpPr>
        <p:sp>
          <p:nvSpPr>
            <p:cNvPr id="425" name="SMARTInkShape-499"/>
            <p:cNvSpPr/>
            <p:nvPr>
              <p:custDataLst>
                <p:tags r:id="rId72"/>
              </p:custDataLst>
            </p:nvPr>
          </p:nvSpPr>
          <p:spPr>
            <a:xfrm>
              <a:off x="3040380" y="1652454"/>
              <a:ext cx="176967" cy="101901"/>
            </a:xfrm>
            <a:custGeom>
              <a:avLst/>
              <a:gdLst/>
              <a:ahLst/>
              <a:cxnLst/>
              <a:rect l="0" t="0" r="0" b="0"/>
              <a:pathLst>
                <a:path w="176967" h="101901">
                  <a:moveTo>
                    <a:pt x="45720" y="56331"/>
                  </a:moveTo>
                  <a:lnTo>
                    <a:pt x="45720" y="56331"/>
                  </a:lnTo>
                  <a:lnTo>
                    <a:pt x="45720" y="65010"/>
                  </a:lnTo>
                  <a:lnTo>
                    <a:pt x="44027" y="68232"/>
                  </a:lnTo>
                  <a:lnTo>
                    <a:pt x="42686" y="69980"/>
                  </a:lnTo>
                  <a:lnTo>
                    <a:pt x="41196" y="75309"/>
                  </a:lnTo>
                  <a:lnTo>
                    <a:pt x="40240" y="86044"/>
                  </a:lnTo>
                  <a:lnTo>
                    <a:pt x="41803" y="90280"/>
                  </a:lnTo>
                  <a:lnTo>
                    <a:pt x="47980" y="98174"/>
                  </a:lnTo>
                  <a:lnTo>
                    <a:pt x="54980" y="100328"/>
                  </a:lnTo>
                  <a:lnTo>
                    <a:pt x="81513" y="101900"/>
                  </a:lnTo>
                  <a:lnTo>
                    <a:pt x="97600" y="100313"/>
                  </a:lnTo>
                  <a:lnTo>
                    <a:pt x="114432" y="94128"/>
                  </a:lnTo>
                  <a:lnTo>
                    <a:pt x="142385" y="77806"/>
                  </a:lnTo>
                  <a:lnTo>
                    <a:pt x="169516" y="52440"/>
                  </a:lnTo>
                  <a:lnTo>
                    <a:pt x="173765" y="44865"/>
                  </a:lnTo>
                  <a:lnTo>
                    <a:pt x="176493" y="29654"/>
                  </a:lnTo>
                  <a:lnTo>
                    <a:pt x="176966" y="18229"/>
                  </a:lnTo>
                  <a:lnTo>
                    <a:pt x="175762" y="15054"/>
                  </a:lnTo>
                  <a:lnTo>
                    <a:pt x="171038" y="9834"/>
                  </a:lnTo>
                  <a:lnTo>
                    <a:pt x="158205" y="3325"/>
                  </a:lnTo>
                  <a:lnTo>
                    <a:pt x="131604" y="0"/>
                  </a:lnTo>
                  <a:lnTo>
                    <a:pt x="104963" y="694"/>
                  </a:lnTo>
                  <a:lnTo>
                    <a:pt x="84115" y="5356"/>
                  </a:lnTo>
                  <a:lnTo>
                    <a:pt x="63843" y="11662"/>
                  </a:lnTo>
                  <a:lnTo>
                    <a:pt x="40128" y="19991"/>
                  </a:lnTo>
                  <a:lnTo>
                    <a:pt x="11877" y="29491"/>
                  </a:lnTo>
                  <a:lnTo>
                    <a:pt x="0" y="334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6" name="SMARTInkShape-500"/>
            <p:cNvSpPr/>
            <p:nvPr>
              <p:custDataLst>
                <p:tags r:id="rId73"/>
              </p:custDataLst>
            </p:nvPr>
          </p:nvSpPr>
          <p:spPr>
            <a:xfrm>
              <a:off x="2921237" y="1674656"/>
              <a:ext cx="130466" cy="79513"/>
            </a:xfrm>
            <a:custGeom>
              <a:avLst/>
              <a:gdLst/>
              <a:ahLst/>
              <a:cxnLst/>
              <a:rect l="0" t="0" r="0" b="0"/>
              <a:pathLst>
                <a:path w="130466" h="79513">
                  <a:moveTo>
                    <a:pt x="21988" y="11269"/>
                  </a:moveTo>
                  <a:lnTo>
                    <a:pt x="21988" y="11269"/>
                  </a:lnTo>
                  <a:lnTo>
                    <a:pt x="14033" y="11269"/>
                  </a:lnTo>
                  <a:lnTo>
                    <a:pt x="12875" y="11904"/>
                  </a:lnTo>
                  <a:lnTo>
                    <a:pt x="12103" y="12962"/>
                  </a:lnTo>
                  <a:lnTo>
                    <a:pt x="10610" y="15832"/>
                  </a:lnTo>
                  <a:lnTo>
                    <a:pt x="6834" y="21017"/>
                  </a:lnTo>
                  <a:lnTo>
                    <a:pt x="4798" y="26575"/>
                  </a:lnTo>
                  <a:lnTo>
                    <a:pt x="1090" y="32879"/>
                  </a:lnTo>
                  <a:lnTo>
                    <a:pt x="0" y="39077"/>
                  </a:lnTo>
                  <a:lnTo>
                    <a:pt x="4125" y="57865"/>
                  </a:lnTo>
                  <a:lnTo>
                    <a:pt x="6217" y="62247"/>
                  </a:lnTo>
                  <a:lnTo>
                    <a:pt x="7664" y="64304"/>
                  </a:lnTo>
                  <a:lnTo>
                    <a:pt x="15768" y="70234"/>
                  </a:lnTo>
                  <a:lnTo>
                    <a:pt x="33812" y="77291"/>
                  </a:lnTo>
                  <a:lnTo>
                    <a:pt x="57208" y="79512"/>
                  </a:lnTo>
                  <a:lnTo>
                    <a:pt x="78686" y="79147"/>
                  </a:lnTo>
                  <a:lnTo>
                    <a:pt x="103696" y="70095"/>
                  </a:lnTo>
                  <a:lnTo>
                    <a:pt x="114637" y="63906"/>
                  </a:lnTo>
                  <a:lnTo>
                    <a:pt x="126421" y="50154"/>
                  </a:lnTo>
                  <a:lnTo>
                    <a:pt x="128727" y="44215"/>
                  </a:lnTo>
                  <a:lnTo>
                    <a:pt x="130465" y="18810"/>
                  </a:lnTo>
                  <a:lnTo>
                    <a:pt x="128832" y="12927"/>
                  </a:lnTo>
                  <a:lnTo>
                    <a:pt x="122609" y="3976"/>
                  </a:lnTo>
                  <a:lnTo>
                    <a:pt x="117297" y="1678"/>
                  </a:lnTo>
                  <a:lnTo>
                    <a:pt x="91598" y="0"/>
                  </a:lnTo>
                  <a:lnTo>
                    <a:pt x="77750" y="1580"/>
                  </a:lnTo>
                  <a:lnTo>
                    <a:pt x="67726" y="5058"/>
                  </a:lnTo>
                  <a:lnTo>
                    <a:pt x="47006" y="21230"/>
                  </a:lnTo>
                  <a:lnTo>
                    <a:pt x="31870" y="48613"/>
                  </a:lnTo>
                  <a:lnTo>
                    <a:pt x="28938" y="57541"/>
                  </a:lnTo>
                  <a:lnTo>
                    <a:pt x="29161" y="59897"/>
                  </a:lnTo>
                  <a:lnTo>
                    <a:pt x="31103" y="64208"/>
                  </a:lnTo>
                  <a:lnTo>
                    <a:pt x="38800" y="70205"/>
                  </a:lnTo>
                  <a:lnTo>
                    <a:pt x="49124" y="72970"/>
                  </a:lnTo>
                  <a:lnTo>
                    <a:pt x="64625" y="73269"/>
                  </a:lnTo>
                  <a:lnTo>
                    <a:pt x="86889" y="67065"/>
                  </a:lnTo>
                  <a:lnTo>
                    <a:pt x="96283" y="627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7" name="SMARTInkShape-501"/>
            <p:cNvSpPr/>
            <p:nvPr>
              <p:custDataLst>
                <p:tags r:id="rId74"/>
              </p:custDataLst>
            </p:nvPr>
          </p:nvSpPr>
          <p:spPr>
            <a:xfrm>
              <a:off x="2726055" y="1617701"/>
              <a:ext cx="200026" cy="147894"/>
            </a:xfrm>
            <a:custGeom>
              <a:avLst/>
              <a:gdLst/>
              <a:ahLst/>
              <a:cxnLst/>
              <a:rect l="0" t="0" r="0" b="0"/>
              <a:pathLst>
                <a:path w="200026" h="147894">
                  <a:moveTo>
                    <a:pt x="0" y="11074"/>
                  </a:moveTo>
                  <a:lnTo>
                    <a:pt x="0" y="11074"/>
                  </a:lnTo>
                  <a:lnTo>
                    <a:pt x="3034" y="11074"/>
                  </a:lnTo>
                  <a:lnTo>
                    <a:pt x="6217" y="9380"/>
                  </a:lnTo>
                  <a:lnTo>
                    <a:pt x="9748" y="7146"/>
                  </a:lnTo>
                  <a:lnTo>
                    <a:pt x="15941" y="5889"/>
                  </a:lnTo>
                  <a:lnTo>
                    <a:pt x="41851" y="3697"/>
                  </a:lnTo>
                  <a:lnTo>
                    <a:pt x="69934" y="0"/>
                  </a:lnTo>
                  <a:lnTo>
                    <a:pt x="79977" y="437"/>
                  </a:lnTo>
                  <a:lnTo>
                    <a:pt x="108471" y="6708"/>
                  </a:lnTo>
                  <a:lnTo>
                    <a:pt x="114885" y="9769"/>
                  </a:lnTo>
                  <a:lnTo>
                    <a:pt x="117735" y="13246"/>
                  </a:lnTo>
                  <a:lnTo>
                    <a:pt x="119340" y="18773"/>
                  </a:lnTo>
                  <a:lnTo>
                    <a:pt x="118295" y="20652"/>
                  </a:lnTo>
                  <a:lnTo>
                    <a:pt x="93129" y="43795"/>
                  </a:lnTo>
                  <a:lnTo>
                    <a:pt x="66662" y="69514"/>
                  </a:lnTo>
                  <a:lnTo>
                    <a:pt x="55876" y="77637"/>
                  </a:lnTo>
                  <a:lnTo>
                    <a:pt x="40153" y="102619"/>
                  </a:lnTo>
                  <a:lnTo>
                    <a:pt x="36027" y="112282"/>
                  </a:lnTo>
                  <a:lnTo>
                    <a:pt x="35448" y="114741"/>
                  </a:lnTo>
                  <a:lnTo>
                    <a:pt x="36498" y="120860"/>
                  </a:lnTo>
                  <a:lnTo>
                    <a:pt x="37667" y="124270"/>
                  </a:lnTo>
                  <a:lnTo>
                    <a:pt x="42352" y="129751"/>
                  </a:lnTo>
                  <a:lnTo>
                    <a:pt x="60241" y="142402"/>
                  </a:lnTo>
                  <a:lnTo>
                    <a:pt x="69954" y="145642"/>
                  </a:lnTo>
                  <a:lnTo>
                    <a:pt x="97336" y="147893"/>
                  </a:lnTo>
                  <a:lnTo>
                    <a:pt x="123978" y="147532"/>
                  </a:lnTo>
                  <a:lnTo>
                    <a:pt x="148244" y="143697"/>
                  </a:lnTo>
                  <a:lnTo>
                    <a:pt x="159231" y="141773"/>
                  </a:lnTo>
                  <a:lnTo>
                    <a:pt x="186232" y="126660"/>
                  </a:lnTo>
                  <a:lnTo>
                    <a:pt x="200025" y="1139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8" name="SMARTInkShape-502"/>
            <p:cNvSpPr/>
            <p:nvPr>
              <p:custDataLst>
                <p:tags r:id="rId75"/>
              </p:custDataLst>
            </p:nvPr>
          </p:nvSpPr>
          <p:spPr>
            <a:xfrm>
              <a:off x="2514600" y="1685925"/>
              <a:ext cx="80011" cy="5716"/>
            </a:xfrm>
            <a:custGeom>
              <a:avLst/>
              <a:gdLst/>
              <a:ahLst/>
              <a:cxnLst/>
              <a:rect l="0" t="0" r="0" b="0"/>
              <a:pathLst>
                <a:path w="80011" h="5716">
                  <a:moveTo>
                    <a:pt x="0" y="5715"/>
                  </a:moveTo>
                  <a:lnTo>
                    <a:pt x="0" y="5715"/>
                  </a:lnTo>
                  <a:lnTo>
                    <a:pt x="27034" y="5715"/>
                  </a:lnTo>
                  <a:lnTo>
                    <a:pt x="51985" y="4021"/>
                  </a:lnTo>
                  <a:lnTo>
                    <a:pt x="8001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9" name="SMARTInkShape-503"/>
            <p:cNvSpPr/>
            <p:nvPr>
              <p:custDataLst>
                <p:tags r:id="rId76"/>
              </p:custDataLst>
            </p:nvPr>
          </p:nvSpPr>
          <p:spPr>
            <a:xfrm>
              <a:off x="2440305" y="1725930"/>
              <a:ext cx="142503" cy="5716"/>
            </a:xfrm>
            <a:custGeom>
              <a:avLst/>
              <a:gdLst/>
              <a:ahLst/>
              <a:cxnLst/>
              <a:rect l="0" t="0" r="0" b="0"/>
              <a:pathLst>
                <a:path w="142503" h="5716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7954" y="5480"/>
                  </a:lnTo>
                  <a:lnTo>
                    <a:pt x="34650" y="5701"/>
                  </a:lnTo>
                  <a:lnTo>
                    <a:pt x="58075" y="5713"/>
                  </a:lnTo>
                  <a:lnTo>
                    <a:pt x="85847" y="5715"/>
                  </a:lnTo>
                  <a:lnTo>
                    <a:pt x="113681" y="5715"/>
                  </a:lnTo>
                  <a:lnTo>
                    <a:pt x="142037" y="5715"/>
                  </a:lnTo>
                  <a:lnTo>
                    <a:pt x="142502" y="5715"/>
                  </a:lnTo>
                  <a:lnTo>
                    <a:pt x="1371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0" name="SMARTInkShape-504"/>
            <p:cNvSpPr/>
            <p:nvPr>
              <p:custDataLst>
                <p:tags r:id="rId77"/>
              </p:custDataLst>
            </p:nvPr>
          </p:nvSpPr>
          <p:spPr>
            <a:xfrm>
              <a:off x="2326005" y="1708785"/>
              <a:ext cx="57151" cy="113958"/>
            </a:xfrm>
            <a:custGeom>
              <a:avLst/>
              <a:gdLst/>
              <a:ahLst/>
              <a:cxnLst/>
              <a:rect l="0" t="0" r="0" b="0"/>
              <a:pathLst>
                <a:path w="57151" h="113958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5185" y="635"/>
                  </a:lnTo>
                  <a:lnTo>
                    <a:pt x="6336" y="12013"/>
                  </a:lnTo>
                  <a:lnTo>
                    <a:pt x="9639" y="20352"/>
                  </a:lnTo>
                  <a:lnTo>
                    <a:pt x="11534" y="30231"/>
                  </a:lnTo>
                  <a:lnTo>
                    <a:pt x="15200" y="38732"/>
                  </a:lnTo>
                  <a:lnTo>
                    <a:pt x="17204" y="51481"/>
                  </a:lnTo>
                  <a:lnTo>
                    <a:pt x="21555" y="63815"/>
                  </a:lnTo>
                  <a:lnTo>
                    <a:pt x="24167" y="74576"/>
                  </a:lnTo>
                  <a:lnTo>
                    <a:pt x="35516" y="102376"/>
                  </a:lnTo>
                  <a:lnTo>
                    <a:pt x="42152" y="110392"/>
                  </a:lnTo>
                  <a:lnTo>
                    <a:pt x="45828" y="112563"/>
                  </a:lnTo>
                  <a:lnTo>
                    <a:pt x="50327" y="113957"/>
                  </a:lnTo>
                  <a:lnTo>
                    <a:pt x="52636" y="112454"/>
                  </a:lnTo>
                  <a:lnTo>
                    <a:pt x="57150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1" name="SMARTInkShape-505"/>
            <p:cNvSpPr/>
            <p:nvPr>
              <p:custDataLst>
                <p:tags r:id="rId78"/>
              </p:custDataLst>
            </p:nvPr>
          </p:nvSpPr>
          <p:spPr>
            <a:xfrm>
              <a:off x="2348865" y="1697355"/>
              <a:ext cx="22861" cy="11431"/>
            </a:xfrm>
            <a:custGeom>
              <a:avLst/>
              <a:gdLst/>
              <a:ahLst/>
              <a:cxnLst/>
              <a:rect l="0" t="0" r="0" b="0"/>
              <a:pathLst>
                <a:path w="22861" h="11431">
                  <a:moveTo>
                    <a:pt x="22860" y="0"/>
                  </a:moveTo>
                  <a:lnTo>
                    <a:pt x="22860" y="0"/>
                  </a:lnTo>
                  <a:lnTo>
                    <a:pt x="19826" y="0"/>
                  </a:lnTo>
                  <a:lnTo>
                    <a:pt x="18933" y="635"/>
                  </a:lnTo>
                  <a:lnTo>
                    <a:pt x="18337" y="1693"/>
                  </a:lnTo>
                  <a:lnTo>
                    <a:pt x="17939" y="3034"/>
                  </a:lnTo>
                  <a:lnTo>
                    <a:pt x="17040" y="3928"/>
                  </a:lnTo>
                  <a:lnTo>
                    <a:pt x="11033" y="7055"/>
                  </a:lnTo>
                  <a:lnTo>
                    <a:pt x="6765" y="10566"/>
                  </a:lnTo>
                  <a:lnTo>
                    <a:pt x="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2" name="SMARTInkShape-506"/>
            <p:cNvSpPr/>
            <p:nvPr>
              <p:custDataLst>
                <p:tags r:id="rId79"/>
              </p:custDataLst>
            </p:nvPr>
          </p:nvSpPr>
          <p:spPr>
            <a:xfrm>
              <a:off x="2206105" y="1589595"/>
              <a:ext cx="164386" cy="210258"/>
            </a:xfrm>
            <a:custGeom>
              <a:avLst/>
              <a:gdLst/>
              <a:ahLst/>
              <a:cxnLst/>
              <a:rect l="0" t="0" r="0" b="0"/>
              <a:pathLst>
                <a:path w="164386" h="210258">
                  <a:moveTo>
                    <a:pt x="57035" y="56325"/>
                  </a:moveTo>
                  <a:lnTo>
                    <a:pt x="57035" y="56325"/>
                  </a:lnTo>
                  <a:lnTo>
                    <a:pt x="32976" y="81654"/>
                  </a:lnTo>
                  <a:lnTo>
                    <a:pt x="17945" y="104540"/>
                  </a:lnTo>
                  <a:lnTo>
                    <a:pt x="6533" y="131677"/>
                  </a:lnTo>
                  <a:lnTo>
                    <a:pt x="1198" y="158275"/>
                  </a:lnTo>
                  <a:lnTo>
                    <a:pt x="58" y="185956"/>
                  </a:lnTo>
                  <a:lnTo>
                    <a:pt x="0" y="190370"/>
                  </a:lnTo>
                  <a:lnTo>
                    <a:pt x="1232" y="193948"/>
                  </a:lnTo>
                  <a:lnTo>
                    <a:pt x="12770" y="206379"/>
                  </a:lnTo>
                  <a:lnTo>
                    <a:pt x="18524" y="208741"/>
                  </a:lnTo>
                  <a:lnTo>
                    <a:pt x="32565" y="210257"/>
                  </a:lnTo>
                  <a:lnTo>
                    <a:pt x="51496" y="205994"/>
                  </a:lnTo>
                  <a:lnTo>
                    <a:pt x="75081" y="197186"/>
                  </a:lnTo>
                  <a:lnTo>
                    <a:pt x="91592" y="185480"/>
                  </a:lnTo>
                  <a:lnTo>
                    <a:pt x="115412" y="160587"/>
                  </a:lnTo>
                  <a:lnTo>
                    <a:pt x="125525" y="150924"/>
                  </a:lnTo>
                  <a:lnTo>
                    <a:pt x="142366" y="125717"/>
                  </a:lnTo>
                  <a:lnTo>
                    <a:pt x="152380" y="106307"/>
                  </a:lnTo>
                  <a:lnTo>
                    <a:pt x="161452" y="80027"/>
                  </a:lnTo>
                  <a:lnTo>
                    <a:pt x="164385" y="62289"/>
                  </a:lnTo>
                  <a:lnTo>
                    <a:pt x="160934" y="35191"/>
                  </a:lnTo>
                  <a:lnTo>
                    <a:pt x="160591" y="30806"/>
                  </a:lnTo>
                  <a:lnTo>
                    <a:pt x="156823" y="22546"/>
                  </a:lnTo>
                  <a:lnTo>
                    <a:pt x="150915" y="15277"/>
                  </a:lnTo>
                  <a:lnTo>
                    <a:pt x="133055" y="3349"/>
                  </a:lnTo>
                  <a:lnTo>
                    <a:pt x="114032" y="0"/>
                  </a:lnTo>
                  <a:lnTo>
                    <a:pt x="101369" y="54"/>
                  </a:lnTo>
                  <a:lnTo>
                    <a:pt x="78834" y="7162"/>
                  </a:lnTo>
                  <a:lnTo>
                    <a:pt x="65470" y="15653"/>
                  </a:lnTo>
                  <a:lnTo>
                    <a:pt x="59090" y="24278"/>
                  </a:lnTo>
                  <a:lnTo>
                    <a:pt x="43853" y="50905"/>
                  </a:lnTo>
                  <a:lnTo>
                    <a:pt x="37325" y="68477"/>
                  </a:lnTo>
                  <a:lnTo>
                    <a:pt x="35743" y="88853"/>
                  </a:lnTo>
                  <a:lnTo>
                    <a:pt x="39649" y="107238"/>
                  </a:lnTo>
                  <a:lnTo>
                    <a:pt x="50763" y="128951"/>
                  </a:lnTo>
                  <a:lnTo>
                    <a:pt x="57035" y="136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34" name="SMARTInkShape-507"/>
          <p:cNvSpPr/>
          <p:nvPr>
            <p:custDataLst>
              <p:tags r:id="rId3"/>
            </p:custDataLst>
          </p:nvPr>
        </p:nvSpPr>
        <p:spPr>
          <a:xfrm>
            <a:off x="4400571" y="3486150"/>
            <a:ext cx="222865" cy="194296"/>
          </a:xfrm>
          <a:custGeom>
            <a:avLst/>
            <a:gdLst/>
            <a:ahLst/>
            <a:cxnLst/>
            <a:rect l="0" t="0" r="0" b="0"/>
            <a:pathLst>
              <a:path w="222865" h="194296">
                <a:moveTo>
                  <a:pt x="68559" y="0"/>
                </a:moveTo>
                <a:lnTo>
                  <a:pt x="68559" y="0"/>
                </a:lnTo>
                <a:lnTo>
                  <a:pt x="68559" y="7955"/>
                </a:lnTo>
                <a:lnTo>
                  <a:pt x="63079" y="33287"/>
                </a:lnTo>
                <a:lnTo>
                  <a:pt x="57944" y="58358"/>
                </a:lnTo>
                <a:lnTo>
                  <a:pt x="51019" y="79667"/>
                </a:lnTo>
                <a:lnTo>
                  <a:pt x="42472" y="102942"/>
                </a:lnTo>
                <a:lnTo>
                  <a:pt x="35606" y="131338"/>
                </a:lnTo>
                <a:lnTo>
                  <a:pt x="32693" y="149772"/>
                </a:lnTo>
                <a:lnTo>
                  <a:pt x="29780" y="160370"/>
                </a:lnTo>
                <a:lnTo>
                  <a:pt x="28575" y="187726"/>
                </a:lnTo>
                <a:lnTo>
                  <a:pt x="28554" y="194295"/>
                </a:lnTo>
                <a:lnTo>
                  <a:pt x="28554" y="186354"/>
                </a:lnTo>
                <a:lnTo>
                  <a:pt x="26861" y="182731"/>
                </a:lnTo>
                <a:lnTo>
                  <a:pt x="24626" y="179004"/>
                </a:lnTo>
                <a:lnTo>
                  <a:pt x="23369" y="172700"/>
                </a:lnTo>
                <a:lnTo>
                  <a:pt x="22361" y="163706"/>
                </a:lnTo>
                <a:lnTo>
                  <a:pt x="8682" y="135511"/>
                </a:lnTo>
                <a:lnTo>
                  <a:pt x="7022" y="129865"/>
                </a:lnTo>
                <a:lnTo>
                  <a:pt x="5234" y="116749"/>
                </a:lnTo>
                <a:lnTo>
                  <a:pt x="1818" y="110016"/>
                </a:lnTo>
                <a:lnTo>
                  <a:pt x="0" y="88812"/>
                </a:lnTo>
                <a:lnTo>
                  <a:pt x="1682" y="85404"/>
                </a:lnTo>
                <a:lnTo>
                  <a:pt x="3019" y="83606"/>
                </a:lnTo>
                <a:lnTo>
                  <a:pt x="6198" y="81608"/>
                </a:lnTo>
                <a:lnTo>
                  <a:pt x="9728" y="80085"/>
                </a:lnTo>
                <a:lnTo>
                  <a:pt x="13414" y="77292"/>
                </a:lnTo>
                <a:lnTo>
                  <a:pt x="18862" y="75627"/>
                </a:lnTo>
                <a:lnTo>
                  <a:pt x="43896" y="71339"/>
                </a:lnTo>
                <a:lnTo>
                  <a:pt x="69074" y="68943"/>
                </a:lnTo>
                <a:lnTo>
                  <a:pt x="97202" y="68628"/>
                </a:lnTo>
                <a:lnTo>
                  <a:pt x="122684" y="68586"/>
                </a:lnTo>
                <a:lnTo>
                  <a:pt x="149773" y="69215"/>
                </a:lnTo>
                <a:lnTo>
                  <a:pt x="161178" y="73103"/>
                </a:lnTo>
                <a:lnTo>
                  <a:pt x="180777" y="74883"/>
                </a:lnTo>
                <a:lnTo>
                  <a:pt x="188539" y="78809"/>
                </a:lnTo>
                <a:lnTo>
                  <a:pt x="214714" y="85816"/>
                </a:lnTo>
                <a:lnTo>
                  <a:pt x="222864" y="9144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38" name="SMARTInkShape-Group141"/>
          <p:cNvGrpSpPr/>
          <p:nvPr/>
        </p:nvGrpSpPr>
        <p:grpSpPr>
          <a:xfrm>
            <a:off x="2846256" y="2983232"/>
            <a:ext cx="1319980" cy="417194"/>
            <a:chOff x="2846256" y="2983232"/>
            <a:chExt cx="1319980" cy="417194"/>
          </a:xfrm>
        </p:grpSpPr>
        <p:sp>
          <p:nvSpPr>
            <p:cNvPr id="435" name="SMARTInkShape-508"/>
            <p:cNvSpPr/>
            <p:nvPr>
              <p:custDataLst>
                <p:tags r:id="rId69"/>
              </p:custDataLst>
            </p:nvPr>
          </p:nvSpPr>
          <p:spPr>
            <a:xfrm>
              <a:off x="3657600" y="3148965"/>
              <a:ext cx="508636" cy="251461"/>
            </a:xfrm>
            <a:custGeom>
              <a:avLst/>
              <a:gdLst/>
              <a:ahLst/>
              <a:cxnLst/>
              <a:rect l="0" t="0" r="0" b="0"/>
              <a:pathLst>
                <a:path w="508636" h="251461">
                  <a:moveTo>
                    <a:pt x="0" y="0"/>
                  </a:moveTo>
                  <a:lnTo>
                    <a:pt x="0" y="0"/>
                  </a:lnTo>
                  <a:lnTo>
                    <a:pt x="27808" y="0"/>
                  </a:lnTo>
                  <a:lnTo>
                    <a:pt x="55510" y="0"/>
                  </a:lnTo>
                  <a:lnTo>
                    <a:pt x="82566" y="0"/>
                  </a:lnTo>
                  <a:lnTo>
                    <a:pt x="97277" y="635"/>
                  </a:lnTo>
                  <a:lnTo>
                    <a:pt x="120909" y="4920"/>
                  </a:lnTo>
                  <a:lnTo>
                    <a:pt x="147015" y="7304"/>
                  </a:lnTo>
                  <a:lnTo>
                    <a:pt x="161247" y="10207"/>
                  </a:lnTo>
                  <a:lnTo>
                    <a:pt x="188121" y="15197"/>
                  </a:lnTo>
                  <a:lnTo>
                    <a:pt x="212271" y="19922"/>
                  </a:lnTo>
                  <a:lnTo>
                    <a:pt x="240137" y="28689"/>
                  </a:lnTo>
                  <a:lnTo>
                    <a:pt x="267984" y="34188"/>
                  </a:lnTo>
                  <a:lnTo>
                    <a:pt x="292261" y="42147"/>
                  </a:lnTo>
                  <a:lnTo>
                    <a:pt x="313847" y="50212"/>
                  </a:lnTo>
                  <a:lnTo>
                    <a:pt x="338000" y="63982"/>
                  </a:lnTo>
                  <a:lnTo>
                    <a:pt x="364174" y="78714"/>
                  </a:lnTo>
                  <a:lnTo>
                    <a:pt x="388529" y="93927"/>
                  </a:lnTo>
                  <a:lnTo>
                    <a:pt x="412346" y="112472"/>
                  </a:lnTo>
                  <a:lnTo>
                    <a:pt x="437891" y="135262"/>
                  </a:lnTo>
                  <a:lnTo>
                    <a:pt x="464170" y="162560"/>
                  </a:lnTo>
                  <a:lnTo>
                    <a:pt x="481858" y="189970"/>
                  </a:lnTo>
                  <a:lnTo>
                    <a:pt x="488354" y="201773"/>
                  </a:lnTo>
                  <a:lnTo>
                    <a:pt x="497523" y="228590"/>
                  </a:lnTo>
                  <a:lnTo>
                    <a:pt x="501321" y="238334"/>
                  </a:lnTo>
                  <a:lnTo>
                    <a:pt x="502845" y="243086"/>
                  </a:lnTo>
                  <a:lnTo>
                    <a:pt x="508635" y="251460"/>
                  </a:lnTo>
                  <a:lnTo>
                    <a:pt x="508635" y="246539"/>
                  </a:lnTo>
                  <a:lnTo>
                    <a:pt x="508000" y="246275"/>
                  </a:lnTo>
                  <a:lnTo>
                    <a:pt x="502920" y="2457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6" name="SMARTInkShape-509"/>
            <p:cNvSpPr/>
            <p:nvPr>
              <p:custDataLst>
                <p:tags r:id="rId70"/>
              </p:custDataLst>
            </p:nvPr>
          </p:nvSpPr>
          <p:spPr>
            <a:xfrm>
              <a:off x="2846256" y="3219981"/>
              <a:ext cx="194125" cy="37548"/>
            </a:xfrm>
            <a:custGeom>
              <a:avLst/>
              <a:gdLst/>
              <a:ahLst/>
              <a:cxnLst/>
              <a:rect l="0" t="0" r="0" b="0"/>
              <a:pathLst>
                <a:path w="194125" h="37548">
                  <a:moveTo>
                    <a:pt x="194124" y="8994"/>
                  </a:moveTo>
                  <a:lnTo>
                    <a:pt x="194124" y="8994"/>
                  </a:lnTo>
                  <a:lnTo>
                    <a:pt x="189203" y="4073"/>
                  </a:lnTo>
                  <a:lnTo>
                    <a:pt x="185610" y="3514"/>
                  </a:lnTo>
                  <a:lnTo>
                    <a:pt x="180524" y="3349"/>
                  </a:lnTo>
                  <a:lnTo>
                    <a:pt x="176861" y="1617"/>
                  </a:lnTo>
                  <a:lnTo>
                    <a:pt x="174995" y="266"/>
                  </a:lnTo>
                  <a:lnTo>
                    <a:pt x="173117" y="0"/>
                  </a:lnTo>
                  <a:lnTo>
                    <a:pt x="146939" y="3114"/>
                  </a:lnTo>
                  <a:lnTo>
                    <a:pt x="118906" y="8185"/>
                  </a:lnTo>
                  <a:lnTo>
                    <a:pt x="92859" y="13397"/>
                  </a:lnTo>
                  <a:lnTo>
                    <a:pt x="68711" y="18847"/>
                  </a:lnTo>
                  <a:lnTo>
                    <a:pt x="45597" y="23146"/>
                  </a:lnTo>
                  <a:lnTo>
                    <a:pt x="17317" y="30797"/>
                  </a:lnTo>
                  <a:lnTo>
                    <a:pt x="4589" y="32280"/>
                  </a:lnTo>
                  <a:lnTo>
                    <a:pt x="2997" y="33408"/>
                  </a:lnTo>
                  <a:lnTo>
                    <a:pt x="0" y="37326"/>
                  </a:lnTo>
                  <a:lnTo>
                    <a:pt x="12706" y="37547"/>
                  </a:lnTo>
                  <a:lnTo>
                    <a:pt x="37959" y="32206"/>
                  </a:lnTo>
                  <a:lnTo>
                    <a:pt x="51249" y="318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7" name="SMARTInkShape-510"/>
            <p:cNvSpPr/>
            <p:nvPr>
              <p:custDataLst>
                <p:tags r:id="rId71"/>
              </p:custDataLst>
            </p:nvPr>
          </p:nvSpPr>
          <p:spPr>
            <a:xfrm>
              <a:off x="3017551" y="2983232"/>
              <a:ext cx="674310" cy="329042"/>
            </a:xfrm>
            <a:custGeom>
              <a:avLst/>
              <a:gdLst/>
              <a:ahLst/>
              <a:cxnLst/>
              <a:rect l="0" t="0" r="0" b="0"/>
              <a:pathLst>
                <a:path w="674310" h="329042">
                  <a:moveTo>
                    <a:pt x="445739" y="11428"/>
                  </a:moveTo>
                  <a:lnTo>
                    <a:pt x="445739" y="11428"/>
                  </a:lnTo>
                  <a:lnTo>
                    <a:pt x="417203" y="9735"/>
                  </a:lnTo>
                  <a:lnTo>
                    <a:pt x="394312" y="6507"/>
                  </a:lnTo>
                  <a:lnTo>
                    <a:pt x="371446" y="1942"/>
                  </a:lnTo>
                  <a:lnTo>
                    <a:pt x="348584" y="382"/>
                  </a:lnTo>
                  <a:lnTo>
                    <a:pt x="325724" y="74"/>
                  </a:lnTo>
                  <a:lnTo>
                    <a:pt x="297149" y="8"/>
                  </a:lnTo>
                  <a:lnTo>
                    <a:pt x="271255" y="0"/>
                  </a:lnTo>
                  <a:lnTo>
                    <a:pt x="244974" y="3926"/>
                  </a:lnTo>
                  <a:lnTo>
                    <a:pt x="220871" y="5818"/>
                  </a:lnTo>
                  <a:lnTo>
                    <a:pt x="193323" y="11825"/>
                  </a:lnTo>
                  <a:lnTo>
                    <a:pt x="171135" y="17261"/>
                  </a:lnTo>
                  <a:lnTo>
                    <a:pt x="143917" y="24786"/>
                  </a:lnTo>
                  <a:lnTo>
                    <a:pt x="116269" y="36315"/>
                  </a:lnTo>
                  <a:lnTo>
                    <a:pt x="90110" y="47059"/>
                  </a:lnTo>
                  <a:lnTo>
                    <a:pt x="66740" y="61223"/>
                  </a:lnTo>
                  <a:lnTo>
                    <a:pt x="39021" y="83841"/>
                  </a:lnTo>
                  <a:lnTo>
                    <a:pt x="15482" y="110489"/>
                  </a:lnTo>
                  <a:lnTo>
                    <a:pt x="4066" y="129538"/>
                  </a:lnTo>
                  <a:lnTo>
                    <a:pt x="778" y="144143"/>
                  </a:lnTo>
                  <a:lnTo>
                    <a:pt x="0" y="169778"/>
                  </a:lnTo>
                  <a:lnTo>
                    <a:pt x="3012" y="181043"/>
                  </a:lnTo>
                  <a:lnTo>
                    <a:pt x="17158" y="206094"/>
                  </a:lnTo>
                  <a:lnTo>
                    <a:pt x="21579" y="212881"/>
                  </a:lnTo>
                  <a:lnTo>
                    <a:pt x="49448" y="238166"/>
                  </a:lnTo>
                  <a:lnTo>
                    <a:pt x="66888" y="252491"/>
                  </a:lnTo>
                  <a:lnTo>
                    <a:pt x="94446" y="267750"/>
                  </a:lnTo>
                  <a:lnTo>
                    <a:pt x="120384" y="279670"/>
                  </a:lnTo>
                  <a:lnTo>
                    <a:pt x="148612" y="289510"/>
                  </a:lnTo>
                  <a:lnTo>
                    <a:pt x="177141" y="299076"/>
                  </a:lnTo>
                  <a:lnTo>
                    <a:pt x="205710" y="308607"/>
                  </a:lnTo>
                  <a:lnTo>
                    <a:pt x="228569" y="313194"/>
                  </a:lnTo>
                  <a:lnTo>
                    <a:pt x="255357" y="318028"/>
                  </a:lnTo>
                  <a:lnTo>
                    <a:pt x="279651" y="321334"/>
                  </a:lnTo>
                  <a:lnTo>
                    <a:pt x="305828" y="324880"/>
                  </a:lnTo>
                  <a:lnTo>
                    <a:pt x="327943" y="325494"/>
                  </a:lnTo>
                  <a:lnTo>
                    <a:pt x="353608" y="325702"/>
                  </a:lnTo>
                  <a:lnTo>
                    <a:pt x="378716" y="327436"/>
                  </a:lnTo>
                  <a:lnTo>
                    <a:pt x="392456" y="329041"/>
                  </a:lnTo>
                  <a:lnTo>
                    <a:pt x="416799" y="326591"/>
                  </a:lnTo>
                  <a:lnTo>
                    <a:pt x="442986" y="322884"/>
                  </a:lnTo>
                  <a:lnTo>
                    <a:pt x="468055" y="319965"/>
                  </a:lnTo>
                  <a:lnTo>
                    <a:pt x="491352" y="315626"/>
                  </a:lnTo>
                  <a:lnTo>
                    <a:pt x="514298" y="311546"/>
                  </a:lnTo>
                  <a:lnTo>
                    <a:pt x="537175" y="303991"/>
                  </a:lnTo>
                  <a:lnTo>
                    <a:pt x="560038" y="292621"/>
                  </a:lnTo>
                  <a:lnTo>
                    <a:pt x="584686" y="281456"/>
                  </a:lnTo>
                  <a:lnTo>
                    <a:pt x="612783" y="264701"/>
                  </a:lnTo>
                  <a:lnTo>
                    <a:pt x="640014" y="239911"/>
                  </a:lnTo>
                  <a:lnTo>
                    <a:pt x="656689" y="221681"/>
                  </a:lnTo>
                  <a:lnTo>
                    <a:pt x="670499" y="196143"/>
                  </a:lnTo>
                  <a:lnTo>
                    <a:pt x="673580" y="181594"/>
                  </a:lnTo>
                  <a:lnTo>
                    <a:pt x="674309" y="155972"/>
                  </a:lnTo>
                  <a:lnTo>
                    <a:pt x="671296" y="144708"/>
                  </a:lnTo>
                  <a:lnTo>
                    <a:pt x="660904" y="126832"/>
                  </a:lnTo>
                  <a:lnTo>
                    <a:pt x="655457" y="121351"/>
                  </a:lnTo>
                  <a:lnTo>
                    <a:pt x="627389" y="101836"/>
                  </a:lnTo>
                  <a:lnTo>
                    <a:pt x="604881" y="93515"/>
                  </a:lnTo>
                  <a:lnTo>
                    <a:pt x="583344" y="87679"/>
                  </a:lnTo>
                  <a:lnTo>
                    <a:pt x="557772" y="81928"/>
                  </a:lnTo>
                  <a:lnTo>
                    <a:pt x="532556" y="76837"/>
                  </a:lnTo>
                  <a:lnTo>
                    <a:pt x="512265" y="75424"/>
                  </a:lnTo>
                  <a:lnTo>
                    <a:pt x="490546" y="74796"/>
                  </a:lnTo>
                  <a:lnTo>
                    <a:pt x="468828" y="74516"/>
                  </a:lnTo>
                  <a:lnTo>
                    <a:pt x="448592" y="74392"/>
                  </a:lnTo>
                  <a:lnTo>
                    <a:pt x="427322" y="76030"/>
                  </a:lnTo>
                  <a:lnTo>
                    <a:pt x="400826" y="79222"/>
                  </a:lnTo>
                  <a:lnTo>
                    <a:pt x="371444" y="800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41" name="SMARTInkShape-Group142"/>
          <p:cNvGrpSpPr/>
          <p:nvPr/>
        </p:nvGrpSpPr>
        <p:grpSpPr>
          <a:xfrm>
            <a:off x="3183491" y="3086100"/>
            <a:ext cx="382670" cy="125722"/>
            <a:chOff x="3183491" y="3086100"/>
            <a:chExt cx="382670" cy="125722"/>
          </a:xfrm>
        </p:grpSpPr>
        <p:sp>
          <p:nvSpPr>
            <p:cNvPr id="439" name="SMARTInkShape-511"/>
            <p:cNvSpPr/>
            <p:nvPr>
              <p:custDataLst>
                <p:tags r:id="rId67"/>
              </p:custDataLst>
            </p:nvPr>
          </p:nvSpPr>
          <p:spPr>
            <a:xfrm>
              <a:off x="3360420" y="3086100"/>
              <a:ext cx="205741" cy="125722"/>
            </a:xfrm>
            <a:custGeom>
              <a:avLst/>
              <a:gdLst/>
              <a:ahLst/>
              <a:cxnLst/>
              <a:rect l="0" t="0" r="0" b="0"/>
              <a:pathLst>
                <a:path w="205741" h="125722">
                  <a:moveTo>
                    <a:pt x="0" y="85725"/>
                  </a:moveTo>
                  <a:lnTo>
                    <a:pt x="0" y="85725"/>
                  </a:lnTo>
                  <a:lnTo>
                    <a:pt x="0" y="112401"/>
                  </a:lnTo>
                  <a:lnTo>
                    <a:pt x="0" y="125631"/>
                  </a:lnTo>
                  <a:lnTo>
                    <a:pt x="4920" y="125721"/>
                  </a:lnTo>
                  <a:lnTo>
                    <a:pt x="5185" y="125089"/>
                  </a:lnTo>
                  <a:lnTo>
                    <a:pt x="5480" y="122693"/>
                  </a:lnTo>
                  <a:lnTo>
                    <a:pt x="7304" y="119512"/>
                  </a:lnTo>
                  <a:lnTo>
                    <a:pt x="9596" y="115981"/>
                  </a:lnTo>
                  <a:lnTo>
                    <a:pt x="11521" y="110423"/>
                  </a:lnTo>
                  <a:lnTo>
                    <a:pt x="20495" y="98419"/>
                  </a:lnTo>
                  <a:lnTo>
                    <a:pt x="24086" y="86915"/>
                  </a:lnTo>
                  <a:lnTo>
                    <a:pt x="40037" y="58725"/>
                  </a:lnTo>
                  <a:lnTo>
                    <a:pt x="53342" y="38987"/>
                  </a:lnTo>
                  <a:lnTo>
                    <a:pt x="55457" y="32990"/>
                  </a:lnTo>
                  <a:lnTo>
                    <a:pt x="57033" y="26727"/>
                  </a:lnTo>
                  <a:lnTo>
                    <a:pt x="63218" y="17532"/>
                  </a:lnTo>
                  <a:lnTo>
                    <a:pt x="71802" y="7671"/>
                  </a:lnTo>
                  <a:lnTo>
                    <a:pt x="74294" y="2"/>
                  </a:lnTo>
                  <a:lnTo>
                    <a:pt x="74295" y="27034"/>
                  </a:lnTo>
                  <a:lnTo>
                    <a:pt x="74930" y="55290"/>
                  </a:lnTo>
                  <a:lnTo>
                    <a:pt x="81351" y="73908"/>
                  </a:lnTo>
                  <a:lnTo>
                    <a:pt x="89076" y="83769"/>
                  </a:lnTo>
                  <a:lnTo>
                    <a:pt x="90390" y="87607"/>
                  </a:lnTo>
                  <a:lnTo>
                    <a:pt x="91375" y="88885"/>
                  </a:lnTo>
                  <a:lnTo>
                    <a:pt x="102336" y="94137"/>
                  </a:lnTo>
                  <a:lnTo>
                    <a:pt x="111913" y="96559"/>
                  </a:lnTo>
                  <a:lnTo>
                    <a:pt x="115991" y="96890"/>
                  </a:lnTo>
                  <a:lnTo>
                    <a:pt x="119920" y="95344"/>
                  </a:lnTo>
                  <a:lnTo>
                    <a:pt x="123783" y="93175"/>
                  </a:lnTo>
                  <a:lnTo>
                    <a:pt x="136378" y="88635"/>
                  </a:lnTo>
                  <a:lnTo>
                    <a:pt x="141681" y="83632"/>
                  </a:lnTo>
                  <a:lnTo>
                    <a:pt x="150259" y="73105"/>
                  </a:lnTo>
                  <a:lnTo>
                    <a:pt x="164513" y="61266"/>
                  </a:lnTo>
                  <a:lnTo>
                    <a:pt x="184764" y="35137"/>
                  </a:lnTo>
                  <a:lnTo>
                    <a:pt x="192614" y="23222"/>
                  </a:lnTo>
                  <a:lnTo>
                    <a:pt x="194191" y="19211"/>
                  </a:lnTo>
                  <a:lnTo>
                    <a:pt x="198014" y="13383"/>
                  </a:lnTo>
                  <a:lnTo>
                    <a:pt x="200064" y="7634"/>
                  </a:lnTo>
                  <a:lnTo>
                    <a:pt x="2057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0" name="SMARTInkShape-512"/>
            <p:cNvSpPr/>
            <p:nvPr>
              <p:custDataLst>
                <p:tags r:id="rId68"/>
              </p:custDataLst>
            </p:nvPr>
          </p:nvSpPr>
          <p:spPr>
            <a:xfrm>
              <a:off x="3183491" y="3091815"/>
              <a:ext cx="125495" cy="114216"/>
            </a:xfrm>
            <a:custGeom>
              <a:avLst/>
              <a:gdLst/>
              <a:ahLst/>
              <a:cxnLst/>
              <a:rect l="0" t="0" r="0" b="0"/>
              <a:pathLst>
                <a:path w="125495" h="114216">
                  <a:moveTo>
                    <a:pt x="11194" y="0"/>
                  </a:moveTo>
                  <a:lnTo>
                    <a:pt x="11194" y="0"/>
                  </a:lnTo>
                  <a:lnTo>
                    <a:pt x="11194" y="8514"/>
                  </a:lnTo>
                  <a:lnTo>
                    <a:pt x="9501" y="11827"/>
                  </a:lnTo>
                  <a:lnTo>
                    <a:pt x="6273" y="16095"/>
                  </a:lnTo>
                  <a:lnTo>
                    <a:pt x="5483" y="44418"/>
                  </a:lnTo>
                  <a:lnTo>
                    <a:pt x="4845" y="54083"/>
                  </a:lnTo>
                  <a:lnTo>
                    <a:pt x="294" y="72338"/>
                  </a:lnTo>
                  <a:lnTo>
                    <a:pt x="0" y="78928"/>
                  </a:lnTo>
                  <a:lnTo>
                    <a:pt x="1562" y="84398"/>
                  </a:lnTo>
                  <a:lnTo>
                    <a:pt x="3738" y="88945"/>
                  </a:lnTo>
                  <a:lnTo>
                    <a:pt x="5135" y="98732"/>
                  </a:lnTo>
                  <a:lnTo>
                    <a:pt x="5250" y="102016"/>
                  </a:lnTo>
                  <a:lnTo>
                    <a:pt x="5961" y="104206"/>
                  </a:lnTo>
                  <a:lnTo>
                    <a:pt x="7071" y="105665"/>
                  </a:lnTo>
                  <a:lnTo>
                    <a:pt x="8445" y="106639"/>
                  </a:lnTo>
                  <a:lnTo>
                    <a:pt x="9361" y="107922"/>
                  </a:lnTo>
                  <a:lnTo>
                    <a:pt x="10380" y="111042"/>
                  </a:lnTo>
                  <a:lnTo>
                    <a:pt x="11286" y="112128"/>
                  </a:lnTo>
                  <a:lnTo>
                    <a:pt x="16043" y="114014"/>
                  </a:lnTo>
                  <a:lnTo>
                    <a:pt x="19686" y="114215"/>
                  </a:lnTo>
                  <a:lnTo>
                    <a:pt x="23012" y="112569"/>
                  </a:lnTo>
                  <a:lnTo>
                    <a:pt x="26606" y="110355"/>
                  </a:lnTo>
                  <a:lnTo>
                    <a:pt x="32200" y="108475"/>
                  </a:lnTo>
                  <a:lnTo>
                    <a:pt x="58255" y="89712"/>
                  </a:lnTo>
                  <a:lnTo>
                    <a:pt x="73675" y="72952"/>
                  </a:lnTo>
                  <a:lnTo>
                    <a:pt x="78333" y="66713"/>
                  </a:lnTo>
                  <a:lnTo>
                    <a:pt x="89979" y="55841"/>
                  </a:lnTo>
                  <a:lnTo>
                    <a:pt x="108317" y="29043"/>
                  </a:lnTo>
                  <a:lnTo>
                    <a:pt x="118648" y="18301"/>
                  </a:lnTo>
                  <a:lnTo>
                    <a:pt x="119276" y="15965"/>
                  </a:lnTo>
                  <a:lnTo>
                    <a:pt x="119680" y="12326"/>
                  </a:lnTo>
                  <a:lnTo>
                    <a:pt x="120348" y="12027"/>
                  </a:lnTo>
                  <a:lnTo>
                    <a:pt x="125494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46" name="SMARTInkShape-Group143"/>
          <p:cNvGrpSpPr/>
          <p:nvPr/>
        </p:nvGrpSpPr>
        <p:grpSpPr>
          <a:xfrm>
            <a:off x="3823335" y="3360450"/>
            <a:ext cx="434005" cy="279499"/>
            <a:chOff x="3823335" y="3360450"/>
            <a:chExt cx="434005" cy="279499"/>
          </a:xfrm>
        </p:grpSpPr>
        <p:sp>
          <p:nvSpPr>
            <p:cNvPr id="442" name="SMARTInkShape-513"/>
            <p:cNvSpPr/>
            <p:nvPr>
              <p:custDataLst>
                <p:tags r:id="rId63"/>
              </p:custDataLst>
            </p:nvPr>
          </p:nvSpPr>
          <p:spPr>
            <a:xfrm>
              <a:off x="4109085" y="3498086"/>
              <a:ext cx="148255" cy="141863"/>
            </a:xfrm>
            <a:custGeom>
              <a:avLst/>
              <a:gdLst/>
              <a:ahLst/>
              <a:cxnLst/>
              <a:rect l="0" t="0" r="0" b="0"/>
              <a:pathLst>
                <a:path w="148255" h="141863">
                  <a:moveTo>
                    <a:pt x="40005" y="33784"/>
                  </a:moveTo>
                  <a:lnTo>
                    <a:pt x="40005" y="33784"/>
                  </a:lnTo>
                  <a:lnTo>
                    <a:pt x="36971" y="33784"/>
                  </a:lnTo>
                  <a:lnTo>
                    <a:pt x="36077" y="35054"/>
                  </a:lnTo>
                  <a:lnTo>
                    <a:pt x="26405" y="60652"/>
                  </a:lnTo>
                  <a:lnTo>
                    <a:pt x="13954" y="87770"/>
                  </a:lnTo>
                  <a:lnTo>
                    <a:pt x="12552" y="97783"/>
                  </a:lnTo>
                  <a:lnTo>
                    <a:pt x="14797" y="111096"/>
                  </a:lnTo>
                  <a:lnTo>
                    <a:pt x="21859" y="126725"/>
                  </a:lnTo>
                  <a:lnTo>
                    <a:pt x="25802" y="130759"/>
                  </a:lnTo>
                  <a:lnTo>
                    <a:pt x="38370" y="139805"/>
                  </a:lnTo>
                  <a:lnTo>
                    <a:pt x="51865" y="141862"/>
                  </a:lnTo>
                  <a:lnTo>
                    <a:pt x="70542" y="141667"/>
                  </a:lnTo>
                  <a:lnTo>
                    <a:pt x="97158" y="130786"/>
                  </a:lnTo>
                  <a:lnTo>
                    <a:pt x="109362" y="123289"/>
                  </a:lnTo>
                  <a:lnTo>
                    <a:pt x="121815" y="111130"/>
                  </a:lnTo>
                  <a:lnTo>
                    <a:pt x="140918" y="82764"/>
                  </a:lnTo>
                  <a:lnTo>
                    <a:pt x="146034" y="71721"/>
                  </a:lnTo>
                  <a:lnTo>
                    <a:pt x="148254" y="52812"/>
                  </a:lnTo>
                  <a:lnTo>
                    <a:pt x="143640" y="29972"/>
                  </a:lnTo>
                  <a:lnTo>
                    <a:pt x="142115" y="26798"/>
                  </a:lnTo>
                  <a:lnTo>
                    <a:pt x="137034" y="21577"/>
                  </a:lnTo>
                  <a:lnTo>
                    <a:pt x="111641" y="7180"/>
                  </a:lnTo>
                  <a:lnTo>
                    <a:pt x="96367" y="2053"/>
                  </a:lnTo>
                  <a:lnTo>
                    <a:pt x="70753" y="0"/>
                  </a:lnTo>
                  <a:lnTo>
                    <a:pt x="46364" y="1337"/>
                  </a:lnTo>
                  <a:lnTo>
                    <a:pt x="23415" y="5969"/>
                  </a:lnTo>
                  <a:lnTo>
                    <a:pt x="0" y="166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3" name="SMARTInkShape-514"/>
            <p:cNvSpPr/>
            <p:nvPr>
              <p:custDataLst>
                <p:tags r:id="rId64"/>
              </p:custDataLst>
            </p:nvPr>
          </p:nvSpPr>
          <p:spPr>
            <a:xfrm>
              <a:off x="4012023" y="3451961"/>
              <a:ext cx="108394" cy="137029"/>
            </a:xfrm>
            <a:custGeom>
              <a:avLst/>
              <a:gdLst/>
              <a:ahLst/>
              <a:cxnLst/>
              <a:rect l="0" t="0" r="0" b="0"/>
              <a:pathLst>
                <a:path w="108394" h="137029">
                  <a:moveTo>
                    <a:pt x="28482" y="39904"/>
                  </a:moveTo>
                  <a:lnTo>
                    <a:pt x="28482" y="39904"/>
                  </a:lnTo>
                  <a:lnTo>
                    <a:pt x="28482" y="44824"/>
                  </a:lnTo>
                  <a:lnTo>
                    <a:pt x="23562" y="50470"/>
                  </a:lnTo>
                  <a:lnTo>
                    <a:pt x="22289" y="59653"/>
                  </a:lnTo>
                  <a:lnTo>
                    <a:pt x="12891" y="78647"/>
                  </a:lnTo>
                  <a:lnTo>
                    <a:pt x="6979" y="93830"/>
                  </a:lnTo>
                  <a:lnTo>
                    <a:pt x="2285" y="104848"/>
                  </a:lnTo>
                  <a:lnTo>
                    <a:pt x="0" y="127206"/>
                  </a:lnTo>
                  <a:lnTo>
                    <a:pt x="1641" y="131198"/>
                  </a:lnTo>
                  <a:lnTo>
                    <a:pt x="2968" y="133152"/>
                  </a:lnTo>
                  <a:lnTo>
                    <a:pt x="6136" y="135322"/>
                  </a:lnTo>
                  <a:lnTo>
                    <a:pt x="11489" y="136544"/>
                  </a:lnTo>
                  <a:lnTo>
                    <a:pt x="29602" y="137028"/>
                  </a:lnTo>
                  <a:lnTo>
                    <a:pt x="49702" y="129102"/>
                  </a:lnTo>
                  <a:lnTo>
                    <a:pt x="68522" y="118176"/>
                  </a:lnTo>
                  <a:lnTo>
                    <a:pt x="82979" y="104563"/>
                  </a:lnTo>
                  <a:lnTo>
                    <a:pt x="98938" y="76021"/>
                  </a:lnTo>
                  <a:lnTo>
                    <a:pt x="105946" y="60843"/>
                  </a:lnTo>
                  <a:lnTo>
                    <a:pt x="108393" y="35299"/>
                  </a:lnTo>
                  <a:lnTo>
                    <a:pt x="107837" y="21332"/>
                  </a:lnTo>
                  <a:lnTo>
                    <a:pt x="103923" y="13940"/>
                  </a:lnTo>
                  <a:lnTo>
                    <a:pt x="95057" y="3802"/>
                  </a:lnTo>
                  <a:lnTo>
                    <a:pt x="91303" y="1634"/>
                  </a:lnTo>
                  <a:lnTo>
                    <a:pt x="83925" y="413"/>
                  </a:lnTo>
                  <a:lnTo>
                    <a:pt x="70055" y="0"/>
                  </a:lnTo>
                  <a:lnTo>
                    <a:pt x="64315" y="1637"/>
                  </a:lnTo>
                  <a:lnTo>
                    <a:pt x="48888" y="9018"/>
                  </a:lnTo>
                  <a:lnTo>
                    <a:pt x="36383" y="11025"/>
                  </a:lnTo>
                  <a:lnTo>
                    <a:pt x="28482" y="170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4" name="SMARTInkShape-515"/>
            <p:cNvSpPr/>
            <p:nvPr>
              <p:custDataLst>
                <p:tags r:id="rId65"/>
              </p:custDataLst>
            </p:nvPr>
          </p:nvSpPr>
          <p:spPr>
            <a:xfrm>
              <a:off x="3909403" y="3360450"/>
              <a:ext cx="117026" cy="245713"/>
            </a:xfrm>
            <a:custGeom>
              <a:avLst/>
              <a:gdLst/>
              <a:ahLst/>
              <a:cxnLst/>
              <a:rect l="0" t="0" r="0" b="0"/>
              <a:pathLst>
                <a:path w="117026" h="245713">
                  <a:moveTo>
                    <a:pt x="33947" y="57120"/>
                  </a:moveTo>
                  <a:lnTo>
                    <a:pt x="33947" y="57120"/>
                  </a:lnTo>
                  <a:lnTo>
                    <a:pt x="28467" y="51640"/>
                  </a:lnTo>
                  <a:lnTo>
                    <a:pt x="28302" y="48441"/>
                  </a:lnTo>
                  <a:lnTo>
                    <a:pt x="29956" y="45219"/>
                  </a:lnTo>
                  <a:lnTo>
                    <a:pt x="32173" y="41671"/>
                  </a:lnTo>
                  <a:lnTo>
                    <a:pt x="34056" y="36103"/>
                  </a:lnTo>
                  <a:lnTo>
                    <a:pt x="54917" y="7746"/>
                  </a:lnTo>
                  <a:lnTo>
                    <a:pt x="58719" y="3849"/>
                  </a:lnTo>
                  <a:lnTo>
                    <a:pt x="64218" y="1694"/>
                  </a:lnTo>
                  <a:lnTo>
                    <a:pt x="92138" y="0"/>
                  </a:lnTo>
                  <a:lnTo>
                    <a:pt x="96428" y="1677"/>
                  </a:lnTo>
                  <a:lnTo>
                    <a:pt x="100451" y="3904"/>
                  </a:lnTo>
                  <a:lnTo>
                    <a:pt x="106286" y="5792"/>
                  </a:lnTo>
                  <a:lnTo>
                    <a:pt x="110125" y="8484"/>
                  </a:lnTo>
                  <a:lnTo>
                    <a:pt x="112253" y="11797"/>
                  </a:lnTo>
                  <a:lnTo>
                    <a:pt x="117025" y="24905"/>
                  </a:lnTo>
                  <a:lnTo>
                    <a:pt x="111080" y="49767"/>
                  </a:lnTo>
                  <a:lnTo>
                    <a:pt x="98025" y="74928"/>
                  </a:lnTo>
                  <a:lnTo>
                    <a:pt x="73800" y="102767"/>
                  </a:lnTo>
                  <a:lnTo>
                    <a:pt x="47273" y="129506"/>
                  </a:lnTo>
                  <a:lnTo>
                    <a:pt x="21246" y="156180"/>
                  </a:lnTo>
                  <a:lnTo>
                    <a:pt x="5520" y="182850"/>
                  </a:lnTo>
                  <a:lnTo>
                    <a:pt x="2263" y="190470"/>
                  </a:lnTo>
                  <a:lnTo>
                    <a:pt x="0" y="206486"/>
                  </a:lnTo>
                  <a:lnTo>
                    <a:pt x="2792" y="216029"/>
                  </a:lnTo>
                  <a:lnTo>
                    <a:pt x="9425" y="226069"/>
                  </a:lnTo>
                  <a:lnTo>
                    <a:pt x="21268" y="238043"/>
                  </a:lnTo>
                  <a:lnTo>
                    <a:pt x="30261" y="243159"/>
                  </a:lnTo>
                  <a:lnTo>
                    <a:pt x="39310" y="245210"/>
                  </a:lnTo>
                  <a:lnTo>
                    <a:pt x="64425" y="245712"/>
                  </a:lnTo>
                  <a:lnTo>
                    <a:pt x="68236" y="244020"/>
                  </a:lnTo>
                  <a:lnTo>
                    <a:pt x="81572" y="232281"/>
                  </a:lnTo>
                  <a:lnTo>
                    <a:pt x="83689" y="228526"/>
                  </a:lnTo>
                  <a:lnTo>
                    <a:pt x="85048" y="223975"/>
                  </a:lnTo>
                  <a:lnTo>
                    <a:pt x="91097" y="2171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5" name="SMARTInkShape-516"/>
            <p:cNvSpPr/>
            <p:nvPr>
              <p:custDataLst>
                <p:tags r:id="rId66"/>
              </p:custDataLst>
            </p:nvPr>
          </p:nvSpPr>
          <p:spPr>
            <a:xfrm>
              <a:off x="3823335" y="3480435"/>
              <a:ext cx="11431" cy="1"/>
            </a:xfrm>
            <a:custGeom>
              <a:avLst/>
              <a:gdLst/>
              <a:ahLst/>
              <a:cxnLst/>
              <a:rect l="0" t="0" r="0" b="0"/>
              <a:pathLst>
                <a:path w="11431" h="1">
                  <a:moveTo>
                    <a:pt x="0" y="0"/>
                  </a:moveTo>
                  <a:lnTo>
                    <a:pt x="0" y="0"/>
                  </a:lnTo>
                  <a:lnTo>
                    <a:pt x="114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60" name="SMARTInkShape-Group144"/>
          <p:cNvGrpSpPr/>
          <p:nvPr/>
        </p:nvGrpSpPr>
        <p:grpSpPr>
          <a:xfrm>
            <a:off x="2629403" y="3211830"/>
            <a:ext cx="1125339" cy="594354"/>
            <a:chOff x="2629403" y="3211830"/>
            <a:chExt cx="1125339" cy="594354"/>
          </a:xfrm>
        </p:grpSpPr>
        <p:sp>
          <p:nvSpPr>
            <p:cNvPr id="447" name="SMARTInkShape-517"/>
            <p:cNvSpPr/>
            <p:nvPr>
              <p:custDataLst>
                <p:tags r:id="rId50"/>
              </p:custDataLst>
            </p:nvPr>
          </p:nvSpPr>
          <p:spPr>
            <a:xfrm>
              <a:off x="3594735" y="3263265"/>
              <a:ext cx="160007" cy="542919"/>
            </a:xfrm>
            <a:custGeom>
              <a:avLst/>
              <a:gdLst/>
              <a:ahLst/>
              <a:cxnLst/>
              <a:rect l="0" t="0" r="0" b="0"/>
              <a:pathLst>
                <a:path w="160007" h="542919">
                  <a:moveTo>
                    <a:pt x="148590" y="0"/>
                  </a:moveTo>
                  <a:lnTo>
                    <a:pt x="148590" y="0"/>
                  </a:lnTo>
                  <a:lnTo>
                    <a:pt x="148590" y="7954"/>
                  </a:lnTo>
                  <a:lnTo>
                    <a:pt x="150283" y="11579"/>
                  </a:lnTo>
                  <a:lnTo>
                    <a:pt x="151624" y="13434"/>
                  </a:lnTo>
                  <a:lnTo>
                    <a:pt x="153511" y="22113"/>
                  </a:lnTo>
                  <a:lnTo>
                    <a:pt x="154201" y="46374"/>
                  </a:lnTo>
                  <a:lnTo>
                    <a:pt x="155967" y="63059"/>
                  </a:lnTo>
                  <a:lnTo>
                    <a:pt x="159219" y="85763"/>
                  </a:lnTo>
                  <a:lnTo>
                    <a:pt x="159862" y="113155"/>
                  </a:lnTo>
                  <a:lnTo>
                    <a:pt x="159973" y="135480"/>
                  </a:lnTo>
                  <a:lnTo>
                    <a:pt x="160006" y="158182"/>
                  </a:lnTo>
                  <a:lnTo>
                    <a:pt x="159381" y="180995"/>
                  </a:lnTo>
                  <a:lnTo>
                    <a:pt x="156091" y="204476"/>
                  </a:lnTo>
                  <a:lnTo>
                    <a:pt x="154199" y="230624"/>
                  </a:lnTo>
                  <a:lnTo>
                    <a:pt x="149899" y="254741"/>
                  </a:lnTo>
                  <a:lnTo>
                    <a:pt x="144603" y="278608"/>
                  </a:lnTo>
                  <a:lnTo>
                    <a:pt x="139013" y="304871"/>
                  </a:lnTo>
                  <a:lnTo>
                    <a:pt x="133334" y="329022"/>
                  </a:lnTo>
                  <a:lnTo>
                    <a:pt x="126995" y="352264"/>
                  </a:lnTo>
                  <a:lnTo>
                    <a:pt x="117991" y="375237"/>
                  </a:lnTo>
                  <a:lnTo>
                    <a:pt x="110384" y="397496"/>
                  </a:lnTo>
                  <a:lnTo>
                    <a:pt x="98451" y="422405"/>
                  </a:lnTo>
                  <a:lnTo>
                    <a:pt x="86757" y="445670"/>
                  </a:lnTo>
                  <a:lnTo>
                    <a:pt x="68465" y="472638"/>
                  </a:lnTo>
                  <a:lnTo>
                    <a:pt x="41903" y="500915"/>
                  </a:lnTo>
                  <a:lnTo>
                    <a:pt x="24353" y="523116"/>
                  </a:lnTo>
                  <a:lnTo>
                    <a:pt x="7088" y="536052"/>
                  </a:lnTo>
                  <a:lnTo>
                    <a:pt x="4632" y="536695"/>
                  </a:lnTo>
                  <a:lnTo>
                    <a:pt x="3088" y="536867"/>
                  </a:lnTo>
                  <a:lnTo>
                    <a:pt x="2059" y="537616"/>
                  </a:lnTo>
                  <a:lnTo>
                    <a:pt x="1372" y="538751"/>
                  </a:lnTo>
                  <a:lnTo>
                    <a:pt x="2" y="542918"/>
                  </a:lnTo>
                  <a:lnTo>
                    <a:pt x="0" y="5314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8" name="SMARTInkShape-518"/>
            <p:cNvSpPr/>
            <p:nvPr>
              <p:custDataLst>
                <p:tags r:id="rId51"/>
              </p:custDataLst>
            </p:nvPr>
          </p:nvSpPr>
          <p:spPr>
            <a:xfrm>
              <a:off x="2629403" y="3211830"/>
              <a:ext cx="268103" cy="524321"/>
            </a:xfrm>
            <a:custGeom>
              <a:avLst/>
              <a:gdLst/>
              <a:ahLst/>
              <a:cxnLst/>
              <a:rect l="0" t="0" r="0" b="0"/>
              <a:pathLst>
                <a:path w="268103" h="524321">
                  <a:moveTo>
                    <a:pt x="85222" y="0"/>
                  </a:moveTo>
                  <a:lnTo>
                    <a:pt x="85222" y="0"/>
                  </a:lnTo>
                  <a:lnTo>
                    <a:pt x="80659" y="5197"/>
                  </a:lnTo>
                  <a:lnTo>
                    <a:pt x="63109" y="30627"/>
                  </a:lnTo>
                  <a:lnTo>
                    <a:pt x="49588" y="59113"/>
                  </a:lnTo>
                  <a:lnTo>
                    <a:pt x="39104" y="80592"/>
                  </a:lnTo>
                  <a:lnTo>
                    <a:pt x="29647" y="103042"/>
                  </a:lnTo>
                  <a:lnTo>
                    <a:pt x="22824" y="125781"/>
                  </a:lnTo>
                  <a:lnTo>
                    <a:pt x="16780" y="150298"/>
                  </a:lnTo>
                  <a:lnTo>
                    <a:pt x="10968" y="177671"/>
                  </a:lnTo>
                  <a:lnTo>
                    <a:pt x="5224" y="205890"/>
                  </a:lnTo>
                  <a:lnTo>
                    <a:pt x="1194" y="234359"/>
                  </a:lnTo>
                  <a:lnTo>
                    <a:pt x="0" y="262903"/>
                  </a:lnTo>
                  <a:lnTo>
                    <a:pt x="1339" y="289776"/>
                  </a:lnTo>
                  <a:lnTo>
                    <a:pt x="4065" y="315518"/>
                  </a:lnTo>
                  <a:lnTo>
                    <a:pt x="5972" y="333270"/>
                  </a:lnTo>
                  <a:lnTo>
                    <a:pt x="14186" y="358179"/>
                  </a:lnTo>
                  <a:lnTo>
                    <a:pt x="24028" y="384751"/>
                  </a:lnTo>
                  <a:lnTo>
                    <a:pt x="31883" y="408358"/>
                  </a:lnTo>
                  <a:lnTo>
                    <a:pt x="47287" y="435416"/>
                  </a:lnTo>
                  <a:lnTo>
                    <a:pt x="65452" y="461998"/>
                  </a:lnTo>
                  <a:lnTo>
                    <a:pt x="91344" y="489676"/>
                  </a:lnTo>
                  <a:lnTo>
                    <a:pt x="113878" y="506372"/>
                  </a:lnTo>
                  <a:lnTo>
                    <a:pt x="141235" y="517337"/>
                  </a:lnTo>
                  <a:lnTo>
                    <a:pt x="163555" y="522996"/>
                  </a:lnTo>
                  <a:lnTo>
                    <a:pt x="186255" y="524320"/>
                  </a:lnTo>
                  <a:lnTo>
                    <a:pt x="209702" y="521608"/>
                  </a:lnTo>
                  <a:lnTo>
                    <a:pt x="237281" y="520370"/>
                  </a:lnTo>
                  <a:lnTo>
                    <a:pt x="239935" y="520268"/>
                  </a:lnTo>
                  <a:lnTo>
                    <a:pt x="268102" y="5086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9" name="SMARTInkShape-519"/>
            <p:cNvSpPr/>
            <p:nvPr>
              <p:custDataLst>
                <p:tags r:id="rId52"/>
              </p:custDataLst>
            </p:nvPr>
          </p:nvSpPr>
          <p:spPr>
            <a:xfrm>
              <a:off x="3371850" y="3651885"/>
              <a:ext cx="108320" cy="113964"/>
            </a:xfrm>
            <a:custGeom>
              <a:avLst/>
              <a:gdLst/>
              <a:ahLst/>
              <a:cxnLst/>
              <a:rect l="0" t="0" r="0" b="0"/>
              <a:pathLst>
                <a:path w="108320" h="113964">
                  <a:moveTo>
                    <a:pt x="34290" y="57150"/>
                  </a:moveTo>
                  <a:lnTo>
                    <a:pt x="34290" y="57150"/>
                  </a:lnTo>
                  <a:lnTo>
                    <a:pt x="23724" y="57150"/>
                  </a:lnTo>
                  <a:lnTo>
                    <a:pt x="14981" y="65104"/>
                  </a:lnTo>
                  <a:lnTo>
                    <a:pt x="13009" y="68728"/>
                  </a:lnTo>
                  <a:lnTo>
                    <a:pt x="11742" y="76229"/>
                  </a:lnTo>
                  <a:lnTo>
                    <a:pt x="11457" y="92553"/>
                  </a:lnTo>
                  <a:lnTo>
                    <a:pt x="12718" y="94722"/>
                  </a:lnTo>
                  <a:lnTo>
                    <a:pt x="30065" y="108554"/>
                  </a:lnTo>
                  <a:lnTo>
                    <a:pt x="38753" y="112598"/>
                  </a:lnTo>
                  <a:lnTo>
                    <a:pt x="53446" y="113963"/>
                  </a:lnTo>
                  <a:lnTo>
                    <a:pt x="60372" y="112457"/>
                  </a:lnTo>
                  <a:lnTo>
                    <a:pt x="66202" y="110306"/>
                  </a:lnTo>
                  <a:lnTo>
                    <a:pt x="73027" y="109350"/>
                  </a:lnTo>
                  <a:lnTo>
                    <a:pt x="80293" y="105538"/>
                  </a:lnTo>
                  <a:lnTo>
                    <a:pt x="101776" y="86657"/>
                  </a:lnTo>
                  <a:lnTo>
                    <a:pt x="105559" y="77884"/>
                  </a:lnTo>
                  <a:lnTo>
                    <a:pt x="108319" y="51750"/>
                  </a:lnTo>
                  <a:lnTo>
                    <a:pt x="107832" y="43955"/>
                  </a:lnTo>
                  <a:lnTo>
                    <a:pt x="100615" y="24783"/>
                  </a:lnTo>
                  <a:lnTo>
                    <a:pt x="93613" y="18846"/>
                  </a:lnTo>
                  <a:lnTo>
                    <a:pt x="67078" y="5865"/>
                  </a:lnTo>
                  <a:lnTo>
                    <a:pt x="50990" y="1737"/>
                  </a:lnTo>
                  <a:lnTo>
                    <a:pt x="25453" y="34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0" name="SMARTInkShape-520"/>
            <p:cNvSpPr/>
            <p:nvPr>
              <p:custDataLst>
                <p:tags r:id="rId53"/>
              </p:custDataLst>
            </p:nvPr>
          </p:nvSpPr>
          <p:spPr>
            <a:xfrm>
              <a:off x="3286384" y="3680582"/>
              <a:ext cx="73944" cy="68434"/>
            </a:xfrm>
            <a:custGeom>
              <a:avLst/>
              <a:gdLst/>
              <a:ahLst/>
              <a:cxnLst/>
              <a:rect l="0" t="0" r="0" b="0"/>
              <a:pathLst>
                <a:path w="73944" h="68434">
                  <a:moveTo>
                    <a:pt x="28316" y="5593"/>
                  </a:moveTo>
                  <a:lnTo>
                    <a:pt x="28316" y="5593"/>
                  </a:lnTo>
                  <a:lnTo>
                    <a:pt x="23395" y="10514"/>
                  </a:lnTo>
                  <a:lnTo>
                    <a:pt x="18195" y="11786"/>
                  </a:lnTo>
                  <a:lnTo>
                    <a:pt x="8448" y="19815"/>
                  </a:lnTo>
                  <a:lnTo>
                    <a:pt x="6786" y="23132"/>
                  </a:lnTo>
                  <a:lnTo>
                    <a:pt x="6343" y="24906"/>
                  </a:lnTo>
                  <a:lnTo>
                    <a:pt x="1049" y="34202"/>
                  </a:lnTo>
                  <a:lnTo>
                    <a:pt x="0" y="41795"/>
                  </a:lnTo>
                  <a:lnTo>
                    <a:pt x="1549" y="45601"/>
                  </a:lnTo>
                  <a:lnTo>
                    <a:pt x="2852" y="47505"/>
                  </a:lnTo>
                  <a:lnTo>
                    <a:pt x="5577" y="58416"/>
                  </a:lnTo>
                  <a:lnTo>
                    <a:pt x="6806" y="59858"/>
                  </a:lnTo>
                  <a:lnTo>
                    <a:pt x="17004" y="67013"/>
                  </a:lnTo>
                  <a:lnTo>
                    <a:pt x="30354" y="68267"/>
                  </a:lnTo>
                  <a:lnTo>
                    <a:pt x="44451" y="68433"/>
                  </a:lnTo>
                  <a:lnTo>
                    <a:pt x="49881" y="66754"/>
                  </a:lnTo>
                  <a:lnTo>
                    <a:pt x="58540" y="60501"/>
                  </a:lnTo>
                  <a:lnTo>
                    <a:pt x="60799" y="56878"/>
                  </a:lnTo>
                  <a:lnTo>
                    <a:pt x="66931" y="43555"/>
                  </a:lnTo>
                  <a:lnTo>
                    <a:pt x="71649" y="35962"/>
                  </a:lnTo>
                  <a:lnTo>
                    <a:pt x="73826" y="18868"/>
                  </a:lnTo>
                  <a:lnTo>
                    <a:pt x="73943" y="12340"/>
                  </a:lnTo>
                  <a:lnTo>
                    <a:pt x="72301" y="6898"/>
                  </a:lnTo>
                  <a:lnTo>
                    <a:pt x="70975" y="4558"/>
                  </a:lnTo>
                  <a:lnTo>
                    <a:pt x="69455" y="2998"/>
                  </a:lnTo>
                  <a:lnTo>
                    <a:pt x="66073" y="1265"/>
                  </a:lnTo>
                  <a:lnTo>
                    <a:pt x="55152" y="60"/>
                  </a:lnTo>
                  <a:lnTo>
                    <a:pt x="51922" y="0"/>
                  </a:lnTo>
                  <a:lnTo>
                    <a:pt x="46639" y="1625"/>
                  </a:lnTo>
                  <a:lnTo>
                    <a:pt x="35040" y="10877"/>
                  </a:lnTo>
                  <a:lnTo>
                    <a:pt x="25082" y="21007"/>
                  </a:lnTo>
                  <a:lnTo>
                    <a:pt x="13762" y="41335"/>
                  </a:lnTo>
                  <a:lnTo>
                    <a:pt x="11512" y="49874"/>
                  </a:lnTo>
                  <a:lnTo>
                    <a:pt x="11171" y="627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1" name="SMARTInkShape-521"/>
            <p:cNvSpPr/>
            <p:nvPr>
              <p:custDataLst>
                <p:tags r:id="rId54"/>
              </p:custDataLst>
            </p:nvPr>
          </p:nvSpPr>
          <p:spPr>
            <a:xfrm>
              <a:off x="3194712" y="3657871"/>
              <a:ext cx="77337" cy="79710"/>
            </a:xfrm>
            <a:custGeom>
              <a:avLst/>
              <a:gdLst/>
              <a:ahLst/>
              <a:cxnLst/>
              <a:rect l="0" t="0" r="0" b="0"/>
              <a:pathLst>
                <a:path w="77337" h="79710">
                  <a:moveTo>
                    <a:pt x="17118" y="16874"/>
                  </a:moveTo>
                  <a:lnTo>
                    <a:pt x="17118" y="16874"/>
                  </a:lnTo>
                  <a:lnTo>
                    <a:pt x="17118" y="22354"/>
                  </a:lnTo>
                  <a:lnTo>
                    <a:pt x="13190" y="27105"/>
                  </a:lnTo>
                  <a:lnTo>
                    <a:pt x="11298" y="32323"/>
                  </a:lnTo>
                  <a:lnTo>
                    <a:pt x="2336" y="44197"/>
                  </a:lnTo>
                  <a:lnTo>
                    <a:pt x="181" y="60161"/>
                  </a:lnTo>
                  <a:lnTo>
                    <a:pt x="0" y="70144"/>
                  </a:lnTo>
                  <a:lnTo>
                    <a:pt x="1678" y="73993"/>
                  </a:lnTo>
                  <a:lnTo>
                    <a:pt x="3015" y="75908"/>
                  </a:lnTo>
                  <a:lnTo>
                    <a:pt x="6193" y="78037"/>
                  </a:lnTo>
                  <a:lnTo>
                    <a:pt x="11553" y="79234"/>
                  </a:lnTo>
                  <a:lnTo>
                    <a:pt x="29667" y="79709"/>
                  </a:lnTo>
                  <a:lnTo>
                    <a:pt x="33914" y="78032"/>
                  </a:lnTo>
                  <a:lnTo>
                    <a:pt x="52498" y="66304"/>
                  </a:lnTo>
                  <a:lnTo>
                    <a:pt x="70437" y="40743"/>
                  </a:lnTo>
                  <a:lnTo>
                    <a:pt x="76966" y="26654"/>
                  </a:lnTo>
                  <a:lnTo>
                    <a:pt x="77336" y="24029"/>
                  </a:lnTo>
                  <a:lnTo>
                    <a:pt x="74797" y="10071"/>
                  </a:lnTo>
                  <a:lnTo>
                    <a:pt x="73986" y="8528"/>
                  </a:lnTo>
                  <a:lnTo>
                    <a:pt x="72810" y="7500"/>
                  </a:lnTo>
                  <a:lnTo>
                    <a:pt x="69810" y="5723"/>
                  </a:lnTo>
                  <a:lnTo>
                    <a:pt x="64551" y="1787"/>
                  </a:lnTo>
                  <a:lnTo>
                    <a:pt x="58971" y="339"/>
                  </a:lnTo>
                  <a:lnTo>
                    <a:pt x="55193" y="0"/>
                  </a:lnTo>
                  <a:lnTo>
                    <a:pt x="46462" y="2843"/>
                  </a:lnTo>
                  <a:lnTo>
                    <a:pt x="36696" y="9493"/>
                  </a:lnTo>
                  <a:lnTo>
                    <a:pt x="21492" y="21340"/>
                  </a:lnTo>
                  <a:lnTo>
                    <a:pt x="12368" y="41404"/>
                  </a:lnTo>
                  <a:lnTo>
                    <a:pt x="12681" y="43388"/>
                  </a:lnTo>
                  <a:lnTo>
                    <a:pt x="16908" y="55744"/>
                  </a:lnTo>
                  <a:lnTo>
                    <a:pt x="17613" y="56122"/>
                  </a:lnTo>
                  <a:lnTo>
                    <a:pt x="22833" y="568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2" name="SMARTInkShape-522"/>
            <p:cNvSpPr/>
            <p:nvPr>
              <p:custDataLst>
                <p:tags r:id="rId55"/>
              </p:custDataLst>
            </p:nvPr>
          </p:nvSpPr>
          <p:spPr>
            <a:xfrm>
              <a:off x="3063583" y="3606186"/>
              <a:ext cx="79668" cy="142592"/>
            </a:xfrm>
            <a:custGeom>
              <a:avLst/>
              <a:gdLst/>
              <a:ahLst/>
              <a:cxnLst/>
              <a:rect l="0" t="0" r="0" b="0"/>
              <a:pathLst>
                <a:path w="79668" h="142592">
                  <a:moveTo>
                    <a:pt x="22517" y="5694"/>
                  </a:moveTo>
                  <a:lnTo>
                    <a:pt x="22517" y="5694"/>
                  </a:lnTo>
                  <a:lnTo>
                    <a:pt x="27438" y="773"/>
                  </a:lnTo>
                  <a:lnTo>
                    <a:pt x="31031" y="214"/>
                  </a:lnTo>
                  <a:lnTo>
                    <a:pt x="41645" y="0"/>
                  </a:lnTo>
                  <a:lnTo>
                    <a:pt x="60092" y="5801"/>
                  </a:lnTo>
                  <a:lnTo>
                    <a:pt x="72001" y="15396"/>
                  </a:lnTo>
                  <a:lnTo>
                    <a:pt x="78532" y="21733"/>
                  </a:lnTo>
                  <a:lnTo>
                    <a:pt x="79163" y="24040"/>
                  </a:lnTo>
                  <a:lnTo>
                    <a:pt x="79567" y="33730"/>
                  </a:lnTo>
                  <a:lnTo>
                    <a:pt x="77929" y="38898"/>
                  </a:lnTo>
                  <a:lnTo>
                    <a:pt x="69278" y="50001"/>
                  </a:lnTo>
                  <a:lnTo>
                    <a:pt x="49738" y="68197"/>
                  </a:lnTo>
                  <a:lnTo>
                    <a:pt x="21194" y="87713"/>
                  </a:lnTo>
                  <a:lnTo>
                    <a:pt x="3564" y="104684"/>
                  </a:lnTo>
                  <a:lnTo>
                    <a:pt x="1393" y="108533"/>
                  </a:lnTo>
                  <a:lnTo>
                    <a:pt x="172" y="115963"/>
                  </a:lnTo>
                  <a:lnTo>
                    <a:pt x="0" y="119211"/>
                  </a:lnTo>
                  <a:lnTo>
                    <a:pt x="521" y="121377"/>
                  </a:lnTo>
                  <a:lnTo>
                    <a:pt x="1503" y="122821"/>
                  </a:lnTo>
                  <a:lnTo>
                    <a:pt x="15604" y="134709"/>
                  </a:lnTo>
                  <a:lnTo>
                    <a:pt x="27055" y="138352"/>
                  </a:lnTo>
                  <a:lnTo>
                    <a:pt x="29352" y="139853"/>
                  </a:lnTo>
                  <a:lnTo>
                    <a:pt x="38653" y="141965"/>
                  </a:lnTo>
                  <a:lnTo>
                    <a:pt x="46419" y="142591"/>
                  </a:lnTo>
                  <a:lnTo>
                    <a:pt x="65752" y="137018"/>
                  </a:lnTo>
                  <a:lnTo>
                    <a:pt x="73783" y="131364"/>
                  </a:lnTo>
                  <a:lnTo>
                    <a:pt x="79667" y="1257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3" name="SMARTInkShape-523"/>
            <p:cNvSpPr/>
            <p:nvPr>
              <p:custDataLst>
                <p:tags r:id="rId56"/>
              </p:custDataLst>
            </p:nvPr>
          </p:nvSpPr>
          <p:spPr>
            <a:xfrm>
              <a:off x="3418622" y="3349276"/>
              <a:ext cx="90359" cy="74010"/>
            </a:xfrm>
            <a:custGeom>
              <a:avLst/>
              <a:gdLst/>
              <a:ahLst/>
              <a:cxnLst/>
              <a:rect l="0" t="0" r="0" b="0"/>
              <a:pathLst>
                <a:path w="90359" h="74010">
                  <a:moveTo>
                    <a:pt x="21808" y="16859"/>
                  </a:moveTo>
                  <a:lnTo>
                    <a:pt x="21808" y="16859"/>
                  </a:lnTo>
                  <a:lnTo>
                    <a:pt x="21808" y="19893"/>
                  </a:lnTo>
                  <a:lnTo>
                    <a:pt x="21173" y="20787"/>
                  </a:lnTo>
                  <a:lnTo>
                    <a:pt x="20115" y="21382"/>
                  </a:lnTo>
                  <a:lnTo>
                    <a:pt x="18774" y="21779"/>
                  </a:lnTo>
                  <a:lnTo>
                    <a:pt x="17881" y="22679"/>
                  </a:lnTo>
                  <a:lnTo>
                    <a:pt x="14753" y="28686"/>
                  </a:lnTo>
                  <a:lnTo>
                    <a:pt x="12322" y="32275"/>
                  </a:lnTo>
                  <a:lnTo>
                    <a:pt x="10319" y="37866"/>
                  </a:lnTo>
                  <a:lnTo>
                    <a:pt x="527" y="51152"/>
                  </a:lnTo>
                  <a:lnTo>
                    <a:pt x="0" y="53056"/>
                  </a:lnTo>
                  <a:lnTo>
                    <a:pt x="1109" y="58558"/>
                  </a:lnTo>
                  <a:lnTo>
                    <a:pt x="2294" y="61803"/>
                  </a:lnTo>
                  <a:lnTo>
                    <a:pt x="3719" y="63967"/>
                  </a:lnTo>
                  <a:lnTo>
                    <a:pt x="6995" y="66371"/>
                  </a:lnTo>
                  <a:lnTo>
                    <a:pt x="12410" y="67724"/>
                  </a:lnTo>
                  <a:lnTo>
                    <a:pt x="39106" y="68272"/>
                  </a:lnTo>
                  <a:lnTo>
                    <a:pt x="46641" y="67649"/>
                  </a:lnTo>
                  <a:lnTo>
                    <a:pt x="65632" y="60338"/>
                  </a:lnTo>
                  <a:lnTo>
                    <a:pt x="71554" y="55021"/>
                  </a:lnTo>
                  <a:lnTo>
                    <a:pt x="86479" y="35007"/>
                  </a:lnTo>
                  <a:lnTo>
                    <a:pt x="89230" y="27245"/>
                  </a:lnTo>
                  <a:lnTo>
                    <a:pt x="90358" y="7375"/>
                  </a:lnTo>
                  <a:lnTo>
                    <a:pt x="88681" y="4600"/>
                  </a:lnTo>
                  <a:lnTo>
                    <a:pt x="87345" y="2972"/>
                  </a:lnTo>
                  <a:lnTo>
                    <a:pt x="84167" y="1162"/>
                  </a:lnTo>
                  <a:lnTo>
                    <a:pt x="77115" y="143"/>
                  </a:lnTo>
                  <a:lnTo>
                    <a:pt x="73919" y="0"/>
                  </a:lnTo>
                  <a:lnTo>
                    <a:pt x="68675" y="1534"/>
                  </a:lnTo>
                  <a:lnTo>
                    <a:pt x="58154" y="9479"/>
                  </a:lnTo>
                  <a:lnTo>
                    <a:pt x="52333" y="15660"/>
                  </a:lnTo>
                  <a:lnTo>
                    <a:pt x="42769" y="32442"/>
                  </a:lnTo>
                  <a:lnTo>
                    <a:pt x="40084" y="43631"/>
                  </a:lnTo>
                  <a:lnTo>
                    <a:pt x="39288" y="54989"/>
                  </a:lnTo>
                  <a:lnTo>
                    <a:pt x="40796" y="60899"/>
                  </a:lnTo>
                  <a:lnTo>
                    <a:pt x="44793" y="67955"/>
                  </a:lnTo>
                  <a:lnTo>
                    <a:pt x="50383" y="740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4" name="SMARTInkShape-524"/>
            <p:cNvSpPr/>
            <p:nvPr>
              <p:custDataLst>
                <p:tags r:id="rId57"/>
              </p:custDataLst>
            </p:nvPr>
          </p:nvSpPr>
          <p:spPr>
            <a:xfrm>
              <a:off x="3311615" y="3343383"/>
              <a:ext cx="100080" cy="102663"/>
            </a:xfrm>
            <a:custGeom>
              <a:avLst/>
              <a:gdLst/>
              <a:ahLst/>
              <a:cxnLst/>
              <a:rect l="0" t="0" r="0" b="0"/>
              <a:pathLst>
                <a:path w="100080" h="102663">
                  <a:moveTo>
                    <a:pt x="20230" y="28467"/>
                  </a:moveTo>
                  <a:lnTo>
                    <a:pt x="20230" y="28467"/>
                  </a:lnTo>
                  <a:lnTo>
                    <a:pt x="15309" y="28467"/>
                  </a:lnTo>
                  <a:lnTo>
                    <a:pt x="6630" y="36422"/>
                  </a:lnTo>
                  <a:lnTo>
                    <a:pt x="4661" y="40045"/>
                  </a:lnTo>
                  <a:lnTo>
                    <a:pt x="0" y="54004"/>
                  </a:lnTo>
                  <a:lnTo>
                    <a:pt x="2524" y="64891"/>
                  </a:lnTo>
                  <a:lnTo>
                    <a:pt x="10070" y="85129"/>
                  </a:lnTo>
                  <a:lnTo>
                    <a:pt x="13810" y="89210"/>
                  </a:lnTo>
                  <a:lnTo>
                    <a:pt x="29910" y="100203"/>
                  </a:lnTo>
                  <a:lnTo>
                    <a:pt x="44138" y="102425"/>
                  </a:lnTo>
                  <a:lnTo>
                    <a:pt x="53490" y="102662"/>
                  </a:lnTo>
                  <a:lnTo>
                    <a:pt x="58931" y="101024"/>
                  </a:lnTo>
                  <a:lnTo>
                    <a:pt x="81448" y="86291"/>
                  </a:lnTo>
                  <a:lnTo>
                    <a:pt x="94057" y="68310"/>
                  </a:lnTo>
                  <a:lnTo>
                    <a:pt x="97492" y="60780"/>
                  </a:lnTo>
                  <a:lnTo>
                    <a:pt x="100079" y="34178"/>
                  </a:lnTo>
                  <a:lnTo>
                    <a:pt x="99584" y="15766"/>
                  </a:lnTo>
                  <a:lnTo>
                    <a:pt x="97197" y="10546"/>
                  </a:lnTo>
                  <a:lnTo>
                    <a:pt x="92283" y="4036"/>
                  </a:lnTo>
                  <a:lnTo>
                    <a:pt x="88660" y="1734"/>
                  </a:lnTo>
                  <a:lnTo>
                    <a:pt x="84298" y="711"/>
                  </a:lnTo>
                  <a:lnTo>
                    <a:pt x="70546" y="0"/>
                  </a:lnTo>
                  <a:lnTo>
                    <a:pt x="66299" y="1633"/>
                  </a:lnTo>
                  <a:lnTo>
                    <a:pt x="58399" y="7856"/>
                  </a:lnTo>
                  <a:lnTo>
                    <a:pt x="43093" y="34344"/>
                  </a:lnTo>
                  <a:lnTo>
                    <a:pt x="39916" y="41874"/>
                  </a:lnTo>
                  <a:lnTo>
                    <a:pt x="38505" y="49454"/>
                  </a:lnTo>
                  <a:lnTo>
                    <a:pt x="38763" y="51983"/>
                  </a:lnTo>
                  <a:lnTo>
                    <a:pt x="39570" y="53669"/>
                  </a:lnTo>
                  <a:lnTo>
                    <a:pt x="47805" y="61765"/>
                  </a:lnTo>
                  <a:lnTo>
                    <a:pt x="54520" y="627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5" name="SMARTInkShape-525"/>
            <p:cNvSpPr/>
            <p:nvPr>
              <p:custDataLst>
                <p:tags r:id="rId58"/>
              </p:custDataLst>
            </p:nvPr>
          </p:nvSpPr>
          <p:spPr>
            <a:xfrm>
              <a:off x="3028977" y="3326495"/>
              <a:ext cx="256978" cy="139846"/>
            </a:xfrm>
            <a:custGeom>
              <a:avLst/>
              <a:gdLst/>
              <a:ahLst/>
              <a:cxnLst/>
              <a:rect l="0" t="0" r="0" b="0"/>
              <a:pathLst>
                <a:path w="256978" h="139846">
                  <a:moveTo>
                    <a:pt x="17118" y="51070"/>
                  </a:moveTo>
                  <a:lnTo>
                    <a:pt x="17118" y="51070"/>
                  </a:lnTo>
                  <a:lnTo>
                    <a:pt x="14084" y="51070"/>
                  </a:lnTo>
                  <a:lnTo>
                    <a:pt x="13190" y="51705"/>
                  </a:lnTo>
                  <a:lnTo>
                    <a:pt x="12595" y="52763"/>
                  </a:lnTo>
                  <a:lnTo>
                    <a:pt x="12197" y="54104"/>
                  </a:lnTo>
                  <a:lnTo>
                    <a:pt x="5291" y="62649"/>
                  </a:lnTo>
                  <a:lnTo>
                    <a:pt x="2336" y="66376"/>
                  </a:lnTo>
                  <a:lnTo>
                    <a:pt x="1024" y="70149"/>
                  </a:lnTo>
                  <a:lnTo>
                    <a:pt x="0" y="95779"/>
                  </a:lnTo>
                  <a:lnTo>
                    <a:pt x="613" y="110301"/>
                  </a:lnTo>
                  <a:lnTo>
                    <a:pt x="4537" y="120972"/>
                  </a:lnTo>
                  <a:lnTo>
                    <a:pt x="13407" y="132657"/>
                  </a:lnTo>
                  <a:lnTo>
                    <a:pt x="17162" y="134956"/>
                  </a:lnTo>
                  <a:lnTo>
                    <a:pt x="30576" y="139845"/>
                  </a:lnTo>
                  <a:lnTo>
                    <a:pt x="41648" y="137322"/>
                  </a:lnTo>
                  <a:lnTo>
                    <a:pt x="45589" y="135336"/>
                  </a:lnTo>
                  <a:lnTo>
                    <a:pt x="59022" y="123375"/>
                  </a:lnTo>
                  <a:lnTo>
                    <a:pt x="61142" y="117919"/>
                  </a:lnTo>
                  <a:lnTo>
                    <a:pt x="65537" y="104068"/>
                  </a:lnTo>
                  <a:lnTo>
                    <a:pt x="72679" y="85315"/>
                  </a:lnTo>
                  <a:lnTo>
                    <a:pt x="72927" y="77085"/>
                  </a:lnTo>
                  <a:lnTo>
                    <a:pt x="67172" y="50230"/>
                  </a:lnTo>
                  <a:lnTo>
                    <a:pt x="62429" y="41084"/>
                  </a:lnTo>
                  <a:lnTo>
                    <a:pt x="55137" y="32305"/>
                  </a:lnTo>
                  <a:lnTo>
                    <a:pt x="49679" y="30030"/>
                  </a:lnTo>
                  <a:lnTo>
                    <a:pt x="46445" y="29423"/>
                  </a:lnTo>
                  <a:lnTo>
                    <a:pt x="39466" y="30443"/>
                  </a:lnTo>
                  <a:lnTo>
                    <a:pt x="21496" y="38029"/>
                  </a:lnTo>
                  <a:lnTo>
                    <a:pt x="16312" y="41675"/>
                  </a:lnTo>
                  <a:lnTo>
                    <a:pt x="9824" y="50333"/>
                  </a:lnTo>
                  <a:lnTo>
                    <a:pt x="3017" y="67207"/>
                  </a:lnTo>
                  <a:lnTo>
                    <a:pt x="2637" y="70083"/>
                  </a:lnTo>
                  <a:lnTo>
                    <a:pt x="3909" y="74972"/>
                  </a:lnTo>
                  <a:lnTo>
                    <a:pt x="11671" y="85246"/>
                  </a:lnTo>
                  <a:lnTo>
                    <a:pt x="13487" y="87189"/>
                  </a:lnTo>
                  <a:lnTo>
                    <a:pt x="18891" y="89348"/>
                  </a:lnTo>
                  <a:lnTo>
                    <a:pt x="46931" y="91030"/>
                  </a:lnTo>
                  <a:lnTo>
                    <a:pt x="53863" y="90420"/>
                  </a:lnTo>
                  <a:lnTo>
                    <a:pt x="80015" y="81188"/>
                  </a:lnTo>
                  <a:lnTo>
                    <a:pt x="86982" y="79696"/>
                  </a:lnTo>
                  <a:lnTo>
                    <a:pt x="101734" y="71781"/>
                  </a:lnTo>
                  <a:lnTo>
                    <a:pt x="105525" y="68106"/>
                  </a:lnTo>
                  <a:lnTo>
                    <a:pt x="106536" y="66237"/>
                  </a:lnTo>
                  <a:lnTo>
                    <a:pt x="107845" y="64992"/>
                  </a:lnTo>
                  <a:lnTo>
                    <a:pt x="114248" y="62508"/>
                  </a:lnTo>
                  <a:lnTo>
                    <a:pt x="111232" y="65536"/>
                  </a:lnTo>
                  <a:lnTo>
                    <a:pt x="109747" y="68718"/>
                  </a:lnTo>
                  <a:lnTo>
                    <a:pt x="109350" y="70455"/>
                  </a:lnTo>
                  <a:lnTo>
                    <a:pt x="105759" y="75934"/>
                  </a:lnTo>
                  <a:lnTo>
                    <a:pt x="99491" y="83474"/>
                  </a:lnTo>
                  <a:lnTo>
                    <a:pt x="98178" y="87274"/>
                  </a:lnTo>
                  <a:lnTo>
                    <a:pt x="99288" y="92772"/>
                  </a:lnTo>
                  <a:lnTo>
                    <a:pt x="100473" y="96016"/>
                  </a:lnTo>
                  <a:lnTo>
                    <a:pt x="101898" y="98179"/>
                  </a:lnTo>
                  <a:lnTo>
                    <a:pt x="118108" y="111505"/>
                  </a:lnTo>
                  <a:lnTo>
                    <a:pt x="121904" y="112855"/>
                  </a:lnTo>
                  <a:lnTo>
                    <a:pt x="127401" y="111762"/>
                  </a:lnTo>
                  <a:lnTo>
                    <a:pt x="137636" y="109269"/>
                  </a:lnTo>
                  <a:lnTo>
                    <a:pt x="144342" y="108052"/>
                  </a:lnTo>
                  <a:lnTo>
                    <a:pt x="158912" y="100327"/>
                  </a:lnTo>
                  <a:lnTo>
                    <a:pt x="164381" y="94975"/>
                  </a:lnTo>
                  <a:lnTo>
                    <a:pt x="178965" y="74934"/>
                  </a:lnTo>
                  <a:lnTo>
                    <a:pt x="181701" y="64138"/>
                  </a:lnTo>
                  <a:lnTo>
                    <a:pt x="182752" y="44555"/>
                  </a:lnTo>
                  <a:lnTo>
                    <a:pt x="181115" y="40131"/>
                  </a:lnTo>
                  <a:lnTo>
                    <a:pt x="169417" y="26334"/>
                  </a:lnTo>
                  <a:lnTo>
                    <a:pt x="165662" y="24201"/>
                  </a:lnTo>
                  <a:lnTo>
                    <a:pt x="158079" y="22832"/>
                  </a:lnTo>
                  <a:lnTo>
                    <a:pt x="154274" y="24338"/>
                  </a:lnTo>
                  <a:lnTo>
                    <a:pt x="136022" y="35938"/>
                  </a:lnTo>
                  <a:lnTo>
                    <a:pt x="133464" y="39688"/>
                  </a:lnTo>
                  <a:lnTo>
                    <a:pt x="132025" y="45369"/>
                  </a:lnTo>
                  <a:lnTo>
                    <a:pt x="131454" y="60578"/>
                  </a:lnTo>
                  <a:lnTo>
                    <a:pt x="132712" y="61218"/>
                  </a:lnTo>
                  <a:lnTo>
                    <a:pt x="159177" y="62485"/>
                  </a:lnTo>
                  <a:lnTo>
                    <a:pt x="179001" y="61864"/>
                  </a:lnTo>
                  <a:lnTo>
                    <a:pt x="188280" y="57314"/>
                  </a:lnTo>
                  <a:lnTo>
                    <a:pt x="193367" y="56855"/>
                  </a:lnTo>
                  <a:lnTo>
                    <a:pt x="192183" y="58509"/>
                  </a:lnTo>
                  <a:lnTo>
                    <a:pt x="173909" y="77792"/>
                  </a:lnTo>
                  <a:lnTo>
                    <a:pt x="172160" y="83471"/>
                  </a:lnTo>
                  <a:lnTo>
                    <a:pt x="171520" y="96016"/>
                  </a:lnTo>
                  <a:lnTo>
                    <a:pt x="173159" y="101314"/>
                  </a:lnTo>
                  <a:lnTo>
                    <a:pt x="174486" y="103616"/>
                  </a:lnTo>
                  <a:lnTo>
                    <a:pt x="176005" y="105151"/>
                  </a:lnTo>
                  <a:lnTo>
                    <a:pt x="187894" y="110849"/>
                  </a:lnTo>
                  <a:lnTo>
                    <a:pt x="190658" y="111243"/>
                  </a:lnTo>
                  <a:lnTo>
                    <a:pt x="215506" y="105341"/>
                  </a:lnTo>
                  <a:lnTo>
                    <a:pt x="235087" y="89879"/>
                  </a:lnTo>
                  <a:lnTo>
                    <a:pt x="252756" y="66129"/>
                  </a:lnTo>
                  <a:lnTo>
                    <a:pt x="255196" y="58609"/>
                  </a:lnTo>
                  <a:lnTo>
                    <a:pt x="256977" y="30902"/>
                  </a:lnTo>
                  <a:lnTo>
                    <a:pt x="254063" y="18918"/>
                  </a:lnTo>
                  <a:lnTo>
                    <a:pt x="249178" y="10358"/>
                  </a:lnTo>
                  <a:lnTo>
                    <a:pt x="243710" y="3800"/>
                  </a:lnTo>
                  <a:lnTo>
                    <a:pt x="239957" y="1486"/>
                  </a:lnTo>
                  <a:lnTo>
                    <a:pt x="232374" y="0"/>
                  </a:lnTo>
                  <a:lnTo>
                    <a:pt x="223631" y="2777"/>
                  </a:lnTo>
                  <a:lnTo>
                    <a:pt x="213862" y="9404"/>
                  </a:lnTo>
                  <a:lnTo>
                    <a:pt x="209758" y="13079"/>
                  </a:lnTo>
                  <a:lnTo>
                    <a:pt x="207511" y="16828"/>
                  </a:lnTo>
                  <a:lnTo>
                    <a:pt x="205818" y="27084"/>
                  </a:lnTo>
                  <a:lnTo>
                    <a:pt x="205713" y="396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6" name="SMARTInkShape-526"/>
            <p:cNvSpPr/>
            <p:nvPr>
              <p:custDataLst>
                <p:tags r:id="rId59"/>
              </p:custDataLst>
            </p:nvPr>
          </p:nvSpPr>
          <p:spPr>
            <a:xfrm>
              <a:off x="2834667" y="3349028"/>
              <a:ext cx="102481" cy="107578"/>
            </a:xfrm>
            <a:custGeom>
              <a:avLst/>
              <a:gdLst/>
              <a:ahLst/>
              <a:cxnLst/>
              <a:rect l="0" t="0" r="0" b="0"/>
              <a:pathLst>
                <a:path w="102481" h="107578">
                  <a:moveTo>
                    <a:pt x="22833" y="17107"/>
                  </a:moveTo>
                  <a:lnTo>
                    <a:pt x="22833" y="17107"/>
                  </a:lnTo>
                  <a:lnTo>
                    <a:pt x="19799" y="17107"/>
                  </a:lnTo>
                  <a:lnTo>
                    <a:pt x="16616" y="18800"/>
                  </a:lnTo>
                  <a:lnTo>
                    <a:pt x="14878" y="20141"/>
                  </a:lnTo>
                  <a:lnTo>
                    <a:pt x="12948" y="23324"/>
                  </a:lnTo>
                  <a:lnTo>
                    <a:pt x="11455" y="26855"/>
                  </a:lnTo>
                  <a:lnTo>
                    <a:pt x="1558" y="39980"/>
                  </a:lnTo>
                  <a:lnTo>
                    <a:pt x="286" y="50623"/>
                  </a:lnTo>
                  <a:lnTo>
                    <a:pt x="0" y="69418"/>
                  </a:lnTo>
                  <a:lnTo>
                    <a:pt x="3015" y="78891"/>
                  </a:lnTo>
                  <a:lnTo>
                    <a:pt x="13408" y="96079"/>
                  </a:lnTo>
                  <a:lnTo>
                    <a:pt x="15914" y="98330"/>
                  </a:lnTo>
                  <a:lnTo>
                    <a:pt x="36397" y="106364"/>
                  </a:lnTo>
                  <a:lnTo>
                    <a:pt x="43890" y="107577"/>
                  </a:lnTo>
                  <a:lnTo>
                    <a:pt x="49760" y="106422"/>
                  </a:lnTo>
                  <a:lnTo>
                    <a:pt x="55121" y="104428"/>
                  </a:lnTo>
                  <a:lnTo>
                    <a:pt x="61736" y="103541"/>
                  </a:lnTo>
                  <a:lnTo>
                    <a:pt x="68910" y="99760"/>
                  </a:lnTo>
                  <a:lnTo>
                    <a:pt x="89751" y="84226"/>
                  </a:lnTo>
                  <a:lnTo>
                    <a:pt x="98705" y="70158"/>
                  </a:lnTo>
                  <a:lnTo>
                    <a:pt x="101617" y="58931"/>
                  </a:lnTo>
                  <a:lnTo>
                    <a:pt x="102480" y="47562"/>
                  </a:lnTo>
                  <a:lnTo>
                    <a:pt x="97001" y="20916"/>
                  </a:lnTo>
                  <a:lnTo>
                    <a:pt x="92716" y="10122"/>
                  </a:lnTo>
                  <a:lnTo>
                    <a:pt x="89241" y="4901"/>
                  </a:lnTo>
                  <a:lnTo>
                    <a:pt x="86790" y="3254"/>
                  </a:lnTo>
                  <a:lnTo>
                    <a:pt x="77908" y="937"/>
                  </a:lnTo>
                  <a:lnTo>
                    <a:pt x="61001" y="0"/>
                  </a:lnTo>
                  <a:lnTo>
                    <a:pt x="57153" y="1672"/>
                  </a:lnTo>
                  <a:lnTo>
                    <a:pt x="55238" y="3007"/>
                  </a:lnTo>
                  <a:lnTo>
                    <a:pt x="53961" y="5167"/>
                  </a:lnTo>
                  <a:lnTo>
                    <a:pt x="46090" y="29284"/>
                  </a:lnTo>
                  <a:lnTo>
                    <a:pt x="45693" y="342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7" name="SMARTInkShape-527"/>
            <p:cNvSpPr/>
            <p:nvPr>
              <p:custDataLst>
                <p:tags r:id="rId60"/>
              </p:custDataLst>
            </p:nvPr>
          </p:nvSpPr>
          <p:spPr>
            <a:xfrm>
              <a:off x="2692030" y="3275036"/>
              <a:ext cx="125466" cy="193862"/>
            </a:xfrm>
            <a:custGeom>
              <a:avLst/>
              <a:gdLst/>
              <a:ahLst/>
              <a:cxnLst/>
              <a:rect l="0" t="0" r="0" b="0"/>
              <a:pathLst>
                <a:path w="125466" h="193862">
                  <a:moveTo>
                    <a:pt x="79745" y="28234"/>
                  </a:moveTo>
                  <a:lnTo>
                    <a:pt x="79745" y="28234"/>
                  </a:lnTo>
                  <a:lnTo>
                    <a:pt x="74547" y="41286"/>
                  </a:lnTo>
                  <a:lnTo>
                    <a:pt x="57002" y="62394"/>
                  </a:lnTo>
                  <a:lnTo>
                    <a:pt x="56920" y="59452"/>
                  </a:lnTo>
                  <a:lnTo>
                    <a:pt x="58594" y="56290"/>
                  </a:lnTo>
                  <a:lnTo>
                    <a:pt x="61809" y="52121"/>
                  </a:lnTo>
                  <a:lnTo>
                    <a:pt x="63079" y="42806"/>
                  </a:lnTo>
                  <a:lnTo>
                    <a:pt x="67093" y="34193"/>
                  </a:lnTo>
                  <a:lnTo>
                    <a:pt x="67500" y="32207"/>
                  </a:lnTo>
                  <a:lnTo>
                    <a:pt x="81119" y="15708"/>
                  </a:lnTo>
                  <a:lnTo>
                    <a:pt x="94954" y="2246"/>
                  </a:lnTo>
                  <a:lnTo>
                    <a:pt x="98781" y="809"/>
                  </a:lnTo>
                  <a:lnTo>
                    <a:pt x="104506" y="0"/>
                  </a:lnTo>
                  <a:lnTo>
                    <a:pt x="108318" y="1504"/>
                  </a:lnTo>
                  <a:lnTo>
                    <a:pt x="110224" y="2794"/>
                  </a:lnTo>
                  <a:lnTo>
                    <a:pt x="111494" y="4289"/>
                  </a:lnTo>
                  <a:lnTo>
                    <a:pt x="116734" y="16136"/>
                  </a:lnTo>
                  <a:lnTo>
                    <a:pt x="116716" y="24762"/>
                  </a:lnTo>
                  <a:lnTo>
                    <a:pt x="109825" y="48097"/>
                  </a:lnTo>
                  <a:lnTo>
                    <a:pt x="102526" y="73174"/>
                  </a:lnTo>
                  <a:lnTo>
                    <a:pt x="98125" y="84402"/>
                  </a:lnTo>
                  <a:lnTo>
                    <a:pt x="84345" y="108993"/>
                  </a:lnTo>
                  <a:lnTo>
                    <a:pt x="67917" y="132394"/>
                  </a:lnTo>
                  <a:lnTo>
                    <a:pt x="44656" y="160196"/>
                  </a:lnTo>
                  <a:lnTo>
                    <a:pt x="32221" y="172223"/>
                  </a:lnTo>
                  <a:lnTo>
                    <a:pt x="20954" y="179252"/>
                  </a:lnTo>
                  <a:lnTo>
                    <a:pt x="18961" y="179712"/>
                  </a:lnTo>
                  <a:lnTo>
                    <a:pt x="16998" y="179385"/>
                  </a:lnTo>
                  <a:lnTo>
                    <a:pt x="11200" y="177583"/>
                  </a:lnTo>
                  <a:lnTo>
                    <a:pt x="9283" y="177330"/>
                  </a:lnTo>
                  <a:lnTo>
                    <a:pt x="8006" y="176526"/>
                  </a:lnTo>
                  <a:lnTo>
                    <a:pt x="7154" y="175355"/>
                  </a:lnTo>
                  <a:lnTo>
                    <a:pt x="629" y="158482"/>
                  </a:lnTo>
                  <a:lnTo>
                    <a:pt x="0" y="149235"/>
                  </a:lnTo>
                  <a:lnTo>
                    <a:pt x="5222" y="123795"/>
                  </a:lnTo>
                  <a:lnTo>
                    <a:pt x="5933" y="122421"/>
                  </a:lnTo>
                  <a:lnTo>
                    <a:pt x="7042" y="121506"/>
                  </a:lnTo>
                  <a:lnTo>
                    <a:pt x="8416" y="120895"/>
                  </a:lnTo>
                  <a:lnTo>
                    <a:pt x="9332" y="119853"/>
                  </a:lnTo>
                  <a:lnTo>
                    <a:pt x="11093" y="114226"/>
                  </a:lnTo>
                  <a:lnTo>
                    <a:pt x="11144" y="117072"/>
                  </a:lnTo>
                  <a:lnTo>
                    <a:pt x="12849" y="120211"/>
                  </a:lnTo>
                  <a:lnTo>
                    <a:pt x="15088" y="123722"/>
                  </a:lnTo>
                  <a:lnTo>
                    <a:pt x="16984" y="129269"/>
                  </a:lnTo>
                  <a:lnTo>
                    <a:pt x="32172" y="156093"/>
                  </a:lnTo>
                  <a:lnTo>
                    <a:pt x="47362" y="183324"/>
                  </a:lnTo>
                  <a:lnTo>
                    <a:pt x="56110" y="189827"/>
                  </a:lnTo>
                  <a:lnTo>
                    <a:pt x="63711" y="192741"/>
                  </a:lnTo>
                  <a:lnTo>
                    <a:pt x="80786" y="193861"/>
                  </a:lnTo>
                  <a:lnTo>
                    <a:pt x="97278" y="187738"/>
                  </a:lnTo>
                  <a:lnTo>
                    <a:pt x="108435" y="180693"/>
                  </a:lnTo>
                  <a:lnTo>
                    <a:pt x="117515" y="173002"/>
                  </a:lnTo>
                  <a:lnTo>
                    <a:pt x="125465" y="1596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8" name="SMARTInkShape-528"/>
            <p:cNvSpPr/>
            <p:nvPr>
              <p:custDataLst>
                <p:tags r:id="rId61"/>
              </p:custDataLst>
            </p:nvPr>
          </p:nvSpPr>
          <p:spPr>
            <a:xfrm>
              <a:off x="3514725" y="3389101"/>
              <a:ext cx="108300" cy="73853"/>
            </a:xfrm>
            <a:custGeom>
              <a:avLst/>
              <a:gdLst/>
              <a:ahLst/>
              <a:cxnLst/>
              <a:rect l="0" t="0" r="0" b="0"/>
              <a:pathLst>
                <a:path w="108300" h="73853">
                  <a:moveTo>
                    <a:pt x="28575" y="17039"/>
                  </a:moveTo>
                  <a:lnTo>
                    <a:pt x="28575" y="17039"/>
                  </a:lnTo>
                  <a:lnTo>
                    <a:pt x="28575" y="25553"/>
                  </a:lnTo>
                  <a:lnTo>
                    <a:pt x="26882" y="28866"/>
                  </a:lnTo>
                  <a:lnTo>
                    <a:pt x="24647" y="32456"/>
                  </a:lnTo>
                  <a:lnTo>
                    <a:pt x="23654" y="36167"/>
                  </a:lnTo>
                  <a:lnTo>
                    <a:pt x="27850" y="52446"/>
                  </a:lnTo>
                  <a:lnTo>
                    <a:pt x="29946" y="56694"/>
                  </a:lnTo>
                  <a:lnTo>
                    <a:pt x="41990" y="70358"/>
                  </a:lnTo>
                  <a:lnTo>
                    <a:pt x="49142" y="72486"/>
                  </a:lnTo>
                  <a:lnTo>
                    <a:pt x="63188" y="73852"/>
                  </a:lnTo>
                  <a:lnTo>
                    <a:pt x="83198" y="68349"/>
                  </a:lnTo>
                  <a:lnTo>
                    <a:pt x="93010" y="60664"/>
                  </a:lnTo>
                  <a:lnTo>
                    <a:pt x="98488" y="54843"/>
                  </a:lnTo>
                  <a:lnTo>
                    <a:pt x="106413" y="41310"/>
                  </a:lnTo>
                  <a:lnTo>
                    <a:pt x="108299" y="27377"/>
                  </a:lnTo>
                  <a:lnTo>
                    <a:pt x="103639" y="10285"/>
                  </a:lnTo>
                  <a:lnTo>
                    <a:pt x="99825" y="5994"/>
                  </a:lnTo>
                  <a:lnTo>
                    <a:pt x="94532" y="2605"/>
                  </a:lnTo>
                  <a:lnTo>
                    <a:pt x="90063" y="1099"/>
                  </a:lnTo>
                  <a:lnTo>
                    <a:pt x="70197" y="0"/>
                  </a:lnTo>
                  <a:lnTo>
                    <a:pt x="55936" y="2959"/>
                  </a:lnTo>
                  <a:lnTo>
                    <a:pt x="42679" y="10891"/>
                  </a:lnTo>
                  <a:lnTo>
                    <a:pt x="21268" y="26970"/>
                  </a:lnTo>
                  <a:lnTo>
                    <a:pt x="8787" y="32759"/>
                  </a:lnTo>
                  <a:lnTo>
                    <a:pt x="0" y="456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9" name="SMARTInkShape-529"/>
            <p:cNvSpPr/>
            <p:nvPr>
              <p:custDataLst>
                <p:tags r:id="rId62"/>
              </p:custDataLst>
            </p:nvPr>
          </p:nvSpPr>
          <p:spPr>
            <a:xfrm>
              <a:off x="2806065" y="3543300"/>
              <a:ext cx="840106" cy="57149"/>
            </a:xfrm>
            <a:custGeom>
              <a:avLst/>
              <a:gdLst/>
              <a:ahLst/>
              <a:cxnLst/>
              <a:rect l="0" t="0" r="0" b="0"/>
              <a:pathLst>
                <a:path w="840106" h="57149">
                  <a:moveTo>
                    <a:pt x="840105" y="17145"/>
                  </a:moveTo>
                  <a:lnTo>
                    <a:pt x="840105" y="17145"/>
                  </a:lnTo>
                  <a:lnTo>
                    <a:pt x="817203" y="17145"/>
                  </a:lnTo>
                  <a:lnTo>
                    <a:pt x="812358" y="15452"/>
                  </a:lnTo>
                  <a:lnTo>
                    <a:pt x="810177" y="14111"/>
                  </a:lnTo>
                  <a:lnTo>
                    <a:pt x="801040" y="12224"/>
                  </a:lnTo>
                  <a:lnTo>
                    <a:pt x="773169" y="11450"/>
                  </a:lnTo>
                  <a:lnTo>
                    <a:pt x="745626" y="11432"/>
                  </a:lnTo>
                  <a:lnTo>
                    <a:pt x="719690" y="11430"/>
                  </a:lnTo>
                  <a:lnTo>
                    <a:pt x="691462" y="11430"/>
                  </a:lnTo>
                  <a:lnTo>
                    <a:pt x="666951" y="11430"/>
                  </a:lnTo>
                  <a:lnTo>
                    <a:pt x="640872" y="8396"/>
                  </a:lnTo>
                  <a:lnTo>
                    <a:pt x="613449" y="6245"/>
                  </a:lnTo>
                  <a:lnTo>
                    <a:pt x="587336" y="5819"/>
                  </a:lnTo>
                  <a:lnTo>
                    <a:pt x="565397" y="5746"/>
                  </a:lnTo>
                  <a:lnTo>
                    <a:pt x="538262" y="2687"/>
                  </a:lnTo>
                  <a:lnTo>
                    <a:pt x="509995" y="531"/>
                  </a:lnTo>
                  <a:lnTo>
                    <a:pt x="487518" y="157"/>
                  </a:lnTo>
                  <a:lnTo>
                    <a:pt x="464772" y="47"/>
                  </a:lnTo>
                  <a:lnTo>
                    <a:pt x="441946" y="14"/>
                  </a:lnTo>
                  <a:lnTo>
                    <a:pt x="419096" y="4"/>
                  </a:lnTo>
                  <a:lnTo>
                    <a:pt x="396239" y="1"/>
                  </a:lnTo>
                  <a:lnTo>
                    <a:pt x="373380" y="0"/>
                  </a:lnTo>
                  <a:lnTo>
                    <a:pt x="350520" y="0"/>
                  </a:lnTo>
                  <a:lnTo>
                    <a:pt x="327660" y="0"/>
                  </a:lnTo>
                  <a:lnTo>
                    <a:pt x="304800" y="0"/>
                  </a:lnTo>
                  <a:lnTo>
                    <a:pt x="281940" y="635"/>
                  </a:lnTo>
                  <a:lnTo>
                    <a:pt x="259080" y="3927"/>
                  </a:lnTo>
                  <a:lnTo>
                    <a:pt x="236220" y="5820"/>
                  </a:lnTo>
                  <a:lnTo>
                    <a:pt x="213360" y="9486"/>
                  </a:lnTo>
                  <a:lnTo>
                    <a:pt x="190500" y="11489"/>
                  </a:lnTo>
                  <a:lnTo>
                    <a:pt x="168275" y="15187"/>
                  </a:lnTo>
                  <a:lnTo>
                    <a:pt x="143377" y="18452"/>
                  </a:lnTo>
                  <a:lnTo>
                    <a:pt x="120114" y="21989"/>
                  </a:lnTo>
                  <a:lnTo>
                    <a:pt x="97175" y="27250"/>
                  </a:lnTo>
                  <a:lnTo>
                    <a:pt x="71617" y="33237"/>
                  </a:lnTo>
                  <a:lnTo>
                    <a:pt x="65061" y="35516"/>
                  </a:lnTo>
                  <a:lnTo>
                    <a:pt x="59396" y="38010"/>
                  </a:lnTo>
                  <a:lnTo>
                    <a:pt x="49702" y="40049"/>
                  </a:lnTo>
                  <a:lnTo>
                    <a:pt x="41890" y="43757"/>
                  </a:lnTo>
                  <a:lnTo>
                    <a:pt x="32450" y="45773"/>
                  </a:lnTo>
                  <a:lnTo>
                    <a:pt x="23249" y="50128"/>
                  </a:lnTo>
                  <a:lnTo>
                    <a:pt x="21214" y="50564"/>
                  </a:lnTo>
                  <a:lnTo>
                    <a:pt x="9548" y="56279"/>
                  </a:lnTo>
                  <a:lnTo>
                    <a:pt x="29" y="57148"/>
                  </a:lnTo>
                  <a:lnTo>
                    <a:pt x="0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61" name="SMARTInkShape-530"/>
          <p:cNvSpPr/>
          <p:nvPr>
            <p:custDataLst>
              <p:tags r:id="rId4"/>
            </p:custDataLst>
          </p:nvPr>
        </p:nvSpPr>
        <p:spPr>
          <a:xfrm>
            <a:off x="2943225" y="2748915"/>
            <a:ext cx="5716" cy="5716"/>
          </a:xfrm>
          <a:custGeom>
            <a:avLst/>
            <a:gdLst/>
            <a:ahLst/>
            <a:cxnLst/>
            <a:rect l="0" t="0" r="0" b="0"/>
            <a:pathLst>
              <a:path w="5716" h="5716">
                <a:moveTo>
                  <a:pt x="0" y="0"/>
                </a:moveTo>
                <a:lnTo>
                  <a:pt x="0" y="0"/>
                </a:lnTo>
                <a:lnTo>
                  <a:pt x="0" y="5709"/>
                </a:lnTo>
                <a:lnTo>
                  <a:pt x="5715" y="571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69" name="SMARTInkShape-Group146"/>
          <p:cNvGrpSpPr/>
          <p:nvPr/>
        </p:nvGrpSpPr>
        <p:grpSpPr>
          <a:xfrm>
            <a:off x="2788920" y="2601454"/>
            <a:ext cx="634366" cy="284621"/>
            <a:chOff x="2788920" y="2601454"/>
            <a:chExt cx="634366" cy="284621"/>
          </a:xfrm>
        </p:grpSpPr>
        <p:sp>
          <p:nvSpPr>
            <p:cNvPr id="462" name="SMARTInkShape-531"/>
            <p:cNvSpPr/>
            <p:nvPr>
              <p:custDataLst>
                <p:tags r:id="rId43"/>
              </p:custDataLst>
            </p:nvPr>
          </p:nvSpPr>
          <p:spPr>
            <a:xfrm>
              <a:off x="3320415" y="2771775"/>
              <a:ext cx="102871" cy="20425"/>
            </a:xfrm>
            <a:custGeom>
              <a:avLst/>
              <a:gdLst/>
              <a:ahLst/>
              <a:cxnLst/>
              <a:rect l="0" t="0" r="0" b="0"/>
              <a:pathLst>
                <a:path w="102871" h="20425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3"/>
                  </a:lnTo>
                  <a:lnTo>
                    <a:pt x="5820" y="5558"/>
                  </a:lnTo>
                  <a:lnTo>
                    <a:pt x="19128" y="5709"/>
                  </a:lnTo>
                  <a:lnTo>
                    <a:pt x="22895" y="7405"/>
                  </a:lnTo>
                  <a:lnTo>
                    <a:pt x="24789" y="8747"/>
                  </a:lnTo>
                  <a:lnTo>
                    <a:pt x="33521" y="10635"/>
                  </a:lnTo>
                  <a:lnTo>
                    <a:pt x="50008" y="12018"/>
                  </a:lnTo>
                  <a:lnTo>
                    <a:pt x="63955" y="16344"/>
                  </a:lnTo>
                  <a:lnTo>
                    <a:pt x="83878" y="17733"/>
                  </a:lnTo>
                  <a:lnTo>
                    <a:pt x="92657" y="20424"/>
                  </a:lnTo>
                  <a:lnTo>
                    <a:pt x="94156" y="19966"/>
                  </a:lnTo>
                  <a:lnTo>
                    <a:pt x="96562" y="17702"/>
                  </a:lnTo>
                  <a:lnTo>
                    <a:pt x="10287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3" name="SMARTInkShape-532"/>
            <p:cNvSpPr/>
            <p:nvPr>
              <p:custDataLst>
                <p:tags r:id="rId44"/>
              </p:custDataLst>
            </p:nvPr>
          </p:nvSpPr>
          <p:spPr>
            <a:xfrm>
              <a:off x="3297555" y="2811780"/>
              <a:ext cx="85726" cy="28506"/>
            </a:xfrm>
            <a:custGeom>
              <a:avLst/>
              <a:gdLst/>
              <a:ahLst/>
              <a:cxnLst/>
              <a:rect l="0" t="0" r="0" b="0"/>
              <a:pathLst>
                <a:path w="85726" h="28506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1693" y="6217"/>
                  </a:lnTo>
                  <a:lnTo>
                    <a:pt x="3034" y="7954"/>
                  </a:lnTo>
                  <a:lnTo>
                    <a:pt x="6217" y="9885"/>
                  </a:lnTo>
                  <a:lnTo>
                    <a:pt x="7954" y="10400"/>
                  </a:lnTo>
                  <a:lnTo>
                    <a:pt x="9113" y="11378"/>
                  </a:lnTo>
                  <a:lnTo>
                    <a:pt x="10400" y="14159"/>
                  </a:lnTo>
                  <a:lnTo>
                    <a:pt x="12014" y="15154"/>
                  </a:lnTo>
                  <a:lnTo>
                    <a:pt x="26303" y="17605"/>
                  </a:lnTo>
                  <a:lnTo>
                    <a:pt x="34218" y="21634"/>
                  </a:lnTo>
                  <a:lnTo>
                    <a:pt x="61673" y="27374"/>
                  </a:lnTo>
                  <a:lnTo>
                    <a:pt x="73096" y="28505"/>
                  </a:lnTo>
                  <a:lnTo>
                    <a:pt x="80354" y="24042"/>
                  </a:lnTo>
                  <a:lnTo>
                    <a:pt x="82144" y="23648"/>
                  </a:lnTo>
                  <a:lnTo>
                    <a:pt x="83338" y="22750"/>
                  </a:lnTo>
                  <a:lnTo>
                    <a:pt x="84664" y="20059"/>
                  </a:lnTo>
                  <a:lnTo>
                    <a:pt x="8572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4" name="SMARTInkShape-533"/>
            <p:cNvSpPr/>
            <p:nvPr>
              <p:custDataLst>
                <p:tags r:id="rId45"/>
              </p:custDataLst>
            </p:nvPr>
          </p:nvSpPr>
          <p:spPr>
            <a:xfrm>
              <a:off x="3160396" y="2738279"/>
              <a:ext cx="17145" cy="147796"/>
            </a:xfrm>
            <a:custGeom>
              <a:avLst/>
              <a:gdLst/>
              <a:ahLst/>
              <a:cxnLst/>
              <a:rect l="0" t="0" r="0" b="0"/>
              <a:pathLst>
                <a:path w="17145" h="147796">
                  <a:moveTo>
                    <a:pt x="11429" y="4921"/>
                  </a:moveTo>
                  <a:lnTo>
                    <a:pt x="11429" y="4921"/>
                  </a:lnTo>
                  <a:lnTo>
                    <a:pt x="11429" y="0"/>
                  </a:lnTo>
                  <a:lnTo>
                    <a:pt x="11429" y="4902"/>
                  </a:lnTo>
                  <a:lnTo>
                    <a:pt x="8395" y="7949"/>
                  </a:lnTo>
                  <a:lnTo>
                    <a:pt x="6905" y="11135"/>
                  </a:lnTo>
                  <a:lnTo>
                    <a:pt x="4125" y="26633"/>
                  </a:lnTo>
                  <a:lnTo>
                    <a:pt x="2750" y="28921"/>
                  </a:lnTo>
                  <a:lnTo>
                    <a:pt x="814" y="38208"/>
                  </a:lnTo>
                  <a:lnTo>
                    <a:pt x="20" y="66699"/>
                  </a:lnTo>
                  <a:lnTo>
                    <a:pt x="0" y="92599"/>
                  </a:lnTo>
                  <a:lnTo>
                    <a:pt x="634" y="121022"/>
                  </a:lnTo>
                  <a:lnTo>
                    <a:pt x="4920" y="132292"/>
                  </a:lnTo>
                  <a:lnTo>
                    <a:pt x="5714" y="147789"/>
                  </a:lnTo>
                  <a:lnTo>
                    <a:pt x="10634" y="147795"/>
                  </a:lnTo>
                  <a:lnTo>
                    <a:pt x="10899" y="147161"/>
                  </a:lnTo>
                  <a:lnTo>
                    <a:pt x="11408" y="137396"/>
                  </a:lnTo>
                  <a:lnTo>
                    <a:pt x="17144" y="1306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5" name="SMARTInkShape-534"/>
            <p:cNvSpPr/>
            <p:nvPr>
              <p:custDataLst>
                <p:tags r:id="rId46"/>
              </p:custDataLst>
            </p:nvPr>
          </p:nvSpPr>
          <p:spPr>
            <a:xfrm>
              <a:off x="3058419" y="2623520"/>
              <a:ext cx="153304" cy="193075"/>
            </a:xfrm>
            <a:custGeom>
              <a:avLst/>
              <a:gdLst/>
              <a:ahLst/>
              <a:cxnLst/>
              <a:rect l="0" t="0" r="0" b="0"/>
              <a:pathLst>
                <a:path w="153304" h="193075">
                  <a:moveTo>
                    <a:pt x="50541" y="11095"/>
                  </a:moveTo>
                  <a:lnTo>
                    <a:pt x="50541" y="11095"/>
                  </a:lnTo>
                  <a:lnTo>
                    <a:pt x="50541" y="24744"/>
                  </a:lnTo>
                  <a:lnTo>
                    <a:pt x="48848" y="28379"/>
                  </a:lnTo>
                  <a:lnTo>
                    <a:pt x="46614" y="32112"/>
                  </a:lnTo>
                  <a:lnTo>
                    <a:pt x="45620" y="35887"/>
                  </a:lnTo>
                  <a:lnTo>
                    <a:pt x="25933" y="61519"/>
                  </a:lnTo>
                  <a:lnTo>
                    <a:pt x="14360" y="88484"/>
                  </a:lnTo>
                  <a:lnTo>
                    <a:pt x="7364" y="104299"/>
                  </a:lnTo>
                  <a:lnTo>
                    <a:pt x="1117" y="130580"/>
                  </a:lnTo>
                  <a:lnTo>
                    <a:pt x="0" y="136801"/>
                  </a:lnTo>
                  <a:lnTo>
                    <a:pt x="4979" y="162958"/>
                  </a:lnTo>
                  <a:lnTo>
                    <a:pt x="9242" y="172790"/>
                  </a:lnTo>
                  <a:lnTo>
                    <a:pt x="18237" y="184169"/>
                  </a:lnTo>
                  <a:lnTo>
                    <a:pt x="22002" y="186442"/>
                  </a:lnTo>
                  <a:lnTo>
                    <a:pt x="25792" y="188087"/>
                  </a:lnTo>
                  <a:lnTo>
                    <a:pt x="29593" y="190935"/>
                  </a:lnTo>
                  <a:lnTo>
                    <a:pt x="35093" y="192624"/>
                  </a:lnTo>
                  <a:lnTo>
                    <a:pt x="38337" y="193074"/>
                  </a:lnTo>
                  <a:lnTo>
                    <a:pt x="43635" y="191881"/>
                  </a:lnTo>
                  <a:lnTo>
                    <a:pt x="69768" y="178653"/>
                  </a:lnTo>
                  <a:lnTo>
                    <a:pt x="84866" y="169405"/>
                  </a:lnTo>
                  <a:lnTo>
                    <a:pt x="111503" y="144345"/>
                  </a:lnTo>
                  <a:lnTo>
                    <a:pt x="134361" y="116655"/>
                  </a:lnTo>
                  <a:lnTo>
                    <a:pt x="149267" y="88158"/>
                  </a:lnTo>
                  <a:lnTo>
                    <a:pt x="152183" y="76121"/>
                  </a:lnTo>
                  <a:lnTo>
                    <a:pt x="153303" y="48107"/>
                  </a:lnTo>
                  <a:lnTo>
                    <a:pt x="150345" y="36102"/>
                  </a:lnTo>
                  <a:lnTo>
                    <a:pt x="139252" y="15010"/>
                  </a:lnTo>
                  <a:lnTo>
                    <a:pt x="128574" y="3484"/>
                  </a:lnTo>
                  <a:lnTo>
                    <a:pt x="123111" y="1362"/>
                  </a:lnTo>
                  <a:lnTo>
                    <a:pt x="112289" y="0"/>
                  </a:lnTo>
                  <a:lnTo>
                    <a:pt x="102985" y="2798"/>
                  </a:lnTo>
                  <a:lnTo>
                    <a:pt x="93027" y="9433"/>
                  </a:lnTo>
                  <a:lnTo>
                    <a:pt x="74199" y="27473"/>
                  </a:lnTo>
                  <a:lnTo>
                    <a:pt x="70581" y="34461"/>
                  </a:lnTo>
                  <a:lnTo>
                    <a:pt x="62935" y="60655"/>
                  </a:lnTo>
                  <a:lnTo>
                    <a:pt x="56842" y="87297"/>
                  </a:lnTo>
                  <a:lnTo>
                    <a:pt x="56942" y="110155"/>
                  </a:lnTo>
                  <a:lnTo>
                    <a:pt x="62716" y="132380"/>
                  </a:lnTo>
                  <a:lnTo>
                    <a:pt x="76223" y="146127"/>
                  </a:lnTo>
                  <a:lnTo>
                    <a:pt x="81769" y="155846"/>
                  </a:lnTo>
                  <a:lnTo>
                    <a:pt x="86958" y="161581"/>
                  </a:lnTo>
                  <a:lnTo>
                    <a:pt x="90645" y="163703"/>
                  </a:lnTo>
                  <a:lnTo>
                    <a:pt x="94400" y="165281"/>
                  </a:lnTo>
                  <a:lnTo>
                    <a:pt x="101976" y="1711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6" name="SMARTInkShape-535"/>
            <p:cNvSpPr/>
            <p:nvPr>
              <p:custDataLst>
                <p:tags r:id="rId47"/>
              </p:custDataLst>
            </p:nvPr>
          </p:nvSpPr>
          <p:spPr>
            <a:xfrm>
              <a:off x="2823210" y="2640330"/>
              <a:ext cx="62796" cy="231614"/>
            </a:xfrm>
            <a:custGeom>
              <a:avLst/>
              <a:gdLst/>
              <a:ahLst/>
              <a:cxnLst/>
              <a:rect l="0" t="0" r="0" b="0"/>
              <a:pathLst>
                <a:path w="62796" h="231614">
                  <a:moveTo>
                    <a:pt x="57150" y="0"/>
                  </a:moveTo>
                  <a:lnTo>
                    <a:pt x="57150" y="0"/>
                  </a:lnTo>
                  <a:lnTo>
                    <a:pt x="57150" y="3034"/>
                  </a:lnTo>
                  <a:lnTo>
                    <a:pt x="57785" y="3928"/>
                  </a:lnTo>
                  <a:lnTo>
                    <a:pt x="58843" y="4523"/>
                  </a:lnTo>
                  <a:lnTo>
                    <a:pt x="60184" y="4921"/>
                  </a:lnTo>
                  <a:lnTo>
                    <a:pt x="61078" y="5820"/>
                  </a:lnTo>
                  <a:lnTo>
                    <a:pt x="62630" y="10566"/>
                  </a:lnTo>
                  <a:lnTo>
                    <a:pt x="62795" y="14208"/>
                  </a:lnTo>
                  <a:lnTo>
                    <a:pt x="57501" y="40187"/>
                  </a:lnTo>
                  <a:lnTo>
                    <a:pt x="55560" y="53182"/>
                  </a:lnTo>
                  <a:lnTo>
                    <a:pt x="48051" y="79605"/>
                  </a:lnTo>
                  <a:lnTo>
                    <a:pt x="42993" y="103695"/>
                  </a:lnTo>
                  <a:lnTo>
                    <a:pt x="38705" y="131554"/>
                  </a:lnTo>
                  <a:lnTo>
                    <a:pt x="34237" y="159399"/>
                  </a:lnTo>
                  <a:lnTo>
                    <a:pt x="28521" y="185198"/>
                  </a:lnTo>
                  <a:lnTo>
                    <a:pt x="23247" y="212280"/>
                  </a:lnTo>
                  <a:lnTo>
                    <a:pt x="22397" y="218807"/>
                  </a:lnTo>
                  <a:lnTo>
                    <a:pt x="17690" y="228291"/>
                  </a:lnTo>
                  <a:lnTo>
                    <a:pt x="17307" y="231613"/>
                  </a:lnTo>
                  <a:lnTo>
                    <a:pt x="17217" y="230363"/>
                  </a:lnTo>
                  <a:lnTo>
                    <a:pt x="12631" y="222615"/>
                  </a:lnTo>
                  <a:lnTo>
                    <a:pt x="8467" y="198546"/>
                  </a:lnTo>
                  <a:lnTo>
                    <a:pt x="4129" y="173179"/>
                  </a:lnTo>
                  <a:lnTo>
                    <a:pt x="0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7" name="SMARTInkShape-536"/>
            <p:cNvSpPr/>
            <p:nvPr>
              <p:custDataLst>
                <p:tags r:id="rId48"/>
              </p:custDataLst>
            </p:nvPr>
          </p:nvSpPr>
          <p:spPr>
            <a:xfrm>
              <a:off x="2788920" y="2601454"/>
              <a:ext cx="163036" cy="118887"/>
            </a:xfrm>
            <a:custGeom>
              <a:avLst/>
              <a:gdLst/>
              <a:ahLst/>
              <a:cxnLst/>
              <a:rect l="0" t="0" r="0" b="0"/>
              <a:pathLst>
                <a:path w="163036" h="118887">
                  <a:moveTo>
                    <a:pt x="0" y="73166"/>
                  </a:moveTo>
                  <a:lnTo>
                    <a:pt x="0" y="73166"/>
                  </a:lnTo>
                  <a:lnTo>
                    <a:pt x="0" y="46132"/>
                  </a:lnTo>
                  <a:lnTo>
                    <a:pt x="1693" y="40408"/>
                  </a:lnTo>
                  <a:lnTo>
                    <a:pt x="9748" y="29552"/>
                  </a:lnTo>
                  <a:lnTo>
                    <a:pt x="15941" y="23696"/>
                  </a:lnTo>
                  <a:lnTo>
                    <a:pt x="43917" y="8398"/>
                  </a:lnTo>
                  <a:lnTo>
                    <a:pt x="59075" y="1411"/>
                  </a:lnTo>
                  <a:lnTo>
                    <a:pt x="66684" y="0"/>
                  </a:lnTo>
                  <a:lnTo>
                    <a:pt x="91943" y="3543"/>
                  </a:lnTo>
                  <a:lnTo>
                    <a:pt x="114399" y="7414"/>
                  </a:lnTo>
                  <a:lnTo>
                    <a:pt x="131982" y="14293"/>
                  </a:lnTo>
                  <a:lnTo>
                    <a:pt x="155288" y="34279"/>
                  </a:lnTo>
                  <a:lnTo>
                    <a:pt x="157917" y="40219"/>
                  </a:lnTo>
                  <a:lnTo>
                    <a:pt x="159720" y="46458"/>
                  </a:lnTo>
                  <a:lnTo>
                    <a:pt x="162639" y="51347"/>
                  </a:lnTo>
                  <a:lnTo>
                    <a:pt x="163035" y="54175"/>
                  </a:lnTo>
                  <a:lnTo>
                    <a:pt x="161784" y="60704"/>
                  </a:lnTo>
                  <a:lnTo>
                    <a:pt x="157509" y="68486"/>
                  </a:lnTo>
                  <a:lnTo>
                    <a:pt x="137153" y="95663"/>
                  </a:lnTo>
                  <a:lnTo>
                    <a:pt x="132712" y="99675"/>
                  </a:lnTo>
                  <a:lnTo>
                    <a:pt x="114653" y="111468"/>
                  </a:lnTo>
                  <a:lnTo>
                    <a:pt x="109784" y="112835"/>
                  </a:lnTo>
                  <a:lnTo>
                    <a:pt x="102870" y="1188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8" name="SMARTInkShape-537"/>
            <p:cNvSpPr/>
            <p:nvPr>
              <p:custDataLst>
                <p:tags r:id="rId49"/>
              </p:custDataLst>
            </p:nvPr>
          </p:nvSpPr>
          <p:spPr>
            <a:xfrm>
              <a:off x="2931795" y="2743200"/>
              <a:ext cx="5716" cy="11431"/>
            </a:xfrm>
            <a:custGeom>
              <a:avLst/>
              <a:gdLst/>
              <a:ahLst/>
              <a:cxnLst/>
              <a:rect l="0" t="0" r="0" b="0"/>
              <a:pathLst>
                <a:path w="5716" h="11431">
                  <a:moveTo>
                    <a:pt x="0" y="0"/>
                  </a:moveTo>
                  <a:lnTo>
                    <a:pt x="0" y="0"/>
                  </a:lnTo>
                  <a:lnTo>
                    <a:pt x="0" y="11407"/>
                  </a:lnTo>
                  <a:lnTo>
                    <a:pt x="571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70" name="SMARTInkShape-538"/>
          <p:cNvSpPr/>
          <p:nvPr>
            <p:custDataLst>
              <p:tags r:id="rId5"/>
            </p:custDataLst>
          </p:nvPr>
        </p:nvSpPr>
        <p:spPr>
          <a:xfrm>
            <a:off x="5394960" y="1251587"/>
            <a:ext cx="954406" cy="57149"/>
          </a:xfrm>
          <a:custGeom>
            <a:avLst/>
            <a:gdLst/>
            <a:ahLst/>
            <a:cxnLst/>
            <a:rect l="0" t="0" r="0" b="0"/>
            <a:pathLst>
              <a:path w="954406" h="57149">
                <a:moveTo>
                  <a:pt x="0" y="22858"/>
                </a:moveTo>
                <a:lnTo>
                  <a:pt x="0" y="22858"/>
                </a:lnTo>
                <a:lnTo>
                  <a:pt x="0" y="6024"/>
                </a:lnTo>
                <a:lnTo>
                  <a:pt x="3035" y="2771"/>
                </a:lnTo>
                <a:lnTo>
                  <a:pt x="6217" y="1231"/>
                </a:lnTo>
                <a:lnTo>
                  <a:pt x="21609" y="46"/>
                </a:lnTo>
                <a:lnTo>
                  <a:pt x="47743" y="0"/>
                </a:lnTo>
                <a:lnTo>
                  <a:pt x="72233" y="4919"/>
                </a:lnTo>
                <a:lnTo>
                  <a:pt x="97636" y="5608"/>
                </a:lnTo>
                <a:lnTo>
                  <a:pt x="125793" y="5699"/>
                </a:lnTo>
                <a:lnTo>
                  <a:pt x="150296" y="5710"/>
                </a:lnTo>
                <a:lnTo>
                  <a:pt x="171955" y="7406"/>
                </a:lnTo>
                <a:lnTo>
                  <a:pt x="194459" y="10236"/>
                </a:lnTo>
                <a:lnTo>
                  <a:pt x="218907" y="11075"/>
                </a:lnTo>
                <a:lnTo>
                  <a:pt x="244567" y="11323"/>
                </a:lnTo>
                <a:lnTo>
                  <a:pt x="268256" y="13090"/>
                </a:lnTo>
                <a:lnTo>
                  <a:pt x="293055" y="15942"/>
                </a:lnTo>
                <a:lnTo>
                  <a:pt x="320511" y="16787"/>
                </a:lnTo>
                <a:lnTo>
                  <a:pt x="347062" y="17038"/>
                </a:lnTo>
                <a:lnTo>
                  <a:pt x="372708" y="17112"/>
                </a:lnTo>
                <a:lnTo>
                  <a:pt x="398722" y="18827"/>
                </a:lnTo>
                <a:lnTo>
                  <a:pt x="424210" y="19970"/>
                </a:lnTo>
                <a:lnTo>
                  <a:pt x="451870" y="17981"/>
                </a:lnTo>
                <a:lnTo>
                  <a:pt x="478480" y="17391"/>
                </a:lnTo>
                <a:lnTo>
                  <a:pt x="504145" y="17217"/>
                </a:lnTo>
                <a:lnTo>
                  <a:pt x="531858" y="17165"/>
                </a:lnTo>
                <a:lnTo>
                  <a:pt x="560177" y="17149"/>
                </a:lnTo>
                <a:lnTo>
                  <a:pt x="588676" y="17145"/>
                </a:lnTo>
                <a:lnTo>
                  <a:pt x="617230" y="17144"/>
                </a:lnTo>
                <a:lnTo>
                  <a:pt x="645798" y="17143"/>
                </a:lnTo>
                <a:lnTo>
                  <a:pt x="674371" y="17143"/>
                </a:lnTo>
                <a:lnTo>
                  <a:pt x="702945" y="17143"/>
                </a:lnTo>
                <a:lnTo>
                  <a:pt x="731520" y="18836"/>
                </a:lnTo>
                <a:lnTo>
                  <a:pt x="758402" y="21666"/>
                </a:lnTo>
                <a:lnTo>
                  <a:pt x="784146" y="22505"/>
                </a:lnTo>
                <a:lnTo>
                  <a:pt x="810190" y="24447"/>
                </a:lnTo>
                <a:lnTo>
                  <a:pt x="835686" y="29044"/>
                </a:lnTo>
                <a:lnTo>
                  <a:pt x="859962" y="32734"/>
                </a:lnTo>
                <a:lnTo>
                  <a:pt x="888267" y="37015"/>
                </a:lnTo>
                <a:lnTo>
                  <a:pt x="913119" y="43975"/>
                </a:lnTo>
                <a:lnTo>
                  <a:pt x="940593" y="56025"/>
                </a:lnTo>
                <a:lnTo>
                  <a:pt x="954405" y="5714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1" name="SMARTInkShape-539"/>
          <p:cNvSpPr/>
          <p:nvPr>
            <p:custDataLst>
              <p:tags r:id="rId6"/>
            </p:custDataLst>
          </p:nvPr>
        </p:nvSpPr>
        <p:spPr>
          <a:xfrm>
            <a:off x="3497580" y="1571625"/>
            <a:ext cx="1183006" cy="51436"/>
          </a:xfrm>
          <a:custGeom>
            <a:avLst/>
            <a:gdLst/>
            <a:ahLst/>
            <a:cxnLst/>
            <a:rect l="0" t="0" r="0" b="0"/>
            <a:pathLst>
              <a:path w="1183006" h="51436">
                <a:moveTo>
                  <a:pt x="0" y="51435"/>
                </a:moveTo>
                <a:lnTo>
                  <a:pt x="0" y="51435"/>
                </a:lnTo>
                <a:lnTo>
                  <a:pt x="11297" y="49742"/>
                </a:lnTo>
                <a:lnTo>
                  <a:pt x="31922" y="46911"/>
                </a:lnTo>
                <a:lnTo>
                  <a:pt x="58142" y="44380"/>
                </a:lnTo>
                <a:lnTo>
                  <a:pt x="82632" y="41301"/>
                </a:lnTo>
                <a:lnTo>
                  <a:pt x="111008" y="37227"/>
                </a:lnTo>
                <a:lnTo>
                  <a:pt x="136510" y="34870"/>
                </a:lnTo>
                <a:lnTo>
                  <a:pt x="161585" y="32711"/>
                </a:lnTo>
                <a:lnTo>
                  <a:pt x="183343" y="29801"/>
                </a:lnTo>
                <a:lnTo>
                  <a:pt x="207571" y="28938"/>
                </a:lnTo>
                <a:lnTo>
                  <a:pt x="234857" y="28683"/>
                </a:lnTo>
                <a:lnTo>
                  <a:pt x="261357" y="26913"/>
                </a:lnTo>
                <a:lnTo>
                  <a:pt x="286989" y="24061"/>
                </a:lnTo>
                <a:lnTo>
                  <a:pt x="305986" y="23394"/>
                </a:lnTo>
                <a:lnTo>
                  <a:pt x="327129" y="23097"/>
                </a:lnTo>
                <a:lnTo>
                  <a:pt x="347533" y="22965"/>
                </a:lnTo>
                <a:lnTo>
                  <a:pt x="367819" y="22272"/>
                </a:lnTo>
                <a:lnTo>
                  <a:pt x="389535" y="19847"/>
                </a:lnTo>
                <a:lnTo>
                  <a:pt x="411887" y="18346"/>
                </a:lnTo>
                <a:lnTo>
                  <a:pt x="433886" y="17679"/>
                </a:lnTo>
                <a:lnTo>
                  <a:pt x="454246" y="17382"/>
                </a:lnTo>
                <a:lnTo>
                  <a:pt x="475572" y="17250"/>
                </a:lnTo>
                <a:lnTo>
                  <a:pt x="497751" y="17192"/>
                </a:lnTo>
                <a:lnTo>
                  <a:pt x="520307" y="17166"/>
                </a:lnTo>
                <a:lnTo>
                  <a:pt x="543033" y="15461"/>
                </a:lnTo>
                <a:lnTo>
                  <a:pt x="565833" y="13221"/>
                </a:lnTo>
                <a:lnTo>
                  <a:pt x="588666" y="12226"/>
                </a:lnTo>
                <a:lnTo>
                  <a:pt x="611515" y="11784"/>
                </a:lnTo>
                <a:lnTo>
                  <a:pt x="635004" y="11587"/>
                </a:lnTo>
                <a:lnTo>
                  <a:pt x="660261" y="11500"/>
                </a:lnTo>
                <a:lnTo>
                  <a:pt x="686303" y="11461"/>
                </a:lnTo>
                <a:lnTo>
                  <a:pt x="712058" y="11444"/>
                </a:lnTo>
                <a:lnTo>
                  <a:pt x="736205" y="11436"/>
                </a:lnTo>
                <a:lnTo>
                  <a:pt x="761331" y="11433"/>
                </a:lnTo>
                <a:lnTo>
                  <a:pt x="787314" y="11431"/>
                </a:lnTo>
                <a:lnTo>
                  <a:pt x="813679" y="11430"/>
                </a:lnTo>
                <a:lnTo>
                  <a:pt x="838520" y="11430"/>
                </a:lnTo>
                <a:lnTo>
                  <a:pt x="862260" y="12065"/>
                </a:lnTo>
                <a:lnTo>
                  <a:pt x="885512" y="14464"/>
                </a:lnTo>
                <a:lnTo>
                  <a:pt x="906853" y="15953"/>
                </a:lnTo>
                <a:lnTo>
                  <a:pt x="927555" y="16615"/>
                </a:lnTo>
                <a:lnTo>
                  <a:pt x="949457" y="16910"/>
                </a:lnTo>
                <a:lnTo>
                  <a:pt x="970198" y="17040"/>
                </a:lnTo>
                <a:lnTo>
                  <a:pt x="998031" y="15421"/>
                </a:lnTo>
                <a:lnTo>
                  <a:pt x="1022364" y="12612"/>
                </a:lnTo>
                <a:lnTo>
                  <a:pt x="1045661" y="11780"/>
                </a:lnTo>
                <a:lnTo>
                  <a:pt x="1068650" y="11534"/>
                </a:lnTo>
                <a:lnTo>
                  <a:pt x="1096140" y="8417"/>
                </a:lnTo>
                <a:lnTo>
                  <a:pt x="1120550" y="6249"/>
                </a:lnTo>
                <a:lnTo>
                  <a:pt x="1147479" y="4127"/>
                </a:lnTo>
                <a:lnTo>
                  <a:pt x="1173886" y="242"/>
                </a:lnTo>
                <a:lnTo>
                  <a:pt x="118300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78" name="SMARTInkShape-Group149"/>
          <p:cNvGrpSpPr/>
          <p:nvPr/>
        </p:nvGrpSpPr>
        <p:grpSpPr>
          <a:xfrm>
            <a:off x="3560780" y="2646045"/>
            <a:ext cx="685466" cy="205641"/>
            <a:chOff x="3560780" y="2646045"/>
            <a:chExt cx="685466" cy="205641"/>
          </a:xfrm>
        </p:grpSpPr>
        <p:sp>
          <p:nvSpPr>
            <p:cNvPr id="472" name="SMARTInkShape-540"/>
            <p:cNvSpPr/>
            <p:nvPr>
              <p:custDataLst>
                <p:tags r:id="rId37"/>
              </p:custDataLst>
            </p:nvPr>
          </p:nvSpPr>
          <p:spPr>
            <a:xfrm>
              <a:off x="3846218" y="2731871"/>
              <a:ext cx="79959" cy="102662"/>
            </a:xfrm>
            <a:custGeom>
              <a:avLst/>
              <a:gdLst/>
              <a:ahLst/>
              <a:cxnLst/>
              <a:rect l="0" t="0" r="0" b="0"/>
              <a:pathLst>
                <a:path w="79959" h="102662">
                  <a:moveTo>
                    <a:pt x="28552" y="22759"/>
                  </a:moveTo>
                  <a:lnTo>
                    <a:pt x="28552" y="22759"/>
                  </a:lnTo>
                  <a:lnTo>
                    <a:pt x="25518" y="22759"/>
                  </a:lnTo>
                  <a:lnTo>
                    <a:pt x="22335" y="24452"/>
                  </a:lnTo>
                  <a:lnTo>
                    <a:pt x="18804" y="26687"/>
                  </a:lnTo>
                  <a:lnTo>
                    <a:pt x="15118" y="27680"/>
                  </a:lnTo>
                  <a:lnTo>
                    <a:pt x="13881" y="28579"/>
                  </a:lnTo>
                  <a:lnTo>
                    <a:pt x="13057" y="29814"/>
                  </a:lnTo>
                  <a:lnTo>
                    <a:pt x="11505" y="32880"/>
                  </a:lnTo>
                  <a:lnTo>
                    <a:pt x="8699" y="36358"/>
                  </a:lnTo>
                  <a:lnTo>
                    <a:pt x="7028" y="41715"/>
                  </a:lnTo>
                  <a:lnTo>
                    <a:pt x="5651" y="47694"/>
                  </a:lnTo>
                  <a:lnTo>
                    <a:pt x="1941" y="55265"/>
                  </a:lnTo>
                  <a:lnTo>
                    <a:pt x="53" y="83798"/>
                  </a:lnTo>
                  <a:lnTo>
                    <a:pt x="0" y="92138"/>
                  </a:lnTo>
                  <a:lnTo>
                    <a:pt x="1680" y="96563"/>
                  </a:lnTo>
                  <a:lnTo>
                    <a:pt x="3018" y="98631"/>
                  </a:lnTo>
                  <a:lnTo>
                    <a:pt x="4544" y="100010"/>
                  </a:lnTo>
                  <a:lnTo>
                    <a:pt x="7934" y="101543"/>
                  </a:lnTo>
                  <a:lnTo>
                    <a:pt x="22090" y="102661"/>
                  </a:lnTo>
                  <a:lnTo>
                    <a:pt x="27373" y="101028"/>
                  </a:lnTo>
                  <a:lnTo>
                    <a:pt x="46739" y="89332"/>
                  </a:lnTo>
                  <a:lnTo>
                    <a:pt x="64724" y="63773"/>
                  </a:lnTo>
                  <a:lnTo>
                    <a:pt x="78293" y="35848"/>
                  </a:lnTo>
                  <a:lnTo>
                    <a:pt x="79958" y="9688"/>
                  </a:lnTo>
                  <a:lnTo>
                    <a:pt x="78281" y="5731"/>
                  </a:lnTo>
                  <a:lnTo>
                    <a:pt x="76944" y="3787"/>
                  </a:lnTo>
                  <a:lnTo>
                    <a:pt x="73766" y="1627"/>
                  </a:lnTo>
                  <a:lnTo>
                    <a:pt x="68407" y="411"/>
                  </a:lnTo>
                  <a:lnTo>
                    <a:pt x="57874" y="0"/>
                  </a:lnTo>
                  <a:lnTo>
                    <a:pt x="52591" y="1637"/>
                  </a:lnTo>
                  <a:lnTo>
                    <a:pt x="44025" y="7862"/>
                  </a:lnTo>
                  <a:lnTo>
                    <a:pt x="28561" y="34351"/>
                  </a:lnTo>
                  <a:lnTo>
                    <a:pt x="20934" y="49461"/>
                  </a:lnTo>
                  <a:lnTo>
                    <a:pt x="20510" y="57063"/>
                  </a:lnTo>
                  <a:lnTo>
                    <a:pt x="22377" y="66224"/>
                  </a:lnTo>
                  <a:lnTo>
                    <a:pt x="28552" y="741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3" name="SMARTInkShape-541"/>
            <p:cNvSpPr/>
            <p:nvPr>
              <p:custDataLst>
                <p:tags r:id="rId38"/>
              </p:custDataLst>
            </p:nvPr>
          </p:nvSpPr>
          <p:spPr>
            <a:xfrm>
              <a:off x="3949065" y="2721242"/>
              <a:ext cx="85461" cy="118842"/>
            </a:xfrm>
            <a:custGeom>
              <a:avLst/>
              <a:gdLst/>
              <a:ahLst/>
              <a:cxnLst/>
              <a:rect l="0" t="0" r="0" b="0"/>
              <a:pathLst>
                <a:path w="85461" h="118842">
                  <a:moveTo>
                    <a:pt x="34290" y="39103"/>
                  </a:moveTo>
                  <a:lnTo>
                    <a:pt x="34290" y="39103"/>
                  </a:lnTo>
                  <a:lnTo>
                    <a:pt x="31256" y="39103"/>
                  </a:lnTo>
                  <a:lnTo>
                    <a:pt x="30363" y="39738"/>
                  </a:lnTo>
                  <a:lnTo>
                    <a:pt x="29767" y="40796"/>
                  </a:lnTo>
                  <a:lnTo>
                    <a:pt x="29370" y="42137"/>
                  </a:lnTo>
                  <a:lnTo>
                    <a:pt x="28470" y="43031"/>
                  </a:lnTo>
                  <a:lnTo>
                    <a:pt x="22463" y="46158"/>
                  </a:lnTo>
                  <a:lnTo>
                    <a:pt x="18873" y="49859"/>
                  </a:lnTo>
                  <a:lnTo>
                    <a:pt x="8239" y="65931"/>
                  </a:lnTo>
                  <a:lnTo>
                    <a:pt x="595" y="94284"/>
                  </a:lnTo>
                  <a:lnTo>
                    <a:pt x="264" y="100881"/>
                  </a:lnTo>
                  <a:lnTo>
                    <a:pt x="1811" y="106353"/>
                  </a:lnTo>
                  <a:lnTo>
                    <a:pt x="3112" y="108702"/>
                  </a:lnTo>
                  <a:lnTo>
                    <a:pt x="4615" y="110267"/>
                  </a:lnTo>
                  <a:lnTo>
                    <a:pt x="17192" y="117738"/>
                  </a:lnTo>
                  <a:lnTo>
                    <a:pt x="27808" y="118841"/>
                  </a:lnTo>
                  <a:lnTo>
                    <a:pt x="33102" y="117299"/>
                  </a:lnTo>
                  <a:lnTo>
                    <a:pt x="37572" y="115132"/>
                  </a:lnTo>
                  <a:lnTo>
                    <a:pt x="50589" y="110593"/>
                  </a:lnTo>
                  <a:lnTo>
                    <a:pt x="55927" y="105590"/>
                  </a:lnTo>
                  <a:lnTo>
                    <a:pt x="74263" y="78700"/>
                  </a:lnTo>
                  <a:lnTo>
                    <a:pt x="77456" y="70672"/>
                  </a:lnTo>
                  <a:lnTo>
                    <a:pt x="83713" y="43427"/>
                  </a:lnTo>
                  <a:lnTo>
                    <a:pt x="85460" y="23931"/>
                  </a:lnTo>
                  <a:lnTo>
                    <a:pt x="83914" y="17966"/>
                  </a:lnTo>
                  <a:lnTo>
                    <a:pt x="77747" y="8963"/>
                  </a:lnTo>
                  <a:lnTo>
                    <a:pt x="74136" y="6657"/>
                  </a:lnTo>
                  <a:lnTo>
                    <a:pt x="52996" y="0"/>
                  </a:lnTo>
                  <a:lnTo>
                    <a:pt x="47260" y="1192"/>
                  </a:lnTo>
                  <a:lnTo>
                    <a:pt x="28209" y="12405"/>
                  </a:lnTo>
                  <a:lnTo>
                    <a:pt x="18730" y="22514"/>
                  </a:lnTo>
                  <a:lnTo>
                    <a:pt x="0" y="505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4" name="SMARTInkShape-542"/>
            <p:cNvSpPr/>
            <p:nvPr>
              <p:custDataLst>
                <p:tags r:id="rId39"/>
              </p:custDataLst>
            </p:nvPr>
          </p:nvSpPr>
          <p:spPr>
            <a:xfrm>
              <a:off x="4023601" y="2738600"/>
              <a:ext cx="119440" cy="113086"/>
            </a:xfrm>
            <a:custGeom>
              <a:avLst/>
              <a:gdLst/>
              <a:ahLst/>
              <a:cxnLst/>
              <a:rect l="0" t="0" r="0" b="0"/>
              <a:pathLst>
                <a:path w="119440" h="113086">
                  <a:moveTo>
                    <a:pt x="5474" y="33175"/>
                  </a:moveTo>
                  <a:lnTo>
                    <a:pt x="5474" y="33175"/>
                  </a:lnTo>
                  <a:lnTo>
                    <a:pt x="5474" y="38096"/>
                  </a:lnTo>
                  <a:lnTo>
                    <a:pt x="9402" y="43296"/>
                  </a:lnTo>
                  <a:lnTo>
                    <a:pt x="10395" y="46775"/>
                  </a:lnTo>
                  <a:lnTo>
                    <a:pt x="10024" y="48592"/>
                  </a:lnTo>
                  <a:lnTo>
                    <a:pt x="6561" y="56070"/>
                  </a:lnTo>
                  <a:lnTo>
                    <a:pt x="4982" y="69492"/>
                  </a:lnTo>
                  <a:lnTo>
                    <a:pt x="1589" y="77097"/>
                  </a:lnTo>
                  <a:lnTo>
                    <a:pt x="0" y="91366"/>
                  </a:lnTo>
                  <a:lnTo>
                    <a:pt x="1560" y="95656"/>
                  </a:lnTo>
                  <a:lnTo>
                    <a:pt x="3734" y="99679"/>
                  </a:lnTo>
                  <a:lnTo>
                    <a:pt x="5593" y="105514"/>
                  </a:lnTo>
                  <a:lnTo>
                    <a:pt x="8279" y="109352"/>
                  </a:lnTo>
                  <a:lnTo>
                    <a:pt x="13282" y="111481"/>
                  </a:lnTo>
                  <a:lnTo>
                    <a:pt x="33061" y="113085"/>
                  </a:lnTo>
                  <a:lnTo>
                    <a:pt x="58137" y="106126"/>
                  </a:lnTo>
                  <a:lnTo>
                    <a:pt x="83651" y="94057"/>
                  </a:lnTo>
                  <a:lnTo>
                    <a:pt x="91996" y="88397"/>
                  </a:lnTo>
                  <a:lnTo>
                    <a:pt x="100505" y="76232"/>
                  </a:lnTo>
                  <a:lnTo>
                    <a:pt x="117228" y="47866"/>
                  </a:lnTo>
                  <a:lnTo>
                    <a:pt x="119439" y="32327"/>
                  </a:lnTo>
                  <a:lnTo>
                    <a:pt x="116641" y="22834"/>
                  </a:lnTo>
                  <a:lnTo>
                    <a:pt x="115145" y="20566"/>
                  </a:lnTo>
                  <a:lnTo>
                    <a:pt x="91966" y="2648"/>
                  </a:lnTo>
                  <a:lnTo>
                    <a:pt x="84371" y="0"/>
                  </a:lnTo>
                  <a:lnTo>
                    <a:pt x="78427" y="1074"/>
                  </a:lnTo>
                  <a:lnTo>
                    <a:pt x="55057" y="9025"/>
                  </a:lnTo>
                  <a:lnTo>
                    <a:pt x="43832" y="18016"/>
                  </a:lnTo>
                  <a:lnTo>
                    <a:pt x="41572" y="21781"/>
                  </a:lnTo>
                  <a:lnTo>
                    <a:pt x="40121" y="29372"/>
                  </a:lnTo>
                  <a:lnTo>
                    <a:pt x="39764" y="44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5" name="SMARTInkShape-543"/>
            <p:cNvSpPr/>
            <p:nvPr>
              <p:custDataLst>
                <p:tags r:id="rId40"/>
              </p:custDataLst>
            </p:nvPr>
          </p:nvSpPr>
          <p:spPr>
            <a:xfrm>
              <a:off x="4240530" y="281178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5715" y="0"/>
                  </a:moveTo>
                  <a:lnTo>
                    <a:pt x="571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6" name="SMARTInkShape-544"/>
            <p:cNvSpPr/>
            <p:nvPr>
              <p:custDataLst>
                <p:tags r:id="rId41"/>
              </p:custDataLst>
            </p:nvPr>
          </p:nvSpPr>
          <p:spPr>
            <a:xfrm>
              <a:off x="3560780" y="2646045"/>
              <a:ext cx="73938" cy="188573"/>
            </a:xfrm>
            <a:custGeom>
              <a:avLst/>
              <a:gdLst/>
              <a:ahLst/>
              <a:cxnLst/>
              <a:rect l="0" t="0" r="0" b="0"/>
              <a:pathLst>
                <a:path w="73938" h="188573">
                  <a:moveTo>
                    <a:pt x="45385" y="0"/>
                  </a:moveTo>
                  <a:lnTo>
                    <a:pt x="45385" y="0"/>
                  </a:lnTo>
                  <a:lnTo>
                    <a:pt x="45385" y="8743"/>
                  </a:lnTo>
                  <a:lnTo>
                    <a:pt x="43692" y="11929"/>
                  </a:lnTo>
                  <a:lnTo>
                    <a:pt x="36272" y="21021"/>
                  </a:lnTo>
                  <a:lnTo>
                    <a:pt x="32720" y="28588"/>
                  </a:lnTo>
                  <a:lnTo>
                    <a:pt x="24487" y="38630"/>
                  </a:lnTo>
                  <a:lnTo>
                    <a:pt x="22602" y="45406"/>
                  </a:lnTo>
                  <a:lnTo>
                    <a:pt x="22526" y="51363"/>
                  </a:lnTo>
                  <a:lnTo>
                    <a:pt x="22525" y="45953"/>
                  </a:lnTo>
                  <a:lnTo>
                    <a:pt x="26453" y="41203"/>
                  </a:lnTo>
                  <a:lnTo>
                    <a:pt x="28345" y="35985"/>
                  </a:lnTo>
                  <a:lnTo>
                    <a:pt x="31039" y="32292"/>
                  </a:lnTo>
                  <a:lnTo>
                    <a:pt x="34352" y="30227"/>
                  </a:lnTo>
                  <a:lnTo>
                    <a:pt x="37941" y="28674"/>
                  </a:lnTo>
                  <a:lnTo>
                    <a:pt x="41654" y="25867"/>
                  </a:lnTo>
                  <a:lnTo>
                    <a:pt x="47113" y="24197"/>
                  </a:lnTo>
                  <a:lnTo>
                    <a:pt x="64202" y="22938"/>
                  </a:lnTo>
                  <a:lnTo>
                    <a:pt x="65549" y="23547"/>
                  </a:lnTo>
                  <a:lnTo>
                    <a:pt x="66448" y="24588"/>
                  </a:lnTo>
                  <a:lnTo>
                    <a:pt x="67047" y="25917"/>
                  </a:lnTo>
                  <a:lnTo>
                    <a:pt x="68081" y="26803"/>
                  </a:lnTo>
                  <a:lnTo>
                    <a:pt x="70924" y="27788"/>
                  </a:lnTo>
                  <a:lnTo>
                    <a:pt x="71936" y="28685"/>
                  </a:lnTo>
                  <a:lnTo>
                    <a:pt x="73060" y="31375"/>
                  </a:lnTo>
                  <a:lnTo>
                    <a:pt x="73937" y="56162"/>
                  </a:lnTo>
                  <a:lnTo>
                    <a:pt x="66904" y="81237"/>
                  </a:lnTo>
                  <a:lnTo>
                    <a:pt x="62133" y="90110"/>
                  </a:lnTo>
                  <a:lnTo>
                    <a:pt x="37993" y="115946"/>
                  </a:lnTo>
                  <a:lnTo>
                    <a:pt x="34056" y="118207"/>
                  </a:lnTo>
                  <a:lnTo>
                    <a:pt x="30190" y="119846"/>
                  </a:lnTo>
                  <a:lnTo>
                    <a:pt x="26355" y="122691"/>
                  </a:lnTo>
                  <a:lnTo>
                    <a:pt x="24228" y="126073"/>
                  </a:lnTo>
                  <a:lnTo>
                    <a:pt x="23660" y="127864"/>
                  </a:lnTo>
                  <a:lnTo>
                    <a:pt x="22647" y="129057"/>
                  </a:lnTo>
                  <a:lnTo>
                    <a:pt x="16888" y="131417"/>
                  </a:lnTo>
                  <a:lnTo>
                    <a:pt x="25326" y="122931"/>
                  </a:lnTo>
                  <a:lnTo>
                    <a:pt x="28638" y="121311"/>
                  </a:lnTo>
                  <a:lnTo>
                    <a:pt x="30410" y="120879"/>
                  </a:lnTo>
                  <a:lnTo>
                    <a:pt x="39705" y="115605"/>
                  </a:lnTo>
                  <a:lnTo>
                    <a:pt x="41599" y="115170"/>
                  </a:lnTo>
                  <a:lnTo>
                    <a:pt x="43496" y="115515"/>
                  </a:lnTo>
                  <a:lnTo>
                    <a:pt x="49834" y="118399"/>
                  </a:lnTo>
                  <a:lnTo>
                    <a:pt x="58204" y="120171"/>
                  </a:lnTo>
                  <a:lnTo>
                    <a:pt x="59646" y="121389"/>
                  </a:lnTo>
                  <a:lnTo>
                    <a:pt x="72340" y="137196"/>
                  </a:lnTo>
                  <a:lnTo>
                    <a:pt x="73747" y="146690"/>
                  </a:lnTo>
                  <a:lnTo>
                    <a:pt x="73865" y="150497"/>
                  </a:lnTo>
                  <a:lnTo>
                    <a:pt x="72225" y="154306"/>
                  </a:lnTo>
                  <a:lnTo>
                    <a:pt x="60523" y="167640"/>
                  </a:lnTo>
                  <a:lnTo>
                    <a:pt x="44265" y="179070"/>
                  </a:lnTo>
                  <a:lnTo>
                    <a:pt x="38326" y="181187"/>
                  </a:lnTo>
                  <a:lnTo>
                    <a:pt x="32088" y="182762"/>
                  </a:lnTo>
                  <a:lnTo>
                    <a:pt x="22909" y="187255"/>
                  </a:lnTo>
                  <a:lnTo>
                    <a:pt x="3482" y="188572"/>
                  </a:lnTo>
                  <a:lnTo>
                    <a:pt x="2209" y="187944"/>
                  </a:lnTo>
                  <a:lnTo>
                    <a:pt x="1361" y="186891"/>
                  </a:lnTo>
                  <a:lnTo>
                    <a:pt x="0" y="183672"/>
                  </a:lnTo>
                  <a:lnTo>
                    <a:pt x="4294" y="178474"/>
                  </a:lnTo>
                  <a:lnTo>
                    <a:pt x="16810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7" name="SMARTInkShape-545"/>
            <p:cNvSpPr/>
            <p:nvPr>
              <p:custDataLst>
                <p:tags r:id="rId42"/>
              </p:custDataLst>
            </p:nvPr>
          </p:nvSpPr>
          <p:spPr>
            <a:xfrm>
              <a:off x="3694364" y="2720463"/>
              <a:ext cx="77438" cy="101831"/>
            </a:xfrm>
            <a:custGeom>
              <a:avLst/>
              <a:gdLst/>
              <a:ahLst/>
              <a:cxnLst/>
              <a:rect l="0" t="0" r="0" b="0"/>
              <a:pathLst>
                <a:path w="77438" h="101831">
                  <a:moveTo>
                    <a:pt x="20386" y="5592"/>
                  </a:moveTo>
                  <a:lnTo>
                    <a:pt x="20386" y="5592"/>
                  </a:lnTo>
                  <a:lnTo>
                    <a:pt x="20386" y="14106"/>
                  </a:lnTo>
                  <a:lnTo>
                    <a:pt x="18693" y="17419"/>
                  </a:lnTo>
                  <a:lnTo>
                    <a:pt x="11273" y="26599"/>
                  </a:lnTo>
                  <a:lnTo>
                    <a:pt x="4126" y="46710"/>
                  </a:lnTo>
                  <a:lnTo>
                    <a:pt x="1664" y="63140"/>
                  </a:lnTo>
                  <a:lnTo>
                    <a:pt x="285" y="66817"/>
                  </a:lnTo>
                  <a:lnTo>
                    <a:pt x="0" y="69904"/>
                  </a:lnTo>
                  <a:lnTo>
                    <a:pt x="3077" y="92335"/>
                  </a:lnTo>
                  <a:lnTo>
                    <a:pt x="3767" y="93901"/>
                  </a:lnTo>
                  <a:lnTo>
                    <a:pt x="4862" y="94945"/>
                  </a:lnTo>
                  <a:lnTo>
                    <a:pt x="9436" y="98107"/>
                  </a:lnTo>
                  <a:lnTo>
                    <a:pt x="12979" y="100685"/>
                  </a:lnTo>
                  <a:lnTo>
                    <a:pt x="16671" y="101830"/>
                  </a:lnTo>
                  <a:lnTo>
                    <a:pt x="22122" y="100646"/>
                  </a:lnTo>
                  <a:lnTo>
                    <a:pt x="42237" y="94210"/>
                  </a:lnTo>
                  <a:lnTo>
                    <a:pt x="47666" y="89216"/>
                  </a:lnTo>
                  <a:lnTo>
                    <a:pt x="66072" y="62334"/>
                  </a:lnTo>
                  <a:lnTo>
                    <a:pt x="74992" y="39711"/>
                  </a:lnTo>
                  <a:lnTo>
                    <a:pt x="77437" y="12485"/>
                  </a:lnTo>
                  <a:lnTo>
                    <a:pt x="75798" y="6962"/>
                  </a:lnTo>
                  <a:lnTo>
                    <a:pt x="74473" y="4601"/>
                  </a:lnTo>
                  <a:lnTo>
                    <a:pt x="72954" y="3026"/>
                  </a:lnTo>
                  <a:lnTo>
                    <a:pt x="69573" y="1276"/>
                  </a:lnTo>
                  <a:lnTo>
                    <a:pt x="58653" y="61"/>
                  </a:lnTo>
                  <a:lnTo>
                    <a:pt x="55422" y="0"/>
                  </a:lnTo>
                  <a:lnTo>
                    <a:pt x="50139" y="1625"/>
                  </a:lnTo>
                  <a:lnTo>
                    <a:pt x="35663" y="10267"/>
                  </a:lnTo>
                  <a:lnTo>
                    <a:pt x="16670" y="32017"/>
                  </a:lnTo>
                  <a:lnTo>
                    <a:pt x="8956" y="51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82" name="SMARTInkShape-Group150"/>
          <p:cNvGrpSpPr/>
          <p:nvPr/>
        </p:nvGrpSpPr>
        <p:grpSpPr>
          <a:xfrm>
            <a:off x="4349138" y="2668934"/>
            <a:ext cx="313409" cy="211397"/>
            <a:chOff x="4349138" y="2668934"/>
            <a:chExt cx="313409" cy="211397"/>
          </a:xfrm>
        </p:grpSpPr>
        <p:sp>
          <p:nvSpPr>
            <p:cNvPr id="479" name="SMARTInkShape-546"/>
            <p:cNvSpPr/>
            <p:nvPr>
              <p:custDataLst>
                <p:tags r:id="rId34"/>
              </p:custDataLst>
            </p:nvPr>
          </p:nvSpPr>
          <p:spPr>
            <a:xfrm>
              <a:off x="4349138" y="2668934"/>
              <a:ext cx="108298" cy="188567"/>
            </a:xfrm>
            <a:custGeom>
              <a:avLst/>
              <a:gdLst/>
              <a:ahLst/>
              <a:cxnLst/>
              <a:rect l="0" t="0" r="0" b="0"/>
              <a:pathLst>
                <a:path w="108298" h="188567">
                  <a:moveTo>
                    <a:pt x="74272" y="28546"/>
                  </a:moveTo>
                  <a:lnTo>
                    <a:pt x="74272" y="28546"/>
                  </a:lnTo>
                  <a:lnTo>
                    <a:pt x="74272" y="37294"/>
                  </a:lnTo>
                  <a:lnTo>
                    <a:pt x="73637" y="38188"/>
                  </a:lnTo>
                  <a:lnTo>
                    <a:pt x="72579" y="38784"/>
                  </a:lnTo>
                  <a:lnTo>
                    <a:pt x="68578" y="39970"/>
                  </a:lnTo>
                  <a:lnTo>
                    <a:pt x="63638" y="39975"/>
                  </a:lnTo>
                  <a:lnTo>
                    <a:pt x="63373" y="39341"/>
                  </a:lnTo>
                  <a:lnTo>
                    <a:pt x="62863" y="31462"/>
                  </a:lnTo>
                  <a:lnTo>
                    <a:pt x="64545" y="28149"/>
                  </a:lnTo>
                  <a:lnTo>
                    <a:pt x="71956" y="18969"/>
                  </a:lnTo>
                  <a:lnTo>
                    <a:pt x="75508" y="11391"/>
                  </a:lnTo>
                  <a:lnTo>
                    <a:pt x="82136" y="3779"/>
                  </a:lnTo>
                  <a:lnTo>
                    <a:pt x="85811" y="1663"/>
                  </a:lnTo>
                  <a:lnTo>
                    <a:pt x="93344" y="305"/>
                  </a:lnTo>
                  <a:lnTo>
                    <a:pt x="101720" y="0"/>
                  </a:lnTo>
                  <a:lnTo>
                    <a:pt x="105547" y="3013"/>
                  </a:lnTo>
                  <a:lnTo>
                    <a:pt x="107222" y="6192"/>
                  </a:lnTo>
                  <a:lnTo>
                    <a:pt x="108297" y="16440"/>
                  </a:lnTo>
                  <a:lnTo>
                    <a:pt x="107874" y="31329"/>
                  </a:lnTo>
                  <a:lnTo>
                    <a:pt x="98809" y="59153"/>
                  </a:lnTo>
                  <a:lnTo>
                    <a:pt x="86952" y="87662"/>
                  </a:lnTo>
                  <a:lnTo>
                    <a:pt x="67062" y="115596"/>
                  </a:lnTo>
                  <a:lnTo>
                    <a:pt x="59083" y="126799"/>
                  </a:lnTo>
                  <a:lnTo>
                    <a:pt x="34158" y="147211"/>
                  </a:lnTo>
                  <a:lnTo>
                    <a:pt x="11553" y="163977"/>
                  </a:lnTo>
                  <a:lnTo>
                    <a:pt x="5829" y="165478"/>
                  </a:lnTo>
                  <a:lnTo>
                    <a:pt x="3001" y="165605"/>
                  </a:lnTo>
                  <a:lnTo>
                    <a:pt x="1993" y="165003"/>
                  </a:lnTo>
                  <a:lnTo>
                    <a:pt x="1321" y="163968"/>
                  </a:lnTo>
                  <a:lnTo>
                    <a:pt x="242" y="160776"/>
                  </a:lnTo>
                  <a:lnTo>
                    <a:pt x="0" y="149072"/>
                  </a:lnTo>
                  <a:lnTo>
                    <a:pt x="1681" y="143920"/>
                  </a:lnTo>
                  <a:lnTo>
                    <a:pt x="11556" y="131510"/>
                  </a:lnTo>
                  <a:lnTo>
                    <a:pt x="15283" y="128283"/>
                  </a:lnTo>
                  <a:lnTo>
                    <a:pt x="22850" y="124517"/>
                  </a:lnTo>
                  <a:lnTo>
                    <a:pt x="24750" y="123007"/>
                  </a:lnTo>
                  <a:lnTo>
                    <a:pt x="30249" y="121329"/>
                  </a:lnTo>
                  <a:lnTo>
                    <a:pt x="33494" y="120881"/>
                  </a:lnTo>
                  <a:lnTo>
                    <a:pt x="38791" y="122077"/>
                  </a:lnTo>
                  <a:lnTo>
                    <a:pt x="43263" y="124090"/>
                  </a:lnTo>
                  <a:lnTo>
                    <a:pt x="49350" y="125859"/>
                  </a:lnTo>
                  <a:lnTo>
                    <a:pt x="59011" y="133593"/>
                  </a:lnTo>
                  <a:lnTo>
                    <a:pt x="61139" y="138945"/>
                  </a:lnTo>
                  <a:lnTo>
                    <a:pt x="62720" y="144922"/>
                  </a:lnTo>
                  <a:lnTo>
                    <a:pt x="66545" y="152492"/>
                  </a:lnTo>
                  <a:lnTo>
                    <a:pt x="68596" y="161861"/>
                  </a:lnTo>
                  <a:lnTo>
                    <a:pt x="72943" y="168941"/>
                  </a:lnTo>
                  <a:lnTo>
                    <a:pt x="76433" y="173070"/>
                  </a:lnTo>
                  <a:lnTo>
                    <a:pt x="78407" y="178716"/>
                  </a:lnTo>
                  <a:lnTo>
                    <a:pt x="78934" y="181999"/>
                  </a:lnTo>
                  <a:lnTo>
                    <a:pt x="79920" y="184188"/>
                  </a:lnTo>
                  <a:lnTo>
                    <a:pt x="81212" y="185647"/>
                  </a:lnTo>
                  <a:lnTo>
                    <a:pt x="84342" y="187269"/>
                  </a:lnTo>
                  <a:lnTo>
                    <a:pt x="96024" y="188515"/>
                  </a:lnTo>
                  <a:lnTo>
                    <a:pt x="102847" y="1885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0" name="SMARTInkShape-547"/>
            <p:cNvSpPr/>
            <p:nvPr>
              <p:custDataLst>
                <p:tags r:id="rId35"/>
              </p:custDataLst>
            </p:nvPr>
          </p:nvSpPr>
          <p:spPr>
            <a:xfrm>
              <a:off x="4475080" y="2768757"/>
              <a:ext cx="45409" cy="82929"/>
            </a:xfrm>
            <a:custGeom>
              <a:avLst/>
              <a:gdLst/>
              <a:ahLst/>
              <a:cxnLst/>
              <a:rect l="0" t="0" r="0" b="0"/>
              <a:pathLst>
                <a:path w="45409" h="82929">
                  <a:moveTo>
                    <a:pt x="5480" y="25878"/>
                  </a:moveTo>
                  <a:lnTo>
                    <a:pt x="5480" y="25878"/>
                  </a:lnTo>
                  <a:lnTo>
                    <a:pt x="5480" y="39478"/>
                  </a:lnTo>
                  <a:lnTo>
                    <a:pt x="3787" y="43141"/>
                  </a:lnTo>
                  <a:lnTo>
                    <a:pt x="2446" y="45007"/>
                  </a:lnTo>
                  <a:lnTo>
                    <a:pt x="559" y="53700"/>
                  </a:lnTo>
                  <a:lnTo>
                    <a:pt x="0" y="61285"/>
                  </a:lnTo>
                  <a:lnTo>
                    <a:pt x="1563" y="65533"/>
                  </a:lnTo>
                  <a:lnTo>
                    <a:pt x="3739" y="69537"/>
                  </a:lnTo>
                  <a:lnTo>
                    <a:pt x="5599" y="75362"/>
                  </a:lnTo>
                  <a:lnTo>
                    <a:pt x="10333" y="81893"/>
                  </a:lnTo>
                  <a:lnTo>
                    <a:pt x="12505" y="82523"/>
                  </a:lnTo>
                  <a:lnTo>
                    <a:pt x="19074" y="82928"/>
                  </a:lnTo>
                  <a:lnTo>
                    <a:pt x="22740" y="81290"/>
                  </a:lnTo>
                  <a:lnTo>
                    <a:pt x="26486" y="79081"/>
                  </a:lnTo>
                  <a:lnTo>
                    <a:pt x="30267" y="78099"/>
                  </a:lnTo>
                  <a:lnTo>
                    <a:pt x="31530" y="77202"/>
                  </a:lnTo>
                  <a:lnTo>
                    <a:pt x="32372" y="75969"/>
                  </a:lnTo>
                  <a:lnTo>
                    <a:pt x="33942" y="72906"/>
                  </a:lnTo>
                  <a:lnTo>
                    <a:pt x="36757" y="69428"/>
                  </a:lnTo>
                  <a:lnTo>
                    <a:pt x="38431" y="64072"/>
                  </a:lnTo>
                  <a:lnTo>
                    <a:pt x="39810" y="58093"/>
                  </a:lnTo>
                  <a:lnTo>
                    <a:pt x="43521" y="50522"/>
                  </a:lnTo>
                  <a:lnTo>
                    <a:pt x="45408" y="25023"/>
                  </a:lnTo>
                  <a:lnTo>
                    <a:pt x="40558" y="7715"/>
                  </a:lnTo>
                  <a:lnTo>
                    <a:pt x="39660" y="6149"/>
                  </a:lnTo>
                  <a:lnTo>
                    <a:pt x="38427" y="5105"/>
                  </a:lnTo>
                  <a:lnTo>
                    <a:pt x="36969" y="4409"/>
                  </a:lnTo>
                  <a:lnTo>
                    <a:pt x="35998" y="3311"/>
                  </a:lnTo>
                  <a:lnTo>
                    <a:pt x="34918" y="396"/>
                  </a:lnTo>
                  <a:lnTo>
                    <a:pt x="33996" y="0"/>
                  </a:lnTo>
                  <a:lnTo>
                    <a:pt x="32746" y="371"/>
                  </a:lnTo>
                  <a:lnTo>
                    <a:pt x="29663" y="1842"/>
                  </a:lnTo>
                  <a:lnTo>
                    <a:pt x="26176" y="2495"/>
                  </a:lnTo>
                  <a:lnTo>
                    <a:pt x="24993" y="3304"/>
                  </a:lnTo>
                  <a:lnTo>
                    <a:pt x="24204" y="4479"/>
                  </a:lnTo>
                  <a:lnTo>
                    <a:pt x="22691" y="7477"/>
                  </a:lnTo>
                  <a:lnTo>
                    <a:pt x="9218" y="25127"/>
                  </a:lnTo>
                  <a:lnTo>
                    <a:pt x="6588" y="35745"/>
                  </a:lnTo>
                  <a:lnTo>
                    <a:pt x="5480" y="601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1" name="SMARTInkShape-548"/>
            <p:cNvSpPr/>
            <p:nvPr>
              <p:custDataLst>
                <p:tags r:id="rId36"/>
              </p:custDataLst>
            </p:nvPr>
          </p:nvSpPr>
          <p:spPr>
            <a:xfrm>
              <a:off x="4531995" y="2760682"/>
              <a:ext cx="130552" cy="119649"/>
            </a:xfrm>
            <a:custGeom>
              <a:avLst/>
              <a:gdLst/>
              <a:ahLst/>
              <a:cxnLst/>
              <a:rect l="0" t="0" r="0" b="0"/>
              <a:pathLst>
                <a:path w="130552" h="119649">
                  <a:moveTo>
                    <a:pt x="45720" y="28238"/>
                  </a:moveTo>
                  <a:lnTo>
                    <a:pt x="45720" y="28238"/>
                  </a:lnTo>
                  <a:lnTo>
                    <a:pt x="45720" y="31272"/>
                  </a:lnTo>
                  <a:lnTo>
                    <a:pt x="45085" y="32166"/>
                  </a:lnTo>
                  <a:lnTo>
                    <a:pt x="44026" y="32761"/>
                  </a:lnTo>
                  <a:lnTo>
                    <a:pt x="40799" y="33718"/>
                  </a:lnTo>
                  <a:lnTo>
                    <a:pt x="40358" y="35542"/>
                  </a:lnTo>
                  <a:lnTo>
                    <a:pt x="40240" y="36917"/>
                  </a:lnTo>
                  <a:lnTo>
                    <a:pt x="38416" y="40139"/>
                  </a:lnTo>
                  <a:lnTo>
                    <a:pt x="32071" y="50415"/>
                  </a:lnTo>
                  <a:lnTo>
                    <a:pt x="29611" y="57951"/>
                  </a:lnTo>
                  <a:lnTo>
                    <a:pt x="28602" y="86243"/>
                  </a:lnTo>
                  <a:lnTo>
                    <a:pt x="28583" y="95730"/>
                  </a:lnTo>
                  <a:lnTo>
                    <a:pt x="29850" y="98633"/>
                  </a:lnTo>
                  <a:lnTo>
                    <a:pt x="47489" y="115790"/>
                  </a:lnTo>
                  <a:lnTo>
                    <a:pt x="51375" y="117950"/>
                  </a:lnTo>
                  <a:lnTo>
                    <a:pt x="58826" y="119166"/>
                  </a:lnTo>
                  <a:lnTo>
                    <a:pt x="80884" y="119648"/>
                  </a:lnTo>
                  <a:lnTo>
                    <a:pt x="85267" y="117971"/>
                  </a:lnTo>
                  <a:lnTo>
                    <a:pt x="103954" y="106243"/>
                  </a:lnTo>
                  <a:lnTo>
                    <a:pt x="121898" y="80682"/>
                  </a:lnTo>
                  <a:lnTo>
                    <a:pt x="130551" y="52185"/>
                  </a:lnTo>
                  <a:lnTo>
                    <a:pt x="128146" y="41331"/>
                  </a:lnTo>
                  <a:lnTo>
                    <a:pt x="119832" y="24185"/>
                  </a:lnTo>
                  <a:lnTo>
                    <a:pt x="115488" y="19451"/>
                  </a:lnTo>
                  <a:lnTo>
                    <a:pt x="94116" y="5421"/>
                  </a:lnTo>
                  <a:lnTo>
                    <a:pt x="84374" y="2222"/>
                  </a:lnTo>
                  <a:lnTo>
                    <a:pt x="56972" y="0"/>
                  </a:lnTo>
                  <a:lnTo>
                    <a:pt x="28551" y="1401"/>
                  </a:lnTo>
                  <a:lnTo>
                    <a:pt x="0" y="53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85" name="SMARTInkShape-Group151"/>
          <p:cNvGrpSpPr/>
          <p:nvPr/>
        </p:nvGrpSpPr>
        <p:grpSpPr>
          <a:xfrm>
            <a:off x="5069205" y="2628947"/>
            <a:ext cx="330340" cy="245597"/>
            <a:chOff x="5069205" y="2628947"/>
            <a:chExt cx="330340" cy="245597"/>
          </a:xfrm>
        </p:grpSpPr>
        <p:sp>
          <p:nvSpPr>
            <p:cNvPr id="483" name="SMARTInkShape-549"/>
            <p:cNvSpPr/>
            <p:nvPr>
              <p:custDataLst>
                <p:tags r:id="rId32"/>
              </p:custDataLst>
            </p:nvPr>
          </p:nvSpPr>
          <p:spPr>
            <a:xfrm>
              <a:off x="5069205" y="2628947"/>
              <a:ext cx="171451" cy="205662"/>
            </a:xfrm>
            <a:custGeom>
              <a:avLst/>
              <a:gdLst/>
              <a:ahLst/>
              <a:cxnLst/>
              <a:rect l="0" t="0" r="0" b="0"/>
              <a:pathLst>
                <a:path w="171451" h="205662">
                  <a:moveTo>
                    <a:pt x="171450" y="74248"/>
                  </a:moveTo>
                  <a:lnTo>
                    <a:pt x="171450" y="74248"/>
                  </a:lnTo>
                  <a:lnTo>
                    <a:pt x="166529" y="74248"/>
                  </a:lnTo>
                  <a:lnTo>
                    <a:pt x="166265" y="74883"/>
                  </a:lnTo>
                  <a:lnTo>
                    <a:pt x="165970" y="77282"/>
                  </a:lnTo>
                  <a:lnTo>
                    <a:pt x="165257" y="78176"/>
                  </a:lnTo>
                  <a:lnTo>
                    <a:pt x="160024" y="79962"/>
                  </a:lnTo>
                  <a:lnTo>
                    <a:pt x="160022" y="79962"/>
                  </a:lnTo>
                  <a:lnTo>
                    <a:pt x="163054" y="76929"/>
                  </a:lnTo>
                  <a:lnTo>
                    <a:pt x="164544" y="73746"/>
                  </a:lnTo>
                  <a:lnTo>
                    <a:pt x="171088" y="46022"/>
                  </a:lnTo>
                  <a:lnTo>
                    <a:pt x="171208" y="44001"/>
                  </a:lnTo>
                  <a:lnTo>
                    <a:pt x="162930" y="18115"/>
                  </a:lnTo>
                  <a:lnTo>
                    <a:pt x="160882" y="10344"/>
                  </a:lnTo>
                  <a:lnTo>
                    <a:pt x="157017" y="6053"/>
                  </a:lnTo>
                  <a:lnTo>
                    <a:pt x="151700" y="2664"/>
                  </a:lnTo>
                  <a:lnTo>
                    <a:pt x="147222" y="1158"/>
                  </a:lnTo>
                  <a:lnTo>
                    <a:pt x="119887" y="0"/>
                  </a:lnTo>
                  <a:lnTo>
                    <a:pt x="112338" y="609"/>
                  </a:lnTo>
                  <a:lnTo>
                    <a:pt x="93337" y="7910"/>
                  </a:lnTo>
                  <a:lnTo>
                    <a:pt x="81913" y="16422"/>
                  </a:lnTo>
                  <a:lnTo>
                    <a:pt x="60430" y="41935"/>
                  </a:lnTo>
                  <a:lnTo>
                    <a:pt x="41840" y="63956"/>
                  </a:lnTo>
                  <a:lnTo>
                    <a:pt x="29068" y="91543"/>
                  </a:lnTo>
                  <a:lnTo>
                    <a:pt x="19115" y="116060"/>
                  </a:lnTo>
                  <a:lnTo>
                    <a:pt x="13136" y="135777"/>
                  </a:lnTo>
                  <a:lnTo>
                    <a:pt x="7727" y="159915"/>
                  </a:lnTo>
                  <a:lnTo>
                    <a:pt x="6609" y="168625"/>
                  </a:lnTo>
                  <a:lnTo>
                    <a:pt x="7806" y="175037"/>
                  </a:lnTo>
                  <a:lnTo>
                    <a:pt x="9819" y="180638"/>
                  </a:lnTo>
                  <a:lnTo>
                    <a:pt x="11588" y="190297"/>
                  </a:lnTo>
                  <a:lnTo>
                    <a:pt x="15851" y="197462"/>
                  </a:lnTo>
                  <a:lnTo>
                    <a:pt x="19322" y="201612"/>
                  </a:lnTo>
                  <a:lnTo>
                    <a:pt x="22981" y="203879"/>
                  </a:lnTo>
                  <a:lnTo>
                    <a:pt x="30504" y="205335"/>
                  </a:lnTo>
                  <a:lnTo>
                    <a:pt x="44946" y="205661"/>
                  </a:lnTo>
                  <a:lnTo>
                    <a:pt x="50244" y="203986"/>
                  </a:lnTo>
                  <a:lnTo>
                    <a:pt x="58820" y="197736"/>
                  </a:lnTo>
                  <a:lnTo>
                    <a:pt x="70464" y="181693"/>
                  </a:lnTo>
                  <a:lnTo>
                    <a:pt x="72594" y="175765"/>
                  </a:lnTo>
                  <a:lnTo>
                    <a:pt x="79116" y="150369"/>
                  </a:lnTo>
                  <a:lnTo>
                    <a:pt x="83126" y="135827"/>
                  </a:lnTo>
                  <a:lnTo>
                    <a:pt x="80547" y="124110"/>
                  </a:lnTo>
                  <a:lnTo>
                    <a:pt x="78554" y="120115"/>
                  </a:lnTo>
                  <a:lnTo>
                    <a:pt x="72103" y="112377"/>
                  </a:lnTo>
                  <a:lnTo>
                    <a:pt x="68452" y="110244"/>
                  </a:lnTo>
                  <a:lnTo>
                    <a:pt x="66590" y="109675"/>
                  </a:lnTo>
                  <a:lnTo>
                    <a:pt x="61134" y="110737"/>
                  </a:lnTo>
                  <a:lnTo>
                    <a:pt x="50922" y="113211"/>
                  </a:lnTo>
                  <a:lnTo>
                    <a:pt x="47283" y="113558"/>
                  </a:lnTo>
                  <a:lnTo>
                    <a:pt x="39853" y="117331"/>
                  </a:lnTo>
                  <a:lnTo>
                    <a:pt x="32952" y="123241"/>
                  </a:lnTo>
                  <a:lnTo>
                    <a:pt x="12765" y="148623"/>
                  </a:lnTo>
                  <a:lnTo>
                    <a:pt x="1207" y="174071"/>
                  </a:lnTo>
                  <a:lnTo>
                    <a:pt x="0" y="1885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4" name="SMARTInkShape-550"/>
            <p:cNvSpPr/>
            <p:nvPr>
              <p:custDataLst>
                <p:tags r:id="rId33"/>
              </p:custDataLst>
            </p:nvPr>
          </p:nvSpPr>
          <p:spPr>
            <a:xfrm>
              <a:off x="5286375" y="2731920"/>
              <a:ext cx="113170" cy="142624"/>
            </a:xfrm>
            <a:custGeom>
              <a:avLst/>
              <a:gdLst/>
              <a:ahLst/>
              <a:cxnLst/>
              <a:rect l="0" t="0" r="0" b="0"/>
              <a:pathLst>
                <a:path w="113170" h="142624">
                  <a:moveTo>
                    <a:pt x="34290" y="28425"/>
                  </a:moveTo>
                  <a:lnTo>
                    <a:pt x="34290" y="28425"/>
                  </a:lnTo>
                  <a:lnTo>
                    <a:pt x="31255" y="28425"/>
                  </a:lnTo>
                  <a:lnTo>
                    <a:pt x="30362" y="29060"/>
                  </a:lnTo>
                  <a:lnTo>
                    <a:pt x="29766" y="30118"/>
                  </a:lnTo>
                  <a:lnTo>
                    <a:pt x="28811" y="33346"/>
                  </a:lnTo>
                  <a:lnTo>
                    <a:pt x="25611" y="36939"/>
                  </a:lnTo>
                  <a:lnTo>
                    <a:pt x="24083" y="41945"/>
                  </a:lnTo>
                  <a:lnTo>
                    <a:pt x="22768" y="47769"/>
                  </a:lnTo>
                  <a:lnTo>
                    <a:pt x="13795" y="65231"/>
                  </a:lnTo>
                  <a:lnTo>
                    <a:pt x="7045" y="91326"/>
                  </a:lnTo>
                  <a:lnTo>
                    <a:pt x="5978" y="106537"/>
                  </a:lnTo>
                  <a:lnTo>
                    <a:pt x="8827" y="117962"/>
                  </a:lnTo>
                  <a:lnTo>
                    <a:pt x="15478" y="128638"/>
                  </a:lnTo>
                  <a:lnTo>
                    <a:pt x="24796" y="138816"/>
                  </a:lnTo>
                  <a:lnTo>
                    <a:pt x="30282" y="140988"/>
                  </a:lnTo>
                  <a:lnTo>
                    <a:pt x="50424" y="142623"/>
                  </a:lnTo>
                  <a:lnTo>
                    <a:pt x="61225" y="139661"/>
                  </a:lnTo>
                  <a:lnTo>
                    <a:pt x="78922" y="129288"/>
                  </a:lnTo>
                  <a:lnTo>
                    <a:pt x="84395" y="123841"/>
                  </a:lnTo>
                  <a:lnTo>
                    <a:pt x="98982" y="98808"/>
                  </a:lnTo>
                  <a:lnTo>
                    <a:pt x="110483" y="71121"/>
                  </a:lnTo>
                  <a:lnTo>
                    <a:pt x="113169" y="56104"/>
                  </a:lnTo>
                  <a:lnTo>
                    <a:pt x="109280" y="30586"/>
                  </a:lnTo>
                  <a:lnTo>
                    <a:pt x="107200" y="24517"/>
                  </a:lnTo>
                  <a:lnTo>
                    <a:pt x="105757" y="22010"/>
                  </a:lnTo>
                  <a:lnTo>
                    <a:pt x="97658" y="15447"/>
                  </a:lnTo>
                  <a:lnTo>
                    <a:pt x="72308" y="2411"/>
                  </a:lnTo>
                  <a:lnTo>
                    <a:pt x="45715" y="0"/>
                  </a:lnTo>
                  <a:lnTo>
                    <a:pt x="38733" y="552"/>
                  </a:lnTo>
                  <a:lnTo>
                    <a:pt x="13100" y="13286"/>
                  </a:lnTo>
                  <a:lnTo>
                    <a:pt x="1443" y="21590"/>
                  </a:lnTo>
                  <a:lnTo>
                    <a:pt x="641" y="23905"/>
                  </a:lnTo>
                  <a:lnTo>
                    <a:pt x="0" y="284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88" name="SMARTInkShape-Group152"/>
          <p:cNvGrpSpPr/>
          <p:nvPr/>
        </p:nvGrpSpPr>
        <p:grpSpPr>
          <a:xfrm>
            <a:off x="5435078" y="2740197"/>
            <a:ext cx="216957" cy="139870"/>
            <a:chOff x="5435078" y="2740197"/>
            <a:chExt cx="216957" cy="139870"/>
          </a:xfrm>
        </p:grpSpPr>
        <p:sp>
          <p:nvSpPr>
            <p:cNvPr id="486" name="SMARTInkShape-551"/>
            <p:cNvSpPr/>
            <p:nvPr>
              <p:custDataLst>
                <p:tags r:id="rId30"/>
              </p:custDataLst>
            </p:nvPr>
          </p:nvSpPr>
          <p:spPr>
            <a:xfrm>
              <a:off x="5435078" y="2740197"/>
              <a:ext cx="90199" cy="134348"/>
            </a:xfrm>
            <a:custGeom>
              <a:avLst/>
              <a:gdLst/>
              <a:ahLst/>
              <a:cxnLst/>
              <a:rect l="0" t="0" r="0" b="0"/>
              <a:pathLst>
                <a:path w="90199" h="134348">
                  <a:moveTo>
                    <a:pt x="51322" y="71583"/>
                  </a:moveTo>
                  <a:lnTo>
                    <a:pt x="51322" y="71583"/>
                  </a:lnTo>
                  <a:lnTo>
                    <a:pt x="51322" y="68549"/>
                  </a:lnTo>
                  <a:lnTo>
                    <a:pt x="50687" y="67655"/>
                  </a:lnTo>
                  <a:lnTo>
                    <a:pt x="49628" y="67060"/>
                  </a:lnTo>
                  <a:lnTo>
                    <a:pt x="48288" y="66662"/>
                  </a:lnTo>
                  <a:lnTo>
                    <a:pt x="47394" y="65763"/>
                  </a:lnTo>
                  <a:lnTo>
                    <a:pt x="44267" y="59756"/>
                  </a:lnTo>
                  <a:lnTo>
                    <a:pt x="37114" y="51715"/>
                  </a:lnTo>
                  <a:lnTo>
                    <a:pt x="33789" y="50053"/>
                  </a:lnTo>
                  <a:lnTo>
                    <a:pt x="29514" y="48986"/>
                  </a:lnTo>
                  <a:lnTo>
                    <a:pt x="25740" y="45767"/>
                  </a:lnTo>
                  <a:lnTo>
                    <a:pt x="24077" y="42541"/>
                  </a:lnTo>
                  <a:lnTo>
                    <a:pt x="23011" y="38330"/>
                  </a:lnTo>
                  <a:lnTo>
                    <a:pt x="22287" y="37984"/>
                  </a:lnTo>
                  <a:lnTo>
                    <a:pt x="19791" y="37600"/>
                  </a:lnTo>
                  <a:lnTo>
                    <a:pt x="18871" y="36863"/>
                  </a:lnTo>
                  <a:lnTo>
                    <a:pt x="17274" y="32399"/>
                  </a:lnTo>
                  <a:lnTo>
                    <a:pt x="17104" y="28787"/>
                  </a:lnTo>
                  <a:lnTo>
                    <a:pt x="16445" y="27813"/>
                  </a:lnTo>
                  <a:lnTo>
                    <a:pt x="15371" y="27163"/>
                  </a:lnTo>
                  <a:lnTo>
                    <a:pt x="11338" y="25870"/>
                  </a:lnTo>
                  <a:lnTo>
                    <a:pt x="11323" y="28899"/>
                  </a:lnTo>
                  <a:lnTo>
                    <a:pt x="9626" y="32081"/>
                  </a:lnTo>
                  <a:lnTo>
                    <a:pt x="8285" y="33818"/>
                  </a:lnTo>
                  <a:lnTo>
                    <a:pt x="6794" y="39135"/>
                  </a:lnTo>
                  <a:lnTo>
                    <a:pt x="4262" y="49269"/>
                  </a:lnTo>
                  <a:lnTo>
                    <a:pt x="1182" y="60315"/>
                  </a:lnTo>
                  <a:lnTo>
                    <a:pt x="0" y="84720"/>
                  </a:lnTo>
                  <a:lnTo>
                    <a:pt x="572" y="93932"/>
                  </a:lnTo>
                  <a:lnTo>
                    <a:pt x="6945" y="115858"/>
                  </a:lnTo>
                  <a:lnTo>
                    <a:pt x="19015" y="130553"/>
                  </a:lnTo>
                  <a:lnTo>
                    <a:pt x="22782" y="132717"/>
                  </a:lnTo>
                  <a:lnTo>
                    <a:pt x="30374" y="134106"/>
                  </a:lnTo>
                  <a:lnTo>
                    <a:pt x="36084" y="134347"/>
                  </a:lnTo>
                  <a:lnTo>
                    <a:pt x="52433" y="129519"/>
                  </a:lnTo>
                  <a:lnTo>
                    <a:pt x="56684" y="125695"/>
                  </a:lnTo>
                  <a:lnTo>
                    <a:pt x="74173" y="99726"/>
                  </a:lnTo>
                  <a:lnTo>
                    <a:pt x="83706" y="76488"/>
                  </a:lnTo>
                  <a:lnTo>
                    <a:pt x="90198" y="51650"/>
                  </a:lnTo>
                  <a:lnTo>
                    <a:pt x="89132" y="43462"/>
                  </a:lnTo>
                  <a:lnTo>
                    <a:pt x="82784" y="16365"/>
                  </a:lnTo>
                  <a:lnTo>
                    <a:pt x="77719" y="7950"/>
                  </a:lnTo>
                  <a:lnTo>
                    <a:pt x="74060" y="5201"/>
                  </a:lnTo>
                  <a:lnTo>
                    <a:pt x="63504" y="404"/>
                  </a:lnTo>
                  <a:lnTo>
                    <a:pt x="60713" y="0"/>
                  </a:lnTo>
                  <a:lnTo>
                    <a:pt x="43740" y="3291"/>
                  </a:lnTo>
                  <a:lnTo>
                    <a:pt x="36659" y="7463"/>
                  </a:lnTo>
                  <a:lnTo>
                    <a:pt x="20775" y="22863"/>
                  </a:lnTo>
                  <a:lnTo>
                    <a:pt x="11679" y="39146"/>
                  </a:lnTo>
                  <a:lnTo>
                    <a:pt x="7403" y="53294"/>
                  </a:lnTo>
                  <a:lnTo>
                    <a:pt x="5707" y="74973"/>
                  </a:lnTo>
                  <a:lnTo>
                    <a:pt x="11317" y="887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7" name="SMARTInkShape-552"/>
            <p:cNvSpPr/>
            <p:nvPr>
              <p:custDataLst>
                <p:tags r:id="rId31"/>
              </p:custDataLst>
            </p:nvPr>
          </p:nvSpPr>
          <p:spPr>
            <a:xfrm>
              <a:off x="5549366" y="2772635"/>
              <a:ext cx="102669" cy="107432"/>
            </a:xfrm>
            <a:custGeom>
              <a:avLst/>
              <a:gdLst/>
              <a:ahLst/>
              <a:cxnLst/>
              <a:rect l="0" t="0" r="0" b="0"/>
              <a:pathLst>
                <a:path w="102669" h="107432">
                  <a:moveTo>
                    <a:pt x="39904" y="16285"/>
                  </a:moveTo>
                  <a:lnTo>
                    <a:pt x="39904" y="16285"/>
                  </a:lnTo>
                  <a:lnTo>
                    <a:pt x="34983" y="16285"/>
                  </a:lnTo>
                  <a:lnTo>
                    <a:pt x="23271" y="27273"/>
                  </a:lnTo>
                  <a:lnTo>
                    <a:pt x="7661" y="52565"/>
                  </a:lnTo>
                  <a:lnTo>
                    <a:pt x="2480" y="63935"/>
                  </a:lnTo>
                  <a:lnTo>
                    <a:pt x="50" y="90582"/>
                  </a:lnTo>
                  <a:lnTo>
                    <a:pt x="0" y="94391"/>
                  </a:lnTo>
                  <a:lnTo>
                    <a:pt x="1236" y="96931"/>
                  </a:lnTo>
                  <a:lnTo>
                    <a:pt x="3331" y="98624"/>
                  </a:lnTo>
                  <a:lnTo>
                    <a:pt x="10652" y="102700"/>
                  </a:lnTo>
                  <a:lnTo>
                    <a:pt x="12783" y="104375"/>
                  </a:lnTo>
                  <a:lnTo>
                    <a:pt x="18537" y="106236"/>
                  </a:lnTo>
                  <a:lnTo>
                    <a:pt x="29545" y="107431"/>
                  </a:lnTo>
                  <a:lnTo>
                    <a:pt x="45689" y="103104"/>
                  </a:lnTo>
                  <a:lnTo>
                    <a:pt x="69444" y="88643"/>
                  </a:lnTo>
                  <a:lnTo>
                    <a:pt x="88849" y="69518"/>
                  </a:lnTo>
                  <a:lnTo>
                    <a:pt x="98881" y="52215"/>
                  </a:lnTo>
                  <a:lnTo>
                    <a:pt x="101617" y="40972"/>
                  </a:lnTo>
                  <a:lnTo>
                    <a:pt x="102668" y="21217"/>
                  </a:lnTo>
                  <a:lnTo>
                    <a:pt x="101031" y="16783"/>
                  </a:lnTo>
                  <a:lnTo>
                    <a:pt x="94805" y="8763"/>
                  </a:lnTo>
                  <a:lnTo>
                    <a:pt x="86298" y="2979"/>
                  </a:lnTo>
                  <a:lnTo>
                    <a:pt x="75734" y="278"/>
                  </a:lnTo>
                  <a:lnTo>
                    <a:pt x="60152" y="0"/>
                  </a:lnTo>
                  <a:lnTo>
                    <a:pt x="32210" y="4515"/>
                  </a:lnTo>
                  <a:lnTo>
                    <a:pt x="30964" y="4628"/>
                  </a:lnTo>
                  <a:lnTo>
                    <a:pt x="17044" y="105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96" name="SMARTInkShape-Group153"/>
          <p:cNvGrpSpPr/>
          <p:nvPr/>
        </p:nvGrpSpPr>
        <p:grpSpPr>
          <a:xfrm>
            <a:off x="5749382" y="2657484"/>
            <a:ext cx="674249" cy="294522"/>
            <a:chOff x="5749382" y="2657484"/>
            <a:chExt cx="674249" cy="294522"/>
          </a:xfrm>
        </p:grpSpPr>
        <p:sp>
          <p:nvSpPr>
            <p:cNvPr id="489" name="SMARTInkShape-553"/>
            <p:cNvSpPr/>
            <p:nvPr>
              <p:custDataLst>
                <p:tags r:id="rId23"/>
              </p:custDataLst>
            </p:nvPr>
          </p:nvSpPr>
          <p:spPr>
            <a:xfrm>
              <a:off x="5749382" y="2757671"/>
              <a:ext cx="119818" cy="138863"/>
            </a:xfrm>
            <a:custGeom>
              <a:avLst/>
              <a:gdLst/>
              <a:ahLst/>
              <a:cxnLst/>
              <a:rect l="0" t="0" r="0" b="0"/>
              <a:pathLst>
                <a:path w="119818" h="138863">
                  <a:moveTo>
                    <a:pt x="22768" y="31249"/>
                  </a:moveTo>
                  <a:lnTo>
                    <a:pt x="22768" y="31249"/>
                  </a:lnTo>
                  <a:lnTo>
                    <a:pt x="22768" y="34283"/>
                  </a:lnTo>
                  <a:lnTo>
                    <a:pt x="22133" y="35177"/>
                  </a:lnTo>
                  <a:lnTo>
                    <a:pt x="21074" y="35772"/>
                  </a:lnTo>
                  <a:lnTo>
                    <a:pt x="19734" y="36170"/>
                  </a:lnTo>
                  <a:lnTo>
                    <a:pt x="18840" y="37069"/>
                  </a:lnTo>
                  <a:lnTo>
                    <a:pt x="15713" y="43076"/>
                  </a:lnTo>
                  <a:lnTo>
                    <a:pt x="13283" y="46665"/>
                  </a:lnTo>
                  <a:lnTo>
                    <a:pt x="11279" y="52256"/>
                  </a:lnTo>
                  <a:lnTo>
                    <a:pt x="3459" y="64770"/>
                  </a:lnTo>
                  <a:lnTo>
                    <a:pt x="960" y="75401"/>
                  </a:lnTo>
                  <a:lnTo>
                    <a:pt x="0" y="97954"/>
                  </a:lnTo>
                  <a:lnTo>
                    <a:pt x="2968" y="109363"/>
                  </a:lnTo>
                  <a:lnTo>
                    <a:pt x="13345" y="127294"/>
                  </a:lnTo>
                  <a:lnTo>
                    <a:pt x="17098" y="131086"/>
                  </a:lnTo>
                  <a:lnTo>
                    <a:pt x="31147" y="137647"/>
                  </a:lnTo>
                  <a:lnTo>
                    <a:pt x="38345" y="138862"/>
                  </a:lnTo>
                  <a:lnTo>
                    <a:pt x="45777" y="137708"/>
                  </a:lnTo>
                  <a:lnTo>
                    <a:pt x="72307" y="131295"/>
                  </a:lnTo>
                  <a:lnTo>
                    <a:pt x="83731" y="123193"/>
                  </a:lnTo>
                  <a:lnTo>
                    <a:pt x="104578" y="97842"/>
                  </a:lnTo>
                  <a:lnTo>
                    <a:pt x="115848" y="78863"/>
                  </a:lnTo>
                  <a:lnTo>
                    <a:pt x="118716" y="67441"/>
                  </a:lnTo>
                  <a:lnTo>
                    <a:pt x="119817" y="41550"/>
                  </a:lnTo>
                  <a:lnTo>
                    <a:pt x="118182" y="34134"/>
                  </a:lnTo>
                  <a:lnTo>
                    <a:pt x="111959" y="21165"/>
                  </a:lnTo>
                  <a:lnTo>
                    <a:pt x="106647" y="15549"/>
                  </a:lnTo>
                  <a:lnTo>
                    <a:pt x="92888" y="6769"/>
                  </a:lnTo>
                  <a:lnTo>
                    <a:pt x="70361" y="0"/>
                  </a:lnTo>
                  <a:lnTo>
                    <a:pt x="62759" y="4"/>
                  </a:lnTo>
                  <a:lnTo>
                    <a:pt x="41605" y="4133"/>
                  </a:lnTo>
                  <a:lnTo>
                    <a:pt x="29593" y="13616"/>
                  </a:lnTo>
                  <a:lnTo>
                    <a:pt x="9511" y="41605"/>
                  </a:lnTo>
                  <a:lnTo>
                    <a:pt x="6775" y="49416"/>
                  </a:lnTo>
                  <a:lnTo>
                    <a:pt x="7828" y="55410"/>
                  </a:lnTo>
                  <a:lnTo>
                    <a:pt x="10645" y="63538"/>
                  </a:lnTo>
                  <a:lnTo>
                    <a:pt x="17053" y="712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0" name="SMARTInkShape-554"/>
            <p:cNvSpPr/>
            <p:nvPr>
              <p:custDataLst>
                <p:tags r:id="rId24"/>
              </p:custDataLst>
            </p:nvPr>
          </p:nvSpPr>
          <p:spPr>
            <a:xfrm>
              <a:off x="5875119" y="2754988"/>
              <a:ext cx="118634" cy="136462"/>
            </a:xfrm>
            <a:custGeom>
              <a:avLst/>
              <a:gdLst/>
              <a:ahLst/>
              <a:cxnLst/>
              <a:rect l="0" t="0" r="0" b="0"/>
              <a:pathLst>
                <a:path w="118634" h="136462">
                  <a:moveTo>
                    <a:pt x="34191" y="39647"/>
                  </a:moveTo>
                  <a:lnTo>
                    <a:pt x="34191" y="39647"/>
                  </a:lnTo>
                  <a:lnTo>
                    <a:pt x="22612" y="52919"/>
                  </a:lnTo>
                  <a:lnTo>
                    <a:pt x="5612" y="80053"/>
                  </a:lnTo>
                  <a:lnTo>
                    <a:pt x="2439" y="87450"/>
                  </a:lnTo>
                  <a:lnTo>
                    <a:pt x="0" y="112839"/>
                  </a:lnTo>
                  <a:lnTo>
                    <a:pt x="1639" y="118320"/>
                  </a:lnTo>
                  <a:lnTo>
                    <a:pt x="7865" y="127013"/>
                  </a:lnTo>
                  <a:lnTo>
                    <a:pt x="16371" y="132914"/>
                  </a:lnTo>
                  <a:lnTo>
                    <a:pt x="23902" y="135650"/>
                  </a:lnTo>
                  <a:lnTo>
                    <a:pt x="33189" y="136461"/>
                  </a:lnTo>
                  <a:lnTo>
                    <a:pt x="43984" y="133667"/>
                  </a:lnTo>
                  <a:lnTo>
                    <a:pt x="70402" y="120855"/>
                  </a:lnTo>
                  <a:lnTo>
                    <a:pt x="89438" y="104073"/>
                  </a:lnTo>
                  <a:lnTo>
                    <a:pt x="107376" y="76606"/>
                  </a:lnTo>
                  <a:lnTo>
                    <a:pt x="111168" y="66868"/>
                  </a:lnTo>
                  <a:lnTo>
                    <a:pt x="118458" y="40030"/>
                  </a:lnTo>
                  <a:lnTo>
                    <a:pt x="118633" y="32832"/>
                  </a:lnTo>
                  <a:lnTo>
                    <a:pt x="111876" y="17920"/>
                  </a:lnTo>
                  <a:lnTo>
                    <a:pt x="106457" y="10067"/>
                  </a:lnTo>
                  <a:lnTo>
                    <a:pt x="97795" y="3719"/>
                  </a:lnTo>
                  <a:lnTo>
                    <a:pt x="87185" y="850"/>
                  </a:lnTo>
                  <a:lnTo>
                    <a:pt x="75998" y="0"/>
                  </a:lnTo>
                  <a:lnTo>
                    <a:pt x="50198" y="7628"/>
                  </a:lnTo>
                  <a:lnTo>
                    <a:pt x="33449" y="18882"/>
                  </a:lnTo>
                  <a:lnTo>
                    <a:pt x="17046" y="339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1" name="SMARTInkShape-555"/>
            <p:cNvSpPr/>
            <p:nvPr>
              <p:custDataLst>
                <p:tags r:id="rId25"/>
              </p:custDataLst>
            </p:nvPr>
          </p:nvSpPr>
          <p:spPr>
            <a:xfrm>
              <a:off x="5972251" y="2760688"/>
              <a:ext cx="107380" cy="139882"/>
            </a:xfrm>
            <a:custGeom>
              <a:avLst/>
              <a:gdLst/>
              <a:ahLst/>
              <a:cxnLst/>
              <a:rect l="0" t="0" r="0" b="0"/>
              <a:pathLst>
                <a:path w="107380" h="139882">
                  <a:moveTo>
                    <a:pt x="11354" y="73952"/>
                  </a:moveTo>
                  <a:lnTo>
                    <a:pt x="11354" y="73952"/>
                  </a:lnTo>
                  <a:lnTo>
                    <a:pt x="11354" y="76986"/>
                  </a:lnTo>
                  <a:lnTo>
                    <a:pt x="9661" y="80168"/>
                  </a:lnTo>
                  <a:lnTo>
                    <a:pt x="7427" y="83700"/>
                  </a:lnTo>
                  <a:lnTo>
                    <a:pt x="5534" y="89258"/>
                  </a:lnTo>
                  <a:lnTo>
                    <a:pt x="1868" y="95561"/>
                  </a:lnTo>
                  <a:lnTo>
                    <a:pt x="0" y="120548"/>
                  </a:lnTo>
                  <a:lnTo>
                    <a:pt x="1651" y="124929"/>
                  </a:lnTo>
                  <a:lnTo>
                    <a:pt x="7885" y="132916"/>
                  </a:lnTo>
                  <a:lnTo>
                    <a:pt x="13199" y="135084"/>
                  </a:lnTo>
                  <a:lnTo>
                    <a:pt x="30647" y="139881"/>
                  </a:lnTo>
                  <a:lnTo>
                    <a:pt x="49357" y="136535"/>
                  </a:lnTo>
                  <a:lnTo>
                    <a:pt x="69933" y="127100"/>
                  </a:lnTo>
                  <a:lnTo>
                    <a:pt x="75065" y="123396"/>
                  </a:lnTo>
                  <a:lnTo>
                    <a:pt x="83534" y="111282"/>
                  </a:lnTo>
                  <a:lnTo>
                    <a:pt x="95155" y="85197"/>
                  </a:lnTo>
                  <a:lnTo>
                    <a:pt x="105968" y="56840"/>
                  </a:lnTo>
                  <a:lnTo>
                    <a:pt x="107379" y="48143"/>
                  </a:lnTo>
                  <a:lnTo>
                    <a:pt x="106314" y="40045"/>
                  </a:lnTo>
                  <a:lnTo>
                    <a:pt x="101988" y="21297"/>
                  </a:lnTo>
                  <a:lnTo>
                    <a:pt x="83898" y="3568"/>
                  </a:lnTo>
                  <a:lnTo>
                    <a:pt x="80003" y="1395"/>
                  </a:lnTo>
                  <a:lnTo>
                    <a:pt x="72328" y="0"/>
                  </a:lnTo>
                  <a:lnTo>
                    <a:pt x="55964" y="4608"/>
                  </a:lnTo>
                  <a:lnTo>
                    <a:pt x="51712" y="8419"/>
                  </a:lnTo>
                  <a:lnTo>
                    <a:pt x="48341" y="13711"/>
                  </a:lnTo>
                  <a:lnTo>
                    <a:pt x="46443" y="20260"/>
                  </a:lnTo>
                  <a:lnTo>
                    <a:pt x="45999" y="24266"/>
                  </a:lnTo>
                  <a:lnTo>
                    <a:pt x="46516" y="25588"/>
                  </a:lnTo>
                  <a:lnTo>
                    <a:pt x="47495" y="26469"/>
                  </a:lnTo>
                  <a:lnTo>
                    <a:pt x="48783" y="27057"/>
                  </a:lnTo>
                  <a:lnTo>
                    <a:pt x="72092" y="28201"/>
                  </a:lnTo>
                  <a:lnTo>
                    <a:pt x="74967" y="26525"/>
                  </a:lnTo>
                  <a:lnTo>
                    <a:pt x="79934" y="225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2" name="SMARTInkShape-556"/>
            <p:cNvSpPr/>
            <p:nvPr>
              <p:custDataLst>
                <p:tags r:id="rId26"/>
              </p:custDataLst>
            </p:nvPr>
          </p:nvSpPr>
          <p:spPr>
            <a:xfrm>
              <a:off x="6117488" y="2657484"/>
              <a:ext cx="94711" cy="250308"/>
            </a:xfrm>
            <a:custGeom>
              <a:avLst/>
              <a:gdLst/>
              <a:ahLst/>
              <a:cxnLst/>
              <a:rect l="0" t="0" r="0" b="0"/>
              <a:pathLst>
                <a:path w="94711" h="250308">
                  <a:moveTo>
                    <a:pt x="31852" y="68571"/>
                  </a:moveTo>
                  <a:lnTo>
                    <a:pt x="31852" y="68571"/>
                  </a:lnTo>
                  <a:lnTo>
                    <a:pt x="37050" y="64008"/>
                  </a:lnTo>
                  <a:lnTo>
                    <a:pt x="45528" y="58188"/>
                  </a:lnTo>
                  <a:lnTo>
                    <a:pt x="72112" y="33397"/>
                  </a:lnTo>
                  <a:lnTo>
                    <a:pt x="86365" y="13915"/>
                  </a:lnTo>
                  <a:lnTo>
                    <a:pt x="90174" y="5822"/>
                  </a:lnTo>
                  <a:lnTo>
                    <a:pt x="94710" y="0"/>
                  </a:lnTo>
                  <a:lnTo>
                    <a:pt x="91681" y="3027"/>
                  </a:lnTo>
                  <a:lnTo>
                    <a:pt x="90192" y="7902"/>
                  </a:lnTo>
                  <a:lnTo>
                    <a:pt x="88896" y="13667"/>
                  </a:lnTo>
                  <a:lnTo>
                    <a:pt x="72931" y="39215"/>
                  </a:lnTo>
                  <a:lnTo>
                    <a:pt x="57911" y="63506"/>
                  </a:lnTo>
                  <a:lnTo>
                    <a:pt x="42426" y="91516"/>
                  </a:lnTo>
                  <a:lnTo>
                    <a:pt x="30296" y="120017"/>
                  </a:lnTo>
                  <a:lnTo>
                    <a:pt x="17160" y="148583"/>
                  </a:lnTo>
                  <a:lnTo>
                    <a:pt x="10793" y="171441"/>
                  </a:lnTo>
                  <a:lnTo>
                    <a:pt x="7832" y="186893"/>
                  </a:lnTo>
                  <a:lnTo>
                    <a:pt x="4177" y="203491"/>
                  </a:lnTo>
                  <a:lnTo>
                    <a:pt x="2695" y="231099"/>
                  </a:lnTo>
                  <a:lnTo>
                    <a:pt x="266" y="235632"/>
                  </a:lnTo>
                  <a:lnTo>
                    <a:pt x="0" y="237730"/>
                  </a:lnTo>
                  <a:lnTo>
                    <a:pt x="3112" y="250307"/>
                  </a:lnTo>
                  <a:lnTo>
                    <a:pt x="3802" y="250053"/>
                  </a:lnTo>
                  <a:lnTo>
                    <a:pt x="16707" y="237987"/>
                  </a:lnTo>
                  <a:lnTo>
                    <a:pt x="31852" y="2114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3" name="SMARTInkShape-557"/>
            <p:cNvSpPr/>
            <p:nvPr>
              <p:custDataLst>
                <p:tags r:id="rId27"/>
              </p:custDataLst>
            </p:nvPr>
          </p:nvSpPr>
          <p:spPr>
            <a:xfrm>
              <a:off x="6112000" y="2800350"/>
              <a:ext cx="117351" cy="113966"/>
            </a:xfrm>
            <a:custGeom>
              <a:avLst/>
              <a:gdLst/>
              <a:ahLst/>
              <a:cxnLst/>
              <a:rect l="0" t="0" r="0" b="0"/>
              <a:pathLst>
                <a:path w="117351" h="113966">
                  <a:moveTo>
                    <a:pt x="111635" y="5715"/>
                  </a:moveTo>
                  <a:lnTo>
                    <a:pt x="111635" y="5715"/>
                  </a:lnTo>
                  <a:lnTo>
                    <a:pt x="117350" y="0"/>
                  </a:lnTo>
                  <a:lnTo>
                    <a:pt x="114316" y="3034"/>
                  </a:lnTo>
                  <a:lnTo>
                    <a:pt x="109440" y="4523"/>
                  </a:lnTo>
                  <a:lnTo>
                    <a:pt x="99555" y="7055"/>
                  </a:lnTo>
                  <a:lnTo>
                    <a:pt x="75594" y="17263"/>
                  </a:lnTo>
                  <a:lnTo>
                    <a:pt x="49118" y="28585"/>
                  </a:lnTo>
                  <a:lnTo>
                    <a:pt x="37442" y="35986"/>
                  </a:lnTo>
                  <a:lnTo>
                    <a:pt x="11425" y="55723"/>
                  </a:lnTo>
                  <a:lnTo>
                    <a:pt x="5814" y="64841"/>
                  </a:lnTo>
                  <a:lnTo>
                    <a:pt x="0" y="81871"/>
                  </a:lnTo>
                  <a:lnTo>
                    <a:pt x="2523" y="93089"/>
                  </a:lnTo>
                  <a:lnTo>
                    <a:pt x="4509" y="97041"/>
                  </a:lnTo>
                  <a:lnTo>
                    <a:pt x="10958" y="104752"/>
                  </a:lnTo>
                  <a:lnTo>
                    <a:pt x="19504" y="110483"/>
                  </a:lnTo>
                  <a:lnTo>
                    <a:pt x="30080" y="113169"/>
                  </a:lnTo>
                  <a:lnTo>
                    <a:pt x="41256" y="113965"/>
                  </a:lnTo>
                  <a:lnTo>
                    <a:pt x="71630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4" name="SMARTInkShape-558"/>
            <p:cNvSpPr/>
            <p:nvPr>
              <p:custDataLst>
                <p:tags r:id="rId28"/>
              </p:custDataLst>
            </p:nvPr>
          </p:nvSpPr>
          <p:spPr>
            <a:xfrm>
              <a:off x="6209150" y="2814412"/>
              <a:ext cx="128786" cy="137594"/>
            </a:xfrm>
            <a:custGeom>
              <a:avLst/>
              <a:gdLst/>
              <a:ahLst/>
              <a:cxnLst/>
              <a:rect l="0" t="0" r="0" b="0"/>
              <a:pathLst>
                <a:path w="128786" h="137594">
                  <a:moveTo>
                    <a:pt x="37345" y="54518"/>
                  </a:moveTo>
                  <a:lnTo>
                    <a:pt x="37345" y="54518"/>
                  </a:lnTo>
                  <a:lnTo>
                    <a:pt x="45300" y="54518"/>
                  </a:lnTo>
                  <a:lnTo>
                    <a:pt x="46458" y="53883"/>
                  </a:lnTo>
                  <a:lnTo>
                    <a:pt x="47230" y="52825"/>
                  </a:lnTo>
                  <a:lnTo>
                    <a:pt x="47745" y="51484"/>
                  </a:lnTo>
                  <a:lnTo>
                    <a:pt x="48723" y="50590"/>
                  </a:lnTo>
                  <a:lnTo>
                    <a:pt x="54857" y="47463"/>
                  </a:lnTo>
                  <a:lnTo>
                    <a:pt x="59148" y="43952"/>
                  </a:lnTo>
                  <a:lnTo>
                    <a:pt x="62925" y="43344"/>
                  </a:lnTo>
                  <a:lnTo>
                    <a:pt x="63924" y="42624"/>
                  </a:lnTo>
                  <a:lnTo>
                    <a:pt x="64589" y="41508"/>
                  </a:lnTo>
                  <a:lnTo>
                    <a:pt x="65526" y="36905"/>
                  </a:lnTo>
                  <a:lnTo>
                    <a:pt x="65657" y="35156"/>
                  </a:lnTo>
                  <a:lnTo>
                    <a:pt x="67496" y="31519"/>
                  </a:lnTo>
                  <a:lnTo>
                    <a:pt x="68875" y="29661"/>
                  </a:lnTo>
                  <a:lnTo>
                    <a:pt x="69161" y="27786"/>
                  </a:lnTo>
                  <a:lnTo>
                    <a:pt x="68716" y="25902"/>
                  </a:lnTo>
                  <a:lnTo>
                    <a:pt x="67161" y="22115"/>
                  </a:lnTo>
                  <a:lnTo>
                    <a:pt x="66084" y="15639"/>
                  </a:lnTo>
                  <a:lnTo>
                    <a:pt x="57980" y="6657"/>
                  </a:lnTo>
                  <a:lnTo>
                    <a:pt x="54348" y="4672"/>
                  </a:lnTo>
                  <a:lnTo>
                    <a:pt x="41018" y="0"/>
                  </a:lnTo>
                  <a:lnTo>
                    <a:pt x="24325" y="4540"/>
                  </a:lnTo>
                  <a:lnTo>
                    <a:pt x="21045" y="5959"/>
                  </a:lnTo>
                  <a:lnTo>
                    <a:pt x="15706" y="10923"/>
                  </a:lnTo>
                  <a:lnTo>
                    <a:pt x="5756" y="24200"/>
                  </a:lnTo>
                  <a:lnTo>
                    <a:pt x="0" y="45175"/>
                  </a:lnTo>
                  <a:lnTo>
                    <a:pt x="4513" y="71673"/>
                  </a:lnTo>
                  <a:lnTo>
                    <a:pt x="9202" y="81403"/>
                  </a:lnTo>
                  <a:lnTo>
                    <a:pt x="25926" y="107249"/>
                  </a:lnTo>
                  <a:lnTo>
                    <a:pt x="30365" y="113514"/>
                  </a:lnTo>
                  <a:lnTo>
                    <a:pt x="55365" y="130641"/>
                  </a:lnTo>
                  <a:lnTo>
                    <a:pt x="61441" y="132801"/>
                  </a:lnTo>
                  <a:lnTo>
                    <a:pt x="79418" y="137593"/>
                  </a:lnTo>
                  <a:lnTo>
                    <a:pt x="86947" y="136314"/>
                  </a:lnTo>
                  <a:lnTo>
                    <a:pt x="111996" y="123019"/>
                  </a:lnTo>
                  <a:lnTo>
                    <a:pt x="120883" y="118496"/>
                  </a:lnTo>
                  <a:lnTo>
                    <a:pt x="128785" y="1059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5" name="SMARTInkShape-559"/>
            <p:cNvSpPr/>
            <p:nvPr>
              <p:custDataLst>
                <p:tags r:id="rId29"/>
              </p:custDataLst>
            </p:nvPr>
          </p:nvSpPr>
          <p:spPr>
            <a:xfrm>
              <a:off x="6263875" y="2726055"/>
              <a:ext cx="159756" cy="117416"/>
            </a:xfrm>
            <a:custGeom>
              <a:avLst/>
              <a:gdLst/>
              <a:ahLst/>
              <a:cxnLst/>
              <a:rect l="0" t="0" r="0" b="0"/>
              <a:pathLst>
                <a:path w="159756" h="117416">
                  <a:moveTo>
                    <a:pt x="5480" y="0"/>
                  </a:moveTo>
                  <a:lnTo>
                    <a:pt x="5480" y="0"/>
                  </a:lnTo>
                  <a:lnTo>
                    <a:pt x="5480" y="4921"/>
                  </a:lnTo>
                  <a:lnTo>
                    <a:pt x="2446" y="8514"/>
                  </a:lnTo>
                  <a:lnTo>
                    <a:pt x="956" y="13520"/>
                  </a:lnTo>
                  <a:lnTo>
                    <a:pt x="0" y="24049"/>
                  </a:lnTo>
                  <a:lnTo>
                    <a:pt x="6829" y="51555"/>
                  </a:lnTo>
                  <a:lnTo>
                    <a:pt x="11595" y="61207"/>
                  </a:lnTo>
                  <a:lnTo>
                    <a:pt x="21408" y="76099"/>
                  </a:lnTo>
                  <a:lnTo>
                    <a:pt x="49396" y="98187"/>
                  </a:lnTo>
                  <a:lnTo>
                    <a:pt x="64555" y="105873"/>
                  </a:lnTo>
                  <a:lnTo>
                    <a:pt x="91324" y="112274"/>
                  </a:lnTo>
                  <a:lnTo>
                    <a:pt x="115813" y="117415"/>
                  </a:lnTo>
                  <a:lnTo>
                    <a:pt x="143410" y="114458"/>
                  </a:lnTo>
                  <a:lnTo>
                    <a:pt x="147851" y="112677"/>
                  </a:lnTo>
                  <a:lnTo>
                    <a:pt x="151941" y="110404"/>
                  </a:lnTo>
                  <a:lnTo>
                    <a:pt x="158627" y="108825"/>
                  </a:lnTo>
                  <a:lnTo>
                    <a:pt x="159013" y="108110"/>
                  </a:lnTo>
                  <a:lnTo>
                    <a:pt x="159755" y="103111"/>
                  </a:lnTo>
                  <a:lnTo>
                    <a:pt x="148355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05" name="SMARTInkShape-Group154"/>
          <p:cNvGrpSpPr/>
          <p:nvPr/>
        </p:nvGrpSpPr>
        <p:grpSpPr>
          <a:xfrm>
            <a:off x="4703445" y="3257652"/>
            <a:ext cx="691516" cy="380154"/>
            <a:chOff x="4703445" y="3257652"/>
            <a:chExt cx="691516" cy="380154"/>
          </a:xfrm>
        </p:grpSpPr>
        <p:sp>
          <p:nvSpPr>
            <p:cNvPr id="497" name="SMARTInkShape-560"/>
            <p:cNvSpPr/>
            <p:nvPr>
              <p:custDataLst>
                <p:tags r:id="rId15"/>
              </p:custDataLst>
            </p:nvPr>
          </p:nvSpPr>
          <p:spPr>
            <a:xfrm>
              <a:off x="5230040" y="3474789"/>
              <a:ext cx="164921" cy="48351"/>
            </a:xfrm>
            <a:custGeom>
              <a:avLst/>
              <a:gdLst/>
              <a:ahLst/>
              <a:cxnLst/>
              <a:rect l="0" t="0" r="0" b="0"/>
              <a:pathLst>
                <a:path w="164921" h="48351">
                  <a:moveTo>
                    <a:pt x="10615" y="5646"/>
                  </a:moveTo>
                  <a:lnTo>
                    <a:pt x="10615" y="5646"/>
                  </a:lnTo>
                  <a:lnTo>
                    <a:pt x="7581" y="5646"/>
                  </a:lnTo>
                  <a:lnTo>
                    <a:pt x="6688" y="5011"/>
                  </a:lnTo>
                  <a:lnTo>
                    <a:pt x="6091" y="3953"/>
                  </a:lnTo>
                  <a:lnTo>
                    <a:pt x="5135" y="725"/>
                  </a:lnTo>
                  <a:lnTo>
                    <a:pt x="3311" y="284"/>
                  </a:lnTo>
                  <a:lnTo>
                    <a:pt x="0" y="0"/>
                  </a:lnTo>
                  <a:lnTo>
                    <a:pt x="2460" y="2986"/>
                  </a:lnTo>
                  <a:lnTo>
                    <a:pt x="15141" y="15238"/>
                  </a:lnTo>
                  <a:lnTo>
                    <a:pt x="41037" y="28510"/>
                  </a:lnTo>
                  <a:lnTo>
                    <a:pt x="67373" y="38031"/>
                  </a:lnTo>
                  <a:lnTo>
                    <a:pt x="81054" y="43111"/>
                  </a:lnTo>
                  <a:lnTo>
                    <a:pt x="108014" y="48350"/>
                  </a:lnTo>
                  <a:lnTo>
                    <a:pt x="136377" y="46445"/>
                  </a:lnTo>
                  <a:lnTo>
                    <a:pt x="150110" y="45808"/>
                  </a:lnTo>
                  <a:lnTo>
                    <a:pt x="164920" y="399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8" name="SMARTInkShape-561"/>
            <p:cNvSpPr/>
            <p:nvPr>
              <p:custDataLst>
                <p:tags r:id="rId16"/>
              </p:custDataLst>
            </p:nvPr>
          </p:nvSpPr>
          <p:spPr>
            <a:xfrm>
              <a:off x="5246370" y="3451860"/>
              <a:ext cx="65920" cy="102793"/>
            </a:xfrm>
            <a:custGeom>
              <a:avLst/>
              <a:gdLst/>
              <a:ahLst/>
              <a:cxnLst/>
              <a:rect l="0" t="0" r="0" b="0"/>
              <a:pathLst>
                <a:path w="65920" h="102793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5820" y="5558"/>
                  </a:lnTo>
                  <a:lnTo>
                    <a:pt x="19979" y="6336"/>
                  </a:lnTo>
                  <a:lnTo>
                    <a:pt x="47543" y="15835"/>
                  </a:lnTo>
                  <a:lnTo>
                    <a:pt x="58793" y="24843"/>
                  </a:lnTo>
                  <a:lnTo>
                    <a:pt x="61056" y="28610"/>
                  </a:lnTo>
                  <a:lnTo>
                    <a:pt x="62695" y="32400"/>
                  </a:lnTo>
                  <a:lnTo>
                    <a:pt x="65541" y="36202"/>
                  </a:lnTo>
                  <a:lnTo>
                    <a:pt x="65919" y="38104"/>
                  </a:lnTo>
                  <a:lnTo>
                    <a:pt x="65537" y="40008"/>
                  </a:lnTo>
                  <a:lnTo>
                    <a:pt x="64052" y="43816"/>
                  </a:lnTo>
                  <a:lnTo>
                    <a:pt x="62582" y="49530"/>
                  </a:lnTo>
                  <a:lnTo>
                    <a:pt x="59987" y="53340"/>
                  </a:lnTo>
                  <a:lnTo>
                    <a:pt x="41490" y="64770"/>
                  </a:lnTo>
                  <a:lnTo>
                    <a:pt x="29021" y="69772"/>
                  </a:lnTo>
                  <a:lnTo>
                    <a:pt x="15817" y="78262"/>
                  </a:lnTo>
                  <a:lnTo>
                    <a:pt x="12094" y="83231"/>
                  </a:lnTo>
                  <a:lnTo>
                    <a:pt x="8974" y="84617"/>
                  </a:lnTo>
                  <a:lnTo>
                    <a:pt x="7888" y="85621"/>
                  </a:lnTo>
                  <a:lnTo>
                    <a:pt x="6681" y="88430"/>
                  </a:lnTo>
                  <a:lnTo>
                    <a:pt x="5740" y="99875"/>
                  </a:lnTo>
                  <a:lnTo>
                    <a:pt x="6367" y="100874"/>
                  </a:lnTo>
                  <a:lnTo>
                    <a:pt x="7420" y="101539"/>
                  </a:lnTo>
                  <a:lnTo>
                    <a:pt x="10918" y="102278"/>
                  </a:lnTo>
                  <a:lnTo>
                    <a:pt x="24070" y="102792"/>
                  </a:lnTo>
                  <a:lnTo>
                    <a:pt x="25572" y="102183"/>
                  </a:lnTo>
                  <a:lnTo>
                    <a:pt x="26572" y="101142"/>
                  </a:lnTo>
                  <a:lnTo>
                    <a:pt x="28179" y="97943"/>
                  </a:lnTo>
                  <a:lnTo>
                    <a:pt x="34290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9" name="SMARTInkShape-562"/>
            <p:cNvSpPr/>
            <p:nvPr>
              <p:custDataLst>
                <p:tags r:id="rId17"/>
              </p:custDataLst>
            </p:nvPr>
          </p:nvSpPr>
          <p:spPr>
            <a:xfrm>
              <a:off x="5012391" y="3543300"/>
              <a:ext cx="85049" cy="94506"/>
            </a:xfrm>
            <a:custGeom>
              <a:avLst/>
              <a:gdLst/>
              <a:ahLst/>
              <a:cxnLst/>
              <a:rect l="0" t="0" r="0" b="0"/>
              <a:pathLst>
                <a:path w="85049" h="94506">
                  <a:moveTo>
                    <a:pt x="62529" y="0"/>
                  </a:moveTo>
                  <a:lnTo>
                    <a:pt x="62529" y="0"/>
                  </a:lnTo>
                  <a:lnTo>
                    <a:pt x="59496" y="0"/>
                  </a:lnTo>
                  <a:lnTo>
                    <a:pt x="56312" y="1693"/>
                  </a:lnTo>
                  <a:lnTo>
                    <a:pt x="52780" y="3927"/>
                  </a:lnTo>
                  <a:lnTo>
                    <a:pt x="47223" y="5820"/>
                  </a:lnTo>
                  <a:lnTo>
                    <a:pt x="21413" y="29709"/>
                  </a:lnTo>
                  <a:lnTo>
                    <a:pt x="3495" y="58005"/>
                  </a:lnTo>
                  <a:lnTo>
                    <a:pt x="1367" y="64091"/>
                  </a:lnTo>
                  <a:lnTo>
                    <a:pt x="0" y="75313"/>
                  </a:lnTo>
                  <a:lnTo>
                    <a:pt x="1507" y="79616"/>
                  </a:lnTo>
                  <a:lnTo>
                    <a:pt x="7648" y="87552"/>
                  </a:lnTo>
                  <a:lnTo>
                    <a:pt x="11256" y="89712"/>
                  </a:lnTo>
                  <a:lnTo>
                    <a:pt x="14976" y="91307"/>
                  </a:lnTo>
                  <a:lnTo>
                    <a:pt x="18745" y="94132"/>
                  </a:lnTo>
                  <a:lnTo>
                    <a:pt x="21275" y="94505"/>
                  </a:lnTo>
                  <a:lnTo>
                    <a:pt x="47250" y="90909"/>
                  </a:lnTo>
                  <a:lnTo>
                    <a:pt x="52140" y="88452"/>
                  </a:lnTo>
                  <a:lnTo>
                    <a:pt x="75606" y="66882"/>
                  </a:lnTo>
                  <a:lnTo>
                    <a:pt x="82798" y="55168"/>
                  </a:lnTo>
                  <a:lnTo>
                    <a:pt x="84621" y="47532"/>
                  </a:lnTo>
                  <a:lnTo>
                    <a:pt x="85048" y="41022"/>
                  </a:lnTo>
                  <a:lnTo>
                    <a:pt x="83544" y="35589"/>
                  </a:lnTo>
                  <a:lnTo>
                    <a:pt x="81394" y="31057"/>
                  </a:lnTo>
                  <a:lnTo>
                    <a:pt x="76867" y="17997"/>
                  </a:lnTo>
                  <a:lnTo>
                    <a:pt x="75262" y="15808"/>
                  </a:lnTo>
                  <a:lnTo>
                    <a:pt x="71786" y="13376"/>
                  </a:lnTo>
                  <a:lnTo>
                    <a:pt x="66259" y="12007"/>
                  </a:lnTo>
                  <a:lnTo>
                    <a:pt x="51433" y="11435"/>
                  </a:lnTo>
                  <a:lnTo>
                    <a:pt x="51099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0" name="SMARTInkShape-563"/>
            <p:cNvSpPr/>
            <p:nvPr>
              <p:custDataLst>
                <p:tags r:id="rId18"/>
              </p:custDataLst>
            </p:nvPr>
          </p:nvSpPr>
          <p:spPr>
            <a:xfrm>
              <a:off x="5017770" y="3571875"/>
              <a:ext cx="11431" cy="5716"/>
            </a:xfrm>
            <a:custGeom>
              <a:avLst/>
              <a:gdLst/>
              <a:ahLst/>
              <a:cxnLst/>
              <a:rect l="0" t="0" r="0" b="0"/>
              <a:pathLst>
                <a:path w="11431" h="5716">
                  <a:moveTo>
                    <a:pt x="0" y="5715"/>
                  </a:moveTo>
                  <a:lnTo>
                    <a:pt x="0" y="5715"/>
                  </a:lnTo>
                  <a:lnTo>
                    <a:pt x="4920" y="794"/>
                  </a:lnTo>
                  <a:lnTo>
                    <a:pt x="114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1" name="SMARTInkShape-564"/>
            <p:cNvSpPr/>
            <p:nvPr>
              <p:custDataLst>
                <p:tags r:id="rId19"/>
              </p:custDataLst>
            </p:nvPr>
          </p:nvSpPr>
          <p:spPr>
            <a:xfrm>
              <a:off x="4932969" y="3354705"/>
              <a:ext cx="239107" cy="251171"/>
            </a:xfrm>
            <a:custGeom>
              <a:avLst/>
              <a:gdLst/>
              <a:ahLst/>
              <a:cxnLst/>
              <a:rect l="0" t="0" r="0" b="0"/>
              <a:pathLst>
                <a:path w="239107" h="251171">
                  <a:moveTo>
                    <a:pt x="239106" y="0"/>
                  </a:moveTo>
                  <a:lnTo>
                    <a:pt x="239106" y="0"/>
                  </a:lnTo>
                  <a:lnTo>
                    <a:pt x="236072" y="0"/>
                  </a:lnTo>
                  <a:lnTo>
                    <a:pt x="235178" y="635"/>
                  </a:lnTo>
                  <a:lnTo>
                    <a:pt x="234582" y="1693"/>
                  </a:lnTo>
                  <a:lnTo>
                    <a:pt x="234185" y="3033"/>
                  </a:lnTo>
                  <a:lnTo>
                    <a:pt x="230357" y="6217"/>
                  </a:lnTo>
                  <a:lnTo>
                    <a:pt x="202793" y="25537"/>
                  </a:lnTo>
                  <a:lnTo>
                    <a:pt x="175478" y="52255"/>
                  </a:lnTo>
                  <a:lnTo>
                    <a:pt x="147566" y="77084"/>
                  </a:lnTo>
                  <a:lnTo>
                    <a:pt x="124786" y="100998"/>
                  </a:lnTo>
                  <a:lnTo>
                    <a:pt x="99262" y="126361"/>
                  </a:lnTo>
                  <a:lnTo>
                    <a:pt x="74711" y="154388"/>
                  </a:lnTo>
                  <a:lnTo>
                    <a:pt x="50570" y="182256"/>
                  </a:lnTo>
                  <a:lnTo>
                    <a:pt x="25918" y="208058"/>
                  </a:lnTo>
                  <a:lnTo>
                    <a:pt x="8098" y="231743"/>
                  </a:lnTo>
                  <a:lnTo>
                    <a:pt x="5136" y="241032"/>
                  </a:lnTo>
                  <a:lnTo>
                    <a:pt x="3751" y="242603"/>
                  </a:lnTo>
                  <a:lnTo>
                    <a:pt x="2193" y="243650"/>
                  </a:lnTo>
                  <a:lnTo>
                    <a:pt x="1154" y="244983"/>
                  </a:lnTo>
                  <a:lnTo>
                    <a:pt x="0" y="248158"/>
                  </a:lnTo>
                  <a:lnTo>
                    <a:pt x="326" y="249259"/>
                  </a:lnTo>
                  <a:lnTo>
                    <a:pt x="1180" y="249992"/>
                  </a:lnTo>
                  <a:lnTo>
                    <a:pt x="4078" y="251170"/>
                  </a:lnTo>
                  <a:lnTo>
                    <a:pt x="33366" y="240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2" name="SMARTInkShape-565"/>
            <p:cNvSpPr/>
            <p:nvPr>
              <p:custDataLst>
                <p:tags r:id="rId20"/>
              </p:custDataLst>
            </p:nvPr>
          </p:nvSpPr>
          <p:spPr>
            <a:xfrm>
              <a:off x="5029200" y="3257652"/>
              <a:ext cx="128254" cy="97054"/>
            </a:xfrm>
            <a:custGeom>
              <a:avLst/>
              <a:gdLst/>
              <a:ahLst/>
              <a:cxnLst/>
              <a:rect l="0" t="0" r="0" b="0"/>
              <a:pathLst>
                <a:path w="128254" h="97054">
                  <a:moveTo>
                    <a:pt x="28575" y="22758"/>
                  </a:moveTo>
                  <a:lnTo>
                    <a:pt x="28575" y="22758"/>
                  </a:lnTo>
                  <a:lnTo>
                    <a:pt x="28575" y="25792"/>
                  </a:lnTo>
                  <a:lnTo>
                    <a:pt x="27940" y="26686"/>
                  </a:lnTo>
                  <a:lnTo>
                    <a:pt x="26881" y="27281"/>
                  </a:lnTo>
                  <a:lnTo>
                    <a:pt x="25541" y="27678"/>
                  </a:lnTo>
                  <a:lnTo>
                    <a:pt x="16996" y="34585"/>
                  </a:lnTo>
                  <a:lnTo>
                    <a:pt x="13269" y="38809"/>
                  </a:lnTo>
                  <a:lnTo>
                    <a:pt x="1689" y="56705"/>
                  </a:lnTo>
                  <a:lnTo>
                    <a:pt x="1126" y="58724"/>
                  </a:lnTo>
                  <a:lnTo>
                    <a:pt x="2194" y="64355"/>
                  </a:lnTo>
                  <a:lnTo>
                    <a:pt x="6366" y="72971"/>
                  </a:lnTo>
                  <a:lnTo>
                    <a:pt x="9814" y="76825"/>
                  </a:lnTo>
                  <a:lnTo>
                    <a:pt x="13464" y="78538"/>
                  </a:lnTo>
                  <a:lnTo>
                    <a:pt x="36425" y="83120"/>
                  </a:lnTo>
                  <a:lnTo>
                    <a:pt x="62879" y="78458"/>
                  </a:lnTo>
                  <a:lnTo>
                    <a:pt x="91422" y="66488"/>
                  </a:lnTo>
                  <a:lnTo>
                    <a:pt x="104513" y="58301"/>
                  </a:lnTo>
                  <a:lnTo>
                    <a:pt x="123768" y="31687"/>
                  </a:lnTo>
                  <a:lnTo>
                    <a:pt x="127610" y="24398"/>
                  </a:lnTo>
                  <a:lnTo>
                    <a:pt x="128253" y="21311"/>
                  </a:lnTo>
                  <a:lnTo>
                    <a:pt x="128047" y="18619"/>
                  </a:lnTo>
                  <a:lnTo>
                    <a:pt x="124240" y="5751"/>
                  </a:lnTo>
                  <a:lnTo>
                    <a:pt x="122831" y="3800"/>
                  </a:lnTo>
                  <a:lnTo>
                    <a:pt x="119573" y="1632"/>
                  </a:lnTo>
                  <a:lnTo>
                    <a:pt x="115374" y="668"/>
                  </a:lnTo>
                  <a:lnTo>
                    <a:pt x="98699" y="0"/>
                  </a:lnTo>
                  <a:lnTo>
                    <a:pt x="73134" y="7861"/>
                  </a:lnTo>
                  <a:lnTo>
                    <a:pt x="44824" y="26932"/>
                  </a:lnTo>
                  <a:lnTo>
                    <a:pt x="27880" y="41880"/>
                  </a:lnTo>
                  <a:lnTo>
                    <a:pt x="9682" y="67967"/>
                  </a:lnTo>
                  <a:lnTo>
                    <a:pt x="3151" y="77358"/>
                  </a:lnTo>
                  <a:lnTo>
                    <a:pt x="278" y="90578"/>
                  </a:lnTo>
                  <a:lnTo>
                    <a:pt x="0" y="970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3" name="SMARTInkShape-566"/>
            <p:cNvSpPr/>
            <p:nvPr>
              <p:custDataLst>
                <p:tags r:id="rId21"/>
              </p:custDataLst>
            </p:nvPr>
          </p:nvSpPr>
          <p:spPr>
            <a:xfrm>
              <a:off x="4789533" y="3366243"/>
              <a:ext cx="153281" cy="188380"/>
            </a:xfrm>
            <a:custGeom>
              <a:avLst/>
              <a:gdLst/>
              <a:ahLst/>
              <a:cxnLst/>
              <a:rect l="0" t="0" r="0" b="0"/>
              <a:pathLst>
                <a:path w="153281" h="188380">
                  <a:moveTo>
                    <a:pt x="68217" y="51327"/>
                  </a:moveTo>
                  <a:lnTo>
                    <a:pt x="68217" y="51327"/>
                  </a:lnTo>
                  <a:lnTo>
                    <a:pt x="63296" y="51327"/>
                  </a:lnTo>
                  <a:lnTo>
                    <a:pt x="37089" y="77389"/>
                  </a:lnTo>
                  <a:lnTo>
                    <a:pt x="15455" y="104830"/>
                  </a:lnTo>
                  <a:lnTo>
                    <a:pt x="2395" y="133306"/>
                  </a:lnTo>
                  <a:lnTo>
                    <a:pt x="0" y="157137"/>
                  </a:lnTo>
                  <a:lnTo>
                    <a:pt x="4589" y="177757"/>
                  </a:lnTo>
                  <a:lnTo>
                    <a:pt x="6114" y="180063"/>
                  </a:lnTo>
                  <a:lnTo>
                    <a:pt x="11194" y="184320"/>
                  </a:lnTo>
                  <a:lnTo>
                    <a:pt x="17685" y="186635"/>
                  </a:lnTo>
                  <a:lnTo>
                    <a:pt x="43505" y="188379"/>
                  </a:lnTo>
                  <a:lnTo>
                    <a:pt x="54898" y="185421"/>
                  </a:lnTo>
                  <a:lnTo>
                    <a:pt x="78457" y="170687"/>
                  </a:lnTo>
                  <a:lnTo>
                    <a:pt x="102403" y="146731"/>
                  </a:lnTo>
                  <a:lnTo>
                    <a:pt x="121543" y="119676"/>
                  </a:lnTo>
                  <a:lnTo>
                    <a:pt x="140605" y="91301"/>
                  </a:lnTo>
                  <a:lnTo>
                    <a:pt x="148918" y="62753"/>
                  </a:lnTo>
                  <a:lnTo>
                    <a:pt x="153280" y="38744"/>
                  </a:lnTo>
                  <a:lnTo>
                    <a:pt x="153111" y="26785"/>
                  </a:lnTo>
                  <a:lnTo>
                    <a:pt x="149321" y="15833"/>
                  </a:lnTo>
                  <a:lnTo>
                    <a:pt x="140500" y="4045"/>
                  </a:lnTo>
                  <a:lnTo>
                    <a:pt x="135056" y="1738"/>
                  </a:lnTo>
                  <a:lnTo>
                    <a:pt x="114946" y="0"/>
                  </a:lnTo>
                  <a:lnTo>
                    <a:pt x="104147" y="2958"/>
                  </a:lnTo>
                  <a:lnTo>
                    <a:pt x="92517" y="10295"/>
                  </a:lnTo>
                  <a:lnTo>
                    <a:pt x="91077" y="227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4" name="SMARTInkShape-567"/>
            <p:cNvSpPr/>
            <p:nvPr>
              <p:custDataLst>
                <p:tags r:id="rId22"/>
              </p:custDataLst>
            </p:nvPr>
          </p:nvSpPr>
          <p:spPr>
            <a:xfrm>
              <a:off x="4703445" y="3274747"/>
              <a:ext cx="131444" cy="244715"/>
            </a:xfrm>
            <a:custGeom>
              <a:avLst/>
              <a:gdLst/>
              <a:ahLst/>
              <a:cxnLst/>
              <a:rect l="0" t="0" r="0" b="0"/>
              <a:pathLst>
                <a:path w="131444" h="244715">
                  <a:moveTo>
                    <a:pt x="0" y="171398"/>
                  </a:moveTo>
                  <a:lnTo>
                    <a:pt x="0" y="171398"/>
                  </a:lnTo>
                  <a:lnTo>
                    <a:pt x="0" y="177466"/>
                  </a:lnTo>
                  <a:lnTo>
                    <a:pt x="1905" y="178618"/>
                  </a:lnTo>
                  <a:lnTo>
                    <a:pt x="9101" y="178205"/>
                  </a:lnTo>
                  <a:lnTo>
                    <a:pt x="34736" y="160300"/>
                  </a:lnTo>
                  <a:lnTo>
                    <a:pt x="49873" y="146943"/>
                  </a:lnTo>
                  <a:lnTo>
                    <a:pt x="74158" y="118631"/>
                  </a:lnTo>
                  <a:lnTo>
                    <a:pt x="89399" y="91212"/>
                  </a:lnTo>
                  <a:lnTo>
                    <a:pt x="103879" y="62790"/>
                  </a:lnTo>
                  <a:lnTo>
                    <a:pt x="112853" y="44511"/>
                  </a:lnTo>
                  <a:lnTo>
                    <a:pt x="121350" y="32555"/>
                  </a:lnTo>
                  <a:lnTo>
                    <a:pt x="130801" y="4504"/>
                  </a:lnTo>
                  <a:lnTo>
                    <a:pt x="131437" y="0"/>
                  </a:lnTo>
                  <a:lnTo>
                    <a:pt x="131443" y="2998"/>
                  </a:lnTo>
                  <a:lnTo>
                    <a:pt x="124989" y="25003"/>
                  </a:lnTo>
                  <a:lnTo>
                    <a:pt x="115094" y="43397"/>
                  </a:lnTo>
                  <a:lnTo>
                    <a:pt x="106837" y="68080"/>
                  </a:lnTo>
                  <a:lnTo>
                    <a:pt x="99091" y="95227"/>
                  </a:lnTo>
                  <a:lnTo>
                    <a:pt x="89752" y="119592"/>
                  </a:lnTo>
                  <a:lnTo>
                    <a:pt x="78900" y="145783"/>
                  </a:lnTo>
                  <a:lnTo>
                    <a:pt x="66714" y="170854"/>
                  </a:lnTo>
                  <a:lnTo>
                    <a:pt x="59227" y="192457"/>
                  </a:lnTo>
                  <a:lnTo>
                    <a:pt x="52861" y="216363"/>
                  </a:lnTo>
                  <a:lnTo>
                    <a:pt x="40745" y="239212"/>
                  </a:lnTo>
                  <a:lnTo>
                    <a:pt x="40103" y="244714"/>
                  </a:lnTo>
                  <a:lnTo>
                    <a:pt x="46102" y="242369"/>
                  </a:lnTo>
                  <a:lnTo>
                    <a:pt x="58643" y="232383"/>
                  </a:lnTo>
                  <a:lnTo>
                    <a:pt x="85435" y="205972"/>
                  </a:lnTo>
                  <a:lnTo>
                    <a:pt x="91440" y="1999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14" name="SMARTInkShape-Group155"/>
          <p:cNvGrpSpPr/>
          <p:nvPr/>
        </p:nvGrpSpPr>
        <p:grpSpPr>
          <a:xfrm>
            <a:off x="5527563" y="3263265"/>
            <a:ext cx="1090408" cy="387484"/>
            <a:chOff x="5527563" y="3263265"/>
            <a:chExt cx="1090408" cy="387484"/>
          </a:xfrm>
        </p:grpSpPr>
        <p:sp>
          <p:nvSpPr>
            <p:cNvPr id="506" name="SMARTInkShape-568"/>
            <p:cNvSpPr/>
            <p:nvPr>
              <p:custDataLst>
                <p:tags r:id="rId7"/>
              </p:custDataLst>
            </p:nvPr>
          </p:nvSpPr>
          <p:spPr>
            <a:xfrm>
              <a:off x="6189345" y="3432080"/>
              <a:ext cx="96745" cy="88338"/>
            </a:xfrm>
            <a:custGeom>
              <a:avLst/>
              <a:gdLst/>
              <a:ahLst/>
              <a:cxnLst/>
              <a:rect l="0" t="0" r="0" b="0"/>
              <a:pathLst>
                <a:path w="96745" h="88338">
                  <a:moveTo>
                    <a:pt x="0" y="65500"/>
                  </a:moveTo>
                  <a:lnTo>
                    <a:pt x="0" y="65500"/>
                  </a:lnTo>
                  <a:lnTo>
                    <a:pt x="0" y="79099"/>
                  </a:lnTo>
                  <a:lnTo>
                    <a:pt x="635" y="80282"/>
                  </a:lnTo>
                  <a:lnTo>
                    <a:pt x="1693" y="81069"/>
                  </a:lnTo>
                  <a:lnTo>
                    <a:pt x="3034" y="81595"/>
                  </a:lnTo>
                  <a:lnTo>
                    <a:pt x="3927" y="82580"/>
                  </a:lnTo>
                  <a:lnTo>
                    <a:pt x="4920" y="85367"/>
                  </a:lnTo>
                  <a:lnTo>
                    <a:pt x="5820" y="86365"/>
                  </a:lnTo>
                  <a:lnTo>
                    <a:pt x="8513" y="87473"/>
                  </a:lnTo>
                  <a:lnTo>
                    <a:pt x="29709" y="88337"/>
                  </a:lnTo>
                  <a:lnTo>
                    <a:pt x="49797" y="80403"/>
                  </a:lnTo>
                  <a:lnTo>
                    <a:pt x="64091" y="69477"/>
                  </a:lnTo>
                  <a:lnTo>
                    <a:pt x="72965" y="59270"/>
                  </a:lnTo>
                  <a:lnTo>
                    <a:pt x="94033" y="33212"/>
                  </a:lnTo>
                  <a:lnTo>
                    <a:pt x="96230" y="23054"/>
                  </a:lnTo>
                  <a:lnTo>
                    <a:pt x="96744" y="15732"/>
                  </a:lnTo>
                  <a:lnTo>
                    <a:pt x="96247" y="13271"/>
                  </a:lnTo>
                  <a:lnTo>
                    <a:pt x="95279" y="11631"/>
                  </a:lnTo>
                  <a:lnTo>
                    <a:pt x="80676" y="588"/>
                  </a:lnTo>
                  <a:lnTo>
                    <a:pt x="77279" y="0"/>
                  </a:lnTo>
                  <a:lnTo>
                    <a:pt x="61008" y="3620"/>
                  </a:lnTo>
                  <a:lnTo>
                    <a:pt x="34629" y="14152"/>
                  </a:lnTo>
                  <a:lnTo>
                    <a:pt x="25184" y="18668"/>
                  </a:lnTo>
                  <a:lnTo>
                    <a:pt x="17145" y="312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7" name="SMARTInkShape-569"/>
            <p:cNvSpPr/>
            <p:nvPr>
              <p:custDataLst>
                <p:tags r:id="rId8"/>
              </p:custDataLst>
            </p:nvPr>
          </p:nvSpPr>
          <p:spPr>
            <a:xfrm>
              <a:off x="6103945" y="3423285"/>
              <a:ext cx="110545" cy="85627"/>
            </a:xfrm>
            <a:custGeom>
              <a:avLst/>
              <a:gdLst/>
              <a:ahLst/>
              <a:cxnLst/>
              <a:rect l="0" t="0" r="0" b="0"/>
              <a:pathLst>
                <a:path w="110545" h="85627">
                  <a:moveTo>
                    <a:pt x="16820" y="22860"/>
                  </a:moveTo>
                  <a:lnTo>
                    <a:pt x="16820" y="22860"/>
                  </a:lnTo>
                  <a:lnTo>
                    <a:pt x="16820" y="25894"/>
                  </a:lnTo>
                  <a:lnTo>
                    <a:pt x="15126" y="29077"/>
                  </a:lnTo>
                  <a:lnTo>
                    <a:pt x="2149" y="44469"/>
                  </a:lnTo>
                  <a:lnTo>
                    <a:pt x="0" y="58263"/>
                  </a:lnTo>
                  <a:lnTo>
                    <a:pt x="1513" y="62513"/>
                  </a:lnTo>
                  <a:lnTo>
                    <a:pt x="2806" y="64535"/>
                  </a:lnTo>
                  <a:lnTo>
                    <a:pt x="24238" y="81909"/>
                  </a:lnTo>
                  <a:lnTo>
                    <a:pt x="29853" y="84029"/>
                  </a:lnTo>
                  <a:lnTo>
                    <a:pt x="55014" y="85626"/>
                  </a:lnTo>
                  <a:lnTo>
                    <a:pt x="70178" y="81143"/>
                  </a:lnTo>
                  <a:lnTo>
                    <a:pt x="81595" y="75336"/>
                  </a:lnTo>
                  <a:lnTo>
                    <a:pt x="92387" y="65855"/>
                  </a:lnTo>
                  <a:lnTo>
                    <a:pt x="108111" y="39957"/>
                  </a:lnTo>
                  <a:lnTo>
                    <a:pt x="110066" y="36163"/>
                  </a:lnTo>
                  <a:lnTo>
                    <a:pt x="110544" y="28561"/>
                  </a:lnTo>
                  <a:lnTo>
                    <a:pt x="108640" y="21583"/>
                  </a:lnTo>
                  <a:lnTo>
                    <a:pt x="102244" y="11930"/>
                  </a:lnTo>
                  <a:lnTo>
                    <a:pt x="97966" y="7842"/>
                  </a:lnTo>
                  <a:lnTo>
                    <a:pt x="91831" y="3909"/>
                  </a:lnTo>
                  <a:lnTo>
                    <a:pt x="71202" y="343"/>
                  </a:lnTo>
                  <a:lnTo>
                    <a:pt x="568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8" name="SMARTInkShape-570"/>
            <p:cNvSpPr/>
            <p:nvPr>
              <p:custDataLst>
                <p:tags r:id="rId9"/>
              </p:custDataLst>
            </p:nvPr>
          </p:nvSpPr>
          <p:spPr>
            <a:xfrm>
              <a:off x="6014773" y="3418085"/>
              <a:ext cx="105028" cy="96540"/>
            </a:xfrm>
            <a:custGeom>
              <a:avLst/>
              <a:gdLst/>
              <a:ahLst/>
              <a:cxnLst/>
              <a:rect l="0" t="0" r="0" b="0"/>
              <a:pathLst>
                <a:path w="105028" h="96540">
                  <a:moveTo>
                    <a:pt x="14552" y="28060"/>
                  </a:moveTo>
                  <a:lnTo>
                    <a:pt x="14552" y="28060"/>
                  </a:lnTo>
                  <a:lnTo>
                    <a:pt x="11518" y="28060"/>
                  </a:lnTo>
                  <a:lnTo>
                    <a:pt x="10624" y="28695"/>
                  </a:lnTo>
                  <a:lnTo>
                    <a:pt x="10028" y="29753"/>
                  </a:lnTo>
                  <a:lnTo>
                    <a:pt x="344" y="55653"/>
                  </a:lnTo>
                  <a:lnTo>
                    <a:pt x="0" y="58520"/>
                  </a:lnTo>
                  <a:lnTo>
                    <a:pt x="3399" y="75634"/>
                  </a:lnTo>
                  <a:lnTo>
                    <a:pt x="5997" y="80530"/>
                  </a:lnTo>
                  <a:lnTo>
                    <a:pt x="14063" y="86857"/>
                  </a:lnTo>
                  <a:lnTo>
                    <a:pt x="30190" y="94913"/>
                  </a:lnTo>
                  <a:lnTo>
                    <a:pt x="52898" y="96539"/>
                  </a:lnTo>
                  <a:lnTo>
                    <a:pt x="58688" y="94902"/>
                  </a:lnTo>
                  <a:lnTo>
                    <a:pt x="73516" y="86251"/>
                  </a:lnTo>
                  <a:lnTo>
                    <a:pt x="93708" y="60319"/>
                  </a:lnTo>
                  <a:lnTo>
                    <a:pt x="97357" y="51711"/>
                  </a:lnTo>
                  <a:lnTo>
                    <a:pt x="105027" y="24296"/>
                  </a:lnTo>
                  <a:lnTo>
                    <a:pt x="103869" y="18344"/>
                  </a:lnTo>
                  <a:lnTo>
                    <a:pt x="102671" y="15867"/>
                  </a:lnTo>
                  <a:lnTo>
                    <a:pt x="97955" y="11423"/>
                  </a:lnTo>
                  <a:lnTo>
                    <a:pt x="84849" y="2092"/>
                  </a:lnTo>
                  <a:lnTo>
                    <a:pt x="71288" y="0"/>
                  </a:lnTo>
                  <a:lnTo>
                    <a:pt x="63898" y="349"/>
                  </a:lnTo>
                  <a:lnTo>
                    <a:pt x="41974" y="7469"/>
                  </a:lnTo>
                  <a:lnTo>
                    <a:pt x="34571" y="12770"/>
                  </a:lnTo>
                  <a:lnTo>
                    <a:pt x="20267" y="280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9" name="SMARTInkShape-571"/>
            <p:cNvSpPr/>
            <p:nvPr>
              <p:custDataLst>
                <p:tags r:id="rId10"/>
              </p:custDataLst>
            </p:nvPr>
          </p:nvSpPr>
          <p:spPr>
            <a:xfrm>
              <a:off x="5783912" y="3424275"/>
              <a:ext cx="159680" cy="101779"/>
            </a:xfrm>
            <a:custGeom>
              <a:avLst/>
              <a:gdLst/>
              <a:ahLst/>
              <a:cxnLst/>
              <a:rect l="0" t="0" r="0" b="0"/>
              <a:pathLst>
                <a:path w="159680" h="101779">
                  <a:moveTo>
                    <a:pt x="22528" y="21870"/>
                  </a:moveTo>
                  <a:lnTo>
                    <a:pt x="22528" y="21870"/>
                  </a:lnTo>
                  <a:lnTo>
                    <a:pt x="22528" y="24904"/>
                  </a:lnTo>
                  <a:lnTo>
                    <a:pt x="21893" y="25797"/>
                  </a:lnTo>
                  <a:lnTo>
                    <a:pt x="20834" y="26393"/>
                  </a:lnTo>
                  <a:lnTo>
                    <a:pt x="19493" y="26790"/>
                  </a:lnTo>
                  <a:lnTo>
                    <a:pt x="10949" y="33697"/>
                  </a:lnTo>
                  <a:lnTo>
                    <a:pt x="3449" y="40998"/>
                  </a:lnTo>
                  <a:lnTo>
                    <a:pt x="1348" y="46458"/>
                  </a:lnTo>
                  <a:lnTo>
                    <a:pt x="0" y="60312"/>
                  </a:lnTo>
                  <a:lnTo>
                    <a:pt x="1509" y="66048"/>
                  </a:lnTo>
                  <a:lnTo>
                    <a:pt x="7652" y="74905"/>
                  </a:lnTo>
                  <a:lnTo>
                    <a:pt x="16144" y="80835"/>
                  </a:lnTo>
                  <a:lnTo>
                    <a:pt x="26704" y="83579"/>
                  </a:lnTo>
                  <a:lnTo>
                    <a:pt x="37877" y="84393"/>
                  </a:lnTo>
                  <a:lnTo>
                    <a:pt x="43743" y="82889"/>
                  </a:lnTo>
                  <a:lnTo>
                    <a:pt x="70311" y="68788"/>
                  </a:lnTo>
                  <a:lnTo>
                    <a:pt x="80995" y="59196"/>
                  </a:lnTo>
                  <a:lnTo>
                    <a:pt x="94064" y="40970"/>
                  </a:lnTo>
                  <a:lnTo>
                    <a:pt x="96278" y="27218"/>
                  </a:lnTo>
                  <a:lnTo>
                    <a:pt x="95945" y="19802"/>
                  </a:lnTo>
                  <a:lnTo>
                    <a:pt x="93682" y="12273"/>
                  </a:lnTo>
                  <a:lnTo>
                    <a:pt x="92189" y="9756"/>
                  </a:lnTo>
                  <a:lnTo>
                    <a:pt x="88837" y="6961"/>
                  </a:lnTo>
                  <a:lnTo>
                    <a:pt x="76948" y="1239"/>
                  </a:lnTo>
                  <a:lnTo>
                    <a:pt x="69787" y="0"/>
                  </a:lnTo>
                  <a:lnTo>
                    <a:pt x="62370" y="1143"/>
                  </a:lnTo>
                  <a:lnTo>
                    <a:pt x="52748" y="5357"/>
                  </a:lnTo>
                  <a:lnTo>
                    <a:pt x="37867" y="14968"/>
                  </a:lnTo>
                  <a:lnTo>
                    <a:pt x="26602" y="28706"/>
                  </a:lnTo>
                  <a:lnTo>
                    <a:pt x="24339" y="34645"/>
                  </a:lnTo>
                  <a:lnTo>
                    <a:pt x="22885" y="45772"/>
                  </a:lnTo>
                  <a:lnTo>
                    <a:pt x="24380" y="50061"/>
                  </a:lnTo>
                  <a:lnTo>
                    <a:pt x="25667" y="52094"/>
                  </a:lnTo>
                  <a:lnTo>
                    <a:pt x="27160" y="53449"/>
                  </a:lnTo>
                  <a:lnTo>
                    <a:pt x="41768" y="59850"/>
                  </a:lnTo>
                  <a:lnTo>
                    <a:pt x="52457" y="61475"/>
                  </a:lnTo>
                  <a:lnTo>
                    <a:pt x="59325" y="61062"/>
                  </a:lnTo>
                  <a:lnTo>
                    <a:pt x="85428" y="54809"/>
                  </a:lnTo>
                  <a:lnTo>
                    <a:pt x="95140" y="50045"/>
                  </a:lnTo>
                  <a:lnTo>
                    <a:pt x="101076" y="45780"/>
                  </a:lnTo>
                  <a:lnTo>
                    <a:pt x="107980" y="44757"/>
                  </a:lnTo>
                  <a:lnTo>
                    <a:pt x="105138" y="44738"/>
                  </a:lnTo>
                  <a:lnTo>
                    <a:pt x="102000" y="48120"/>
                  </a:lnTo>
                  <a:lnTo>
                    <a:pt x="93577" y="60299"/>
                  </a:lnTo>
                  <a:lnTo>
                    <a:pt x="91433" y="77409"/>
                  </a:lnTo>
                  <a:lnTo>
                    <a:pt x="91205" y="85598"/>
                  </a:lnTo>
                  <a:lnTo>
                    <a:pt x="92844" y="89987"/>
                  </a:lnTo>
                  <a:lnTo>
                    <a:pt x="99072" y="97979"/>
                  </a:lnTo>
                  <a:lnTo>
                    <a:pt x="104384" y="100146"/>
                  </a:lnTo>
                  <a:lnTo>
                    <a:pt x="124396" y="101778"/>
                  </a:lnTo>
                  <a:lnTo>
                    <a:pt x="129821" y="100141"/>
                  </a:lnTo>
                  <a:lnTo>
                    <a:pt x="138478" y="93916"/>
                  </a:lnTo>
                  <a:lnTo>
                    <a:pt x="153964" y="67428"/>
                  </a:lnTo>
                  <a:lnTo>
                    <a:pt x="157992" y="57805"/>
                  </a:lnTo>
                  <a:lnTo>
                    <a:pt x="159679" y="39358"/>
                  </a:lnTo>
                  <a:lnTo>
                    <a:pt x="151733" y="39045"/>
                  </a:lnTo>
                  <a:lnTo>
                    <a:pt x="148109" y="40722"/>
                  </a:lnTo>
                  <a:lnTo>
                    <a:pt x="131113" y="56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0" name="SMARTInkShape-572"/>
            <p:cNvSpPr/>
            <p:nvPr>
              <p:custDataLst>
                <p:tags r:id="rId11"/>
              </p:custDataLst>
            </p:nvPr>
          </p:nvSpPr>
          <p:spPr>
            <a:xfrm>
              <a:off x="5687239" y="3423655"/>
              <a:ext cx="94950" cy="107058"/>
            </a:xfrm>
            <a:custGeom>
              <a:avLst/>
              <a:gdLst/>
              <a:ahLst/>
              <a:cxnLst/>
              <a:rect l="0" t="0" r="0" b="0"/>
              <a:pathLst>
                <a:path w="94950" h="107058">
                  <a:moveTo>
                    <a:pt x="22046" y="16775"/>
                  </a:moveTo>
                  <a:lnTo>
                    <a:pt x="22046" y="16775"/>
                  </a:lnTo>
                  <a:lnTo>
                    <a:pt x="22046" y="11130"/>
                  </a:lnTo>
                  <a:lnTo>
                    <a:pt x="22046" y="15987"/>
                  </a:lnTo>
                  <a:lnTo>
                    <a:pt x="13556" y="21817"/>
                  </a:lnTo>
                  <a:lnTo>
                    <a:pt x="9171" y="27694"/>
                  </a:lnTo>
                  <a:lnTo>
                    <a:pt x="6798" y="34540"/>
                  </a:lnTo>
                  <a:lnTo>
                    <a:pt x="91" y="60626"/>
                  </a:lnTo>
                  <a:lnTo>
                    <a:pt x="0" y="75837"/>
                  </a:lnTo>
                  <a:lnTo>
                    <a:pt x="3801" y="86627"/>
                  </a:lnTo>
                  <a:lnTo>
                    <a:pt x="12627" y="98356"/>
                  </a:lnTo>
                  <a:lnTo>
                    <a:pt x="21302" y="104306"/>
                  </a:lnTo>
                  <a:lnTo>
                    <a:pt x="28881" y="107057"/>
                  </a:lnTo>
                  <a:lnTo>
                    <a:pt x="34820" y="106007"/>
                  </a:lnTo>
                  <a:lnTo>
                    <a:pt x="52068" y="98399"/>
                  </a:lnTo>
                  <a:lnTo>
                    <a:pt x="66678" y="86093"/>
                  </a:lnTo>
                  <a:lnTo>
                    <a:pt x="74499" y="75484"/>
                  </a:lnTo>
                  <a:lnTo>
                    <a:pt x="86738" y="48019"/>
                  </a:lnTo>
                  <a:lnTo>
                    <a:pt x="94638" y="23782"/>
                  </a:lnTo>
                  <a:lnTo>
                    <a:pt x="94949" y="16079"/>
                  </a:lnTo>
                  <a:lnTo>
                    <a:pt x="92970" y="10539"/>
                  </a:lnTo>
                  <a:lnTo>
                    <a:pt x="88287" y="3850"/>
                  </a:lnTo>
                  <a:lnTo>
                    <a:pt x="84718" y="1505"/>
                  </a:lnTo>
                  <a:lnTo>
                    <a:pt x="80380" y="464"/>
                  </a:lnTo>
                  <a:lnTo>
                    <a:pt x="74219" y="0"/>
                  </a:lnTo>
                  <a:lnTo>
                    <a:pt x="49390" y="7617"/>
                  </a:lnTo>
                  <a:lnTo>
                    <a:pt x="36145" y="16108"/>
                  </a:lnTo>
                  <a:lnTo>
                    <a:pt x="14577" y="41612"/>
                  </a:lnTo>
                  <a:lnTo>
                    <a:pt x="8050" y="52356"/>
                  </a:lnTo>
                  <a:lnTo>
                    <a:pt x="5523" y="61998"/>
                  </a:lnTo>
                  <a:lnTo>
                    <a:pt x="5024" y="66983"/>
                  </a:lnTo>
                  <a:lnTo>
                    <a:pt x="10616" y="73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1" name="SMARTInkShape-573"/>
            <p:cNvSpPr/>
            <p:nvPr>
              <p:custDataLst>
                <p:tags r:id="rId12"/>
              </p:custDataLst>
            </p:nvPr>
          </p:nvSpPr>
          <p:spPr>
            <a:xfrm>
              <a:off x="5527563" y="3263265"/>
              <a:ext cx="95998" cy="274321"/>
            </a:xfrm>
            <a:custGeom>
              <a:avLst/>
              <a:gdLst/>
              <a:ahLst/>
              <a:cxnLst/>
              <a:rect l="0" t="0" r="0" b="0"/>
              <a:pathLst>
                <a:path w="95998" h="274321">
                  <a:moveTo>
                    <a:pt x="95997" y="0"/>
                  </a:moveTo>
                  <a:lnTo>
                    <a:pt x="95997" y="0"/>
                  </a:lnTo>
                  <a:lnTo>
                    <a:pt x="95997" y="4920"/>
                  </a:lnTo>
                  <a:lnTo>
                    <a:pt x="92963" y="8514"/>
                  </a:lnTo>
                  <a:lnTo>
                    <a:pt x="89780" y="10134"/>
                  </a:lnTo>
                  <a:lnTo>
                    <a:pt x="88042" y="10566"/>
                  </a:lnTo>
                  <a:lnTo>
                    <a:pt x="84418" y="14433"/>
                  </a:lnTo>
                  <a:lnTo>
                    <a:pt x="73883" y="27263"/>
                  </a:lnTo>
                  <a:lnTo>
                    <a:pt x="57533" y="41274"/>
                  </a:lnTo>
                  <a:lnTo>
                    <a:pt x="34793" y="69783"/>
                  </a:lnTo>
                  <a:lnTo>
                    <a:pt x="15189" y="95021"/>
                  </a:lnTo>
                  <a:lnTo>
                    <a:pt x="1447" y="121271"/>
                  </a:lnTo>
                  <a:lnTo>
                    <a:pt x="0" y="126500"/>
                  </a:lnTo>
                  <a:lnTo>
                    <a:pt x="248" y="128783"/>
                  </a:lnTo>
                  <a:lnTo>
                    <a:pt x="5942" y="142831"/>
                  </a:lnTo>
                  <a:lnTo>
                    <a:pt x="7386" y="144750"/>
                  </a:lnTo>
                  <a:lnTo>
                    <a:pt x="10683" y="146883"/>
                  </a:lnTo>
                  <a:lnTo>
                    <a:pt x="17973" y="148253"/>
                  </a:lnTo>
                  <a:lnTo>
                    <a:pt x="30092" y="147888"/>
                  </a:lnTo>
                  <a:lnTo>
                    <a:pt x="40345" y="144008"/>
                  </a:lnTo>
                  <a:lnTo>
                    <a:pt x="67029" y="127410"/>
                  </a:lnTo>
                  <a:lnTo>
                    <a:pt x="71057" y="125841"/>
                  </a:lnTo>
                  <a:lnTo>
                    <a:pt x="78822" y="120038"/>
                  </a:lnTo>
                  <a:lnTo>
                    <a:pt x="73649" y="124582"/>
                  </a:lnTo>
                  <a:lnTo>
                    <a:pt x="65175" y="130399"/>
                  </a:lnTo>
                  <a:lnTo>
                    <a:pt x="45845" y="156160"/>
                  </a:lnTo>
                  <a:lnTo>
                    <a:pt x="31278" y="182489"/>
                  </a:lnTo>
                  <a:lnTo>
                    <a:pt x="20055" y="206567"/>
                  </a:lnTo>
                  <a:lnTo>
                    <a:pt x="8391" y="232148"/>
                  </a:lnTo>
                  <a:lnTo>
                    <a:pt x="5314" y="247598"/>
                  </a:lnTo>
                  <a:lnTo>
                    <a:pt x="4566" y="273091"/>
                  </a:lnTo>
                  <a:lnTo>
                    <a:pt x="5198" y="273501"/>
                  </a:lnTo>
                  <a:lnTo>
                    <a:pt x="10272" y="274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2" name="SMARTInkShape-574"/>
            <p:cNvSpPr/>
            <p:nvPr>
              <p:custDataLst>
                <p:tags r:id="rId13"/>
              </p:custDataLst>
            </p:nvPr>
          </p:nvSpPr>
          <p:spPr>
            <a:xfrm>
              <a:off x="6515100" y="3514801"/>
              <a:ext cx="102871" cy="91365"/>
            </a:xfrm>
            <a:custGeom>
              <a:avLst/>
              <a:gdLst/>
              <a:ahLst/>
              <a:cxnLst/>
              <a:rect l="0" t="0" r="0" b="0"/>
              <a:pathLst>
                <a:path w="102871" h="91365">
                  <a:moveTo>
                    <a:pt x="0" y="11354"/>
                  </a:moveTo>
                  <a:lnTo>
                    <a:pt x="0" y="11354"/>
                  </a:lnTo>
                  <a:lnTo>
                    <a:pt x="0" y="0"/>
                  </a:lnTo>
                  <a:lnTo>
                    <a:pt x="0" y="2980"/>
                  </a:lnTo>
                  <a:lnTo>
                    <a:pt x="1694" y="6150"/>
                  </a:lnTo>
                  <a:lnTo>
                    <a:pt x="16467" y="22038"/>
                  </a:lnTo>
                  <a:lnTo>
                    <a:pt x="41347" y="42431"/>
                  </a:lnTo>
                  <a:lnTo>
                    <a:pt x="56049" y="60963"/>
                  </a:lnTo>
                  <a:lnTo>
                    <a:pt x="77231" y="75421"/>
                  </a:lnTo>
                  <a:lnTo>
                    <a:pt x="83220" y="81738"/>
                  </a:lnTo>
                  <a:lnTo>
                    <a:pt x="95069" y="89971"/>
                  </a:lnTo>
                  <a:lnTo>
                    <a:pt x="102870" y="913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3" name="SMARTInkShape-575"/>
            <p:cNvSpPr/>
            <p:nvPr>
              <p:custDataLst>
                <p:tags r:id="rId14"/>
              </p:custDataLst>
            </p:nvPr>
          </p:nvSpPr>
          <p:spPr>
            <a:xfrm>
              <a:off x="6322818" y="3383280"/>
              <a:ext cx="163708" cy="267469"/>
            </a:xfrm>
            <a:custGeom>
              <a:avLst/>
              <a:gdLst/>
              <a:ahLst/>
              <a:cxnLst/>
              <a:rect l="0" t="0" r="0" b="0"/>
              <a:pathLst>
                <a:path w="163708" h="267469">
                  <a:moveTo>
                    <a:pt x="89412" y="0"/>
                  </a:moveTo>
                  <a:lnTo>
                    <a:pt x="89412" y="0"/>
                  </a:lnTo>
                  <a:lnTo>
                    <a:pt x="86378" y="3033"/>
                  </a:lnTo>
                  <a:lnTo>
                    <a:pt x="83195" y="4523"/>
                  </a:lnTo>
                  <a:lnTo>
                    <a:pt x="72944" y="8514"/>
                  </a:lnTo>
                  <a:lnTo>
                    <a:pt x="48171" y="27083"/>
                  </a:lnTo>
                  <a:lnTo>
                    <a:pt x="22963" y="49566"/>
                  </a:lnTo>
                  <a:lnTo>
                    <a:pt x="8241" y="74801"/>
                  </a:lnTo>
                  <a:lnTo>
                    <a:pt x="2535" y="85315"/>
                  </a:lnTo>
                  <a:lnTo>
                    <a:pt x="0" y="94221"/>
                  </a:lnTo>
                  <a:lnTo>
                    <a:pt x="1606" y="109409"/>
                  </a:lnTo>
                  <a:lnTo>
                    <a:pt x="11459" y="134993"/>
                  </a:lnTo>
                  <a:lnTo>
                    <a:pt x="19592" y="149808"/>
                  </a:lnTo>
                  <a:lnTo>
                    <a:pt x="33377" y="161583"/>
                  </a:lnTo>
                  <a:lnTo>
                    <a:pt x="39318" y="163890"/>
                  </a:lnTo>
                  <a:lnTo>
                    <a:pt x="59805" y="165627"/>
                  </a:lnTo>
                  <a:lnTo>
                    <a:pt x="65247" y="163993"/>
                  </a:lnTo>
                  <a:lnTo>
                    <a:pt x="69782" y="161786"/>
                  </a:lnTo>
                  <a:lnTo>
                    <a:pt x="77876" y="160040"/>
                  </a:lnTo>
                  <a:lnTo>
                    <a:pt x="70018" y="160022"/>
                  </a:lnTo>
                  <a:lnTo>
                    <a:pt x="66399" y="161714"/>
                  </a:lnTo>
                  <a:lnTo>
                    <a:pt x="58903" y="167975"/>
                  </a:lnTo>
                  <a:lnTo>
                    <a:pt x="46230" y="186180"/>
                  </a:lnTo>
                  <a:lnTo>
                    <a:pt x="44444" y="192254"/>
                  </a:lnTo>
                  <a:lnTo>
                    <a:pt x="44027" y="196148"/>
                  </a:lnTo>
                  <a:lnTo>
                    <a:pt x="45534" y="199995"/>
                  </a:lnTo>
                  <a:lnTo>
                    <a:pt x="51675" y="207639"/>
                  </a:lnTo>
                  <a:lnTo>
                    <a:pt x="56977" y="209759"/>
                  </a:lnTo>
                  <a:lnTo>
                    <a:pt x="74416" y="214524"/>
                  </a:lnTo>
                  <a:lnTo>
                    <a:pt x="100856" y="209997"/>
                  </a:lnTo>
                  <a:lnTo>
                    <a:pt x="129401" y="198035"/>
                  </a:lnTo>
                  <a:lnTo>
                    <a:pt x="141855" y="194411"/>
                  </a:lnTo>
                  <a:lnTo>
                    <a:pt x="143424" y="193107"/>
                  </a:lnTo>
                  <a:lnTo>
                    <a:pt x="151299" y="183938"/>
                  </a:lnTo>
                  <a:lnTo>
                    <a:pt x="150990" y="182950"/>
                  </a:lnTo>
                  <a:lnTo>
                    <a:pt x="148156" y="178527"/>
                  </a:lnTo>
                  <a:lnTo>
                    <a:pt x="147270" y="175018"/>
                  </a:lnTo>
                  <a:lnTo>
                    <a:pt x="146400" y="173829"/>
                  </a:lnTo>
                  <a:lnTo>
                    <a:pt x="145183" y="173036"/>
                  </a:lnTo>
                  <a:lnTo>
                    <a:pt x="140438" y="171920"/>
                  </a:lnTo>
                  <a:lnTo>
                    <a:pt x="127488" y="171477"/>
                  </a:lnTo>
                  <a:lnTo>
                    <a:pt x="118755" y="174492"/>
                  </a:lnTo>
                  <a:lnTo>
                    <a:pt x="106909" y="183029"/>
                  </a:lnTo>
                  <a:lnTo>
                    <a:pt x="104887" y="184885"/>
                  </a:lnTo>
                  <a:lnTo>
                    <a:pt x="102640" y="190332"/>
                  </a:lnTo>
                  <a:lnTo>
                    <a:pt x="100947" y="215367"/>
                  </a:lnTo>
                  <a:lnTo>
                    <a:pt x="106669" y="241306"/>
                  </a:lnTo>
                  <a:lnTo>
                    <a:pt x="109358" y="246523"/>
                  </a:lnTo>
                  <a:lnTo>
                    <a:pt x="131110" y="264766"/>
                  </a:lnTo>
                  <a:lnTo>
                    <a:pt x="136731" y="266899"/>
                  </a:lnTo>
                  <a:lnTo>
                    <a:pt x="140008" y="267468"/>
                  </a:lnTo>
                  <a:lnTo>
                    <a:pt x="145342" y="266406"/>
                  </a:lnTo>
                  <a:lnTo>
                    <a:pt x="163707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5120" y="1851670"/>
            <a:ext cx="6507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200" dirty="0" smtClean="0"/>
              <a:t>Dodatečná </a:t>
            </a:r>
            <a:r>
              <a:rPr lang="cs-CZ" sz="2200" dirty="0"/>
              <a:t>zakázka přináší rozdílový </a:t>
            </a:r>
            <a:r>
              <a:rPr lang="cs-CZ" sz="2200" dirty="0" smtClean="0"/>
              <a:t>zisk 3 600</a:t>
            </a:r>
            <a:r>
              <a:rPr lang="cs-CZ" sz="2200" dirty="0"/>
              <a:t> 000 Kč a společnost by o jejím přijetí měla reálně uvažovat.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9234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4613</TotalTime>
  <Words>267</Words>
  <Application>Microsoft Office PowerPoint</Application>
  <PresentationFormat>Vlastní</PresentationFormat>
  <Paragraphs>53</Paragraphs>
  <Slides>9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</vt:lpstr>
      <vt:lpstr> NÁKLADY Z HLEDISKA MANAŽERSKÉHO ROZHODOVÁNÍ</vt:lpstr>
      <vt:lpstr> NÁKLADY Z HLEDISKA MANAŽERSKÉHO ROZHODOVÁNÍ – Rozdílový relevantní zisk </vt:lpstr>
      <vt:lpstr>Příklad</vt:lpstr>
      <vt:lpstr>Příklad</vt:lpstr>
      <vt:lpstr>Příklad</vt:lpstr>
      <vt:lpstr>Příklad</vt:lpstr>
      <vt:lpstr>Řešení</vt:lpstr>
      <vt:lpstr>Řešení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350</cp:revision>
  <dcterms:created xsi:type="dcterms:W3CDTF">2016-07-06T15:42:34Z</dcterms:created>
  <dcterms:modified xsi:type="dcterms:W3CDTF">2022-02-08T10:14:48Z</dcterms:modified>
</cp:coreProperties>
</file>