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426" r:id="rId3"/>
    <p:sldId id="421" r:id="rId4"/>
    <p:sldId id="429" r:id="rId5"/>
    <p:sldId id="423" r:id="rId6"/>
    <p:sldId id="422" r:id="rId7"/>
    <p:sldId id="432" r:id="rId8"/>
    <p:sldId id="430" r:id="rId9"/>
    <p:sldId id="419" r:id="rId10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401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974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921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6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32.xml"/><Relationship Id="rId117" Type="http://schemas.openxmlformats.org/officeDocument/2006/relationships/tags" Target="../tags/tag123.xml"/><Relationship Id="rId21" Type="http://schemas.openxmlformats.org/officeDocument/2006/relationships/tags" Target="../tags/tag27.xml"/><Relationship Id="rId42" Type="http://schemas.openxmlformats.org/officeDocument/2006/relationships/tags" Target="../tags/tag48.xml"/><Relationship Id="rId47" Type="http://schemas.openxmlformats.org/officeDocument/2006/relationships/tags" Target="../tags/tag53.xml"/><Relationship Id="rId63" Type="http://schemas.openxmlformats.org/officeDocument/2006/relationships/tags" Target="../tags/tag69.xml"/><Relationship Id="rId68" Type="http://schemas.openxmlformats.org/officeDocument/2006/relationships/tags" Target="../tags/tag74.xml"/><Relationship Id="rId84" Type="http://schemas.openxmlformats.org/officeDocument/2006/relationships/tags" Target="../tags/tag90.xml"/><Relationship Id="rId89" Type="http://schemas.openxmlformats.org/officeDocument/2006/relationships/tags" Target="../tags/tag95.xml"/><Relationship Id="rId112" Type="http://schemas.openxmlformats.org/officeDocument/2006/relationships/tags" Target="../tags/tag118.xml"/><Relationship Id="rId133" Type="http://schemas.openxmlformats.org/officeDocument/2006/relationships/tags" Target="../tags/tag139.xml"/><Relationship Id="rId138" Type="http://schemas.openxmlformats.org/officeDocument/2006/relationships/tags" Target="../tags/tag144.xml"/><Relationship Id="rId16" Type="http://schemas.openxmlformats.org/officeDocument/2006/relationships/tags" Target="../tags/tag22.xml"/><Relationship Id="rId107" Type="http://schemas.openxmlformats.org/officeDocument/2006/relationships/tags" Target="../tags/tag113.xml"/><Relationship Id="rId11" Type="http://schemas.openxmlformats.org/officeDocument/2006/relationships/tags" Target="../tags/tag17.xml"/><Relationship Id="rId32" Type="http://schemas.openxmlformats.org/officeDocument/2006/relationships/tags" Target="../tags/tag38.xml"/><Relationship Id="rId37" Type="http://schemas.openxmlformats.org/officeDocument/2006/relationships/tags" Target="../tags/tag43.xml"/><Relationship Id="rId53" Type="http://schemas.openxmlformats.org/officeDocument/2006/relationships/tags" Target="../tags/tag59.xml"/><Relationship Id="rId58" Type="http://schemas.openxmlformats.org/officeDocument/2006/relationships/tags" Target="../tags/tag64.xml"/><Relationship Id="rId74" Type="http://schemas.openxmlformats.org/officeDocument/2006/relationships/tags" Target="../tags/tag80.xml"/><Relationship Id="rId79" Type="http://schemas.openxmlformats.org/officeDocument/2006/relationships/tags" Target="../tags/tag85.xml"/><Relationship Id="rId102" Type="http://schemas.openxmlformats.org/officeDocument/2006/relationships/tags" Target="../tags/tag108.xml"/><Relationship Id="rId123" Type="http://schemas.openxmlformats.org/officeDocument/2006/relationships/tags" Target="../tags/tag129.xml"/><Relationship Id="rId128" Type="http://schemas.openxmlformats.org/officeDocument/2006/relationships/tags" Target="../tags/tag134.xml"/><Relationship Id="rId144" Type="http://schemas.openxmlformats.org/officeDocument/2006/relationships/tags" Target="../tags/tag150.xml"/><Relationship Id="rId149" Type="http://schemas.openxmlformats.org/officeDocument/2006/relationships/tags" Target="../tags/tag155.xml"/><Relationship Id="rId5" Type="http://schemas.openxmlformats.org/officeDocument/2006/relationships/tags" Target="../tags/tag11.xml"/><Relationship Id="rId90" Type="http://schemas.openxmlformats.org/officeDocument/2006/relationships/tags" Target="../tags/tag96.xml"/><Relationship Id="rId95" Type="http://schemas.openxmlformats.org/officeDocument/2006/relationships/tags" Target="../tags/tag101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43" Type="http://schemas.openxmlformats.org/officeDocument/2006/relationships/tags" Target="../tags/tag49.xml"/><Relationship Id="rId48" Type="http://schemas.openxmlformats.org/officeDocument/2006/relationships/tags" Target="../tags/tag54.xml"/><Relationship Id="rId64" Type="http://schemas.openxmlformats.org/officeDocument/2006/relationships/tags" Target="../tags/tag70.xml"/><Relationship Id="rId69" Type="http://schemas.openxmlformats.org/officeDocument/2006/relationships/tags" Target="../tags/tag75.xml"/><Relationship Id="rId113" Type="http://schemas.openxmlformats.org/officeDocument/2006/relationships/tags" Target="../tags/tag119.xml"/><Relationship Id="rId118" Type="http://schemas.openxmlformats.org/officeDocument/2006/relationships/tags" Target="../tags/tag124.xml"/><Relationship Id="rId134" Type="http://schemas.openxmlformats.org/officeDocument/2006/relationships/tags" Target="../tags/tag140.xml"/><Relationship Id="rId139" Type="http://schemas.openxmlformats.org/officeDocument/2006/relationships/tags" Target="../tags/tag145.xml"/><Relationship Id="rId80" Type="http://schemas.openxmlformats.org/officeDocument/2006/relationships/tags" Target="../tags/tag86.xml"/><Relationship Id="rId85" Type="http://schemas.openxmlformats.org/officeDocument/2006/relationships/tags" Target="../tags/tag91.xml"/><Relationship Id="rId150" Type="http://schemas.openxmlformats.org/officeDocument/2006/relationships/tags" Target="../tags/tag156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tags" Target="../tags/tag39.xml"/><Relationship Id="rId38" Type="http://schemas.openxmlformats.org/officeDocument/2006/relationships/tags" Target="../tags/tag44.xml"/><Relationship Id="rId46" Type="http://schemas.openxmlformats.org/officeDocument/2006/relationships/tags" Target="../tags/tag52.xml"/><Relationship Id="rId59" Type="http://schemas.openxmlformats.org/officeDocument/2006/relationships/tags" Target="../tags/tag65.xml"/><Relationship Id="rId67" Type="http://schemas.openxmlformats.org/officeDocument/2006/relationships/tags" Target="../tags/tag73.xml"/><Relationship Id="rId103" Type="http://schemas.openxmlformats.org/officeDocument/2006/relationships/tags" Target="../tags/tag109.xml"/><Relationship Id="rId108" Type="http://schemas.openxmlformats.org/officeDocument/2006/relationships/tags" Target="../tags/tag114.xml"/><Relationship Id="rId116" Type="http://schemas.openxmlformats.org/officeDocument/2006/relationships/tags" Target="../tags/tag122.xml"/><Relationship Id="rId124" Type="http://schemas.openxmlformats.org/officeDocument/2006/relationships/tags" Target="../tags/tag130.xml"/><Relationship Id="rId129" Type="http://schemas.openxmlformats.org/officeDocument/2006/relationships/tags" Target="../tags/tag135.xml"/><Relationship Id="rId137" Type="http://schemas.openxmlformats.org/officeDocument/2006/relationships/tags" Target="../tags/tag143.xml"/><Relationship Id="rId20" Type="http://schemas.openxmlformats.org/officeDocument/2006/relationships/tags" Target="../tags/tag26.xml"/><Relationship Id="rId41" Type="http://schemas.openxmlformats.org/officeDocument/2006/relationships/tags" Target="../tags/tag47.xml"/><Relationship Id="rId54" Type="http://schemas.openxmlformats.org/officeDocument/2006/relationships/tags" Target="../tags/tag60.xml"/><Relationship Id="rId62" Type="http://schemas.openxmlformats.org/officeDocument/2006/relationships/tags" Target="../tags/tag68.xml"/><Relationship Id="rId70" Type="http://schemas.openxmlformats.org/officeDocument/2006/relationships/tags" Target="../tags/tag76.xml"/><Relationship Id="rId75" Type="http://schemas.openxmlformats.org/officeDocument/2006/relationships/tags" Target="../tags/tag81.xml"/><Relationship Id="rId83" Type="http://schemas.openxmlformats.org/officeDocument/2006/relationships/tags" Target="../tags/tag89.xml"/><Relationship Id="rId88" Type="http://schemas.openxmlformats.org/officeDocument/2006/relationships/tags" Target="../tags/tag94.xml"/><Relationship Id="rId91" Type="http://schemas.openxmlformats.org/officeDocument/2006/relationships/tags" Target="../tags/tag97.xml"/><Relationship Id="rId96" Type="http://schemas.openxmlformats.org/officeDocument/2006/relationships/tags" Target="../tags/tag102.xml"/><Relationship Id="rId111" Type="http://schemas.openxmlformats.org/officeDocument/2006/relationships/tags" Target="../tags/tag117.xml"/><Relationship Id="rId132" Type="http://schemas.openxmlformats.org/officeDocument/2006/relationships/tags" Target="../tags/tag138.xml"/><Relationship Id="rId140" Type="http://schemas.openxmlformats.org/officeDocument/2006/relationships/tags" Target="../tags/tag146.xml"/><Relationship Id="rId145" Type="http://schemas.openxmlformats.org/officeDocument/2006/relationships/tags" Target="../tags/tag151.xml"/><Relationship Id="rId153" Type="http://schemas.openxmlformats.org/officeDocument/2006/relationships/notesSlide" Target="../notesSlides/notesSlide5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36" Type="http://schemas.openxmlformats.org/officeDocument/2006/relationships/tags" Target="../tags/tag42.xml"/><Relationship Id="rId49" Type="http://schemas.openxmlformats.org/officeDocument/2006/relationships/tags" Target="../tags/tag55.xml"/><Relationship Id="rId57" Type="http://schemas.openxmlformats.org/officeDocument/2006/relationships/tags" Target="../tags/tag63.xml"/><Relationship Id="rId106" Type="http://schemas.openxmlformats.org/officeDocument/2006/relationships/tags" Target="../tags/tag112.xml"/><Relationship Id="rId114" Type="http://schemas.openxmlformats.org/officeDocument/2006/relationships/tags" Target="../tags/tag120.xml"/><Relationship Id="rId119" Type="http://schemas.openxmlformats.org/officeDocument/2006/relationships/tags" Target="../tags/tag125.xml"/><Relationship Id="rId127" Type="http://schemas.openxmlformats.org/officeDocument/2006/relationships/tags" Target="../tags/tag133.xml"/><Relationship Id="rId10" Type="http://schemas.openxmlformats.org/officeDocument/2006/relationships/tags" Target="../tags/tag16.xml"/><Relationship Id="rId31" Type="http://schemas.openxmlformats.org/officeDocument/2006/relationships/tags" Target="../tags/tag37.xml"/><Relationship Id="rId44" Type="http://schemas.openxmlformats.org/officeDocument/2006/relationships/tags" Target="../tags/tag50.xml"/><Relationship Id="rId52" Type="http://schemas.openxmlformats.org/officeDocument/2006/relationships/tags" Target="../tags/tag58.xml"/><Relationship Id="rId60" Type="http://schemas.openxmlformats.org/officeDocument/2006/relationships/tags" Target="../tags/tag66.xml"/><Relationship Id="rId65" Type="http://schemas.openxmlformats.org/officeDocument/2006/relationships/tags" Target="../tags/tag71.xml"/><Relationship Id="rId73" Type="http://schemas.openxmlformats.org/officeDocument/2006/relationships/tags" Target="../tags/tag79.xml"/><Relationship Id="rId78" Type="http://schemas.openxmlformats.org/officeDocument/2006/relationships/tags" Target="../tags/tag84.xml"/><Relationship Id="rId81" Type="http://schemas.openxmlformats.org/officeDocument/2006/relationships/tags" Target="../tags/tag87.xml"/><Relationship Id="rId86" Type="http://schemas.openxmlformats.org/officeDocument/2006/relationships/tags" Target="../tags/tag92.xml"/><Relationship Id="rId94" Type="http://schemas.openxmlformats.org/officeDocument/2006/relationships/tags" Target="../tags/tag100.xml"/><Relationship Id="rId99" Type="http://schemas.openxmlformats.org/officeDocument/2006/relationships/tags" Target="../tags/tag105.xml"/><Relationship Id="rId101" Type="http://schemas.openxmlformats.org/officeDocument/2006/relationships/tags" Target="../tags/tag107.xml"/><Relationship Id="rId122" Type="http://schemas.openxmlformats.org/officeDocument/2006/relationships/tags" Target="../tags/tag128.xml"/><Relationship Id="rId130" Type="http://schemas.openxmlformats.org/officeDocument/2006/relationships/tags" Target="../tags/tag136.xml"/><Relationship Id="rId135" Type="http://schemas.openxmlformats.org/officeDocument/2006/relationships/tags" Target="../tags/tag141.xml"/><Relationship Id="rId143" Type="http://schemas.openxmlformats.org/officeDocument/2006/relationships/tags" Target="../tags/tag149.xml"/><Relationship Id="rId148" Type="http://schemas.openxmlformats.org/officeDocument/2006/relationships/tags" Target="../tags/tag154.xml"/><Relationship Id="rId151" Type="http://schemas.openxmlformats.org/officeDocument/2006/relationships/tags" Target="../tags/tag157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39" Type="http://schemas.openxmlformats.org/officeDocument/2006/relationships/tags" Target="../tags/tag45.xml"/><Relationship Id="rId109" Type="http://schemas.openxmlformats.org/officeDocument/2006/relationships/tags" Target="../tags/tag115.xml"/><Relationship Id="rId34" Type="http://schemas.openxmlformats.org/officeDocument/2006/relationships/tags" Target="../tags/tag40.xml"/><Relationship Id="rId50" Type="http://schemas.openxmlformats.org/officeDocument/2006/relationships/tags" Target="../tags/tag56.xml"/><Relationship Id="rId55" Type="http://schemas.openxmlformats.org/officeDocument/2006/relationships/tags" Target="../tags/tag61.xml"/><Relationship Id="rId76" Type="http://schemas.openxmlformats.org/officeDocument/2006/relationships/tags" Target="../tags/tag82.xml"/><Relationship Id="rId97" Type="http://schemas.openxmlformats.org/officeDocument/2006/relationships/tags" Target="../tags/tag103.xml"/><Relationship Id="rId104" Type="http://schemas.openxmlformats.org/officeDocument/2006/relationships/tags" Target="../tags/tag110.xml"/><Relationship Id="rId120" Type="http://schemas.openxmlformats.org/officeDocument/2006/relationships/tags" Target="../tags/tag126.xml"/><Relationship Id="rId125" Type="http://schemas.openxmlformats.org/officeDocument/2006/relationships/tags" Target="../tags/tag131.xml"/><Relationship Id="rId141" Type="http://schemas.openxmlformats.org/officeDocument/2006/relationships/tags" Target="../tags/tag147.xml"/><Relationship Id="rId146" Type="http://schemas.openxmlformats.org/officeDocument/2006/relationships/tags" Target="../tags/tag152.xml"/><Relationship Id="rId7" Type="http://schemas.openxmlformats.org/officeDocument/2006/relationships/tags" Target="../tags/tag13.xml"/><Relationship Id="rId71" Type="http://schemas.openxmlformats.org/officeDocument/2006/relationships/tags" Target="../tags/tag77.xml"/><Relationship Id="rId92" Type="http://schemas.openxmlformats.org/officeDocument/2006/relationships/tags" Target="../tags/tag98.xml"/><Relationship Id="rId2" Type="http://schemas.openxmlformats.org/officeDocument/2006/relationships/tags" Target="../tags/tag8.xml"/><Relationship Id="rId29" Type="http://schemas.openxmlformats.org/officeDocument/2006/relationships/tags" Target="../tags/tag35.xml"/><Relationship Id="rId24" Type="http://schemas.openxmlformats.org/officeDocument/2006/relationships/tags" Target="../tags/tag30.xml"/><Relationship Id="rId40" Type="http://schemas.openxmlformats.org/officeDocument/2006/relationships/tags" Target="../tags/tag46.xml"/><Relationship Id="rId45" Type="http://schemas.openxmlformats.org/officeDocument/2006/relationships/tags" Target="../tags/tag51.xml"/><Relationship Id="rId66" Type="http://schemas.openxmlformats.org/officeDocument/2006/relationships/tags" Target="../tags/tag72.xml"/><Relationship Id="rId87" Type="http://schemas.openxmlformats.org/officeDocument/2006/relationships/tags" Target="../tags/tag93.xml"/><Relationship Id="rId110" Type="http://schemas.openxmlformats.org/officeDocument/2006/relationships/tags" Target="../tags/tag116.xml"/><Relationship Id="rId115" Type="http://schemas.openxmlformats.org/officeDocument/2006/relationships/tags" Target="../tags/tag121.xml"/><Relationship Id="rId131" Type="http://schemas.openxmlformats.org/officeDocument/2006/relationships/tags" Target="../tags/tag137.xml"/><Relationship Id="rId136" Type="http://schemas.openxmlformats.org/officeDocument/2006/relationships/tags" Target="../tags/tag142.xml"/><Relationship Id="rId61" Type="http://schemas.openxmlformats.org/officeDocument/2006/relationships/tags" Target="../tags/tag67.xml"/><Relationship Id="rId82" Type="http://schemas.openxmlformats.org/officeDocument/2006/relationships/tags" Target="../tags/tag88.xml"/><Relationship Id="rId152" Type="http://schemas.openxmlformats.org/officeDocument/2006/relationships/slideLayout" Target="../slideLayouts/slideLayout2.xml"/><Relationship Id="rId19" Type="http://schemas.openxmlformats.org/officeDocument/2006/relationships/tags" Target="../tags/tag25.xml"/><Relationship Id="rId14" Type="http://schemas.openxmlformats.org/officeDocument/2006/relationships/tags" Target="../tags/tag20.xml"/><Relationship Id="rId30" Type="http://schemas.openxmlformats.org/officeDocument/2006/relationships/tags" Target="../tags/tag36.xml"/><Relationship Id="rId35" Type="http://schemas.openxmlformats.org/officeDocument/2006/relationships/tags" Target="../tags/tag41.xml"/><Relationship Id="rId56" Type="http://schemas.openxmlformats.org/officeDocument/2006/relationships/tags" Target="../tags/tag62.xml"/><Relationship Id="rId77" Type="http://schemas.openxmlformats.org/officeDocument/2006/relationships/tags" Target="../tags/tag83.xml"/><Relationship Id="rId100" Type="http://schemas.openxmlformats.org/officeDocument/2006/relationships/tags" Target="../tags/tag106.xml"/><Relationship Id="rId105" Type="http://schemas.openxmlformats.org/officeDocument/2006/relationships/tags" Target="../tags/tag111.xml"/><Relationship Id="rId126" Type="http://schemas.openxmlformats.org/officeDocument/2006/relationships/tags" Target="../tags/tag132.xml"/><Relationship Id="rId147" Type="http://schemas.openxmlformats.org/officeDocument/2006/relationships/tags" Target="../tags/tag153.xml"/><Relationship Id="rId8" Type="http://schemas.openxmlformats.org/officeDocument/2006/relationships/tags" Target="../tags/tag14.xml"/><Relationship Id="rId51" Type="http://schemas.openxmlformats.org/officeDocument/2006/relationships/tags" Target="../tags/tag57.xml"/><Relationship Id="rId72" Type="http://schemas.openxmlformats.org/officeDocument/2006/relationships/tags" Target="../tags/tag78.xml"/><Relationship Id="rId93" Type="http://schemas.openxmlformats.org/officeDocument/2006/relationships/tags" Target="../tags/tag99.xml"/><Relationship Id="rId98" Type="http://schemas.openxmlformats.org/officeDocument/2006/relationships/tags" Target="../tags/tag104.xml"/><Relationship Id="rId121" Type="http://schemas.openxmlformats.org/officeDocument/2006/relationships/tags" Target="../tags/tag127.xml"/><Relationship Id="rId142" Type="http://schemas.openxmlformats.org/officeDocument/2006/relationships/tags" Target="../tags/tag148.xml"/><Relationship Id="rId3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NÁKLADY Z HLEDISKA MANAŽERSKÉHO ROZHODOVÁNÍ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>
                <a:solidFill>
                  <a:schemeClr val="bg1"/>
                </a:solidFill>
              </a:rPr>
              <a:t>NÁKLADY Z HLEDISKA MANAŽERSKÉHO </a:t>
            </a:r>
            <a:r>
              <a:rPr lang="cs-CZ" sz="2100" b="1" dirty="0" smtClean="0">
                <a:solidFill>
                  <a:schemeClr val="bg1"/>
                </a:solidFill>
              </a:rPr>
              <a:t>ROZHODOVÁNÍ – časová hodnota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3119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203598"/>
            <a:ext cx="604867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Firma se rozhodla na přelomu roku investovat finanční prostředky ve výši 6 000 000 Kč, které bude v hotovostní formě potřebovat až za 5 let.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/>
              <a:t>Jednou z možností, která se nabízí, je koupě nebytového (podnikatelského) prostoru a jeho pronájem s možností následného prodeje nájemci. </a:t>
            </a:r>
            <a:endParaRPr lang="pl-PL" sz="1350" dirty="0"/>
          </a:p>
        </p:txBody>
      </p:sp>
      <p:sp>
        <p:nvSpPr>
          <p:cNvPr id="4" name="SMARTInkShape-44"/>
          <p:cNvSpPr/>
          <p:nvPr>
            <p:custDataLst>
              <p:tags r:id="rId1"/>
            </p:custDataLst>
          </p:nvPr>
        </p:nvSpPr>
        <p:spPr>
          <a:xfrm>
            <a:off x="3497580" y="1840230"/>
            <a:ext cx="1703071" cy="120016"/>
          </a:xfrm>
          <a:custGeom>
            <a:avLst/>
            <a:gdLst/>
            <a:ahLst/>
            <a:cxnLst/>
            <a:rect l="0" t="0" r="0" b="0"/>
            <a:pathLst>
              <a:path w="1703071" h="120016">
                <a:moveTo>
                  <a:pt x="0" y="5715"/>
                </a:moveTo>
                <a:lnTo>
                  <a:pt x="0" y="5715"/>
                </a:lnTo>
                <a:lnTo>
                  <a:pt x="3034" y="8749"/>
                </a:lnTo>
                <a:lnTo>
                  <a:pt x="9603" y="8545"/>
                </a:lnTo>
                <a:lnTo>
                  <a:pt x="32377" y="6274"/>
                </a:lnTo>
                <a:lnTo>
                  <a:pt x="56936" y="5881"/>
                </a:lnTo>
                <a:lnTo>
                  <a:pt x="84321" y="2730"/>
                </a:lnTo>
                <a:lnTo>
                  <a:pt x="112259" y="539"/>
                </a:lnTo>
                <a:lnTo>
                  <a:pt x="140803" y="71"/>
                </a:lnTo>
                <a:lnTo>
                  <a:pt x="165326" y="14"/>
                </a:lnTo>
                <a:lnTo>
                  <a:pt x="190208" y="3"/>
                </a:lnTo>
                <a:lnTo>
                  <a:pt x="216360" y="0"/>
                </a:lnTo>
                <a:lnTo>
                  <a:pt x="244433" y="0"/>
                </a:lnTo>
                <a:lnTo>
                  <a:pt x="272744" y="1693"/>
                </a:lnTo>
                <a:lnTo>
                  <a:pt x="294385" y="4523"/>
                </a:lnTo>
                <a:lnTo>
                  <a:pt x="319212" y="5362"/>
                </a:lnTo>
                <a:lnTo>
                  <a:pt x="342655" y="5610"/>
                </a:lnTo>
                <a:lnTo>
                  <a:pt x="367381" y="7377"/>
                </a:lnTo>
                <a:lnTo>
                  <a:pt x="393122" y="10229"/>
                </a:lnTo>
                <a:lnTo>
                  <a:pt x="418529" y="11074"/>
                </a:lnTo>
                <a:lnTo>
                  <a:pt x="444472" y="11325"/>
                </a:lnTo>
                <a:lnTo>
                  <a:pt x="469939" y="11399"/>
                </a:lnTo>
                <a:lnTo>
                  <a:pt x="497593" y="13114"/>
                </a:lnTo>
                <a:lnTo>
                  <a:pt x="524202" y="15950"/>
                </a:lnTo>
                <a:lnTo>
                  <a:pt x="549866" y="16791"/>
                </a:lnTo>
                <a:lnTo>
                  <a:pt x="577578" y="18733"/>
                </a:lnTo>
                <a:lnTo>
                  <a:pt x="605897" y="21637"/>
                </a:lnTo>
                <a:lnTo>
                  <a:pt x="634397" y="22498"/>
                </a:lnTo>
                <a:lnTo>
                  <a:pt x="662949" y="24446"/>
                </a:lnTo>
                <a:lnTo>
                  <a:pt x="691518" y="27352"/>
                </a:lnTo>
                <a:lnTo>
                  <a:pt x="711201" y="28666"/>
                </a:lnTo>
                <a:lnTo>
                  <a:pt x="732649" y="31367"/>
                </a:lnTo>
                <a:lnTo>
                  <a:pt x="753189" y="32991"/>
                </a:lnTo>
                <a:lnTo>
                  <a:pt x="773535" y="33713"/>
                </a:lnTo>
                <a:lnTo>
                  <a:pt x="795279" y="34033"/>
                </a:lnTo>
                <a:lnTo>
                  <a:pt x="822872" y="37248"/>
                </a:lnTo>
                <a:lnTo>
                  <a:pt x="842606" y="40473"/>
                </a:lnTo>
                <a:lnTo>
                  <a:pt x="864076" y="43388"/>
                </a:lnTo>
                <a:lnTo>
                  <a:pt x="886319" y="44684"/>
                </a:lnTo>
                <a:lnTo>
                  <a:pt x="907211" y="46953"/>
                </a:lnTo>
                <a:lnTo>
                  <a:pt x="927080" y="49443"/>
                </a:lnTo>
                <a:lnTo>
                  <a:pt x="946494" y="50550"/>
                </a:lnTo>
                <a:lnTo>
                  <a:pt x="965706" y="52735"/>
                </a:lnTo>
                <a:lnTo>
                  <a:pt x="992678" y="55842"/>
                </a:lnTo>
                <a:lnTo>
                  <a:pt x="1020143" y="56762"/>
                </a:lnTo>
                <a:lnTo>
                  <a:pt x="1040137" y="56978"/>
                </a:lnTo>
                <a:lnTo>
                  <a:pt x="1066308" y="57734"/>
                </a:lnTo>
                <a:lnTo>
                  <a:pt x="1093889" y="61062"/>
                </a:lnTo>
                <a:lnTo>
                  <a:pt x="1122169" y="62966"/>
                </a:lnTo>
                <a:lnTo>
                  <a:pt x="1141150" y="65661"/>
                </a:lnTo>
                <a:lnTo>
                  <a:pt x="1161863" y="67283"/>
                </a:lnTo>
                <a:lnTo>
                  <a:pt x="1183134" y="68638"/>
                </a:lnTo>
                <a:lnTo>
                  <a:pt x="1203170" y="71358"/>
                </a:lnTo>
                <a:lnTo>
                  <a:pt x="1222659" y="72989"/>
                </a:lnTo>
                <a:lnTo>
                  <a:pt x="1241904" y="74350"/>
                </a:lnTo>
                <a:lnTo>
                  <a:pt x="1261040" y="77071"/>
                </a:lnTo>
                <a:lnTo>
                  <a:pt x="1280129" y="78704"/>
                </a:lnTo>
                <a:lnTo>
                  <a:pt x="1299196" y="80064"/>
                </a:lnTo>
                <a:lnTo>
                  <a:pt x="1318254" y="82786"/>
                </a:lnTo>
                <a:lnTo>
                  <a:pt x="1337307" y="84419"/>
                </a:lnTo>
                <a:lnTo>
                  <a:pt x="1364191" y="85338"/>
                </a:lnTo>
                <a:lnTo>
                  <a:pt x="1388243" y="87304"/>
                </a:lnTo>
                <a:lnTo>
                  <a:pt x="1411456" y="90214"/>
                </a:lnTo>
                <a:lnTo>
                  <a:pt x="1434421" y="92770"/>
                </a:lnTo>
                <a:lnTo>
                  <a:pt x="1457312" y="95856"/>
                </a:lnTo>
                <a:lnTo>
                  <a:pt x="1484768" y="96898"/>
                </a:lnTo>
                <a:lnTo>
                  <a:pt x="1513099" y="97739"/>
                </a:lnTo>
                <a:lnTo>
                  <a:pt x="1535586" y="101067"/>
                </a:lnTo>
                <a:lnTo>
                  <a:pt x="1558336" y="102971"/>
                </a:lnTo>
                <a:lnTo>
                  <a:pt x="1580529" y="107274"/>
                </a:lnTo>
                <a:lnTo>
                  <a:pt x="1607110" y="112724"/>
                </a:lnTo>
                <a:lnTo>
                  <a:pt x="1635047" y="114727"/>
                </a:lnTo>
                <a:lnTo>
                  <a:pt x="1662429" y="119467"/>
                </a:lnTo>
                <a:lnTo>
                  <a:pt x="1689701" y="120011"/>
                </a:lnTo>
                <a:lnTo>
                  <a:pt x="1703070" y="1200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771550"/>
            <a:ext cx="6264696" cy="4501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 smtClean="0"/>
              <a:t>Podmínky </a:t>
            </a:r>
            <a:r>
              <a:rPr lang="cs-CZ" sz="2100" dirty="0"/>
              <a:t>jsou následující</a:t>
            </a:r>
            <a:r>
              <a:rPr lang="cs-CZ" sz="2100" dirty="0" smtClean="0"/>
              <a:t>:</a:t>
            </a:r>
          </a:p>
          <a:p>
            <a:pPr algn="just" hangingPunct="0"/>
            <a:endParaRPr lang="cs-CZ" sz="2100" dirty="0"/>
          </a:p>
          <a:p>
            <a:pPr marL="457200" indent="-457200" algn="just" hangingPunct="0">
              <a:buFont typeface="+mj-lt"/>
              <a:buAutoNum type="alphaLcParenR"/>
            </a:pPr>
            <a:r>
              <a:rPr lang="cs-CZ" sz="2100" dirty="0" smtClean="0"/>
              <a:t>Po </a:t>
            </a:r>
            <a:r>
              <a:rPr lang="cs-CZ" sz="2100" dirty="0"/>
              <a:t>celou dobu nájmu bude uživatel platit nájemné ve výši 500 000 Kč ročně vždy na konci kalendářního roku. Vzhledem k průměrnému daňovému zatížení lze čistý roční výnos z pronájmu odhadnout na 400 000 </a:t>
            </a:r>
            <a:r>
              <a:rPr lang="cs-CZ" sz="2100" dirty="0" smtClean="0"/>
              <a:t>Kč.</a:t>
            </a:r>
          </a:p>
          <a:p>
            <a:pPr marL="457200" indent="-457200" algn="just" hangingPunct="0">
              <a:buFont typeface="+mj-lt"/>
              <a:buAutoNum type="alphaLcParenR"/>
            </a:pPr>
            <a:endParaRPr lang="cs-CZ" sz="2100" dirty="0"/>
          </a:p>
          <a:p>
            <a:pPr marL="457200" indent="-457200" algn="just" hangingPunct="0">
              <a:buFont typeface="+mj-lt"/>
              <a:buAutoNum type="alphaLcParenR"/>
            </a:pPr>
            <a:r>
              <a:rPr lang="cs-CZ" sz="2100" dirty="0" smtClean="0"/>
              <a:t>Na </a:t>
            </a:r>
            <a:r>
              <a:rPr lang="cs-CZ" sz="2100" dirty="0"/>
              <a:t>konci pátého roku při prodeji nebytového prostoru nájemce jednorázově uhradí částku 10 000 000 Kč, z nichž po úhradě daní bude činit čistý výnos 9 000 000 Kč.</a:t>
            </a:r>
          </a:p>
          <a:p>
            <a:pPr algn="just" hangingPunct="0"/>
            <a:endParaRPr lang="cs-CZ" sz="2100" dirty="0"/>
          </a:p>
          <a:p>
            <a:pPr algn="just" hangingPunct="0"/>
            <a:endParaRPr lang="pl-PL" sz="1350" dirty="0"/>
          </a:p>
        </p:txBody>
      </p:sp>
      <p:sp>
        <p:nvSpPr>
          <p:cNvPr id="5" name="SMARTInkShape-161"/>
          <p:cNvSpPr/>
          <p:nvPr>
            <p:custDataLst>
              <p:tags r:id="rId1"/>
            </p:custDataLst>
          </p:nvPr>
        </p:nvSpPr>
        <p:spPr>
          <a:xfrm>
            <a:off x="2388870" y="2983230"/>
            <a:ext cx="1016997" cy="85726"/>
          </a:xfrm>
          <a:custGeom>
            <a:avLst/>
            <a:gdLst/>
            <a:ahLst/>
            <a:cxnLst/>
            <a:rect l="0" t="0" r="0" b="0"/>
            <a:pathLst>
              <a:path w="1016997" h="85726">
                <a:moveTo>
                  <a:pt x="0" y="0"/>
                </a:moveTo>
                <a:lnTo>
                  <a:pt x="0" y="0"/>
                </a:lnTo>
                <a:lnTo>
                  <a:pt x="16228" y="3928"/>
                </a:lnTo>
                <a:lnTo>
                  <a:pt x="35999" y="4921"/>
                </a:lnTo>
                <a:lnTo>
                  <a:pt x="63019" y="8514"/>
                </a:lnTo>
                <a:lnTo>
                  <a:pt x="87111" y="10566"/>
                </a:lnTo>
                <a:lnTo>
                  <a:pt x="113370" y="11174"/>
                </a:lnTo>
                <a:lnTo>
                  <a:pt x="141259" y="11354"/>
                </a:lnTo>
                <a:lnTo>
                  <a:pt x="161842" y="11396"/>
                </a:lnTo>
                <a:lnTo>
                  <a:pt x="183055" y="12050"/>
                </a:lnTo>
                <a:lnTo>
                  <a:pt x="203066" y="14457"/>
                </a:lnTo>
                <a:lnTo>
                  <a:pt x="224236" y="15950"/>
                </a:lnTo>
                <a:lnTo>
                  <a:pt x="246346" y="16614"/>
                </a:lnTo>
                <a:lnTo>
                  <a:pt x="268872" y="16909"/>
                </a:lnTo>
                <a:lnTo>
                  <a:pt x="293277" y="18733"/>
                </a:lnTo>
                <a:lnTo>
                  <a:pt x="318305" y="21026"/>
                </a:lnTo>
                <a:lnTo>
                  <a:pt x="342129" y="22045"/>
                </a:lnTo>
                <a:lnTo>
                  <a:pt x="365417" y="22498"/>
                </a:lnTo>
                <a:lnTo>
                  <a:pt x="388468" y="22699"/>
                </a:lnTo>
                <a:lnTo>
                  <a:pt x="411413" y="22788"/>
                </a:lnTo>
                <a:lnTo>
                  <a:pt x="434310" y="22828"/>
                </a:lnTo>
                <a:lnTo>
                  <a:pt x="457187" y="22846"/>
                </a:lnTo>
                <a:lnTo>
                  <a:pt x="480054" y="22853"/>
                </a:lnTo>
                <a:lnTo>
                  <a:pt x="502917" y="22857"/>
                </a:lnTo>
                <a:lnTo>
                  <a:pt x="525779" y="22859"/>
                </a:lnTo>
                <a:lnTo>
                  <a:pt x="548639" y="22859"/>
                </a:lnTo>
                <a:lnTo>
                  <a:pt x="571500" y="22859"/>
                </a:lnTo>
                <a:lnTo>
                  <a:pt x="594360" y="22860"/>
                </a:lnTo>
                <a:lnTo>
                  <a:pt x="617220" y="22860"/>
                </a:lnTo>
                <a:lnTo>
                  <a:pt x="638387" y="24553"/>
                </a:lnTo>
                <a:lnTo>
                  <a:pt x="658377" y="26787"/>
                </a:lnTo>
                <a:lnTo>
                  <a:pt x="677846" y="27780"/>
                </a:lnTo>
                <a:lnTo>
                  <a:pt x="698775" y="28222"/>
                </a:lnTo>
                <a:lnTo>
                  <a:pt x="720142" y="29053"/>
                </a:lnTo>
                <a:lnTo>
                  <a:pt x="740221" y="31539"/>
                </a:lnTo>
                <a:lnTo>
                  <a:pt x="759729" y="33067"/>
                </a:lnTo>
                <a:lnTo>
                  <a:pt x="786868" y="35621"/>
                </a:lnTo>
                <a:lnTo>
                  <a:pt x="812690" y="40399"/>
                </a:lnTo>
                <a:lnTo>
                  <a:pt x="840449" y="45837"/>
                </a:lnTo>
                <a:lnTo>
                  <a:pt x="867089" y="49776"/>
                </a:lnTo>
                <a:lnTo>
                  <a:pt x="891069" y="52637"/>
                </a:lnTo>
                <a:lnTo>
                  <a:pt x="918893" y="59292"/>
                </a:lnTo>
                <a:lnTo>
                  <a:pt x="942734" y="66087"/>
                </a:lnTo>
                <a:lnTo>
                  <a:pt x="965787" y="69781"/>
                </a:lnTo>
                <a:lnTo>
                  <a:pt x="993904" y="75592"/>
                </a:lnTo>
                <a:lnTo>
                  <a:pt x="1011195" y="80473"/>
                </a:lnTo>
                <a:lnTo>
                  <a:pt x="1016996" y="85483"/>
                </a:lnTo>
                <a:lnTo>
                  <a:pt x="1005840" y="857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" name="SMARTInkShape-Group30"/>
          <p:cNvGrpSpPr/>
          <p:nvPr/>
        </p:nvGrpSpPr>
        <p:grpSpPr>
          <a:xfrm>
            <a:off x="1503121" y="4280567"/>
            <a:ext cx="1568146" cy="439098"/>
            <a:chOff x="1503121" y="4280567"/>
            <a:chExt cx="1568146" cy="439098"/>
          </a:xfrm>
        </p:grpSpPr>
        <p:sp>
          <p:nvSpPr>
            <p:cNvPr id="7" name="SMARTInkShape-162"/>
            <p:cNvSpPr/>
            <p:nvPr>
              <p:custDataLst>
                <p:tags r:id="rId2"/>
              </p:custDataLst>
            </p:nvPr>
          </p:nvSpPr>
          <p:spPr>
            <a:xfrm>
              <a:off x="1503121" y="4280567"/>
              <a:ext cx="1542968" cy="439098"/>
            </a:xfrm>
            <a:custGeom>
              <a:avLst/>
              <a:gdLst/>
              <a:ahLst/>
              <a:cxnLst/>
              <a:rect l="0" t="0" r="0" b="0"/>
              <a:pathLst>
                <a:path w="1542968" h="439098">
                  <a:moveTo>
                    <a:pt x="91364" y="17113"/>
                  </a:moveTo>
                  <a:lnTo>
                    <a:pt x="91364" y="17113"/>
                  </a:lnTo>
                  <a:lnTo>
                    <a:pt x="88330" y="20146"/>
                  </a:lnTo>
                  <a:lnTo>
                    <a:pt x="85147" y="21636"/>
                  </a:lnTo>
                  <a:lnTo>
                    <a:pt x="83410" y="22034"/>
                  </a:lnTo>
                  <a:lnTo>
                    <a:pt x="77930" y="25627"/>
                  </a:lnTo>
                  <a:lnTo>
                    <a:pt x="64688" y="37485"/>
                  </a:lnTo>
                  <a:lnTo>
                    <a:pt x="60882" y="38867"/>
                  </a:lnTo>
                  <a:lnTo>
                    <a:pt x="59612" y="39871"/>
                  </a:lnTo>
                  <a:lnTo>
                    <a:pt x="47233" y="57149"/>
                  </a:lnTo>
                  <a:lnTo>
                    <a:pt x="46115" y="64536"/>
                  </a:lnTo>
                  <a:lnTo>
                    <a:pt x="45218" y="71210"/>
                  </a:lnTo>
                  <a:lnTo>
                    <a:pt x="36549" y="97942"/>
                  </a:lnTo>
                  <a:lnTo>
                    <a:pt x="32982" y="121838"/>
                  </a:lnTo>
                  <a:lnTo>
                    <a:pt x="29827" y="143392"/>
                  </a:lnTo>
                  <a:lnTo>
                    <a:pt x="28893" y="165865"/>
                  </a:lnTo>
                  <a:lnTo>
                    <a:pt x="28616" y="188611"/>
                  </a:lnTo>
                  <a:lnTo>
                    <a:pt x="28534" y="213131"/>
                  </a:lnTo>
                  <a:lnTo>
                    <a:pt x="28509" y="237117"/>
                  </a:lnTo>
                  <a:lnTo>
                    <a:pt x="28501" y="265323"/>
                  </a:lnTo>
                  <a:lnTo>
                    <a:pt x="27864" y="290156"/>
                  </a:lnTo>
                  <a:lnTo>
                    <a:pt x="23020" y="317626"/>
                  </a:lnTo>
                  <a:lnTo>
                    <a:pt x="22854" y="322336"/>
                  </a:lnTo>
                  <a:lnTo>
                    <a:pt x="22196" y="323465"/>
                  </a:lnTo>
                  <a:lnTo>
                    <a:pt x="21122" y="324218"/>
                  </a:lnTo>
                  <a:lnTo>
                    <a:pt x="17139" y="325697"/>
                  </a:lnTo>
                  <a:lnTo>
                    <a:pt x="17090" y="322681"/>
                  </a:lnTo>
                  <a:lnTo>
                    <a:pt x="10015" y="296955"/>
                  </a:lnTo>
                  <a:lnTo>
                    <a:pt x="7584" y="288807"/>
                  </a:lnTo>
                  <a:lnTo>
                    <a:pt x="2861" y="262512"/>
                  </a:lnTo>
                  <a:lnTo>
                    <a:pt x="311" y="237067"/>
                  </a:lnTo>
                  <a:lnTo>
                    <a:pt x="0" y="211973"/>
                  </a:lnTo>
                  <a:lnTo>
                    <a:pt x="574" y="188671"/>
                  </a:lnTo>
                  <a:lnTo>
                    <a:pt x="7881" y="163036"/>
                  </a:lnTo>
                  <a:lnTo>
                    <a:pt x="17113" y="138470"/>
                  </a:lnTo>
                  <a:lnTo>
                    <a:pt x="27235" y="114327"/>
                  </a:lnTo>
                  <a:lnTo>
                    <a:pt x="44480" y="89675"/>
                  </a:lnTo>
                  <a:lnTo>
                    <a:pt x="70056" y="67293"/>
                  </a:lnTo>
                  <a:lnTo>
                    <a:pt x="87273" y="57622"/>
                  </a:lnTo>
                  <a:lnTo>
                    <a:pt x="114438" y="43732"/>
                  </a:lnTo>
                  <a:lnTo>
                    <a:pt x="139793" y="32597"/>
                  </a:lnTo>
                  <a:lnTo>
                    <a:pt x="160479" y="25416"/>
                  </a:lnTo>
                  <a:lnTo>
                    <a:pt x="184603" y="21646"/>
                  </a:lnTo>
                  <a:lnTo>
                    <a:pt x="206197" y="16763"/>
                  </a:lnTo>
                  <a:lnTo>
                    <a:pt x="228682" y="12988"/>
                  </a:lnTo>
                  <a:lnTo>
                    <a:pt x="251431" y="11869"/>
                  </a:lnTo>
                  <a:lnTo>
                    <a:pt x="274258" y="11537"/>
                  </a:lnTo>
                  <a:lnTo>
                    <a:pt x="297108" y="11439"/>
                  </a:lnTo>
                  <a:lnTo>
                    <a:pt x="323352" y="11410"/>
                  </a:lnTo>
                  <a:lnTo>
                    <a:pt x="343695" y="11403"/>
                  </a:lnTo>
                  <a:lnTo>
                    <a:pt x="363319" y="11400"/>
                  </a:lnTo>
                  <a:lnTo>
                    <a:pt x="382625" y="11399"/>
                  </a:lnTo>
                  <a:lnTo>
                    <a:pt x="401788" y="11398"/>
                  </a:lnTo>
                  <a:lnTo>
                    <a:pt x="420889" y="11398"/>
                  </a:lnTo>
                  <a:lnTo>
                    <a:pt x="441654" y="11398"/>
                  </a:lnTo>
                  <a:lnTo>
                    <a:pt x="463584" y="10763"/>
                  </a:lnTo>
                  <a:lnTo>
                    <a:pt x="486030" y="8364"/>
                  </a:lnTo>
                  <a:lnTo>
                    <a:pt x="508706" y="6874"/>
                  </a:lnTo>
                  <a:lnTo>
                    <a:pt x="531484" y="6212"/>
                  </a:lnTo>
                  <a:lnTo>
                    <a:pt x="554308" y="5919"/>
                  </a:lnTo>
                  <a:lnTo>
                    <a:pt x="577152" y="4094"/>
                  </a:lnTo>
                  <a:lnTo>
                    <a:pt x="600640" y="1802"/>
                  </a:lnTo>
                  <a:lnTo>
                    <a:pt x="625895" y="783"/>
                  </a:lnTo>
                  <a:lnTo>
                    <a:pt x="650243" y="330"/>
                  </a:lnTo>
                  <a:lnTo>
                    <a:pt x="673765" y="129"/>
                  </a:lnTo>
                  <a:lnTo>
                    <a:pt x="696919" y="40"/>
                  </a:lnTo>
                  <a:lnTo>
                    <a:pt x="721603" y="0"/>
                  </a:lnTo>
                  <a:lnTo>
                    <a:pt x="746755" y="617"/>
                  </a:lnTo>
                  <a:lnTo>
                    <a:pt x="770634" y="3008"/>
                  </a:lnTo>
                  <a:lnTo>
                    <a:pt x="795640" y="4494"/>
                  </a:lnTo>
                  <a:lnTo>
                    <a:pt x="820936" y="5789"/>
                  </a:lnTo>
                  <a:lnTo>
                    <a:pt x="844878" y="8482"/>
                  </a:lnTo>
                  <a:lnTo>
                    <a:pt x="868219" y="10102"/>
                  </a:lnTo>
                  <a:lnTo>
                    <a:pt x="891293" y="11457"/>
                  </a:lnTo>
                  <a:lnTo>
                    <a:pt x="914248" y="14176"/>
                  </a:lnTo>
                  <a:lnTo>
                    <a:pt x="938844" y="17501"/>
                  </a:lnTo>
                  <a:lnTo>
                    <a:pt x="963957" y="21095"/>
                  </a:lnTo>
                  <a:lnTo>
                    <a:pt x="987818" y="24809"/>
                  </a:lnTo>
                  <a:lnTo>
                    <a:pt x="1009430" y="26884"/>
                  </a:lnTo>
                  <a:lnTo>
                    <a:pt x="1030253" y="28441"/>
                  </a:lnTo>
                  <a:lnTo>
                    <a:pt x="1052208" y="31249"/>
                  </a:lnTo>
                  <a:lnTo>
                    <a:pt x="1072973" y="34614"/>
                  </a:lnTo>
                  <a:lnTo>
                    <a:pt x="1092785" y="37591"/>
                  </a:lnTo>
                  <a:lnTo>
                    <a:pt x="1112173" y="38914"/>
                  </a:lnTo>
                  <a:lnTo>
                    <a:pt x="1131374" y="42889"/>
                  </a:lnTo>
                  <a:lnTo>
                    <a:pt x="1158340" y="48880"/>
                  </a:lnTo>
                  <a:lnTo>
                    <a:pt x="1184110" y="54042"/>
                  </a:lnTo>
                  <a:lnTo>
                    <a:pt x="1211854" y="61922"/>
                  </a:lnTo>
                  <a:lnTo>
                    <a:pt x="1236796" y="68278"/>
                  </a:lnTo>
                  <a:lnTo>
                    <a:pt x="1265324" y="76114"/>
                  </a:lnTo>
                  <a:lnTo>
                    <a:pt x="1290880" y="84901"/>
                  </a:lnTo>
                  <a:lnTo>
                    <a:pt x="1315527" y="95548"/>
                  </a:lnTo>
                  <a:lnTo>
                    <a:pt x="1338916" y="103712"/>
                  </a:lnTo>
                  <a:lnTo>
                    <a:pt x="1361933" y="110153"/>
                  </a:lnTo>
                  <a:lnTo>
                    <a:pt x="1388538" y="121945"/>
                  </a:lnTo>
                  <a:lnTo>
                    <a:pt x="1415901" y="131048"/>
                  </a:lnTo>
                  <a:lnTo>
                    <a:pt x="1439839" y="141995"/>
                  </a:lnTo>
                  <a:lnTo>
                    <a:pt x="1466951" y="153910"/>
                  </a:lnTo>
                  <a:lnTo>
                    <a:pt x="1479597" y="161574"/>
                  </a:lnTo>
                  <a:lnTo>
                    <a:pt x="1501231" y="178464"/>
                  </a:lnTo>
                  <a:lnTo>
                    <a:pt x="1510246" y="189602"/>
                  </a:lnTo>
                  <a:lnTo>
                    <a:pt x="1526910" y="201822"/>
                  </a:lnTo>
                  <a:lnTo>
                    <a:pt x="1529484" y="207367"/>
                  </a:lnTo>
                  <a:lnTo>
                    <a:pt x="1531264" y="213430"/>
                  </a:lnTo>
                  <a:lnTo>
                    <a:pt x="1535200" y="221049"/>
                  </a:lnTo>
                  <a:lnTo>
                    <a:pt x="1540213" y="249601"/>
                  </a:lnTo>
                  <a:lnTo>
                    <a:pt x="1542731" y="277310"/>
                  </a:lnTo>
                  <a:lnTo>
                    <a:pt x="1542942" y="304954"/>
                  </a:lnTo>
                  <a:lnTo>
                    <a:pt x="1542967" y="330722"/>
                  </a:lnTo>
                  <a:lnTo>
                    <a:pt x="1542338" y="354791"/>
                  </a:lnTo>
                  <a:lnTo>
                    <a:pt x="1538450" y="381653"/>
                  </a:lnTo>
                  <a:lnTo>
                    <a:pt x="1535919" y="397963"/>
                  </a:lnTo>
                  <a:lnTo>
                    <a:pt x="1529374" y="414852"/>
                  </a:lnTo>
                  <a:lnTo>
                    <a:pt x="1520811" y="426567"/>
                  </a:lnTo>
                  <a:lnTo>
                    <a:pt x="1510231" y="435048"/>
                  </a:lnTo>
                  <a:lnTo>
                    <a:pt x="1496019" y="438549"/>
                  </a:lnTo>
                  <a:lnTo>
                    <a:pt x="1474150" y="439097"/>
                  </a:lnTo>
                  <a:lnTo>
                    <a:pt x="1447945" y="432951"/>
                  </a:lnTo>
                  <a:lnTo>
                    <a:pt x="1434389" y="428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SMARTInkShape-163"/>
            <p:cNvSpPr/>
            <p:nvPr>
              <p:custDataLst>
                <p:tags r:id="rId3"/>
              </p:custDataLst>
            </p:nvPr>
          </p:nvSpPr>
          <p:spPr>
            <a:xfrm>
              <a:off x="1537335" y="4589145"/>
              <a:ext cx="1533932" cy="114298"/>
            </a:xfrm>
            <a:custGeom>
              <a:avLst/>
              <a:gdLst/>
              <a:ahLst/>
              <a:cxnLst/>
              <a:rect l="0" t="0" r="0" b="0"/>
              <a:pathLst>
                <a:path w="1533932" h="114298">
                  <a:moveTo>
                    <a:pt x="0" y="0"/>
                  </a:moveTo>
                  <a:lnTo>
                    <a:pt x="0" y="0"/>
                  </a:lnTo>
                  <a:lnTo>
                    <a:pt x="23174" y="1693"/>
                  </a:lnTo>
                  <a:lnTo>
                    <a:pt x="50961" y="7055"/>
                  </a:lnTo>
                  <a:lnTo>
                    <a:pt x="62725" y="10134"/>
                  </a:lnTo>
                  <a:lnTo>
                    <a:pt x="85713" y="13009"/>
                  </a:lnTo>
                  <a:lnTo>
                    <a:pt x="97151" y="15920"/>
                  </a:lnTo>
                  <a:lnTo>
                    <a:pt x="120767" y="20911"/>
                  </a:lnTo>
                  <a:lnTo>
                    <a:pt x="148689" y="25637"/>
                  </a:lnTo>
                  <a:lnTo>
                    <a:pt x="177178" y="29882"/>
                  </a:lnTo>
                  <a:lnTo>
                    <a:pt x="203061" y="33419"/>
                  </a:lnTo>
                  <a:lnTo>
                    <a:pt x="225125" y="37066"/>
                  </a:lnTo>
                  <a:lnTo>
                    <a:pt x="251409" y="40059"/>
                  </a:lnTo>
                  <a:lnTo>
                    <a:pt x="272964" y="44395"/>
                  </a:lnTo>
                  <a:lnTo>
                    <a:pt x="295438" y="49067"/>
                  </a:lnTo>
                  <a:lnTo>
                    <a:pt x="318818" y="51368"/>
                  </a:lnTo>
                  <a:lnTo>
                    <a:pt x="344937" y="55789"/>
                  </a:lnTo>
                  <a:lnTo>
                    <a:pt x="369680" y="61121"/>
                  </a:lnTo>
                  <a:lnTo>
                    <a:pt x="396837" y="66088"/>
                  </a:lnTo>
                  <a:lnTo>
                    <a:pt x="415555" y="67472"/>
                  </a:lnTo>
                  <a:lnTo>
                    <a:pt x="436151" y="69781"/>
                  </a:lnTo>
                  <a:lnTo>
                    <a:pt x="457370" y="72924"/>
                  </a:lnTo>
                  <a:lnTo>
                    <a:pt x="477384" y="76437"/>
                  </a:lnTo>
                  <a:lnTo>
                    <a:pt x="496863" y="78422"/>
                  </a:lnTo>
                  <a:lnTo>
                    <a:pt x="516103" y="79939"/>
                  </a:lnTo>
                  <a:lnTo>
                    <a:pt x="535238" y="82730"/>
                  </a:lnTo>
                  <a:lnTo>
                    <a:pt x="556018" y="84394"/>
                  </a:lnTo>
                  <a:lnTo>
                    <a:pt x="577319" y="85768"/>
                  </a:lnTo>
                  <a:lnTo>
                    <a:pt x="597370" y="88496"/>
                  </a:lnTo>
                  <a:lnTo>
                    <a:pt x="618558" y="91824"/>
                  </a:lnTo>
                  <a:lnTo>
                    <a:pt x="640039" y="94786"/>
                  </a:lnTo>
                  <a:lnTo>
                    <a:pt x="660170" y="96102"/>
                  </a:lnTo>
                  <a:lnTo>
                    <a:pt x="679701" y="98380"/>
                  </a:lnTo>
                  <a:lnTo>
                    <a:pt x="698964" y="100875"/>
                  </a:lnTo>
                  <a:lnTo>
                    <a:pt x="718109" y="101983"/>
                  </a:lnTo>
                  <a:lnTo>
                    <a:pt x="738895" y="104169"/>
                  </a:lnTo>
                  <a:lnTo>
                    <a:pt x="760833" y="106622"/>
                  </a:lnTo>
                  <a:lnTo>
                    <a:pt x="783283" y="107712"/>
                  </a:lnTo>
                  <a:lnTo>
                    <a:pt x="804268" y="109891"/>
                  </a:lnTo>
                  <a:lnTo>
                    <a:pt x="824812" y="112340"/>
                  </a:lnTo>
                  <a:lnTo>
                    <a:pt x="846643" y="113429"/>
                  </a:lnTo>
                  <a:lnTo>
                    <a:pt x="867353" y="113913"/>
                  </a:lnTo>
                  <a:lnTo>
                    <a:pt x="887775" y="114128"/>
                  </a:lnTo>
                  <a:lnTo>
                    <a:pt x="909552" y="114223"/>
                  </a:lnTo>
                  <a:lnTo>
                    <a:pt x="930237" y="114266"/>
                  </a:lnTo>
                  <a:lnTo>
                    <a:pt x="950649" y="114285"/>
                  </a:lnTo>
                  <a:lnTo>
                    <a:pt x="972421" y="114293"/>
                  </a:lnTo>
                  <a:lnTo>
                    <a:pt x="993104" y="114297"/>
                  </a:lnTo>
                  <a:lnTo>
                    <a:pt x="1013514" y="113664"/>
                  </a:lnTo>
                  <a:lnTo>
                    <a:pt x="1035286" y="111265"/>
                  </a:lnTo>
                  <a:lnTo>
                    <a:pt x="1055969" y="109776"/>
                  </a:lnTo>
                  <a:lnTo>
                    <a:pt x="1075744" y="109114"/>
                  </a:lnTo>
                  <a:lnTo>
                    <a:pt x="1095117" y="108820"/>
                  </a:lnTo>
                  <a:lnTo>
                    <a:pt x="1114311" y="106996"/>
                  </a:lnTo>
                  <a:lnTo>
                    <a:pt x="1133424" y="104704"/>
                  </a:lnTo>
                  <a:lnTo>
                    <a:pt x="1161400" y="103414"/>
                  </a:lnTo>
                  <a:lnTo>
                    <a:pt x="1186058" y="103031"/>
                  </a:lnTo>
                  <a:lnTo>
                    <a:pt x="1209450" y="102283"/>
                  </a:lnTo>
                  <a:lnTo>
                    <a:pt x="1232469" y="98956"/>
                  </a:lnTo>
                  <a:lnTo>
                    <a:pt x="1255375" y="98324"/>
                  </a:lnTo>
                  <a:lnTo>
                    <a:pt x="1278249" y="101240"/>
                  </a:lnTo>
                  <a:lnTo>
                    <a:pt x="1300478" y="102387"/>
                  </a:lnTo>
                  <a:lnTo>
                    <a:pt x="1327071" y="102774"/>
                  </a:lnTo>
                  <a:lnTo>
                    <a:pt x="1353561" y="102851"/>
                  </a:lnTo>
                  <a:lnTo>
                    <a:pt x="1377773" y="103501"/>
                  </a:lnTo>
                  <a:lnTo>
                    <a:pt x="1404663" y="107392"/>
                  </a:lnTo>
                  <a:lnTo>
                    <a:pt x="1422672" y="106538"/>
                  </a:lnTo>
                  <a:lnTo>
                    <a:pt x="1445823" y="103595"/>
                  </a:lnTo>
                  <a:lnTo>
                    <a:pt x="1468741" y="103013"/>
                  </a:lnTo>
                  <a:lnTo>
                    <a:pt x="1489919" y="101205"/>
                  </a:lnTo>
                  <a:lnTo>
                    <a:pt x="1518186" y="94358"/>
                  </a:lnTo>
                  <a:lnTo>
                    <a:pt x="1528943" y="87454"/>
                  </a:lnTo>
                  <a:lnTo>
                    <a:pt x="1533182" y="83741"/>
                  </a:lnTo>
                  <a:lnTo>
                    <a:pt x="1533931" y="81863"/>
                  </a:lnTo>
                  <a:lnTo>
                    <a:pt x="1533796" y="79975"/>
                  </a:lnTo>
                  <a:lnTo>
                    <a:pt x="1525905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6177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6652" y="1203598"/>
            <a:ext cx="630070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Druhou možností je investovat finanční prostředky do cenných papírů, kde se zhodnotí za uvedených pět let v průměru o 12 % ročně. </a:t>
            </a:r>
            <a:endParaRPr lang="cs-CZ" sz="2400" dirty="0" smtClean="0"/>
          </a:p>
          <a:p>
            <a:pPr algn="just"/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/>
              <a:t>Která z variant je pro firmu výhodnější?</a:t>
            </a:r>
            <a:endParaRPr lang="en-US" sz="2400" dirty="0"/>
          </a:p>
          <a:p>
            <a:pPr algn="just"/>
            <a:endParaRPr lang="pl-PL" sz="1350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  <p:sp>
        <p:nvSpPr>
          <p:cNvPr id="17" name="SMARTInkShape-460"/>
          <p:cNvSpPr/>
          <p:nvPr>
            <p:custDataLst>
              <p:tags r:id="rId1"/>
            </p:custDataLst>
          </p:nvPr>
        </p:nvSpPr>
        <p:spPr>
          <a:xfrm>
            <a:off x="1685925" y="2356169"/>
            <a:ext cx="822137" cy="15557"/>
          </a:xfrm>
          <a:custGeom>
            <a:avLst/>
            <a:gdLst/>
            <a:ahLst/>
            <a:cxnLst/>
            <a:rect l="0" t="0" r="0" b="0"/>
            <a:pathLst>
              <a:path w="822137" h="15557">
                <a:moveTo>
                  <a:pt x="0" y="9841"/>
                </a:moveTo>
                <a:lnTo>
                  <a:pt x="0" y="9841"/>
                </a:lnTo>
                <a:lnTo>
                  <a:pt x="0" y="3773"/>
                </a:lnTo>
                <a:lnTo>
                  <a:pt x="3175" y="1986"/>
                </a:lnTo>
                <a:lnTo>
                  <a:pt x="15169" y="0"/>
                </a:lnTo>
                <a:lnTo>
                  <a:pt x="39615" y="2653"/>
                </a:lnTo>
                <a:lnTo>
                  <a:pt x="62788" y="3835"/>
                </a:lnTo>
                <a:lnTo>
                  <a:pt x="85710" y="7102"/>
                </a:lnTo>
                <a:lnTo>
                  <a:pt x="109217" y="9300"/>
                </a:lnTo>
                <a:lnTo>
                  <a:pt x="137661" y="9734"/>
                </a:lnTo>
                <a:lnTo>
                  <a:pt x="160169" y="11503"/>
                </a:lnTo>
                <a:lnTo>
                  <a:pt x="184617" y="14355"/>
                </a:lnTo>
                <a:lnTo>
                  <a:pt x="211970" y="15200"/>
                </a:lnTo>
                <a:lnTo>
                  <a:pt x="240183" y="15451"/>
                </a:lnTo>
                <a:lnTo>
                  <a:pt x="268650" y="15525"/>
                </a:lnTo>
                <a:lnTo>
                  <a:pt x="288310" y="15542"/>
                </a:lnTo>
                <a:lnTo>
                  <a:pt x="309748" y="15550"/>
                </a:lnTo>
                <a:lnTo>
                  <a:pt x="330283" y="15553"/>
                </a:lnTo>
                <a:lnTo>
                  <a:pt x="350627" y="15555"/>
                </a:lnTo>
                <a:lnTo>
                  <a:pt x="372370" y="15555"/>
                </a:lnTo>
                <a:lnTo>
                  <a:pt x="394732" y="15556"/>
                </a:lnTo>
                <a:lnTo>
                  <a:pt x="416737" y="15556"/>
                </a:lnTo>
                <a:lnTo>
                  <a:pt x="437100" y="15556"/>
                </a:lnTo>
                <a:lnTo>
                  <a:pt x="456733" y="15556"/>
                </a:lnTo>
                <a:lnTo>
                  <a:pt x="476677" y="15556"/>
                </a:lnTo>
                <a:lnTo>
                  <a:pt x="498242" y="15556"/>
                </a:lnTo>
                <a:lnTo>
                  <a:pt x="518833" y="15556"/>
                </a:lnTo>
                <a:lnTo>
                  <a:pt x="538567" y="15556"/>
                </a:lnTo>
                <a:lnTo>
                  <a:pt x="557921" y="15556"/>
                </a:lnTo>
                <a:lnTo>
                  <a:pt x="577107" y="15556"/>
                </a:lnTo>
                <a:lnTo>
                  <a:pt x="604065" y="15556"/>
                </a:lnTo>
                <a:lnTo>
                  <a:pt x="629832" y="15556"/>
                </a:lnTo>
                <a:lnTo>
                  <a:pt x="655882" y="15556"/>
                </a:lnTo>
                <a:lnTo>
                  <a:pt x="684406" y="15556"/>
                </a:lnTo>
                <a:lnTo>
                  <a:pt x="712498" y="13862"/>
                </a:lnTo>
                <a:lnTo>
                  <a:pt x="732278" y="10635"/>
                </a:lnTo>
                <a:lnTo>
                  <a:pt x="757922" y="9911"/>
                </a:lnTo>
                <a:lnTo>
                  <a:pt x="784136" y="9844"/>
                </a:lnTo>
                <a:lnTo>
                  <a:pt x="811495" y="9841"/>
                </a:lnTo>
                <a:lnTo>
                  <a:pt x="822136" y="9841"/>
                </a:lnTo>
                <a:lnTo>
                  <a:pt x="817459" y="9841"/>
                </a:lnTo>
                <a:lnTo>
                  <a:pt x="811530" y="412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SMARTInkShape-461"/>
          <p:cNvSpPr/>
          <p:nvPr>
            <p:custDataLst>
              <p:tags r:id="rId2"/>
            </p:custDataLst>
          </p:nvPr>
        </p:nvSpPr>
        <p:spPr>
          <a:xfrm>
            <a:off x="4103370" y="2308861"/>
            <a:ext cx="817246" cy="22860"/>
          </a:xfrm>
          <a:custGeom>
            <a:avLst/>
            <a:gdLst/>
            <a:ahLst/>
            <a:cxnLst/>
            <a:rect l="0" t="0" r="0" b="0"/>
            <a:pathLst>
              <a:path w="817246" h="22860">
                <a:moveTo>
                  <a:pt x="0" y="5714"/>
                </a:moveTo>
                <a:lnTo>
                  <a:pt x="0" y="5714"/>
                </a:lnTo>
                <a:lnTo>
                  <a:pt x="4920" y="793"/>
                </a:lnTo>
                <a:lnTo>
                  <a:pt x="8514" y="234"/>
                </a:lnTo>
                <a:lnTo>
                  <a:pt x="34474" y="8"/>
                </a:lnTo>
                <a:lnTo>
                  <a:pt x="61689" y="0"/>
                </a:lnTo>
                <a:lnTo>
                  <a:pt x="86323" y="634"/>
                </a:lnTo>
                <a:lnTo>
                  <a:pt x="111345" y="4919"/>
                </a:lnTo>
                <a:lnTo>
                  <a:pt x="135918" y="5557"/>
                </a:lnTo>
                <a:lnTo>
                  <a:pt x="163161" y="5683"/>
                </a:lnTo>
                <a:lnTo>
                  <a:pt x="187832" y="5705"/>
                </a:lnTo>
                <a:lnTo>
                  <a:pt x="211229" y="7405"/>
                </a:lnTo>
                <a:lnTo>
                  <a:pt x="235941" y="10236"/>
                </a:lnTo>
                <a:lnTo>
                  <a:pt x="263372" y="11076"/>
                </a:lnTo>
                <a:lnTo>
                  <a:pt x="291607" y="11324"/>
                </a:lnTo>
                <a:lnTo>
                  <a:pt x="320082" y="11398"/>
                </a:lnTo>
                <a:lnTo>
                  <a:pt x="348627" y="11420"/>
                </a:lnTo>
                <a:lnTo>
                  <a:pt x="377194" y="11426"/>
                </a:lnTo>
                <a:lnTo>
                  <a:pt x="405766" y="11428"/>
                </a:lnTo>
                <a:lnTo>
                  <a:pt x="432647" y="11429"/>
                </a:lnTo>
                <a:lnTo>
                  <a:pt x="458392" y="11429"/>
                </a:lnTo>
                <a:lnTo>
                  <a:pt x="486128" y="11429"/>
                </a:lnTo>
                <a:lnTo>
                  <a:pt x="514455" y="11429"/>
                </a:lnTo>
                <a:lnTo>
                  <a:pt x="541262" y="11429"/>
                </a:lnTo>
                <a:lnTo>
                  <a:pt x="566986" y="11429"/>
                </a:lnTo>
                <a:lnTo>
                  <a:pt x="593022" y="11429"/>
                </a:lnTo>
                <a:lnTo>
                  <a:pt x="616824" y="11429"/>
                </a:lnTo>
                <a:lnTo>
                  <a:pt x="639963" y="11429"/>
                </a:lnTo>
                <a:lnTo>
                  <a:pt x="662905" y="11429"/>
                </a:lnTo>
                <a:lnTo>
                  <a:pt x="690379" y="14463"/>
                </a:lnTo>
                <a:lnTo>
                  <a:pt x="714151" y="16614"/>
                </a:lnTo>
                <a:lnTo>
                  <a:pt x="737191" y="17039"/>
                </a:lnTo>
                <a:lnTo>
                  <a:pt x="754367" y="18806"/>
                </a:lnTo>
                <a:lnTo>
                  <a:pt x="782452" y="22503"/>
                </a:lnTo>
                <a:lnTo>
                  <a:pt x="811015" y="22850"/>
                </a:lnTo>
                <a:lnTo>
                  <a:pt x="817245" y="2285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0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04664" y="987574"/>
            <a:ext cx="628179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100" i="1" dirty="0" smtClean="0"/>
          </a:p>
          <a:p>
            <a:pPr algn="ctr"/>
            <a:r>
              <a:rPr lang="cs-CZ" sz="2400" b="1" i="1" dirty="0"/>
              <a:t>Budoucí hodnota (BH) =  SH * (1+i)</a:t>
            </a:r>
            <a:r>
              <a:rPr lang="cs-CZ" sz="2400" b="1" i="1" baseline="30000" dirty="0"/>
              <a:t>n</a:t>
            </a:r>
            <a:endParaRPr lang="en-US" sz="2400" b="1" i="1" dirty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200" i="1" dirty="0" smtClean="0"/>
              <a:t>SH</a:t>
            </a:r>
            <a:r>
              <a:rPr lang="cs-CZ" sz="2200" dirty="0" smtClean="0"/>
              <a:t>…současná </a:t>
            </a:r>
            <a:r>
              <a:rPr lang="cs-CZ" sz="2200" dirty="0"/>
              <a:t>hodnota investice </a:t>
            </a:r>
            <a:endParaRPr lang="en-US" sz="2200" dirty="0"/>
          </a:p>
          <a:p>
            <a:r>
              <a:rPr lang="cs-CZ" sz="2200" i="1" dirty="0"/>
              <a:t>i</a:t>
            </a:r>
            <a:r>
              <a:rPr lang="cs-CZ" sz="2200" dirty="0"/>
              <a:t>……náklady kapitálu (oportunitní náklad)</a:t>
            </a:r>
            <a:endParaRPr lang="en-US" sz="2200" dirty="0"/>
          </a:p>
          <a:p>
            <a:r>
              <a:rPr lang="cs-CZ" sz="2200" i="1" dirty="0"/>
              <a:t>n</a:t>
            </a:r>
            <a:r>
              <a:rPr lang="cs-CZ" sz="2200" dirty="0"/>
              <a:t>……jednotlivá léta</a:t>
            </a:r>
            <a:endParaRPr lang="en-US" sz="2200" dirty="0"/>
          </a:p>
          <a:p>
            <a:endParaRPr lang="en-US" sz="2100" i="1" dirty="0"/>
          </a:p>
        </p:txBody>
      </p:sp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6652" y="1203598"/>
            <a:ext cx="63007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sz="1350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727007"/>
              </p:ext>
            </p:extLst>
          </p:nvPr>
        </p:nvGraphicFramePr>
        <p:xfrm>
          <a:off x="310872" y="1059582"/>
          <a:ext cx="6384174" cy="35283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0260"/>
                <a:gridCol w="4733914"/>
              </a:tblGrid>
              <a:tr h="1176130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/>
                        <a:t>BH = SH * (1+i)</a:t>
                      </a:r>
                      <a:r>
                        <a:rPr lang="cs-CZ" sz="2000" i="1" baseline="30000" dirty="0" smtClean="0"/>
                        <a:t>n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7613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Ad a) BH</a:t>
                      </a:r>
                      <a:r>
                        <a:rPr lang="cs-CZ" sz="2400" baseline="-25000" dirty="0" smtClean="0"/>
                        <a:t>1</a:t>
                      </a:r>
                      <a:r>
                        <a:rPr lang="cs-CZ" sz="2400" dirty="0" smtClean="0"/>
                        <a:t> 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</a:tr>
              <a:tr h="117613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Ad b) BH</a:t>
                      </a:r>
                      <a:r>
                        <a:rPr lang="cs-CZ" sz="2400" baseline="-25000" dirty="0" smtClean="0"/>
                        <a:t>2</a:t>
                      </a:r>
                      <a:r>
                        <a:rPr lang="cs-CZ" sz="2400" dirty="0" smtClean="0"/>
                        <a:t> 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</a:tr>
            </a:tbl>
          </a:graphicData>
        </a:graphic>
      </p:graphicFrame>
      <p:grpSp>
        <p:nvGrpSpPr>
          <p:cNvPr id="487" name="SMARTInkShape-Group65"/>
          <p:cNvGrpSpPr/>
          <p:nvPr/>
        </p:nvGrpSpPr>
        <p:grpSpPr>
          <a:xfrm>
            <a:off x="5240655" y="3017520"/>
            <a:ext cx="160021" cy="159942"/>
            <a:chOff x="5240655" y="3017520"/>
            <a:chExt cx="160021" cy="159942"/>
          </a:xfrm>
        </p:grpSpPr>
        <p:sp>
          <p:nvSpPr>
            <p:cNvPr id="485" name="SMARTInkShape-462"/>
            <p:cNvSpPr/>
            <p:nvPr>
              <p:custDataLst>
                <p:tags r:id="rId150"/>
              </p:custDataLst>
            </p:nvPr>
          </p:nvSpPr>
          <p:spPr>
            <a:xfrm>
              <a:off x="5240655" y="3080385"/>
              <a:ext cx="160021" cy="28576"/>
            </a:xfrm>
            <a:custGeom>
              <a:avLst/>
              <a:gdLst/>
              <a:ahLst/>
              <a:cxnLst/>
              <a:rect l="0" t="0" r="0" b="0"/>
              <a:pathLst>
                <a:path w="160021" h="28576">
                  <a:moveTo>
                    <a:pt x="0" y="0"/>
                  </a:moveTo>
                  <a:lnTo>
                    <a:pt x="0" y="0"/>
                  </a:lnTo>
                  <a:lnTo>
                    <a:pt x="25537" y="635"/>
                  </a:lnTo>
                  <a:lnTo>
                    <a:pt x="51480" y="7055"/>
                  </a:lnTo>
                  <a:lnTo>
                    <a:pt x="62879" y="10134"/>
                  </a:lnTo>
                  <a:lnTo>
                    <a:pt x="87421" y="13009"/>
                  </a:lnTo>
                  <a:lnTo>
                    <a:pt x="113947" y="18475"/>
                  </a:lnTo>
                  <a:lnTo>
                    <a:pt x="141527" y="27269"/>
                  </a:lnTo>
                  <a:lnTo>
                    <a:pt x="16002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6" name="SMARTInkShape-463"/>
            <p:cNvSpPr/>
            <p:nvPr>
              <p:custDataLst>
                <p:tags r:id="rId151"/>
              </p:custDataLst>
            </p:nvPr>
          </p:nvSpPr>
          <p:spPr>
            <a:xfrm>
              <a:off x="5252085" y="3017520"/>
              <a:ext cx="51436" cy="159942"/>
            </a:xfrm>
            <a:custGeom>
              <a:avLst/>
              <a:gdLst/>
              <a:ahLst/>
              <a:cxnLst/>
              <a:rect l="0" t="0" r="0" b="0"/>
              <a:pathLst>
                <a:path w="51436" h="159942">
                  <a:moveTo>
                    <a:pt x="51435" y="0"/>
                  </a:moveTo>
                  <a:lnTo>
                    <a:pt x="51435" y="0"/>
                  </a:lnTo>
                  <a:lnTo>
                    <a:pt x="51435" y="16683"/>
                  </a:lnTo>
                  <a:lnTo>
                    <a:pt x="49741" y="21808"/>
                  </a:lnTo>
                  <a:lnTo>
                    <a:pt x="36763" y="47172"/>
                  </a:lnTo>
                  <a:lnTo>
                    <a:pt x="26432" y="72632"/>
                  </a:lnTo>
                  <a:lnTo>
                    <a:pt x="18506" y="99074"/>
                  </a:lnTo>
                  <a:lnTo>
                    <a:pt x="13016" y="114303"/>
                  </a:lnTo>
                  <a:lnTo>
                    <a:pt x="11500" y="121286"/>
                  </a:lnTo>
                  <a:lnTo>
                    <a:pt x="7711" y="129422"/>
                  </a:lnTo>
                  <a:lnTo>
                    <a:pt x="5720" y="157994"/>
                  </a:lnTo>
                  <a:lnTo>
                    <a:pt x="5715" y="159941"/>
                  </a:lnTo>
                  <a:lnTo>
                    <a:pt x="794" y="155092"/>
                  </a:lnTo>
                  <a:lnTo>
                    <a:pt x="0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12" name="SMARTInkShape-Group66"/>
          <p:cNvGrpSpPr/>
          <p:nvPr/>
        </p:nvGrpSpPr>
        <p:grpSpPr>
          <a:xfrm>
            <a:off x="2188845" y="2891790"/>
            <a:ext cx="2976709" cy="440056"/>
            <a:chOff x="2188845" y="2891790"/>
            <a:chExt cx="2976709" cy="440056"/>
          </a:xfrm>
        </p:grpSpPr>
        <p:sp>
          <p:nvSpPr>
            <p:cNvPr id="488" name="SMARTInkShape-464"/>
            <p:cNvSpPr/>
            <p:nvPr>
              <p:custDataLst>
                <p:tags r:id="rId126"/>
              </p:custDataLst>
            </p:nvPr>
          </p:nvSpPr>
          <p:spPr>
            <a:xfrm>
              <a:off x="2223135" y="2977517"/>
              <a:ext cx="68581" cy="217169"/>
            </a:xfrm>
            <a:custGeom>
              <a:avLst/>
              <a:gdLst/>
              <a:ahLst/>
              <a:cxnLst/>
              <a:rect l="0" t="0" r="0" b="0"/>
              <a:pathLst>
                <a:path w="68581" h="217169">
                  <a:moveTo>
                    <a:pt x="68580" y="5713"/>
                  </a:moveTo>
                  <a:lnTo>
                    <a:pt x="68580" y="5713"/>
                  </a:lnTo>
                  <a:lnTo>
                    <a:pt x="63660" y="792"/>
                  </a:lnTo>
                  <a:lnTo>
                    <a:pt x="57173" y="0"/>
                  </a:lnTo>
                  <a:lnTo>
                    <a:pt x="57151" y="11545"/>
                  </a:lnTo>
                  <a:lnTo>
                    <a:pt x="55457" y="16349"/>
                  </a:lnTo>
                  <a:lnTo>
                    <a:pt x="54116" y="18518"/>
                  </a:lnTo>
                  <a:lnTo>
                    <a:pt x="52230" y="27640"/>
                  </a:lnTo>
                  <a:lnTo>
                    <a:pt x="49846" y="45846"/>
                  </a:lnTo>
                  <a:lnTo>
                    <a:pt x="46943" y="57186"/>
                  </a:lnTo>
                  <a:lnTo>
                    <a:pt x="41304" y="84534"/>
                  </a:lnTo>
                  <a:lnTo>
                    <a:pt x="35614" y="109179"/>
                  </a:lnTo>
                  <a:lnTo>
                    <a:pt x="26594" y="137236"/>
                  </a:lnTo>
                  <a:lnTo>
                    <a:pt x="21658" y="164050"/>
                  </a:lnTo>
                  <a:lnTo>
                    <a:pt x="14375" y="192305"/>
                  </a:lnTo>
                  <a:lnTo>
                    <a:pt x="10125" y="209747"/>
                  </a:lnTo>
                  <a:lnTo>
                    <a:pt x="6586" y="215702"/>
                  </a:lnTo>
                  <a:lnTo>
                    <a:pt x="5661" y="216191"/>
                  </a:lnTo>
                  <a:lnTo>
                    <a:pt x="0" y="2171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9" name="SMARTInkShape-465"/>
            <p:cNvSpPr/>
            <p:nvPr>
              <p:custDataLst>
                <p:tags r:id="rId127"/>
              </p:custDataLst>
            </p:nvPr>
          </p:nvSpPr>
          <p:spPr>
            <a:xfrm>
              <a:off x="2188845" y="3080385"/>
              <a:ext cx="171451" cy="22861"/>
            </a:xfrm>
            <a:custGeom>
              <a:avLst/>
              <a:gdLst/>
              <a:ahLst/>
              <a:cxnLst/>
              <a:rect l="0" t="0" r="0" b="0"/>
              <a:pathLst>
                <a:path w="171451" h="22861">
                  <a:moveTo>
                    <a:pt x="0" y="22860"/>
                  </a:moveTo>
                  <a:lnTo>
                    <a:pt x="0" y="22860"/>
                  </a:lnTo>
                  <a:lnTo>
                    <a:pt x="4921" y="17939"/>
                  </a:lnTo>
                  <a:lnTo>
                    <a:pt x="14048" y="16667"/>
                  </a:lnTo>
                  <a:lnTo>
                    <a:pt x="21237" y="13264"/>
                  </a:lnTo>
                  <a:lnTo>
                    <a:pt x="49615" y="8468"/>
                  </a:lnTo>
                  <a:lnTo>
                    <a:pt x="74808" y="6077"/>
                  </a:lnTo>
                  <a:lnTo>
                    <a:pt x="102938" y="1835"/>
                  </a:lnTo>
                  <a:lnTo>
                    <a:pt x="128420" y="241"/>
                  </a:lnTo>
                  <a:lnTo>
                    <a:pt x="152966" y="32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0" name="SMARTInkShape-466"/>
            <p:cNvSpPr/>
            <p:nvPr>
              <p:custDataLst>
                <p:tags r:id="rId128"/>
              </p:custDataLst>
            </p:nvPr>
          </p:nvSpPr>
          <p:spPr>
            <a:xfrm>
              <a:off x="2457450" y="2908935"/>
              <a:ext cx="148591" cy="268604"/>
            </a:xfrm>
            <a:custGeom>
              <a:avLst/>
              <a:gdLst/>
              <a:ahLst/>
              <a:cxnLst/>
              <a:rect l="0" t="0" r="0" b="0"/>
              <a:pathLst>
                <a:path w="148591" h="268604">
                  <a:moveTo>
                    <a:pt x="62865" y="0"/>
                  </a:moveTo>
                  <a:lnTo>
                    <a:pt x="62865" y="0"/>
                  </a:lnTo>
                  <a:lnTo>
                    <a:pt x="62865" y="11408"/>
                  </a:lnTo>
                  <a:lnTo>
                    <a:pt x="59831" y="11423"/>
                  </a:lnTo>
                  <a:lnTo>
                    <a:pt x="58937" y="12061"/>
                  </a:lnTo>
                  <a:lnTo>
                    <a:pt x="58341" y="13120"/>
                  </a:lnTo>
                  <a:lnTo>
                    <a:pt x="56672" y="21177"/>
                  </a:lnTo>
                  <a:lnTo>
                    <a:pt x="41848" y="47854"/>
                  </a:lnTo>
                  <a:lnTo>
                    <a:pt x="32584" y="62910"/>
                  </a:lnTo>
                  <a:lnTo>
                    <a:pt x="26547" y="71140"/>
                  </a:lnTo>
                  <a:lnTo>
                    <a:pt x="13491" y="99167"/>
                  </a:lnTo>
                  <a:lnTo>
                    <a:pt x="7439" y="120412"/>
                  </a:lnTo>
                  <a:lnTo>
                    <a:pt x="4533" y="135584"/>
                  </a:lnTo>
                  <a:lnTo>
                    <a:pt x="1343" y="149816"/>
                  </a:lnTo>
                  <a:lnTo>
                    <a:pt x="177" y="173399"/>
                  </a:lnTo>
                  <a:lnTo>
                    <a:pt x="16" y="201348"/>
                  </a:lnTo>
                  <a:lnTo>
                    <a:pt x="1" y="228566"/>
                  </a:lnTo>
                  <a:lnTo>
                    <a:pt x="0" y="240799"/>
                  </a:lnTo>
                  <a:lnTo>
                    <a:pt x="1694" y="245240"/>
                  </a:lnTo>
                  <a:lnTo>
                    <a:pt x="3928" y="249331"/>
                  </a:lnTo>
                  <a:lnTo>
                    <a:pt x="5480" y="256017"/>
                  </a:lnTo>
                  <a:lnTo>
                    <a:pt x="11430" y="262890"/>
                  </a:lnTo>
                  <a:lnTo>
                    <a:pt x="16910" y="262890"/>
                  </a:lnTo>
                  <a:lnTo>
                    <a:pt x="17075" y="265924"/>
                  </a:lnTo>
                  <a:lnTo>
                    <a:pt x="17733" y="266817"/>
                  </a:lnTo>
                  <a:lnTo>
                    <a:pt x="22623" y="268535"/>
                  </a:lnTo>
                  <a:lnTo>
                    <a:pt x="36288" y="268603"/>
                  </a:lnTo>
                  <a:lnTo>
                    <a:pt x="40046" y="266911"/>
                  </a:lnTo>
                  <a:lnTo>
                    <a:pt x="43833" y="264677"/>
                  </a:lnTo>
                  <a:lnTo>
                    <a:pt x="49535" y="262785"/>
                  </a:lnTo>
                  <a:lnTo>
                    <a:pt x="61596" y="253823"/>
                  </a:lnTo>
                  <a:lnTo>
                    <a:pt x="73103" y="250233"/>
                  </a:lnTo>
                  <a:lnTo>
                    <a:pt x="100422" y="230491"/>
                  </a:lnTo>
                  <a:lnTo>
                    <a:pt x="128951" y="202518"/>
                  </a:lnTo>
                  <a:lnTo>
                    <a:pt x="134151" y="197319"/>
                  </a:lnTo>
                  <a:lnTo>
                    <a:pt x="135823" y="193954"/>
                  </a:lnTo>
                  <a:lnTo>
                    <a:pt x="136268" y="192168"/>
                  </a:lnTo>
                  <a:lnTo>
                    <a:pt x="137201" y="190977"/>
                  </a:lnTo>
                  <a:lnTo>
                    <a:pt x="139929" y="189653"/>
                  </a:lnTo>
                  <a:lnTo>
                    <a:pt x="140912" y="188665"/>
                  </a:lnTo>
                  <a:lnTo>
                    <a:pt x="142616" y="183767"/>
                  </a:lnTo>
                  <a:lnTo>
                    <a:pt x="142868" y="177424"/>
                  </a:lnTo>
                  <a:lnTo>
                    <a:pt x="148520" y="177167"/>
                  </a:lnTo>
                  <a:lnTo>
                    <a:pt x="148584" y="172244"/>
                  </a:lnTo>
                  <a:lnTo>
                    <a:pt x="148589" y="174899"/>
                  </a:lnTo>
                  <a:lnTo>
                    <a:pt x="148590" y="171450"/>
                  </a:lnTo>
                  <a:lnTo>
                    <a:pt x="148590" y="177165"/>
                  </a:lnTo>
                  <a:lnTo>
                    <a:pt x="143670" y="177165"/>
                  </a:lnTo>
                  <a:lnTo>
                    <a:pt x="143405" y="176530"/>
                  </a:lnTo>
                  <a:lnTo>
                    <a:pt x="142877" y="166550"/>
                  </a:lnTo>
                  <a:lnTo>
                    <a:pt x="137160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1" name="SMARTInkShape-467"/>
            <p:cNvSpPr/>
            <p:nvPr>
              <p:custDataLst>
                <p:tags r:id="rId129"/>
              </p:custDataLst>
            </p:nvPr>
          </p:nvSpPr>
          <p:spPr>
            <a:xfrm>
              <a:off x="2657475" y="2934284"/>
              <a:ext cx="154303" cy="203150"/>
            </a:xfrm>
            <a:custGeom>
              <a:avLst/>
              <a:gdLst/>
              <a:ahLst/>
              <a:cxnLst/>
              <a:rect l="0" t="0" r="0" b="0"/>
              <a:pathLst>
                <a:path w="154303" h="203150">
                  <a:moveTo>
                    <a:pt x="0" y="83236"/>
                  </a:moveTo>
                  <a:lnTo>
                    <a:pt x="0" y="83236"/>
                  </a:lnTo>
                  <a:lnTo>
                    <a:pt x="5480" y="88716"/>
                  </a:lnTo>
                  <a:lnTo>
                    <a:pt x="19143" y="88945"/>
                  </a:lnTo>
                  <a:lnTo>
                    <a:pt x="22901" y="87255"/>
                  </a:lnTo>
                  <a:lnTo>
                    <a:pt x="49073" y="70596"/>
                  </a:lnTo>
                  <a:lnTo>
                    <a:pt x="75384" y="55498"/>
                  </a:lnTo>
                  <a:lnTo>
                    <a:pt x="100726" y="41567"/>
                  </a:lnTo>
                  <a:lnTo>
                    <a:pt x="126986" y="22820"/>
                  </a:lnTo>
                  <a:lnTo>
                    <a:pt x="153892" y="3562"/>
                  </a:lnTo>
                  <a:lnTo>
                    <a:pt x="154224" y="0"/>
                  </a:lnTo>
                  <a:lnTo>
                    <a:pt x="154302" y="6097"/>
                  </a:lnTo>
                  <a:lnTo>
                    <a:pt x="152610" y="9370"/>
                  </a:lnTo>
                  <a:lnTo>
                    <a:pt x="151270" y="11132"/>
                  </a:lnTo>
                  <a:lnTo>
                    <a:pt x="149781" y="16477"/>
                  </a:lnTo>
                  <a:lnTo>
                    <a:pt x="147250" y="26625"/>
                  </a:lnTo>
                  <a:lnTo>
                    <a:pt x="135176" y="52788"/>
                  </a:lnTo>
                  <a:lnTo>
                    <a:pt x="123818" y="80539"/>
                  </a:lnTo>
                  <a:lnTo>
                    <a:pt x="114299" y="106494"/>
                  </a:lnTo>
                  <a:lnTo>
                    <a:pt x="105410" y="134088"/>
                  </a:lnTo>
                  <a:lnTo>
                    <a:pt x="98530" y="159217"/>
                  </a:lnTo>
                  <a:lnTo>
                    <a:pt x="93029" y="174633"/>
                  </a:lnTo>
                  <a:lnTo>
                    <a:pt x="91441" y="203149"/>
                  </a:lnTo>
                  <a:lnTo>
                    <a:pt x="91440" y="200187"/>
                  </a:lnTo>
                  <a:lnTo>
                    <a:pt x="94474" y="192254"/>
                  </a:lnTo>
                  <a:lnTo>
                    <a:pt x="111296" y="164312"/>
                  </a:lnTo>
                  <a:lnTo>
                    <a:pt x="112965" y="160545"/>
                  </a:lnTo>
                  <a:lnTo>
                    <a:pt x="125730" y="1461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2" name="SMARTInkShape-468"/>
            <p:cNvSpPr/>
            <p:nvPr>
              <p:custDataLst>
                <p:tags r:id="rId130"/>
              </p:custDataLst>
            </p:nvPr>
          </p:nvSpPr>
          <p:spPr>
            <a:xfrm>
              <a:off x="2824033" y="3000375"/>
              <a:ext cx="67737" cy="142462"/>
            </a:xfrm>
            <a:custGeom>
              <a:avLst/>
              <a:gdLst/>
              <a:ahLst/>
              <a:cxnLst/>
              <a:rect l="0" t="0" r="0" b="0"/>
              <a:pathLst>
                <a:path w="67737" h="142462">
                  <a:moveTo>
                    <a:pt x="62042" y="0"/>
                  </a:moveTo>
                  <a:lnTo>
                    <a:pt x="62042" y="0"/>
                  </a:lnTo>
                  <a:lnTo>
                    <a:pt x="67522" y="0"/>
                  </a:lnTo>
                  <a:lnTo>
                    <a:pt x="67736" y="4921"/>
                  </a:lnTo>
                  <a:lnTo>
                    <a:pt x="64717" y="8513"/>
                  </a:lnTo>
                  <a:lnTo>
                    <a:pt x="63231" y="13520"/>
                  </a:lnTo>
                  <a:lnTo>
                    <a:pt x="60701" y="23479"/>
                  </a:lnTo>
                  <a:lnTo>
                    <a:pt x="48628" y="49566"/>
                  </a:lnTo>
                  <a:lnTo>
                    <a:pt x="35367" y="76837"/>
                  </a:lnTo>
                  <a:lnTo>
                    <a:pt x="29444" y="95964"/>
                  </a:lnTo>
                  <a:lnTo>
                    <a:pt x="26560" y="108232"/>
                  </a:lnTo>
                  <a:lnTo>
                    <a:pt x="21684" y="118217"/>
                  </a:lnTo>
                  <a:lnTo>
                    <a:pt x="5225" y="142461"/>
                  </a:lnTo>
                  <a:lnTo>
                    <a:pt x="0" y="137918"/>
                  </a:lnTo>
                  <a:lnTo>
                    <a:pt x="4892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3" name="SMARTInkShape-469"/>
            <p:cNvSpPr/>
            <p:nvPr>
              <p:custDataLst>
                <p:tags r:id="rId131"/>
              </p:custDataLst>
            </p:nvPr>
          </p:nvSpPr>
          <p:spPr>
            <a:xfrm>
              <a:off x="2823210" y="3051810"/>
              <a:ext cx="102871" cy="22861"/>
            </a:xfrm>
            <a:custGeom>
              <a:avLst/>
              <a:gdLst/>
              <a:ahLst/>
              <a:cxnLst/>
              <a:rect l="0" t="0" r="0" b="0"/>
              <a:pathLst>
                <a:path w="102871" h="22861">
                  <a:moveTo>
                    <a:pt x="0" y="0"/>
                  </a:moveTo>
                  <a:lnTo>
                    <a:pt x="0" y="0"/>
                  </a:lnTo>
                  <a:lnTo>
                    <a:pt x="0" y="5480"/>
                  </a:lnTo>
                  <a:lnTo>
                    <a:pt x="4920" y="5694"/>
                  </a:lnTo>
                  <a:lnTo>
                    <a:pt x="10121" y="9639"/>
                  </a:lnTo>
                  <a:lnTo>
                    <a:pt x="15416" y="10899"/>
                  </a:lnTo>
                  <a:lnTo>
                    <a:pt x="21643" y="11908"/>
                  </a:lnTo>
                  <a:lnTo>
                    <a:pt x="49631" y="21824"/>
                  </a:lnTo>
                  <a:lnTo>
                    <a:pt x="76841" y="22799"/>
                  </a:lnTo>
                  <a:lnTo>
                    <a:pt x="10287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4" name="SMARTInkShape-470"/>
            <p:cNvSpPr/>
            <p:nvPr>
              <p:custDataLst>
                <p:tags r:id="rId132"/>
              </p:custDataLst>
            </p:nvPr>
          </p:nvSpPr>
          <p:spPr>
            <a:xfrm>
              <a:off x="2966157" y="2986491"/>
              <a:ext cx="114102" cy="153937"/>
            </a:xfrm>
            <a:custGeom>
              <a:avLst/>
              <a:gdLst/>
              <a:ahLst/>
              <a:cxnLst/>
              <a:rect l="0" t="0" r="0" b="0"/>
              <a:pathLst>
                <a:path w="114102" h="153937">
                  <a:moveTo>
                    <a:pt x="11358" y="53889"/>
                  </a:moveTo>
                  <a:lnTo>
                    <a:pt x="11358" y="53889"/>
                  </a:lnTo>
                  <a:lnTo>
                    <a:pt x="8324" y="56923"/>
                  </a:lnTo>
                  <a:lnTo>
                    <a:pt x="6834" y="60106"/>
                  </a:lnTo>
                  <a:lnTo>
                    <a:pt x="4054" y="75602"/>
                  </a:lnTo>
                  <a:lnTo>
                    <a:pt x="2679" y="77889"/>
                  </a:lnTo>
                  <a:lnTo>
                    <a:pt x="743" y="87176"/>
                  </a:lnTo>
                  <a:lnTo>
                    <a:pt x="0" y="114134"/>
                  </a:lnTo>
                  <a:lnTo>
                    <a:pt x="2983" y="126067"/>
                  </a:lnTo>
                  <a:lnTo>
                    <a:pt x="13364" y="144200"/>
                  </a:lnTo>
                  <a:lnTo>
                    <a:pt x="15870" y="146481"/>
                  </a:lnTo>
                  <a:lnTo>
                    <a:pt x="29623" y="153477"/>
                  </a:lnTo>
                  <a:lnTo>
                    <a:pt x="32424" y="153936"/>
                  </a:lnTo>
                  <a:lnTo>
                    <a:pt x="49723" y="151550"/>
                  </a:lnTo>
                  <a:lnTo>
                    <a:pt x="57196" y="147882"/>
                  </a:lnTo>
                  <a:lnTo>
                    <a:pt x="75509" y="131578"/>
                  </a:lnTo>
                  <a:lnTo>
                    <a:pt x="93804" y="103900"/>
                  </a:lnTo>
                  <a:lnTo>
                    <a:pt x="106925" y="77784"/>
                  </a:lnTo>
                  <a:lnTo>
                    <a:pt x="112064" y="59911"/>
                  </a:lnTo>
                  <a:lnTo>
                    <a:pt x="113943" y="31704"/>
                  </a:lnTo>
                  <a:lnTo>
                    <a:pt x="114101" y="22651"/>
                  </a:lnTo>
                  <a:lnTo>
                    <a:pt x="112874" y="19094"/>
                  </a:lnTo>
                  <a:lnTo>
                    <a:pt x="101342" y="6699"/>
                  </a:lnTo>
                  <a:lnTo>
                    <a:pt x="92277" y="678"/>
                  </a:lnTo>
                  <a:lnTo>
                    <a:pt x="88799" y="0"/>
                  </a:lnTo>
                  <a:lnTo>
                    <a:pt x="81548" y="940"/>
                  </a:lnTo>
                  <a:lnTo>
                    <a:pt x="55923" y="10275"/>
                  </a:lnTo>
                  <a:lnTo>
                    <a:pt x="38553" y="22296"/>
                  </a:lnTo>
                  <a:lnTo>
                    <a:pt x="24585" y="36901"/>
                  </a:lnTo>
                  <a:lnTo>
                    <a:pt x="12592" y="57355"/>
                  </a:lnTo>
                  <a:lnTo>
                    <a:pt x="11358" y="710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5" name="SMARTInkShape-471"/>
            <p:cNvSpPr/>
            <p:nvPr>
              <p:custDataLst>
                <p:tags r:id="rId133"/>
              </p:custDataLst>
            </p:nvPr>
          </p:nvSpPr>
          <p:spPr>
            <a:xfrm>
              <a:off x="3051932" y="3120390"/>
              <a:ext cx="57029" cy="120016"/>
            </a:xfrm>
            <a:custGeom>
              <a:avLst/>
              <a:gdLst/>
              <a:ahLst/>
              <a:cxnLst/>
              <a:rect l="0" t="0" r="0" b="0"/>
              <a:pathLst>
                <a:path w="57029" h="120016">
                  <a:moveTo>
                    <a:pt x="57028" y="0"/>
                  </a:moveTo>
                  <a:lnTo>
                    <a:pt x="57028" y="0"/>
                  </a:lnTo>
                  <a:lnTo>
                    <a:pt x="53994" y="3034"/>
                  </a:lnTo>
                  <a:lnTo>
                    <a:pt x="52505" y="6216"/>
                  </a:lnTo>
                  <a:lnTo>
                    <a:pt x="52107" y="7954"/>
                  </a:lnTo>
                  <a:lnTo>
                    <a:pt x="37900" y="32728"/>
                  </a:lnTo>
                  <a:lnTo>
                    <a:pt x="21621" y="60196"/>
                  </a:lnTo>
                  <a:lnTo>
                    <a:pt x="4552" y="86787"/>
                  </a:lnTo>
                  <a:lnTo>
                    <a:pt x="494" y="106530"/>
                  </a:lnTo>
                  <a:lnTo>
                    <a:pt x="0" y="115799"/>
                  </a:lnTo>
                  <a:lnTo>
                    <a:pt x="594" y="117204"/>
                  </a:lnTo>
                  <a:lnTo>
                    <a:pt x="1625" y="118141"/>
                  </a:lnTo>
                  <a:lnTo>
                    <a:pt x="4809" y="119645"/>
                  </a:lnTo>
                  <a:lnTo>
                    <a:pt x="11308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6" name="SMARTInkShape-472"/>
            <p:cNvSpPr/>
            <p:nvPr>
              <p:custDataLst>
                <p:tags r:id="rId134"/>
              </p:custDataLst>
            </p:nvPr>
          </p:nvSpPr>
          <p:spPr>
            <a:xfrm>
              <a:off x="3148965" y="2994691"/>
              <a:ext cx="131179" cy="156525"/>
            </a:xfrm>
            <a:custGeom>
              <a:avLst/>
              <a:gdLst/>
              <a:ahLst/>
              <a:cxnLst/>
              <a:rect l="0" t="0" r="0" b="0"/>
              <a:pathLst>
                <a:path w="131179" h="156525">
                  <a:moveTo>
                    <a:pt x="0" y="142844"/>
                  </a:moveTo>
                  <a:lnTo>
                    <a:pt x="0" y="142844"/>
                  </a:lnTo>
                  <a:lnTo>
                    <a:pt x="3034" y="139810"/>
                  </a:lnTo>
                  <a:lnTo>
                    <a:pt x="4523" y="136627"/>
                  </a:lnTo>
                  <a:lnTo>
                    <a:pt x="4921" y="134889"/>
                  </a:lnTo>
                  <a:lnTo>
                    <a:pt x="8514" y="129410"/>
                  </a:lnTo>
                  <a:lnTo>
                    <a:pt x="29950" y="102686"/>
                  </a:lnTo>
                  <a:lnTo>
                    <a:pt x="53249" y="75442"/>
                  </a:lnTo>
                  <a:lnTo>
                    <a:pt x="81361" y="51507"/>
                  </a:lnTo>
                  <a:lnTo>
                    <a:pt x="94168" y="40005"/>
                  </a:lnTo>
                  <a:lnTo>
                    <a:pt x="100273" y="33003"/>
                  </a:lnTo>
                  <a:lnTo>
                    <a:pt x="112846" y="21640"/>
                  </a:lnTo>
                  <a:lnTo>
                    <a:pt x="123909" y="6081"/>
                  </a:lnTo>
                  <a:lnTo>
                    <a:pt x="124516" y="4044"/>
                  </a:lnTo>
                  <a:lnTo>
                    <a:pt x="125556" y="2685"/>
                  </a:lnTo>
                  <a:lnTo>
                    <a:pt x="131178" y="75"/>
                  </a:lnTo>
                  <a:lnTo>
                    <a:pt x="128332" y="0"/>
                  </a:lnTo>
                  <a:lnTo>
                    <a:pt x="125193" y="1676"/>
                  </a:lnTo>
                  <a:lnTo>
                    <a:pt x="121681" y="5173"/>
                  </a:lnTo>
                  <a:lnTo>
                    <a:pt x="106878" y="30430"/>
                  </a:lnTo>
                  <a:lnTo>
                    <a:pt x="89310" y="58002"/>
                  </a:lnTo>
                  <a:lnTo>
                    <a:pt x="75944" y="84551"/>
                  </a:lnTo>
                  <a:lnTo>
                    <a:pt x="67001" y="108328"/>
                  </a:lnTo>
                  <a:lnTo>
                    <a:pt x="57193" y="135406"/>
                  </a:lnTo>
                  <a:lnTo>
                    <a:pt x="55274" y="139790"/>
                  </a:lnTo>
                  <a:lnTo>
                    <a:pt x="54629" y="143348"/>
                  </a:lnTo>
                  <a:lnTo>
                    <a:pt x="56692" y="155743"/>
                  </a:lnTo>
                  <a:lnTo>
                    <a:pt x="57480" y="156524"/>
                  </a:lnTo>
                  <a:lnTo>
                    <a:pt x="58640" y="156409"/>
                  </a:lnTo>
                  <a:lnTo>
                    <a:pt x="62030" y="154695"/>
                  </a:lnTo>
                  <a:lnTo>
                    <a:pt x="68580" y="1542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7" name="SMARTInkShape-473"/>
            <p:cNvSpPr/>
            <p:nvPr>
              <p:custDataLst>
                <p:tags r:id="rId135"/>
              </p:custDataLst>
            </p:nvPr>
          </p:nvSpPr>
          <p:spPr>
            <a:xfrm>
              <a:off x="3308985" y="3046171"/>
              <a:ext cx="200026" cy="147657"/>
            </a:xfrm>
            <a:custGeom>
              <a:avLst/>
              <a:gdLst/>
              <a:ahLst/>
              <a:cxnLst/>
              <a:rect l="0" t="0" r="0" b="0"/>
              <a:pathLst>
                <a:path w="200026" h="147657">
                  <a:moveTo>
                    <a:pt x="0" y="11354"/>
                  </a:moveTo>
                  <a:lnTo>
                    <a:pt x="0" y="11354"/>
                  </a:lnTo>
                  <a:lnTo>
                    <a:pt x="3034" y="11354"/>
                  </a:lnTo>
                  <a:lnTo>
                    <a:pt x="6217" y="9661"/>
                  </a:lnTo>
                  <a:lnTo>
                    <a:pt x="9748" y="7426"/>
                  </a:lnTo>
                  <a:lnTo>
                    <a:pt x="15306" y="5533"/>
                  </a:lnTo>
                  <a:lnTo>
                    <a:pt x="20975" y="1868"/>
                  </a:lnTo>
                  <a:lnTo>
                    <a:pt x="27311" y="500"/>
                  </a:lnTo>
                  <a:lnTo>
                    <a:pt x="41116" y="0"/>
                  </a:lnTo>
                  <a:lnTo>
                    <a:pt x="50424" y="2980"/>
                  </a:lnTo>
                  <a:lnTo>
                    <a:pt x="52666" y="4502"/>
                  </a:lnTo>
                  <a:lnTo>
                    <a:pt x="55157" y="7885"/>
                  </a:lnTo>
                  <a:lnTo>
                    <a:pt x="56887" y="21637"/>
                  </a:lnTo>
                  <a:lnTo>
                    <a:pt x="56975" y="23925"/>
                  </a:lnTo>
                  <a:lnTo>
                    <a:pt x="54064" y="33211"/>
                  </a:lnTo>
                  <a:lnTo>
                    <a:pt x="32728" y="59032"/>
                  </a:lnTo>
                  <a:lnTo>
                    <a:pt x="24796" y="69789"/>
                  </a:lnTo>
                  <a:lnTo>
                    <a:pt x="12753" y="81128"/>
                  </a:lnTo>
                  <a:lnTo>
                    <a:pt x="4072" y="95410"/>
                  </a:lnTo>
                  <a:lnTo>
                    <a:pt x="804" y="109826"/>
                  </a:lnTo>
                  <a:lnTo>
                    <a:pt x="106" y="121515"/>
                  </a:lnTo>
                  <a:lnTo>
                    <a:pt x="1340" y="123530"/>
                  </a:lnTo>
                  <a:lnTo>
                    <a:pt x="18638" y="137071"/>
                  </a:lnTo>
                  <a:lnTo>
                    <a:pt x="32404" y="142795"/>
                  </a:lnTo>
                  <a:lnTo>
                    <a:pt x="56778" y="147384"/>
                  </a:lnTo>
                  <a:lnTo>
                    <a:pt x="83864" y="147656"/>
                  </a:lnTo>
                  <a:lnTo>
                    <a:pt x="109911" y="143946"/>
                  </a:lnTo>
                  <a:lnTo>
                    <a:pt x="123144" y="142039"/>
                  </a:lnTo>
                  <a:lnTo>
                    <a:pt x="149128" y="129991"/>
                  </a:lnTo>
                  <a:lnTo>
                    <a:pt x="162860" y="120871"/>
                  </a:lnTo>
                  <a:lnTo>
                    <a:pt x="182752" y="96449"/>
                  </a:lnTo>
                  <a:lnTo>
                    <a:pt x="200025" y="685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8" name="SMARTInkShape-474"/>
            <p:cNvSpPr/>
            <p:nvPr>
              <p:custDataLst>
                <p:tags r:id="rId136"/>
              </p:custDataLst>
            </p:nvPr>
          </p:nvSpPr>
          <p:spPr>
            <a:xfrm>
              <a:off x="3457683" y="2920365"/>
              <a:ext cx="119857" cy="382797"/>
            </a:xfrm>
            <a:custGeom>
              <a:avLst/>
              <a:gdLst/>
              <a:ahLst/>
              <a:cxnLst/>
              <a:rect l="0" t="0" r="0" b="0"/>
              <a:pathLst>
                <a:path w="119857" h="382797">
                  <a:moveTo>
                    <a:pt x="102762" y="0"/>
                  </a:moveTo>
                  <a:lnTo>
                    <a:pt x="102762" y="0"/>
                  </a:lnTo>
                  <a:lnTo>
                    <a:pt x="107682" y="4921"/>
                  </a:lnTo>
                  <a:lnTo>
                    <a:pt x="108242" y="8514"/>
                  </a:lnTo>
                  <a:lnTo>
                    <a:pt x="108407" y="13600"/>
                  </a:lnTo>
                  <a:lnTo>
                    <a:pt x="110140" y="17263"/>
                  </a:lnTo>
                  <a:lnTo>
                    <a:pt x="111490" y="19128"/>
                  </a:lnTo>
                  <a:lnTo>
                    <a:pt x="117962" y="46700"/>
                  </a:lnTo>
                  <a:lnTo>
                    <a:pt x="119651" y="74424"/>
                  </a:lnTo>
                  <a:lnTo>
                    <a:pt x="119856" y="97815"/>
                  </a:lnTo>
                  <a:lnTo>
                    <a:pt x="118204" y="126237"/>
                  </a:lnTo>
                  <a:lnTo>
                    <a:pt x="113687" y="148740"/>
                  </a:lnTo>
                  <a:lnTo>
                    <a:pt x="108328" y="173188"/>
                  </a:lnTo>
                  <a:lnTo>
                    <a:pt x="102718" y="198846"/>
                  </a:lnTo>
                  <a:lnTo>
                    <a:pt x="95340" y="222536"/>
                  </a:lnTo>
                  <a:lnTo>
                    <a:pt x="83418" y="245641"/>
                  </a:lnTo>
                  <a:lnTo>
                    <a:pt x="69514" y="268574"/>
                  </a:lnTo>
                  <a:lnTo>
                    <a:pt x="57351" y="291456"/>
                  </a:lnTo>
                  <a:lnTo>
                    <a:pt x="41863" y="318909"/>
                  </a:lnTo>
                  <a:lnTo>
                    <a:pt x="22760" y="346772"/>
                  </a:lnTo>
                  <a:lnTo>
                    <a:pt x="2655" y="374460"/>
                  </a:lnTo>
                  <a:lnTo>
                    <a:pt x="0" y="382538"/>
                  </a:lnTo>
                  <a:lnTo>
                    <a:pt x="2958" y="382796"/>
                  </a:lnTo>
                  <a:lnTo>
                    <a:pt x="6123" y="381163"/>
                  </a:lnTo>
                  <a:lnTo>
                    <a:pt x="34182" y="3600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9" name="SMARTInkShape-475"/>
            <p:cNvSpPr/>
            <p:nvPr>
              <p:custDataLst>
                <p:tags r:id="rId137"/>
              </p:custDataLst>
            </p:nvPr>
          </p:nvSpPr>
          <p:spPr>
            <a:xfrm>
              <a:off x="3704393" y="2891790"/>
              <a:ext cx="107412" cy="217171"/>
            </a:xfrm>
            <a:custGeom>
              <a:avLst/>
              <a:gdLst/>
              <a:ahLst/>
              <a:cxnLst/>
              <a:rect l="0" t="0" r="0" b="0"/>
              <a:pathLst>
                <a:path w="107412" h="217171">
                  <a:moveTo>
                    <a:pt x="33217" y="0"/>
                  </a:moveTo>
                  <a:lnTo>
                    <a:pt x="33217" y="0"/>
                  </a:lnTo>
                  <a:lnTo>
                    <a:pt x="33217" y="5709"/>
                  </a:lnTo>
                  <a:lnTo>
                    <a:pt x="24703" y="14228"/>
                  </a:lnTo>
                  <a:lnTo>
                    <a:pt x="23083" y="19235"/>
                  </a:lnTo>
                  <a:lnTo>
                    <a:pt x="22651" y="22348"/>
                  </a:lnTo>
                  <a:lnTo>
                    <a:pt x="18784" y="29194"/>
                  </a:lnTo>
                  <a:lnTo>
                    <a:pt x="14103" y="36470"/>
                  </a:lnTo>
                  <a:lnTo>
                    <a:pt x="4359" y="64574"/>
                  </a:lnTo>
                  <a:lnTo>
                    <a:pt x="0" y="79995"/>
                  </a:lnTo>
                  <a:lnTo>
                    <a:pt x="1097" y="86565"/>
                  </a:lnTo>
                  <a:lnTo>
                    <a:pt x="6024" y="102442"/>
                  </a:lnTo>
                  <a:lnTo>
                    <a:pt x="12535" y="110405"/>
                  </a:lnTo>
                  <a:lnTo>
                    <a:pt x="16193" y="112569"/>
                  </a:lnTo>
                  <a:lnTo>
                    <a:pt x="25613" y="114707"/>
                  </a:lnTo>
                  <a:lnTo>
                    <a:pt x="29414" y="117233"/>
                  </a:lnTo>
                  <a:lnTo>
                    <a:pt x="31317" y="117525"/>
                  </a:lnTo>
                  <a:lnTo>
                    <a:pt x="33220" y="117085"/>
                  </a:lnTo>
                  <a:lnTo>
                    <a:pt x="37663" y="115538"/>
                  </a:lnTo>
                  <a:lnTo>
                    <a:pt x="50864" y="112851"/>
                  </a:lnTo>
                  <a:lnTo>
                    <a:pt x="61941" y="109849"/>
                  </a:lnTo>
                  <a:lnTo>
                    <a:pt x="68843" y="108512"/>
                  </a:lnTo>
                  <a:lnTo>
                    <a:pt x="89030" y="97039"/>
                  </a:lnTo>
                  <a:lnTo>
                    <a:pt x="93583" y="93929"/>
                  </a:lnTo>
                  <a:lnTo>
                    <a:pt x="101680" y="90238"/>
                  </a:lnTo>
                  <a:lnTo>
                    <a:pt x="107411" y="85803"/>
                  </a:lnTo>
                  <a:lnTo>
                    <a:pt x="97123" y="95478"/>
                  </a:lnTo>
                  <a:lnTo>
                    <a:pt x="69304" y="118453"/>
                  </a:lnTo>
                  <a:lnTo>
                    <a:pt x="44656" y="145921"/>
                  </a:lnTo>
                  <a:lnTo>
                    <a:pt x="28946" y="171851"/>
                  </a:lnTo>
                  <a:lnTo>
                    <a:pt x="20521" y="187020"/>
                  </a:lnTo>
                  <a:lnTo>
                    <a:pt x="14875" y="195515"/>
                  </a:lnTo>
                  <a:lnTo>
                    <a:pt x="10119" y="210523"/>
                  </a:lnTo>
                  <a:lnTo>
                    <a:pt x="4642" y="217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0" name="SMARTInkShape-476"/>
            <p:cNvSpPr/>
            <p:nvPr>
              <p:custDataLst>
                <p:tags r:id="rId138"/>
              </p:custDataLst>
            </p:nvPr>
          </p:nvSpPr>
          <p:spPr>
            <a:xfrm>
              <a:off x="3891915" y="3103245"/>
              <a:ext cx="45721" cy="159047"/>
            </a:xfrm>
            <a:custGeom>
              <a:avLst/>
              <a:gdLst/>
              <a:ahLst/>
              <a:cxnLst/>
              <a:rect l="0" t="0" r="0" b="0"/>
              <a:pathLst>
                <a:path w="45721" h="159047">
                  <a:moveTo>
                    <a:pt x="45720" y="0"/>
                  </a:moveTo>
                  <a:lnTo>
                    <a:pt x="45720" y="0"/>
                  </a:lnTo>
                  <a:lnTo>
                    <a:pt x="45720" y="3034"/>
                  </a:lnTo>
                  <a:lnTo>
                    <a:pt x="42686" y="10988"/>
                  </a:lnTo>
                  <a:lnTo>
                    <a:pt x="26640" y="38373"/>
                  </a:lnTo>
                  <a:lnTo>
                    <a:pt x="19679" y="54029"/>
                  </a:lnTo>
                  <a:lnTo>
                    <a:pt x="12805" y="81390"/>
                  </a:lnTo>
                  <a:lnTo>
                    <a:pt x="2493" y="105364"/>
                  </a:lnTo>
                  <a:lnTo>
                    <a:pt x="219" y="132181"/>
                  </a:lnTo>
                  <a:lnTo>
                    <a:pt x="1" y="159046"/>
                  </a:lnTo>
                  <a:lnTo>
                    <a:pt x="0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1" name="SMARTInkShape-477"/>
            <p:cNvSpPr/>
            <p:nvPr>
              <p:custDataLst>
                <p:tags r:id="rId139"/>
              </p:custDataLst>
            </p:nvPr>
          </p:nvSpPr>
          <p:spPr>
            <a:xfrm>
              <a:off x="3846264" y="3177540"/>
              <a:ext cx="217102" cy="20391"/>
            </a:xfrm>
            <a:custGeom>
              <a:avLst/>
              <a:gdLst/>
              <a:ahLst/>
              <a:cxnLst/>
              <a:rect l="0" t="0" r="0" b="0"/>
              <a:pathLst>
                <a:path w="217102" h="20391">
                  <a:moveTo>
                    <a:pt x="5646" y="0"/>
                  </a:moveTo>
                  <a:lnTo>
                    <a:pt x="5646" y="0"/>
                  </a:lnTo>
                  <a:lnTo>
                    <a:pt x="725" y="0"/>
                  </a:lnTo>
                  <a:lnTo>
                    <a:pt x="461" y="635"/>
                  </a:lnTo>
                  <a:lnTo>
                    <a:pt x="0" y="4920"/>
                  </a:lnTo>
                  <a:lnTo>
                    <a:pt x="612" y="5185"/>
                  </a:lnTo>
                  <a:lnTo>
                    <a:pt x="25031" y="5706"/>
                  </a:lnTo>
                  <a:lnTo>
                    <a:pt x="40600" y="7406"/>
                  </a:lnTo>
                  <a:lnTo>
                    <a:pt x="62927" y="10635"/>
                  </a:lnTo>
                  <a:lnTo>
                    <a:pt x="90245" y="11908"/>
                  </a:lnTo>
                  <a:lnTo>
                    <a:pt x="112556" y="15311"/>
                  </a:lnTo>
                  <a:lnTo>
                    <a:pt x="135889" y="16602"/>
                  </a:lnTo>
                  <a:lnTo>
                    <a:pt x="161359" y="17619"/>
                  </a:lnTo>
                  <a:lnTo>
                    <a:pt x="181535" y="20390"/>
                  </a:lnTo>
                  <a:lnTo>
                    <a:pt x="207478" y="17391"/>
                  </a:lnTo>
                  <a:lnTo>
                    <a:pt x="217101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2" name="SMARTInkShape-478"/>
            <p:cNvSpPr/>
            <p:nvPr>
              <p:custDataLst>
                <p:tags r:id="rId140"/>
              </p:custDataLst>
            </p:nvPr>
          </p:nvSpPr>
          <p:spPr>
            <a:xfrm>
              <a:off x="4143375" y="2960370"/>
              <a:ext cx="120016" cy="297181"/>
            </a:xfrm>
            <a:custGeom>
              <a:avLst/>
              <a:gdLst/>
              <a:ahLst/>
              <a:cxnLst/>
              <a:rect l="0" t="0" r="0" b="0"/>
              <a:pathLst>
                <a:path w="120016" h="297181">
                  <a:moveTo>
                    <a:pt x="120015" y="0"/>
                  </a:moveTo>
                  <a:lnTo>
                    <a:pt x="120015" y="0"/>
                  </a:lnTo>
                  <a:lnTo>
                    <a:pt x="111501" y="0"/>
                  </a:lnTo>
                  <a:lnTo>
                    <a:pt x="108188" y="1693"/>
                  </a:lnTo>
                  <a:lnTo>
                    <a:pt x="79851" y="28767"/>
                  </a:lnTo>
                  <a:lnTo>
                    <a:pt x="72954" y="36915"/>
                  </a:lnTo>
                  <a:lnTo>
                    <a:pt x="58251" y="63211"/>
                  </a:lnTo>
                  <a:lnTo>
                    <a:pt x="43656" y="86428"/>
                  </a:lnTo>
                  <a:lnTo>
                    <a:pt x="30237" y="113122"/>
                  </a:lnTo>
                  <a:lnTo>
                    <a:pt x="21283" y="139961"/>
                  </a:lnTo>
                  <a:lnTo>
                    <a:pt x="15337" y="162190"/>
                  </a:lnTo>
                  <a:lnTo>
                    <a:pt x="9554" y="187898"/>
                  </a:lnTo>
                  <a:lnTo>
                    <a:pt x="3818" y="212589"/>
                  </a:lnTo>
                  <a:lnTo>
                    <a:pt x="1131" y="235991"/>
                  </a:lnTo>
                  <a:lnTo>
                    <a:pt x="224" y="262092"/>
                  </a:lnTo>
                  <a:lnTo>
                    <a:pt x="13" y="287585"/>
                  </a:lnTo>
                  <a:lnTo>
                    <a:pt x="0" y="297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3" name="SMARTInkShape-479"/>
            <p:cNvSpPr/>
            <p:nvPr>
              <p:custDataLst>
                <p:tags r:id="rId141"/>
              </p:custDataLst>
            </p:nvPr>
          </p:nvSpPr>
          <p:spPr>
            <a:xfrm>
              <a:off x="4263390" y="3034701"/>
              <a:ext cx="171419" cy="159985"/>
            </a:xfrm>
            <a:custGeom>
              <a:avLst/>
              <a:gdLst/>
              <a:ahLst/>
              <a:cxnLst/>
              <a:rect l="0" t="0" r="0" b="0"/>
              <a:pathLst>
                <a:path w="171419" h="159985">
                  <a:moveTo>
                    <a:pt x="0" y="131409"/>
                  </a:moveTo>
                  <a:lnTo>
                    <a:pt x="0" y="131409"/>
                  </a:lnTo>
                  <a:lnTo>
                    <a:pt x="4921" y="131409"/>
                  </a:lnTo>
                  <a:lnTo>
                    <a:pt x="13600" y="123454"/>
                  </a:lnTo>
                  <a:lnTo>
                    <a:pt x="31248" y="101321"/>
                  </a:lnTo>
                  <a:lnTo>
                    <a:pt x="57195" y="79607"/>
                  </a:lnTo>
                  <a:lnTo>
                    <a:pt x="65425" y="72826"/>
                  </a:lnTo>
                  <a:lnTo>
                    <a:pt x="92817" y="54665"/>
                  </a:lnTo>
                  <a:lnTo>
                    <a:pt x="105253" y="44253"/>
                  </a:lnTo>
                  <a:lnTo>
                    <a:pt x="132806" y="26725"/>
                  </a:lnTo>
                  <a:lnTo>
                    <a:pt x="160775" y="4646"/>
                  </a:lnTo>
                  <a:lnTo>
                    <a:pt x="165224" y="2045"/>
                  </a:lnTo>
                  <a:lnTo>
                    <a:pt x="171342" y="0"/>
                  </a:lnTo>
                  <a:lnTo>
                    <a:pt x="171418" y="3008"/>
                  </a:lnTo>
                  <a:lnTo>
                    <a:pt x="169743" y="6185"/>
                  </a:lnTo>
                  <a:lnTo>
                    <a:pt x="152216" y="31322"/>
                  </a:lnTo>
                  <a:lnTo>
                    <a:pt x="138163" y="57480"/>
                  </a:lnTo>
                  <a:lnTo>
                    <a:pt x="124420" y="85737"/>
                  </a:lnTo>
                  <a:lnTo>
                    <a:pt x="111070" y="114270"/>
                  </a:lnTo>
                  <a:lnTo>
                    <a:pt x="101041" y="139806"/>
                  </a:lnTo>
                  <a:lnTo>
                    <a:pt x="97496" y="152706"/>
                  </a:lnTo>
                  <a:lnTo>
                    <a:pt x="97155" y="1599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4" name="SMARTInkShape-480"/>
            <p:cNvSpPr/>
            <p:nvPr>
              <p:custDataLst>
                <p:tags r:id="rId142"/>
              </p:custDataLst>
            </p:nvPr>
          </p:nvSpPr>
          <p:spPr>
            <a:xfrm>
              <a:off x="4480560" y="3080385"/>
              <a:ext cx="91441" cy="119673"/>
            </a:xfrm>
            <a:custGeom>
              <a:avLst/>
              <a:gdLst/>
              <a:ahLst/>
              <a:cxnLst/>
              <a:rect l="0" t="0" r="0" b="0"/>
              <a:pathLst>
                <a:path w="91441" h="119673">
                  <a:moveTo>
                    <a:pt x="51435" y="0"/>
                  </a:moveTo>
                  <a:lnTo>
                    <a:pt x="51435" y="0"/>
                  </a:lnTo>
                  <a:lnTo>
                    <a:pt x="51435" y="13600"/>
                  </a:lnTo>
                  <a:lnTo>
                    <a:pt x="49741" y="17263"/>
                  </a:lnTo>
                  <a:lnTo>
                    <a:pt x="35494" y="42138"/>
                  </a:lnTo>
                  <a:lnTo>
                    <a:pt x="17494" y="68593"/>
                  </a:lnTo>
                  <a:lnTo>
                    <a:pt x="8301" y="87632"/>
                  </a:lnTo>
                  <a:lnTo>
                    <a:pt x="4533" y="101177"/>
                  </a:lnTo>
                  <a:lnTo>
                    <a:pt x="2014" y="105927"/>
                  </a:lnTo>
                  <a:lnTo>
                    <a:pt x="398" y="114151"/>
                  </a:lnTo>
                  <a:lnTo>
                    <a:pt x="23" y="119672"/>
                  </a:lnTo>
                  <a:lnTo>
                    <a:pt x="0" y="102820"/>
                  </a:lnTo>
                  <a:lnTo>
                    <a:pt x="1694" y="97980"/>
                  </a:lnTo>
                  <a:lnTo>
                    <a:pt x="3928" y="93711"/>
                  </a:lnTo>
                  <a:lnTo>
                    <a:pt x="5362" y="85797"/>
                  </a:lnTo>
                  <a:lnTo>
                    <a:pt x="5645" y="78119"/>
                  </a:lnTo>
                  <a:lnTo>
                    <a:pt x="5034" y="76844"/>
                  </a:lnTo>
                  <a:lnTo>
                    <a:pt x="3991" y="75995"/>
                  </a:lnTo>
                  <a:lnTo>
                    <a:pt x="234" y="74394"/>
                  </a:lnTo>
                  <a:lnTo>
                    <a:pt x="46" y="71022"/>
                  </a:lnTo>
                  <a:lnTo>
                    <a:pt x="20" y="72417"/>
                  </a:lnTo>
                  <a:lnTo>
                    <a:pt x="649" y="73043"/>
                  </a:lnTo>
                  <a:lnTo>
                    <a:pt x="4922" y="74130"/>
                  </a:lnTo>
                  <a:lnTo>
                    <a:pt x="8514" y="74246"/>
                  </a:lnTo>
                  <a:lnTo>
                    <a:pt x="11827" y="75967"/>
                  </a:lnTo>
                  <a:lnTo>
                    <a:pt x="13600" y="77314"/>
                  </a:lnTo>
                  <a:lnTo>
                    <a:pt x="18956" y="78812"/>
                  </a:lnTo>
                  <a:lnTo>
                    <a:pt x="46438" y="79963"/>
                  </a:lnTo>
                  <a:lnTo>
                    <a:pt x="70381" y="79371"/>
                  </a:lnTo>
                  <a:lnTo>
                    <a:pt x="91440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5" name="SMARTInkShape-481"/>
            <p:cNvSpPr/>
            <p:nvPr>
              <p:custDataLst>
                <p:tags r:id="rId143"/>
              </p:custDataLst>
            </p:nvPr>
          </p:nvSpPr>
          <p:spPr>
            <a:xfrm>
              <a:off x="4589168" y="3047177"/>
              <a:ext cx="96847" cy="135973"/>
            </a:xfrm>
            <a:custGeom>
              <a:avLst/>
              <a:gdLst/>
              <a:ahLst/>
              <a:cxnLst/>
              <a:rect l="0" t="0" r="0" b="0"/>
              <a:pathLst>
                <a:path w="96847" h="135973">
                  <a:moveTo>
                    <a:pt x="28552" y="33208"/>
                  </a:moveTo>
                  <a:lnTo>
                    <a:pt x="28552" y="33208"/>
                  </a:lnTo>
                  <a:lnTo>
                    <a:pt x="23072" y="33208"/>
                  </a:lnTo>
                  <a:lnTo>
                    <a:pt x="22907" y="36242"/>
                  </a:lnTo>
                  <a:lnTo>
                    <a:pt x="22249" y="37135"/>
                  </a:lnTo>
                  <a:lnTo>
                    <a:pt x="19824" y="38128"/>
                  </a:lnTo>
                  <a:lnTo>
                    <a:pt x="18923" y="39663"/>
                  </a:lnTo>
                  <a:lnTo>
                    <a:pt x="17021" y="47256"/>
                  </a:lnTo>
                  <a:lnTo>
                    <a:pt x="7268" y="66236"/>
                  </a:lnTo>
                  <a:lnTo>
                    <a:pt x="568" y="92437"/>
                  </a:lnTo>
                  <a:lnTo>
                    <a:pt x="0" y="117829"/>
                  </a:lnTo>
                  <a:lnTo>
                    <a:pt x="1680" y="123310"/>
                  </a:lnTo>
                  <a:lnTo>
                    <a:pt x="3909" y="127864"/>
                  </a:lnTo>
                  <a:lnTo>
                    <a:pt x="4900" y="132004"/>
                  </a:lnTo>
                  <a:lnTo>
                    <a:pt x="6434" y="133362"/>
                  </a:lnTo>
                  <a:lnTo>
                    <a:pt x="14025" y="135273"/>
                  </a:lnTo>
                  <a:lnTo>
                    <a:pt x="24585" y="135972"/>
                  </a:lnTo>
                  <a:lnTo>
                    <a:pt x="28482" y="134338"/>
                  </a:lnTo>
                  <a:lnTo>
                    <a:pt x="36158" y="128114"/>
                  </a:lnTo>
                  <a:lnTo>
                    <a:pt x="47389" y="114364"/>
                  </a:lnTo>
                  <a:lnTo>
                    <a:pt x="54069" y="108647"/>
                  </a:lnTo>
                  <a:lnTo>
                    <a:pt x="69432" y="87075"/>
                  </a:lnTo>
                  <a:lnTo>
                    <a:pt x="84835" y="58814"/>
                  </a:lnTo>
                  <a:lnTo>
                    <a:pt x="88492" y="50727"/>
                  </a:lnTo>
                  <a:lnTo>
                    <a:pt x="96488" y="23815"/>
                  </a:lnTo>
                  <a:lnTo>
                    <a:pt x="96846" y="17180"/>
                  </a:lnTo>
                  <a:lnTo>
                    <a:pt x="96306" y="14903"/>
                  </a:lnTo>
                  <a:lnTo>
                    <a:pt x="95311" y="13384"/>
                  </a:lnTo>
                  <a:lnTo>
                    <a:pt x="94013" y="12372"/>
                  </a:lnTo>
                  <a:lnTo>
                    <a:pt x="92571" y="9554"/>
                  </a:lnTo>
                  <a:lnTo>
                    <a:pt x="92187" y="7914"/>
                  </a:lnTo>
                  <a:lnTo>
                    <a:pt x="88611" y="2571"/>
                  </a:lnTo>
                  <a:lnTo>
                    <a:pt x="85301" y="541"/>
                  </a:lnTo>
                  <a:lnTo>
                    <a:pt x="83530" y="0"/>
                  </a:lnTo>
                  <a:lnTo>
                    <a:pt x="81714" y="275"/>
                  </a:lnTo>
                  <a:lnTo>
                    <a:pt x="64023" y="10539"/>
                  </a:lnTo>
                  <a:lnTo>
                    <a:pt x="46992" y="23488"/>
                  </a:lnTo>
                  <a:lnTo>
                    <a:pt x="31142" y="51054"/>
                  </a:lnTo>
                  <a:lnTo>
                    <a:pt x="29319" y="55218"/>
                  </a:lnTo>
                  <a:lnTo>
                    <a:pt x="28552" y="617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6" name="SMARTInkShape-482"/>
            <p:cNvSpPr/>
            <p:nvPr>
              <p:custDataLst>
                <p:tags r:id="rId144"/>
              </p:custDataLst>
            </p:nvPr>
          </p:nvSpPr>
          <p:spPr>
            <a:xfrm>
              <a:off x="4657734" y="3057529"/>
              <a:ext cx="147756" cy="165625"/>
            </a:xfrm>
            <a:custGeom>
              <a:avLst/>
              <a:gdLst/>
              <a:ahLst/>
              <a:cxnLst/>
              <a:rect l="0" t="0" r="0" b="0"/>
              <a:pathLst>
                <a:path w="147756" h="165625">
                  <a:moveTo>
                    <a:pt x="28566" y="91436"/>
                  </a:moveTo>
                  <a:lnTo>
                    <a:pt x="28566" y="91436"/>
                  </a:lnTo>
                  <a:lnTo>
                    <a:pt x="25532" y="91436"/>
                  </a:lnTo>
                  <a:lnTo>
                    <a:pt x="24638" y="92071"/>
                  </a:lnTo>
                  <a:lnTo>
                    <a:pt x="24042" y="93129"/>
                  </a:lnTo>
                  <a:lnTo>
                    <a:pt x="14917" y="118470"/>
                  </a:lnTo>
                  <a:lnTo>
                    <a:pt x="2513" y="139612"/>
                  </a:lnTo>
                  <a:lnTo>
                    <a:pt x="0" y="165369"/>
                  </a:lnTo>
                  <a:lnTo>
                    <a:pt x="3027" y="165624"/>
                  </a:lnTo>
                  <a:lnTo>
                    <a:pt x="6209" y="163990"/>
                  </a:lnTo>
                  <a:lnTo>
                    <a:pt x="7946" y="162665"/>
                  </a:lnTo>
                  <a:lnTo>
                    <a:pt x="9877" y="159500"/>
                  </a:lnTo>
                  <a:lnTo>
                    <a:pt x="10392" y="157767"/>
                  </a:lnTo>
                  <a:lnTo>
                    <a:pt x="34208" y="129848"/>
                  </a:lnTo>
                  <a:lnTo>
                    <a:pt x="41887" y="118920"/>
                  </a:lnTo>
                  <a:lnTo>
                    <a:pt x="52811" y="110647"/>
                  </a:lnTo>
                  <a:lnTo>
                    <a:pt x="56493" y="105454"/>
                  </a:lnTo>
                  <a:lnTo>
                    <a:pt x="59604" y="104016"/>
                  </a:lnTo>
                  <a:lnTo>
                    <a:pt x="60688" y="102997"/>
                  </a:lnTo>
                  <a:lnTo>
                    <a:pt x="67253" y="91332"/>
                  </a:lnTo>
                  <a:lnTo>
                    <a:pt x="67692" y="89462"/>
                  </a:lnTo>
                  <a:lnTo>
                    <a:pt x="87462" y="61984"/>
                  </a:lnTo>
                  <a:lnTo>
                    <a:pt x="109910" y="34177"/>
                  </a:lnTo>
                  <a:lnTo>
                    <a:pt x="120401" y="24517"/>
                  </a:lnTo>
                  <a:lnTo>
                    <a:pt x="132290" y="15564"/>
                  </a:lnTo>
                  <a:lnTo>
                    <a:pt x="142504" y="574"/>
                  </a:lnTo>
                  <a:lnTo>
                    <a:pt x="147755" y="47"/>
                  </a:lnTo>
                  <a:lnTo>
                    <a:pt x="143588" y="0"/>
                  </a:lnTo>
                  <a:lnTo>
                    <a:pt x="134975" y="7951"/>
                  </a:lnTo>
                  <a:lnTo>
                    <a:pt x="119995" y="34447"/>
                  </a:lnTo>
                  <a:lnTo>
                    <a:pt x="109844" y="56650"/>
                  </a:lnTo>
                  <a:lnTo>
                    <a:pt x="101473" y="66665"/>
                  </a:lnTo>
                  <a:lnTo>
                    <a:pt x="94614" y="84779"/>
                  </a:lnTo>
                  <a:lnTo>
                    <a:pt x="88353" y="95179"/>
                  </a:lnTo>
                  <a:lnTo>
                    <a:pt x="86237" y="104381"/>
                  </a:lnTo>
                  <a:lnTo>
                    <a:pt x="85720" y="114194"/>
                  </a:lnTo>
                  <a:lnTo>
                    <a:pt x="91431" y="1085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7" name="SMARTInkShape-483"/>
            <p:cNvSpPr/>
            <p:nvPr>
              <p:custDataLst>
                <p:tags r:id="rId145"/>
              </p:custDataLst>
            </p:nvPr>
          </p:nvSpPr>
          <p:spPr>
            <a:xfrm>
              <a:off x="4789170" y="3086107"/>
              <a:ext cx="97156" cy="119910"/>
            </a:xfrm>
            <a:custGeom>
              <a:avLst/>
              <a:gdLst/>
              <a:ahLst/>
              <a:cxnLst/>
              <a:rect l="0" t="0" r="0" b="0"/>
              <a:pathLst>
                <a:path w="97156" h="119910">
                  <a:moveTo>
                    <a:pt x="0" y="34283"/>
                  </a:moveTo>
                  <a:lnTo>
                    <a:pt x="0" y="34283"/>
                  </a:lnTo>
                  <a:lnTo>
                    <a:pt x="0" y="31249"/>
                  </a:lnTo>
                  <a:lnTo>
                    <a:pt x="635" y="30355"/>
                  </a:lnTo>
                  <a:lnTo>
                    <a:pt x="1693" y="29759"/>
                  </a:lnTo>
                  <a:lnTo>
                    <a:pt x="3034" y="29362"/>
                  </a:lnTo>
                  <a:lnTo>
                    <a:pt x="6217" y="25534"/>
                  </a:lnTo>
                  <a:lnTo>
                    <a:pt x="19854" y="8770"/>
                  </a:lnTo>
                  <a:lnTo>
                    <a:pt x="23217" y="7069"/>
                  </a:lnTo>
                  <a:lnTo>
                    <a:pt x="25003" y="6615"/>
                  </a:lnTo>
                  <a:lnTo>
                    <a:pt x="34322" y="1304"/>
                  </a:lnTo>
                  <a:lnTo>
                    <a:pt x="50542" y="0"/>
                  </a:lnTo>
                  <a:lnTo>
                    <a:pt x="50840" y="632"/>
                  </a:lnTo>
                  <a:lnTo>
                    <a:pt x="51428" y="13593"/>
                  </a:lnTo>
                  <a:lnTo>
                    <a:pt x="49739" y="17256"/>
                  </a:lnTo>
                  <a:lnTo>
                    <a:pt x="28562" y="45609"/>
                  </a:lnTo>
                  <a:lnTo>
                    <a:pt x="26661" y="47549"/>
                  </a:lnTo>
                  <a:lnTo>
                    <a:pt x="24549" y="53090"/>
                  </a:lnTo>
                  <a:lnTo>
                    <a:pt x="22976" y="59152"/>
                  </a:lnTo>
                  <a:lnTo>
                    <a:pt x="18485" y="68217"/>
                  </a:lnTo>
                  <a:lnTo>
                    <a:pt x="17168" y="87617"/>
                  </a:lnTo>
                  <a:lnTo>
                    <a:pt x="18849" y="91430"/>
                  </a:lnTo>
                  <a:lnTo>
                    <a:pt x="21077" y="95241"/>
                  </a:lnTo>
                  <a:lnTo>
                    <a:pt x="22967" y="100957"/>
                  </a:lnTo>
                  <a:lnTo>
                    <a:pt x="25659" y="104768"/>
                  </a:lnTo>
                  <a:lnTo>
                    <a:pt x="41194" y="116198"/>
                  </a:lnTo>
                  <a:lnTo>
                    <a:pt x="47094" y="118314"/>
                  </a:lnTo>
                  <a:lnTo>
                    <a:pt x="67550" y="119909"/>
                  </a:lnTo>
                  <a:lnTo>
                    <a:pt x="86578" y="115079"/>
                  </a:lnTo>
                  <a:lnTo>
                    <a:pt x="88199" y="114182"/>
                  </a:lnTo>
                  <a:lnTo>
                    <a:pt x="89280" y="112949"/>
                  </a:lnTo>
                  <a:lnTo>
                    <a:pt x="92493" y="108180"/>
                  </a:lnTo>
                  <a:lnTo>
                    <a:pt x="96234" y="103913"/>
                  </a:lnTo>
                  <a:lnTo>
                    <a:pt x="97155" y="971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8" name="SMARTInkShape-484"/>
            <p:cNvSpPr/>
            <p:nvPr>
              <p:custDataLst>
                <p:tags r:id="rId146"/>
              </p:custDataLst>
            </p:nvPr>
          </p:nvSpPr>
          <p:spPr>
            <a:xfrm>
              <a:off x="4863472" y="3023235"/>
              <a:ext cx="51408" cy="228506"/>
            </a:xfrm>
            <a:custGeom>
              <a:avLst/>
              <a:gdLst/>
              <a:ahLst/>
              <a:cxnLst/>
              <a:rect l="0" t="0" r="0" b="0"/>
              <a:pathLst>
                <a:path w="51408" h="228506">
                  <a:moveTo>
                    <a:pt x="45713" y="0"/>
                  </a:moveTo>
                  <a:lnTo>
                    <a:pt x="45713" y="0"/>
                  </a:lnTo>
                  <a:lnTo>
                    <a:pt x="45713" y="7954"/>
                  </a:lnTo>
                  <a:lnTo>
                    <a:pt x="47407" y="11578"/>
                  </a:lnTo>
                  <a:lnTo>
                    <a:pt x="49641" y="15306"/>
                  </a:lnTo>
                  <a:lnTo>
                    <a:pt x="50899" y="21609"/>
                  </a:lnTo>
                  <a:lnTo>
                    <a:pt x="51407" y="49630"/>
                  </a:lnTo>
                  <a:lnTo>
                    <a:pt x="50789" y="64790"/>
                  </a:lnTo>
                  <a:lnTo>
                    <a:pt x="45607" y="91559"/>
                  </a:lnTo>
                  <a:lnTo>
                    <a:pt x="39939" y="119976"/>
                  </a:lnTo>
                  <a:lnTo>
                    <a:pt x="30301" y="148537"/>
                  </a:lnTo>
                  <a:lnTo>
                    <a:pt x="24512" y="165348"/>
                  </a:lnTo>
                  <a:lnTo>
                    <a:pt x="21652" y="177050"/>
                  </a:lnTo>
                  <a:lnTo>
                    <a:pt x="11318" y="198321"/>
                  </a:lnTo>
                  <a:lnTo>
                    <a:pt x="9448" y="200794"/>
                  </a:lnTo>
                  <a:lnTo>
                    <a:pt x="7370" y="206928"/>
                  </a:lnTo>
                  <a:lnTo>
                    <a:pt x="6816" y="210342"/>
                  </a:lnTo>
                  <a:lnTo>
                    <a:pt x="5811" y="212618"/>
                  </a:lnTo>
                  <a:lnTo>
                    <a:pt x="4507" y="214135"/>
                  </a:lnTo>
                  <a:lnTo>
                    <a:pt x="3002" y="215147"/>
                  </a:lnTo>
                  <a:lnTo>
                    <a:pt x="1999" y="216456"/>
                  </a:lnTo>
                  <a:lnTo>
                    <a:pt x="885" y="219604"/>
                  </a:lnTo>
                  <a:lnTo>
                    <a:pt x="0" y="228505"/>
                  </a:lnTo>
                  <a:lnTo>
                    <a:pt x="4557" y="223383"/>
                  </a:lnTo>
                  <a:lnTo>
                    <a:pt x="22853" y="194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9" name="SMARTInkShape-485"/>
            <p:cNvSpPr/>
            <p:nvPr>
              <p:custDataLst>
                <p:tags r:id="rId147"/>
              </p:custDataLst>
            </p:nvPr>
          </p:nvSpPr>
          <p:spPr>
            <a:xfrm>
              <a:off x="4960620" y="2971800"/>
              <a:ext cx="51423" cy="136919"/>
            </a:xfrm>
            <a:custGeom>
              <a:avLst/>
              <a:gdLst/>
              <a:ahLst/>
              <a:cxnLst/>
              <a:rect l="0" t="0" r="0" b="0"/>
              <a:pathLst>
                <a:path w="51423" h="136919">
                  <a:moveTo>
                    <a:pt x="45720" y="0"/>
                  </a:moveTo>
                  <a:lnTo>
                    <a:pt x="45720" y="0"/>
                  </a:lnTo>
                  <a:lnTo>
                    <a:pt x="40799" y="4921"/>
                  </a:lnTo>
                  <a:lnTo>
                    <a:pt x="39527" y="10121"/>
                  </a:lnTo>
                  <a:lnTo>
                    <a:pt x="36124" y="15417"/>
                  </a:lnTo>
                  <a:lnTo>
                    <a:pt x="29889" y="30613"/>
                  </a:lnTo>
                  <a:lnTo>
                    <a:pt x="23911" y="38643"/>
                  </a:lnTo>
                  <a:lnTo>
                    <a:pt x="22862" y="45704"/>
                  </a:lnTo>
                  <a:lnTo>
                    <a:pt x="22860" y="45720"/>
                  </a:lnTo>
                  <a:lnTo>
                    <a:pt x="36459" y="45720"/>
                  </a:lnTo>
                  <a:lnTo>
                    <a:pt x="37641" y="46355"/>
                  </a:lnTo>
                  <a:lnTo>
                    <a:pt x="38430" y="47413"/>
                  </a:lnTo>
                  <a:lnTo>
                    <a:pt x="39940" y="50282"/>
                  </a:lnTo>
                  <a:lnTo>
                    <a:pt x="49056" y="61026"/>
                  </a:lnTo>
                  <a:lnTo>
                    <a:pt x="50731" y="66694"/>
                  </a:lnTo>
                  <a:lnTo>
                    <a:pt x="51422" y="92781"/>
                  </a:lnTo>
                  <a:lnTo>
                    <a:pt x="50794" y="99021"/>
                  </a:lnTo>
                  <a:lnTo>
                    <a:pt x="44379" y="114186"/>
                  </a:lnTo>
                  <a:lnTo>
                    <a:pt x="41949" y="118059"/>
                  </a:lnTo>
                  <a:lnTo>
                    <a:pt x="40869" y="121898"/>
                  </a:lnTo>
                  <a:lnTo>
                    <a:pt x="39946" y="123175"/>
                  </a:lnTo>
                  <a:lnTo>
                    <a:pt x="38697" y="124027"/>
                  </a:lnTo>
                  <a:lnTo>
                    <a:pt x="37227" y="124594"/>
                  </a:lnTo>
                  <a:lnTo>
                    <a:pt x="36248" y="125608"/>
                  </a:lnTo>
                  <a:lnTo>
                    <a:pt x="35160" y="128427"/>
                  </a:lnTo>
                  <a:lnTo>
                    <a:pt x="34235" y="129433"/>
                  </a:lnTo>
                  <a:lnTo>
                    <a:pt x="28520" y="131903"/>
                  </a:lnTo>
                  <a:lnTo>
                    <a:pt x="23730" y="136342"/>
                  </a:lnTo>
                  <a:lnTo>
                    <a:pt x="20084" y="136918"/>
                  </a:lnTo>
                  <a:lnTo>
                    <a:pt x="19105" y="136363"/>
                  </a:lnTo>
                  <a:lnTo>
                    <a:pt x="18451" y="135359"/>
                  </a:lnTo>
                  <a:lnTo>
                    <a:pt x="18016" y="134054"/>
                  </a:lnTo>
                  <a:lnTo>
                    <a:pt x="17090" y="133184"/>
                  </a:lnTo>
                  <a:lnTo>
                    <a:pt x="14369" y="132218"/>
                  </a:lnTo>
                  <a:lnTo>
                    <a:pt x="7448" y="130963"/>
                  </a:lnTo>
                  <a:lnTo>
                    <a:pt x="3734" y="128479"/>
                  </a:lnTo>
                  <a:lnTo>
                    <a:pt x="1660" y="125258"/>
                  </a:lnTo>
                  <a:lnTo>
                    <a:pt x="328" y="118017"/>
                  </a:lnTo>
                  <a:lnTo>
                    <a:pt x="2" y="91079"/>
                  </a:lnTo>
                  <a:lnTo>
                    <a:pt x="0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0" name="SMARTInkShape-486"/>
            <p:cNvSpPr/>
            <p:nvPr>
              <p:custDataLst>
                <p:tags r:id="rId148"/>
              </p:custDataLst>
            </p:nvPr>
          </p:nvSpPr>
          <p:spPr>
            <a:xfrm>
              <a:off x="5006340" y="2954655"/>
              <a:ext cx="68581" cy="5716"/>
            </a:xfrm>
            <a:custGeom>
              <a:avLst/>
              <a:gdLst/>
              <a:ahLst/>
              <a:cxnLst/>
              <a:rect l="0" t="0" r="0" b="0"/>
              <a:pathLst>
                <a:path w="68581" h="5716">
                  <a:moveTo>
                    <a:pt x="0" y="0"/>
                  </a:moveTo>
                  <a:lnTo>
                    <a:pt x="0" y="0"/>
                  </a:lnTo>
                  <a:lnTo>
                    <a:pt x="26837" y="0"/>
                  </a:lnTo>
                  <a:lnTo>
                    <a:pt x="36809" y="635"/>
                  </a:lnTo>
                  <a:lnTo>
                    <a:pt x="55710" y="5479"/>
                  </a:lnTo>
                  <a:lnTo>
                    <a:pt x="6858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1" name="SMARTInkShape-487"/>
            <p:cNvSpPr/>
            <p:nvPr>
              <p:custDataLst>
                <p:tags r:id="rId149"/>
              </p:custDataLst>
            </p:nvPr>
          </p:nvSpPr>
          <p:spPr>
            <a:xfrm>
              <a:off x="5006340" y="2908935"/>
              <a:ext cx="159214" cy="422911"/>
            </a:xfrm>
            <a:custGeom>
              <a:avLst/>
              <a:gdLst/>
              <a:ahLst/>
              <a:cxnLst/>
              <a:rect l="0" t="0" r="0" b="0"/>
              <a:pathLst>
                <a:path w="159214" h="422911">
                  <a:moveTo>
                    <a:pt x="142875" y="0"/>
                  </a:moveTo>
                  <a:lnTo>
                    <a:pt x="142875" y="0"/>
                  </a:lnTo>
                  <a:lnTo>
                    <a:pt x="142875" y="3034"/>
                  </a:lnTo>
                  <a:lnTo>
                    <a:pt x="144568" y="6217"/>
                  </a:lnTo>
                  <a:lnTo>
                    <a:pt x="146802" y="9748"/>
                  </a:lnTo>
                  <a:lnTo>
                    <a:pt x="153009" y="30783"/>
                  </a:lnTo>
                  <a:lnTo>
                    <a:pt x="155614" y="44681"/>
                  </a:lnTo>
                  <a:lnTo>
                    <a:pt x="158714" y="58535"/>
                  </a:lnTo>
                  <a:lnTo>
                    <a:pt x="159213" y="81980"/>
                  </a:lnTo>
                  <a:lnTo>
                    <a:pt x="155077" y="108844"/>
                  </a:lnTo>
                  <a:lnTo>
                    <a:pt x="149895" y="132131"/>
                  </a:lnTo>
                  <a:lnTo>
                    <a:pt x="142757" y="158839"/>
                  </a:lnTo>
                  <a:lnTo>
                    <a:pt x="135231" y="182647"/>
                  </a:lnTo>
                  <a:lnTo>
                    <a:pt x="127630" y="209622"/>
                  </a:lnTo>
                  <a:lnTo>
                    <a:pt x="118321" y="233953"/>
                  </a:lnTo>
                  <a:lnTo>
                    <a:pt x="104440" y="257104"/>
                  </a:lnTo>
                  <a:lnTo>
                    <a:pt x="93396" y="280021"/>
                  </a:lnTo>
                  <a:lnTo>
                    <a:pt x="79644" y="302892"/>
                  </a:lnTo>
                  <a:lnTo>
                    <a:pt x="60912" y="327542"/>
                  </a:lnTo>
                  <a:lnTo>
                    <a:pt x="42023" y="355639"/>
                  </a:lnTo>
                  <a:lnTo>
                    <a:pt x="21219" y="383658"/>
                  </a:lnTo>
                  <a:lnTo>
                    <a:pt x="9548" y="399173"/>
                  </a:lnTo>
                  <a:lnTo>
                    <a:pt x="5304" y="411200"/>
                  </a:lnTo>
                  <a:lnTo>
                    <a:pt x="1854" y="415771"/>
                  </a:lnTo>
                  <a:lnTo>
                    <a:pt x="0" y="422910"/>
                  </a:lnTo>
                  <a:lnTo>
                    <a:pt x="0" y="417430"/>
                  </a:lnTo>
                  <a:lnTo>
                    <a:pt x="5715" y="411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38" name="SMARTInkShape-Group67"/>
          <p:cNvGrpSpPr/>
          <p:nvPr/>
        </p:nvGrpSpPr>
        <p:grpSpPr>
          <a:xfrm>
            <a:off x="4263460" y="2474595"/>
            <a:ext cx="2240202" cy="411451"/>
            <a:chOff x="4263460" y="2474595"/>
            <a:chExt cx="2240202" cy="411451"/>
          </a:xfrm>
        </p:grpSpPr>
        <p:sp>
          <p:nvSpPr>
            <p:cNvPr id="513" name="SMARTInkShape-488"/>
            <p:cNvSpPr/>
            <p:nvPr>
              <p:custDataLst>
                <p:tags r:id="rId101"/>
              </p:custDataLst>
            </p:nvPr>
          </p:nvSpPr>
          <p:spPr>
            <a:xfrm>
              <a:off x="4286250" y="2680356"/>
              <a:ext cx="39985" cy="165708"/>
            </a:xfrm>
            <a:custGeom>
              <a:avLst/>
              <a:gdLst/>
              <a:ahLst/>
              <a:cxnLst/>
              <a:rect l="0" t="0" r="0" b="0"/>
              <a:pathLst>
                <a:path w="39985" h="165708">
                  <a:moveTo>
                    <a:pt x="28575" y="5694"/>
                  </a:moveTo>
                  <a:lnTo>
                    <a:pt x="28575" y="5694"/>
                  </a:lnTo>
                  <a:lnTo>
                    <a:pt x="28575" y="2660"/>
                  </a:lnTo>
                  <a:lnTo>
                    <a:pt x="29210" y="1766"/>
                  </a:lnTo>
                  <a:lnTo>
                    <a:pt x="30268" y="1170"/>
                  </a:lnTo>
                  <a:lnTo>
                    <a:pt x="34220" y="0"/>
                  </a:lnTo>
                  <a:lnTo>
                    <a:pt x="39204" y="4901"/>
                  </a:lnTo>
                  <a:lnTo>
                    <a:pt x="39935" y="10545"/>
                  </a:lnTo>
                  <a:lnTo>
                    <a:pt x="39984" y="17221"/>
                  </a:lnTo>
                  <a:lnTo>
                    <a:pt x="38302" y="22035"/>
                  </a:lnTo>
                  <a:lnTo>
                    <a:pt x="36965" y="24208"/>
                  </a:lnTo>
                  <a:lnTo>
                    <a:pt x="29871" y="51542"/>
                  </a:lnTo>
                  <a:lnTo>
                    <a:pt x="27265" y="62882"/>
                  </a:lnTo>
                  <a:lnTo>
                    <a:pt x="15163" y="89516"/>
                  </a:lnTo>
                  <a:lnTo>
                    <a:pt x="7721" y="116184"/>
                  </a:lnTo>
                  <a:lnTo>
                    <a:pt x="5793" y="143630"/>
                  </a:lnTo>
                  <a:lnTo>
                    <a:pt x="4056" y="148067"/>
                  </a:lnTo>
                  <a:lnTo>
                    <a:pt x="1803" y="152156"/>
                  </a:lnTo>
                  <a:lnTo>
                    <a:pt x="158" y="159862"/>
                  </a:lnTo>
                  <a:lnTo>
                    <a:pt x="6" y="165449"/>
                  </a:lnTo>
                  <a:lnTo>
                    <a:pt x="5480" y="165707"/>
                  </a:lnTo>
                  <a:lnTo>
                    <a:pt x="5713" y="144189"/>
                  </a:lnTo>
                  <a:lnTo>
                    <a:pt x="0" y="137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4" name="SMARTInkShape-489"/>
            <p:cNvSpPr/>
            <p:nvPr>
              <p:custDataLst>
                <p:tags r:id="rId102"/>
              </p:custDataLst>
            </p:nvPr>
          </p:nvSpPr>
          <p:spPr>
            <a:xfrm>
              <a:off x="4263460" y="2737485"/>
              <a:ext cx="102801" cy="11361"/>
            </a:xfrm>
            <a:custGeom>
              <a:avLst/>
              <a:gdLst/>
              <a:ahLst/>
              <a:cxnLst/>
              <a:rect l="0" t="0" r="0" b="0"/>
              <a:pathLst>
                <a:path w="102801" h="11361">
                  <a:moveTo>
                    <a:pt x="5645" y="0"/>
                  </a:moveTo>
                  <a:lnTo>
                    <a:pt x="5645" y="0"/>
                  </a:lnTo>
                  <a:lnTo>
                    <a:pt x="0" y="5645"/>
                  </a:lnTo>
                  <a:lnTo>
                    <a:pt x="21572" y="6350"/>
                  </a:lnTo>
                  <a:lnTo>
                    <a:pt x="35337" y="10636"/>
                  </a:lnTo>
                  <a:lnTo>
                    <a:pt x="60361" y="11360"/>
                  </a:lnTo>
                  <a:lnTo>
                    <a:pt x="76026" y="10781"/>
                  </a:lnTo>
                  <a:lnTo>
                    <a:pt x="93747" y="6067"/>
                  </a:lnTo>
                  <a:lnTo>
                    <a:pt x="10280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5" name="SMARTInkShape-490"/>
            <p:cNvSpPr/>
            <p:nvPr>
              <p:custDataLst>
                <p:tags r:id="rId103"/>
              </p:custDataLst>
            </p:nvPr>
          </p:nvSpPr>
          <p:spPr>
            <a:xfrm>
              <a:off x="4480560" y="2537489"/>
              <a:ext cx="137139" cy="205712"/>
            </a:xfrm>
            <a:custGeom>
              <a:avLst/>
              <a:gdLst/>
              <a:ahLst/>
              <a:cxnLst/>
              <a:rect l="0" t="0" r="0" b="0"/>
              <a:pathLst>
                <a:path w="137139" h="205712">
                  <a:moveTo>
                    <a:pt x="0" y="171421"/>
                  </a:moveTo>
                  <a:lnTo>
                    <a:pt x="0" y="171421"/>
                  </a:lnTo>
                  <a:lnTo>
                    <a:pt x="4920" y="166500"/>
                  </a:lnTo>
                  <a:lnTo>
                    <a:pt x="32563" y="147372"/>
                  </a:lnTo>
                  <a:lnTo>
                    <a:pt x="47025" y="138542"/>
                  </a:lnTo>
                  <a:lnTo>
                    <a:pt x="69593" y="110367"/>
                  </a:lnTo>
                  <a:lnTo>
                    <a:pt x="89588" y="83785"/>
                  </a:lnTo>
                  <a:lnTo>
                    <a:pt x="108198" y="57121"/>
                  </a:lnTo>
                  <a:lnTo>
                    <a:pt x="112491" y="47384"/>
                  </a:lnTo>
                  <a:lnTo>
                    <a:pt x="116977" y="35371"/>
                  </a:lnTo>
                  <a:lnTo>
                    <a:pt x="125832" y="23228"/>
                  </a:lnTo>
                  <a:lnTo>
                    <a:pt x="128950" y="19197"/>
                  </a:lnTo>
                  <a:lnTo>
                    <a:pt x="130706" y="13358"/>
                  </a:lnTo>
                  <a:lnTo>
                    <a:pt x="131116" y="9519"/>
                  </a:lnTo>
                  <a:lnTo>
                    <a:pt x="132992" y="5696"/>
                  </a:lnTo>
                  <a:lnTo>
                    <a:pt x="137138" y="0"/>
                  </a:lnTo>
                  <a:lnTo>
                    <a:pt x="134120" y="3013"/>
                  </a:lnTo>
                  <a:lnTo>
                    <a:pt x="132634" y="6191"/>
                  </a:lnTo>
                  <a:lnTo>
                    <a:pt x="132238" y="7928"/>
                  </a:lnTo>
                  <a:lnTo>
                    <a:pt x="116153" y="36395"/>
                  </a:lnTo>
                  <a:lnTo>
                    <a:pt x="100843" y="63609"/>
                  </a:lnTo>
                  <a:lnTo>
                    <a:pt x="90099" y="84155"/>
                  </a:lnTo>
                  <a:lnTo>
                    <a:pt x="81306" y="98363"/>
                  </a:lnTo>
                  <a:lnTo>
                    <a:pt x="72986" y="112944"/>
                  </a:lnTo>
                  <a:lnTo>
                    <a:pt x="64170" y="127001"/>
                  </a:lnTo>
                  <a:lnTo>
                    <a:pt x="51550" y="153888"/>
                  </a:lnTo>
                  <a:lnTo>
                    <a:pt x="48311" y="161724"/>
                  </a:lnTo>
                  <a:lnTo>
                    <a:pt x="44539" y="175409"/>
                  </a:lnTo>
                  <a:lnTo>
                    <a:pt x="42020" y="180813"/>
                  </a:lnTo>
                  <a:lnTo>
                    <a:pt x="39967" y="190361"/>
                  </a:lnTo>
                  <a:lnTo>
                    <a:pt x="34872" y="199701"/>
                  </a:lnTo>
                  <a:lnTo>
                    <a:pt x="34290" y="2057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6" name="SMARTInkShape-491"/>
            <p:cNvSpPr/>
            <p:nvPr>
              <p:custDataLst>
                <p:tags r:id="rId104"/>
              </p:custDataLst>
            </p:nvPr>
          </p:nvSpPr>
          <p:spPr>
            <a:xfrm>
              <a:off x="4509135" y="2726055"/>
              <a:ext cx="51436" cy="131446"/>
            </a:xfrm>
            <a:custGeom>
              <a:avLst/>
              <a:gdLst/>
              <a:ahLst/>
              <a:cxnLst/>
              <a:rect l="0" t="0" r="0" b="0"/>
              <a:pathLst>
                <a:path w="51436" h="131446">
                  <a:moveTo>
                    <a:pt x="51435" y="0"/>
                  </a:moveTo>
                  <a:lnTo>
                    <a:pt x="51435" y="0"/>
                  </a:lnTo>
                  <a:lnTo>
                    <a:pt x="51435" y="7954"/>
                  </a:lnTo>
                  <a:lnTo>
                    <a:pt x="41550" y="34452"/>
                  </a:lnTo>
                  <a:lnTo>
                    <a:pt x="38769" y="45768"/>
                  </a:lnTo>
                  <a:lnTo>
                    <a:pt x="35010" y="53361"/>
                  </a:lnTo>
                  <a:lnTo>
                    <a:pt x="17466" y="80011"/>
                  </a:lnTo>
                  <a:lnTo>
                    <a:pt x="3829" y="106680"/>
                  </a:lnTo>
                  <a:lnTo>
                    <a:pt x="756" y="117357"/>
                  </a:lnTo>
                  <a:lnTo>
                    <a:pt x="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7" name="SMARTInkShape-492"/>
            <p:cNvSpPr/>
            <p:nvPr>
              <p:custDataLst>
                <p:tags r:id="rId105"/>
              </p:custDataLst>
            </p:nvPr>
          </p:nvSpPr>
          <p:spPr>
            <a:xfrm>
              <a:off x="4572000" y="2611775"/>
              <a:ext cx="68560" cy="148571"/>
            </a:xfrm>
            <a:custGeom>
              <a:avLst/>
              <a:gdLst/>
              <a:ahLst/>
              <a:cxnLst/>
              <a:rect l="0" t="0" r="0" b="0"/>
              <a:pathLst>
                <a:path w="68560" h="148571">
                  <a:moveTo>
                    <a:pt x="62865" y="5695"/>
                  </a:moveTo>
                  <a:lnTo>
                    <a:pt x="62865" y="5695"/>
                  </a:lnTo>
                  <a:lnTo>
                    <a:pt x="62865" y="2661"/>
                  </a:lnTo>
                  <a:lnTo>
                    <a:pt x="63500" y="1767"/>
                  </a:lnTo>
                  <a:lnTo>
                    <a:pt x="64558" y="1172"/>
                  </a:lnTo>
                  <a:lnTo>
                    <a:pt x="68510" y="0"/>
                  </a:lnTo>
                  <a:lnTo>
                    <a:pt x="68559" y="3020"/>
                  </a:lnTo>
                  <a:lnTo>
                    <a:pt x="66878" y="6200"/>
                  </a:lnTo>
                  <a:lnTo>
                    <a:pt x="64648" y="9729"/>
                  </a:lnTo>
                  <a:lnTo>
                    <a:pt x="63393" y="15921"/>
                  </a:lnTo>
                  <a:lnTo>
                    <a:pt x="62387" y="25517"/>
                  </a:lnTo>
                  <a:lnTo>
                    <a:pt x="55819" y="51460"/>
                  </a:lnTo>
                  <a:lnTo>
                    <a:pt x="45603" y="78802"/>
                  </a:lnTo>
                  <a:lnTo>
                    <a:pt x="32378" y="106590"/>
                  </a:lnTo>
                  <a:lnTo>
                    <a:pt x="17263" y="135011"/>
                  </a:lnTo>
                  <a:lnTo>
                    <a:pt x="13440" y="140883"/>
                  </a:lnTo>
                  <a:lnTo>
                    <a:pt x="12323" y="144730"/>
                  </a:lnTo>
                  <a:lnTo>
                    <a:pt x="11391" y="146010"/>
                  </a:lnTo>
                  <a:lnTo>
                    <a:pt x="10134" y="146863"/>
                  </a:lnTo>
                  <a:lnTo>
                    <a:pt x="5973" y="148470"/>
                  </a:lnTo>
                  <a:lnTo>
                    <a:pt x="0" y="1485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8" name="SMARTInkShape-493"/>
            <p:cNvSpPr/>
            <p:nvPr>
              <p:custDataLst>
                <p:tags r:id="rId106"/>
              </p:custDataLst>
            </p:nvPr>
          </p:nvSpPr>
          <p:spPr>
            <a:xfrm>
              <a:off x="4566285" y="2714625"/>
              <a:ext cx="102871" cy="5716"/>
            </a:xfrm>
            <a:custGeom>
              <a:avLst/>
              <a:gdLst/>
              <a:ahLst/>
              <a:cxnLst/>
              <a:rect l="0" t="0" r="0" b="0"/>
              <a:pathLst>
                <a:path w="102871" h="5716">
                  <a:moveTo>
                    <a:pt x="0" y="5715"/>
                  </a:moveTo>
                  <a:lnTo>
                    <a:pt x="0" y="5715"/>
                  </a:lnTo>
                  <a:lnTo>
                    <a:pt x="27826" y="5715"/>
                  </a:lnTo>
                  <a:lnTo>
                    <a:pt x="53408" y="5715"/>
                  </a:lnTo>
                  <a:lnTo>
                    <a:pt x="76206" y="5080"/>
                  </a:lnTo>
                  <a:lnTo>
                    <a:pt x="93824" y="353"/>
                  </a:lnTo>
                  <a:lnTo>
                    <a:pt x="1028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9" name="SMARTInkShape-494"/>
            <p:cNvSpPr/>
            <p:nvPr>
              <p:custDataLst>
                <p:tags r:id="rId107"/>
              </p:custDataLst>
            </p:nvPr>
          </p:nvSpPr>
          <p:spPr>
            <a:xfrm>
              <a:off x="4412314" y="2508885"/>
              <a:ext cx="79677" cy="325756"/>
            </a:xfrm>
            <a:custGeom>
              <a:avLst/>
              <a:gdLst/>
              <a:ahLst/>
              <a:cxnLst/>
              <a:rect l="0" t="0" r="0" b="0"/>
              <a:pathLst>
                <a:path w="79677" h="325756">
                  <a:moveTo>
                    <a:pt x="51101" y="0"/>
                  </a:moveTo>
                  <a:lnTo>
                    <a:pt x="51101" y="0"/>
                  </a:lnTo>
                  <a:lnTo>
                    <a:pt x="33912" y="18882"/>
                  </a:lnTo>
                  <a:lnTo>
                    <a:pt x="28228" y="32477"/>
                  </a:lnTo>
                  <a:lnTo>
                    <a:pt x="20619" y="56792"/>
                  </a:lnTo>
                  <a:lnTo>
                    <a:pt x="13000" y="84502"/>
                  </a:lnTo>
                  <a:lnTo>
                    <a:pt x="5381" y="112741"/>
                  </a:lnTo>
                  <a:lnTo>
                    <a:pt x="795" y="139886"/>
                  </a:lnTo>
                  <a:lnTo>
                    <a:pt x="0" y="162168"/>
                  </a:lnTo>
                  <a:lnTo>
                    <a:pt x="2799" y="184857"/>
                  </a:lnTo>
                  <a:lnTo>
                    <a:pt x="7650" y="207666"/>
                  </a:lnTo>
                  <a:lnTo>
                    <a:pt x="14978" y="234202"/>
                  </a:lnTo>
                  <a:lnTo>
                    <a:pt x="24233" y="261551"/>
                  </a:lnTo>
                  <a:lnTo>
                    <a:pt x="38103" y="285486"/>
                  </a:lnTo>
                  <a:lnTo>
                    <a:pt x="49780" y="303995"/>
                  </a:lnTo>
                  <a:lnTo>
                    <a:pt x="67644" y="319099"/>
                  </a:lnTo>
                  <a:lnTo>
                    <a:pt x="79676" y="3257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0" name="SMARTInkShape-495"/>
            <p:cNvSpPr/>
            <p:nvPr>
              <p:custDataLst>
                <p:tags r:id="rId108"/>
              </p:custDataLst>
            </p:nvPr>
          </p:nvSpPr>
          <p:spPr>
            <a:xfrm>
              <a:off x="4732096" y="2583309"/>
              <a:ext cx="102458" cy="159549"/>
            </a:xfrm>
            <a:custGeom>
              <a:avLst/>
              <a:gdLst/>
              <a:ahLst/>
              <a:cxnLst/>
              <a:rect l="0" t="0" r="0" b="0"/>
              <a:pathLst>
                <a:path w="102458" h="159549">
                  <a:moveTo>
                    <a:pt x="11354" y="97026"/>
                  </a:moveTo>
                  <a:lnTo>
                    <a:pt x="11354" y="97026"/>
                  </a:lnTo>
                  <a:lnTo>
                    <a:pt x="6433" y="101946"/>
                  </a:lnTo>
                  <a:lnTo>
                    <a:pt x="1868" y="111074"/>
                  </a:lnTo>
                  <a:lnTo>
                    <a:pt x="308" y="121344"/>
                  </a:lnTo>
                  <a:lnTo>
                    <a:pt x="0" y="135414"/>
                  </a:lnTo>
                  <a:lnTo>
                    <a:pt x="1651" y="141181"/>
                  </a:lnTo>
                  <a:lnTo>
                    <a:pt x="7885" y="150057"/>
                  </a:lnTo>
                  <a:lnTo>
                    <a:pt x="13360" y="155989"/>
                  </a:lnTo>
                  <a:lnTo>
                    <a:pt x="17113" y="158157"/>
                  </a:lnTo>
                  <a:lnTo>
                    <a:pt x="24490" y="159377"/>
                  </a:lnTo>
                  <a:lnTo>
                    <a:pt x="27732" y="159548"/>
                  </a:lnTo>
                  <a:lnTo>
                    <a:pt x="33026" y="158045"/>
                  </a:lnTo>
                  <a:lnTo>
                    <a:pt x="38131" y="155896"/>
                  </a:lnTo>
                  <a:lnTo>
                    <a:pt x="44633" y="154941"/>
                  </a:lnTo>
                  <a:lnTo>
                    <a:pt x="51757" y="151129"/>
                  </a:lnTo>
                  <a:lnTo>
                    <a:pt x="58521" y="145202"/>
                  </a:lnTo>
                  <a:lnTo>
                    <a:pt x="78604" y="119807"/>
                  </a:lnTo>
                  <a:lnTo>
                    <a:pt x="93191" y="93211"/>
                  </a:lnTo>
                  <a:lnTo>
                    <a:pt x="100238" y="73412"/>
                  </a:lnTo>
                  <a:lnTo>
                    <a:pt x="102457" y="48525"/>
                  </a:lnTo>
                  <a:lnTo>
                    <a:pt x="99660" y="36371"/>
                  </a:lnTo>
                  <a:lnTo>
                    <a:pt x="87482" y="10049"/>
                  </a:lnTo>
                  <a:lnTo>
                    <a:pt x="83712" y="4818"/>
                  </a:lnTo>
                  <a:lnTo>
                    <a:pt x="78227" y="2070"/>
                  </a:lnTo>
                  <a:lnTo>
                    <a:pt x="53164" y="0"/>
                  </a:lnTo>
                  <a:lnTo>
                    <a:pt x="47293" y="1622"/>
                  </a:lnTo>
                  <a:lnTo>
                    <a:pt x="38724" y="7798"/>
                  </a:lnTo>
                  <a:lnTo>
                    <a:pt x="29835" y="17671"/>
                  </a:lnTo>
                  <a:lnTo>
                    <a:pt x="12663" y="44457"/>
                  </a:lnTo>
                  <a:lnTo>
                    <a:pt x="7026" y="54539"/>
                  </a:lnTo>
                  <a:lnTo>
                    <a:pt x="5639" y="741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1" name="SMARTInkShape-496"/>
            <p:cNvSpPr/>
            <p:nvPr>
              <p:custDataLst>
                <p:tags r:id="rId109"/>
              </p:custDataLst>
            </p:nvPr>
          </p:nvSpPr>
          <p:spPr>
            <a:xfrm>
              <a:off x="4834898" y="2726055"/>
              <a:ext cx="28568" cy="79981"/>
            </a:xfrm>
            <a:custGeom>
              <a:avLst/>
              <a:gdLst/>
              <a:ahLst/>
              <a:cxnLst/>
              <a:rect l="0" t="0" r="0" b="0"/>
              <a:pathLst>
                <a:path w="28568" h="79981">
                  <a:moveTo>
                    <a:pt x="28567" y="0"/>
                  </a:moveTo>
                  <a:lnTo>
                    <a:pt x="28567" y="0"/>
                  </a:lnTo>
                  <a:lnTo>
                    <a:pt x="28567" y="3034"/>
                  </a:lnTo>
                  <a:lnTo>
                    <a:pt x="26873" y="6217"/>
                  </a:lnTo>
                  <a:lnTo>
                    <a:pt x="13896" y="21609"/>
                  </a:lnTo>
                  <a:lnTo>
                    <a:pt x="10217" y="33102"/>
                  </a:lnTo>
                  <a:lnTo>
                    <a:pt x="3564" y="44709"/>
                  </a:lnTo>
                  <a:lnTo>
                    <a:pt x="698" y="58597"/>
                  </a:lnTo>
                  <a:lnTo>
                    <a:pt x="0" y="78854"/>
                  </a:lnTo>
                  <a:lnTo>
                    <a:pt x="632" y="79239"/>
                  </a:lnTo>
                  <a:lnTo>
                    <a:pt x="10393" y="79980"/>
                  </a:lnTo>
                  <a:lnTo>
                    <a:pt x="17137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2" name="SMARTInkShape-497"/>
            <p:cNvSpPr/>
            <p:nvPr>
              <p:custDataLst>
                <p:tags r:id="rId110"/>
              </p:custDataLst>
            </p:nvPr>
          </p:nvSpPr>
          <p:spPr>
            <a:xfrm>
              <a:off x="4926330" y="2594640"/>
              <a:ext cx="84902" cy="137131"/>
            </a:xfrm>
            <a:custGeom>
              <a:avLst/>
              <a:gdLst/>
              <a:ahLst/>
              <a:cxnLst/>
              <a:rect l="0" t="0" r="0" b="0"/>
              <a:pathLst>
                <a:path w="84902" h="137131">
                  <a:moveTo>
                    <a:pt x="0" y="102840"/>
                  </a:moveTo>
                  <a:lnTo>
                    <a:pt x="0" y="102840"/>
                  </a:lnTo>
                  <a:lnTo>
                    <a:pt x="0" y="99806"/>
                  </a:lnTo>
                  <a:lnTo>
                    <a:pt x="1694" y="96623"/>
                  </a:lnTo>
                  <a:lnTo>
                    <a:pt x="22873" y="69738"/>
                  </a:lnTo>
                  <a:lnTo>
                    <a:pt x="41699" y="44381"/>
                  </a:lnTo>
                  <a:lnTo>
                    <a:pt x="56797" y="27238"/>
                  </a:lnTo>
                  <a:lnTo>
                    <a:pt x="70464" y="9753"/>
                  </a:lnTo>
                  <a:lnTo>
                    <a:pt x="79675" y="311"/>
                  </a:lnTo>
                  <a:lnTo>
                    <a:pt x="84901" y="0"/>
                  </a:lnTo>
                  <a:lnTo>
                    <a:pt x="70304" y="25135"/>
                  </a:lnTo>
                  <a:lnTo>
                    <a:pt x="57139" y="53122"/>
                  </a:lnTo>
                  <a:lnTo>
                    <a:pt x="46989" y="75643"/>
                  </a:lnTo>
                  <a:lnTo>
                    <a:pt x="38617" y="87444"/>
                  </a:lnTo>
                  <a:lnTo>
                    <a:pt x="29538" y="115040"/>
                  </a:lnTo>
                  <a:lnTo>
                    <a:pt x="23250" y="132209"/>
                  </a:lnTo>
                  <a:lnTo>
                    <a:pt x="23120" y="133849"/>
                  </a:lnTo>
                  <a:lnTo>
                    <a:pt x="23669" y="134943"/>
                  </a:lnTo>
                  <a:lnTo>
                    <a:pt x="24669" y="135672"/>
                  </a:lnTo>
                  <a:lnTo>
                    <a:pt x="28575" y="1371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3" name="SMARTInkShape-498"/>
            <p:cNvSpPr/>
            <p:nvPr>
              <p:custDataLst>
                <p:tags r:id="rId111"/>
              </p:custDataLst>
            </p:nvPr>
          </p:nvSpPr>
          <p:spPr>
            <a:xfrm>
              <a:off x="5046345" y="2611825"/>
              <a:ext cx="131446" cy="176873"/>
            </a:xfrm>
            <a:custGeom>
              <a:avLst/>
              <a:gdLst/>
              <a:ahLst/>
              <a:cxnLst/>
              <a:rect l="0" t="0" r="0" b="0"/>
              <a:pathLst>
                <a:path w="131446" h="176873">
                  <a:moveTo>
                    <a:pt x="0" y="5645"/>
                  </a:moveTo>
                  <a:lnTo>
                    <a:pt x="0" y="5645"/>
                  </a:lnTo>
                  <a:lnTo>
                    <a:pt x="4920" y="724"/>
                  </a:lnTo>
                  <a:lnTo>
                    <a:pt x="18519" y="0"/>
                  </a:lnTo>
                  <a:lnTo>
                    <a:pt x="22624" y="1654"/>
                  </a:lnTo>
                  <a:lnTo>
                    <a:pt x="24607" y="2984"/>
                  </a:lnTo>
                  <a:lnTo>
                    <a:pt x="38793" y="6988"/>
                  </a:lnTo>
                  <a:lnTo>
                    <a:pt x="53269" y="19059"/>
                  </a:lnTo>
                  <a:lnTo>
                    <a:pt x="55425" y="24518"/>
                  </a:lnTo>
                  <a:lnTo>
                    <a:pt x="57019" y="30543"/>
                  </a:lnTo>
                  <a:lnTo>
                    <a:pt x="59843" y="35337"/>
                  </a:lnTo>
                  <a:lnTo>
                    <a:pt x="60215" y="38140"/>
                  </a:lnTo>
                  <a:lnTo>
                    <a:pt x="56868" y="58527"/>
                  </a:lnTo>
                  <a:lnTo>
                    <a:pt x="43729" y="83992"/>
                  </a:lnTo>
                  <a:lnTo>
                    <a:pt x="38274" y="89784"/>
                  </a:lnTo>
                  <a:lnTo>
                    <a:pt x="32250" y="95110"/>
                  </a:lnTo>
                  <a:lnTo>
                    <a:pt x="13381" y="121792"/>
                  </a:lnTo>
                  <a:lnTo>
                    <a:pt x="8269" y="129523"/>
                  </a:lnTo>
                  <a:lnTo>
                    <a:pt x="6050" y="143839"/>
                  </a:lnTo>
                  <a:lnTo>
                    <a:pt x="7558" y="148133"/>
                  </a:lnTo>
                  <a:lnTo>
                    <a:pt x="13699" y="156063"/>
                  </a:lnTo>
                  <a:lnTo>
                    <a:pt x="40169" y="171377"/>
                  </a:lnTo>
                  <a:lnTo>
                    <a:pt x="48332" y="174553"/>
                  </a:lnTo>
                  <a:lnTo>
                    <a:pt x="75676" y="176872"/>
                  </a:lnTo>
                  <a:lnTo>
                    <a:pt x="87475" y="176394"/>
                  </a:lnTo>
                  <a:lnTo>
                    <a:pt x="109693" y="169132"/>
                  </a:lnTo>
                  <a:lnTo>
                    <a:pt x="117120" y="163819"/>
                  </a:lnTo>
                  <a:lnTo>
                    <a:pt x="126668" y="151690"/>
                  </a:lnTo>
                  <a:lnTo>
                    <a:pt x="131445" y="1428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4" name="SMARTInkShape-499"/>
            <p:cNvSpPr/>
            <p:nvPr>
              <p:custDataLst>
                <p:tags r:id="rId112"/>
              </p:custDataLst>
            </p:nvPr>
          </p:nvSpPr>
          <p:spPr>
            <a:xfrm>
              <a:off x="5166360" y="2548890"/>
              <a:ext cx="50252" cy="251359"/>
            </a:xfrm>
            <a:custGeom>
              <a:avLst/>
              <a:gdLst/>
              <a:ahLst/>
              <a:cxnLst/>
              <a:rect l="0" t="0" r="0" b="0"/>
              <a:pathLst>
                <a:path w="50252" h="251359">
                  <a:moveTo>
                    <a:pt x="22860" y="0"/>
                  </a:moveTo>
                  <a:lnTo>
                    <a:pt x="22860" y="0"/>
                  </a:lnTo>
                  <a:lnTo>
                    <a:pt x="22860" y="4921"/>
                  </a:lnTo>
                  <a:lnTo>
                    <a:pt x="23495" y="5185"/>
                  </a:lnTo>
                  <a:lnTo>
                    <a:pt x="27780" y="5645"/>
                  </a:lnTo>
                  <a:lnTo>
                    <a:pt x="28222" y="7377"/>
                  </a:lnTo>
                  <a:lnTo>
                    <a:pt x="28340" y="8728"/>
                  </a:lnTo>
                  <a:lnTo>
                    <a:pt x="30164" y="11923"/>
                  </a:lnTo>
                  <a:lnTo>
                    <a:pt x="42003" y="27828"/>
                  </a:lnTo>
                  <a:lnTo>
                    <a:pt x="44618" y="38443"/>
                  </a:lnTo>
                  <a:lnTo>
                    <a:pt x="47268" y="61719"/>
                  </a:lnTo>
                  <a:lnTo>
                    <a:pt x="50200" y="75649"/>
                  </a:lnTo>
                  <a:lnTo>
                    <a:pt x="50251" y="86326"/>
                  </a:lnTo>
                  <a:lnTo>
                    <a:pt x="46442" y="114379"/>
                  </a:lnTo>
                  <a:lnTo>
                    <a:pt x="41292" y="138362"/>
                  </a:lnTo>
                  <a:lnTo>
                    <a:pt x="35612" y="165893"/>
                  </a:lnTo>
                  <a:lnTo>
                    <a:pt x="29627" y="191297"/>
                  </a:lnTo>
                  <a:lnTo>
                    <a:pt x="18889" y="219010"/>
                  </a:lnTo>
                  <a:lnTo>
                    <a:pt x="3014" y="247550"/>
                  </a:lnTo>
                  <a:lnTo>
                    <a:pt x="79" y="251358"/>
                  </a:lnTo>
                  <a:lnTo>
                    <a:pt x="0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5" name="SMARTInkShape-500"/>
            <p:cNvSpPr/>
            <p:nvPr>
              <p:custDataLst>
                <p:tags r:id="rId113"/>
              </p:custDataLst>
            </p:nvPr>
          </p:nvSpPr>
          <p:spPr>
            <a:xfrm>
              <a:off x="5252085" y="2474595"/>
              <a:ext cx="137161" cy="125731"/>
            </a:xfrm>
            <a:custGeom>
              <a:avLst/>
              <a:gdLst/>
              <a:ahLst/>
              <a:cxnLst/>
              <a:rect l="0" t="0" r="0" b="0"/>
              <a:pathLst>
                <a:path w="137161" h="125731">
                  <a:moveTo>
                    <a:pt x="0" y="5715"/>
                  </a:moveTo>
                  <a:lnTo>
                    <a:pt x="0" y="5715"/>
                  </a:lnTo>
                  <a:lnTo>
                    <a:pt x="0" y="235"/>
                  </a:lnTo>
                  <a:lnTo>
                    <a:pt x="26685" y="0"/>
                  </a:lnTo>
                  <a:lnTo>
                    <a:pt x="30487" y="0"/>
                  </a:lnTo>
                  <a:lnTo>
                    <a:pt x="34293" y="1693"/>
                  </a:lnTo>
                  <a:lnTo>
                    <a:pt x="36197" y="3034"/>
                  </a:lnTo>
                  <a:lnTo>
                    <a:pt x="50244" y="7055"/>
                  </a:lnTo>
                  <a:lnTo>
                    <a:pt x="54715" y="9486"/>
                  </a:lnTo>
                  <a:lnTo>
                    <a:pt x="60803" y="11489"/>
                  </a:lnTo>
                  <a:lnTo>
                    <a:pt x="80007" y="26916"/>
                  </a:lnTo>
                  <a:lnTo>
                    <a:pt x="81913" y="27469"/>
                  </a:lnTo>
                  <a:lnTo>
                    <a:pt x="83184" y="28473"/>
                  </a:lnTo>
                  <a:lnTo>
                    <a:pt x="85390" y="33398"/>
                  </a:lnTo>
                  <a:lnTo>
                    <a:pt x="81158" y="40389"/>
                  </a:lnTo>
                  <a:lnTo>
                    <a:pt x="80775" y="42166"/>
                  </a:lnTo>
                  <a:lnTo>
                    <a:pt x="77203" y="47701"/>
                  </a:lnTo>
                  <a:lnTo>
                    <a:pt x="73894" y="49775"/>
                  </a:lnTo>
                  <a:lnTo>
                    <a:pt x="70306" y="51332"/>
                  </a:lnTo>
                  <a:lnTo>
                    <a:pt x="57139" y="61277"/>
                  </a:lnTo>
                  <a:lnTo>
                    <a:pt x="53335" y="62794"/>
                  </a:lnTo>
                  <a:lnTo>
                    <a:pt x="40005" y="72709"/>
                  </a:lnTo>
                  <a:lnTo>
                    <a:pt x="38100" y="73237"/>
                  </a:lnTo>
                  <a:lnTo>
                    <a:pt x="36830" y="74225"/>
                  </a:lnTo>
                  <a:lnTo>
                    <a:pt x="35419" y="77016"/>
                  </a:lnTo>
                  <a:lnTo>
                    <a:pt x="34624" y="82156"/>
                  </a:lnTo>
                  <a:lnTo>
                    <a:pt x="36133" y="85832"/>
                  </a:lnTo>
                  <a:lnTo>
                    <a:pt x="39240" y="90332"/>
                  </a:lnTo>
                  <a:lnTo>
                    <a:pt x="56915" y="101282"/>
                  </a:lnTo>
                  <a:lnTo>
                    <a:pt x="83037" y="109884"/>
                  </a:lnTo>
                  <a:lnTo>
                    <a:pt x="100494" y="113719"/>
                  </a:lnTo>
                  <a:lnTo>
                    <a:pt x="110914" y="114763"/>
                  </a:lnTo>
                  <a:lnTo>
                    <a:pt x="121411" y="118811"/>
                  </a:lnTo>
                  <a:lnTo>
                    <a:pt x="130968" y="124175"/>
                  </a:lnTo>
                  <a:lnTo>
                    <a:pt x="137160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6" name="SMARTInkShape-501"/>
            <p:cNvSpPr/>
            <p:nvPr>
              <p:custDataLst>
                <p:tags r:id="rId114"/>
              </p:custDataLst>
            </p:nvPr>
          </p:nvSpPr>
          <p:spPr>
            <a:xfrm>
              <a:off x="5417820" y="2674620"/>
              <a:ext cx="45721" cy="131446"/>
            </a:xfrm>
            <a:custGeom>
              <a:avLst/>
              <a:gdLst/>
              <a:ahLst/>
              <a:cxnLst/>
              <a:rect l="0" t="0" r="0" b="0"/>
              <a:pathLst>
                <a:path w="45721" h="131446">
                  <a:moveTo>
                    <a:pt x="45720" y="0"/>
                  </a:moveTo>
                  <a:lnTo>
                    <a:pt x="45720" y="0"/>
                  </a:lnTo>
                  <a:lnTo>
                    <a:pt x="45720" y="7954"/>
                  </a:lnTo>
                  <a:lnTo>
                    <a:pt x="37206" y="33287"/>
                  </a:lnTo>
                  <a:lnTo>
                    <a:pt x="30533" y="59108"/>
                  </a:lnTo>
                  <a:lnTo>
                    <a:pt x="28520" y="69865"/>
                  </a:lnTo>
                  <a:lnTo>
                    <a:pt x="18724" y="91794"/>
                  </a:lnTo>
                  <a:lnTo>
                    <a:pt x="15589" y="109807"/>
                  </a:lnTo>
                  <a:lnTo>
                    <a:pt x="12252" y="121033"/>
                  </a:lnTo>
                  <a:lnTo>
                    <a:pt x="11673" y="127372"/>
                  </a:lnTo>
                  <a:lnTo>
                    <a:pt x="10957" y="128729"/>
                  </a:lnTo>
                  <a:lnTo>
                    <a:pt x="9845" y="129635"/>
                  </a:lnTo>
                  <a:lnTo>
                    <a:pt x="6531" y="131087"/>
                  </a:lnTo>
                  <a:lnTo>
                    <a:pt x="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7" name="SMARTInkShape-502"/>
            <p:cNvSpPr/>
            <p:nvPr>
              <p:custDataLst>
                <p:tags r:id="rId115"/>
              </p:custDataLst>
            </p:nvPr>
          </p:nvSpPr>
          <p:spPr>
            <a:xfrm>
              <a:off x="5383530" y="2731770"/>
              <a:ext cx="160021" cy="22861"/>
            </a:xfrm>
            <a:custGeom>
              <a:avLst/>
              <a:gdLst/>
              <a:ahLst/>
              <a:cxnLst/>
              <a:rect l="0" t="0" r="0" b="0"/>
              <a:pathLst>
                <a:path w="160021" h="22861">
                  <a:moveTo>
                    <a:pt x="0" y="22860"/>
                  </a:moveTo>
                  <a:lnTo>
                    <a:pt x="0" y="22860"/>
                  </a:lnTo>
                  <a:lnTo>
                    <a:pt x="27808" y="22860"/>
                  </a:lnTo>
                  <a:lnTo>
                    <a:pt x="52665" y="22860"/>
                  </a:lnTo>
                  <a:lnTo>
                    <a:pt x="80912" y="17939"/>
                  </a:lnTo>
                  <a:lnTo>
                    <a:pt x="107010" y="15556"/>
                  </a:lnTo>
                  <a:lnTo>
                    <a:pt x="121242" y="12653"/>
                  </a:lnTo>
                  <a:lnTo>
                    <a:pt x="135830" y="10099"/>
                  </a:lnTo>
                  <a:lnTo>
                    <a:pt x="1600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8" name="SMARTInkShape-503"/>
            <p:cNvSpPr/>
            <p:nvPr>
              <p:custDataLst>
                <p:tags r:id="rId116"/>
              </p:custDataLst>
            </p:nvPr>
          </p:nvSpPr>
          <p:spPr>
            <a:xfrm>
              <a:off x="5555086" y="2551312"/>
              <a:ext cx="137055" cy="266184"/>
            </a:xfrm>
            <a:custGeom>
              <a:avLst/>
              <a:gdLst/>
              <a:ahLst/>
              <a:cxnLst/>
              <a:rect l="0" t="0" r="0" b="0"/>
              <a:pathLst>
                <a:path w="137055" h="266184">
                  <a:moveTo>
                    <a:pt x="137054" y="3293"/>
                  </a:moveTo>
                  <a:lnTo>
                    <a:pt x="137054" y="3293"/>
                  </a:lnTo>
                  <a:lnTo>
                    <a:pt x="137054" y="0"/>
                  </a:lnTo>
                  <a:lnTo>
                    <a:pt x="137054" y="2734"/>
                  </a:lnTo>
                  <a:lnTo>
                    <a:pt x="132491" y="3818"/>
                  </a:lnTo>
                  <a:lnTo>
                    <a:pt x="114941" y="19757"/>
                  </a:lnTo>
                  <a:lnTo>
                    <a:pt x="98058" y="44534"/>
                  </a:lnTo>
                  <a:lnTo>
                    <a:pt x="79786" y="70343"/>
                  </a:lnTo>
                  <a:lnTo>
                    <a:pt x="72867" y="80083"/>
                  </a:lnTo>
                  <a:lnTo>
                    <a:pt x="61556" y="107032"/>
                  </a:lnTo>
                  <a:lnTo>
                    <a:pt x="50973" y="129281"/>
                  </a:lnTo>
                  <a:lnTo>
                    <a:pt x="39793" y="151959"/>
                  </a:lnTo>
                  <a:lnTo>
                    <a:pt x="27672" y="179344"/>
                  </a:lnTo>
                  <a:lnTo>
                    <a:pt x="15235" y="207025"/>
                  </a:lnTo>
                  <a:lnTo>
                    <a:pt x="3968" y="234310"/>
                  </a:lnTo>
                  <a:lnTo>
                    <a:pt x="430" y="252876"/>
                  </a:lnTo>
                  <a:lnTo>
                    <a:pt x="0" y="258968"/>
                  </a:lnTo>
                  <a:lnTo>
                    <a:pt x="5609" y="266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9" name="SMARTInkShape-504"/>
            <p:cNvSpPr/>
            <p:nvPr>
              <p:custDataLst>
                <p:tags r:id="rId117"/>
              </p:custDataLst>
            </p:nvPr>
          </p:nvSpPr>
          <p:spPr>
            <a:xfrm>
              <a:off x="5657850" y="2663198"/>
              <a:ext cx="160011" cy="160013"/>
            </a:xfrm>
            <a:custGeom>
              <a:avLst/>
              <a:gdLst/>
              <a:ahLst/>
              <a:cxnLst/>
              <a:rect l="0" t="0" r="0" b="0"/>
              <a:pathLst>
                <a:path w="160011" h="160013">
                  <a:moveTo>
                    <a:pt x="0" y="131437"/>
                  </a:moveTo>
                  <a:lnTo>
                    <a:pt x="0" y="131437"/>
                  </a:lnTo>
                  <a:lnTo>
                    <a:pt x="3034" y="131437"/>
                  </a:lnTo>
                  <a:lnTo>
                    <a:pt x="3928" y="130802"/>
                  </a:lnTo>
                  <a:lnTo>
                    <a:pt x="4524" y="129744"/>
                  </a:lnTo>
                  <a:lnTo>
                    <a:pt x="4921" y="128403"/>
                  </a:lnTo>
                  <a:lnTo>
                    <a:pt x="8748" y="125220"/>
                  </a:lnTo>
                  <a:lnTo>
                    <a:pt x="14048" y="121054"/>
                  </a:lnTo>
                  <a:lnTo>
                    <a:pt x="24318" y="109724"/>
                  </a:lnTo>
                  <a:lnTo>
                    <a:pt x="45394" y="94640"/>
                  </a:lnTo>
                  <a:lnTo>
                    <a:pt x="58026" y="81576"/>
                  </a:lnTo>
                  <a:lnTo>
                    <a:pt x="79608" y="66122"/>
                  </a:lnTo>
                  <a:lnTo>
                    <a:pt x="103125" y="41658"/>
                  </a:lnTo>
                  <a:lnTo>
                    <a:pt x="131442" y="21839"/>
                  </a:lnTo>
                  <a:lnTo>
                    <a:pt x="160010" y="0"/>
                  </a:lnTo>
                  <a:lnTo>
                    <a:pt x="144714" y="26054"/>
                  </a:lnTo>
                  <a:lnTo>
                    <a:pt x="133344" y="53495"/>
                  </a:lnTo>
                  <a:lnTo>
                    <a:pt x="120790" y="80274"/>
                  </a:lnTo>
                  <a:lnTo>
                    <a:pt x="106915" y="106361"/>
                  </a:lnTo>
                  <a:lnTo>
                    <a:pt x="93993" y="134582"/>
                  </a:lnTo>
                  <a:lnTo>
                    <a:pt x="91540" y="155916"/>
                  </a:lnTo>
                  <a:lnTo>
                    <a:pt x="92142" y="157281"/>
                  </a:lnTo>
                  <a:lnTo>
                    <a:pt x="93177" y="158192"/>
                  </a:lnTo>
                  <a:lnTo>
                    <a:pt x="97155" y="160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0" name="SMARTInkShape-505"/>
            <p:cNvSpPr/>
            <p:nvPr>
              <p:custDataLst>
                <p:tags r:id="rId118"/>
              </p:custDataLst>
            </p:nvPr>
          </p:nvSpPr>
          <p:spPr>
            <a:xfrm>
              <a:off x="5880735" y="2726055"/>
              <a:ext cx="28576" cy="108586"/>
            </a:xfrm>
            <a:custGeom>
              <a:avLst/>
              <a:gdLst/>
              <a:ahLst/>
              <a:cxnLst/>
              <a:rect l="0" t="0" r="0" b="0"/>
              <a:pathLst>
                <a:path w="28576" h="108586">
                  <a:moveTo>
                    <a:pt x="28575" y="0"/>
                  </a:moveTo>
                  <a:lnTo>
                    <a:pt x="28575" y="0"/>
                  </a:lnTo>
                  <a:lnTo>
                    <a:pt x="28575" y="7954"/>
                  </a:lnTo>
                  <a:lnTo>
                    <a:pt x="27940" y="9113"/>
                  </a:lnTo>
                  <a:lnTo>
                    <a:pt x="26881" y="9885"/>
                  </a:lnTo>
                  <a:lnTo>
                    <a:pt x="25541" y="10400"/>
                  </a:lnTo>
                  <a:lnTo>
                    <a:pt x="24647" y="12013"/>
                  </a:lnTo>
                  <a:lnTo>
                    <a:pt x="14976" y="38271"/>
                  </a:lnTo>
                  <a:lnTo>
                    <a:pt x="7709" y="64780"/>
                  </a:lnTo>
                  <a:lnTo>
                    <a:pt x="872" y="92217"/>
                  </a:lnTo>
                  <a:lnTo>
                    <a:pt x="0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1" name="SMARTInkShape-506"/>
            <p:cNvSpPr/>
            <p:nvPr>
              <p:custDataLst>
                <p:tags r:id="rId119"/>
              </p:custDataLst>
            </p:nvPr>
          </p:nvSpPr>
          <p:spPr>
            <a:xfrm>
              <a:off x="5846445" y="2771775"/>
              <a:ext cx="97156" cy="11431"/>
            </a:xfrm>
            <a:custGeom>
              <a:avLst/>
              <a:gdLst/>
              <a:ahLst/>
              <a:cxnLst/>
              <a:rect l="0" t="0" r="0" b="0"/>
              <a:pathLst>
                <a:path w="97156" h="11431">
                  <a:moveTo>
                    <a:pt x="0" y="11430"/>
                  </a:moveTo>
                  <a:lnTo>
                    <a:pt x="0" y="11430"/>
                  </a:lnTo>
                  <a:lnTo>
                    <a:pt x="27758" y="11430"/>
                  </a:lnTo>
                  <a:lnTo>
                    <a:pt x="53403" y="10795"/>
                  </a:lnTo>
                  <a:lnTo>
                    <a:pt x="76206" y="6244"/>
                  </a:lnTo>
                  <a:lnTo>
                    <a:pt x="89183" y="5785"/>
                  </a:lnTo>
                  <a:lnTo>
                    <a:pt x="92131" y="4053"/>
                  </a:lnTo>
                  <a:lnTo>
                    <a:pt x="971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2" name="SMARTInkShape-507"/>
            <p:cNvSpPr/>
            <p:nvPr>
              <p:custDataLst>
                <p:tags r:id="rId120"/>
              </p:custDataLst>
            </p:nvPr>
          </p:nvSpPr>
          <p:spPr>
            <a:xfrm>
              <a:off x="5966702" y="2674749"/>
              <a:ext cx="113908" cy="154145"/>
            </a:xfrm>
            <a:custGeom>
              <a:avLst/>
              <a:gdLst/>
              <a:ahLst/>
              <a:cxnLst/>
              <a:rect l="0" t="0" r="0" b="0"/>
              <a:pathLst>
                <a:path w="113908" h="154145">
                  <a:moveTo>
                    <a:pt x="11188" y="74166"/>
                  </a:moveTo>
                  <a:lnTo>
                    <a:pt x="11188" y="74166"/>
                  </a:lnTo>
                  <a:lnTo>
                    <a:pt x="6267" y="79087"/>
                  </a:lnTo>
                  <a:lnTo>
                    <a:pt x="573" y="106729"/>
                  </a:lnTo>
                  <a:lnTo>
                    <a:pt x="0" y="115000"/>
                  </a:lnTo>
                  <a:lnTo>
                    <a:pt x="5593" y="138461"/>
                  </a:lnTo>
                  <a:lnTo>
                    <a:pt x="9883" y="145851"/>
                  </a:lnTo>
                  <a:lnTo>
                    <a:pt x="13360" y="150052"/>
                  </a:lnTo>
                  <a:lnTo>
                    <a:pt x="17021" y="152343"/>
                  </a:lnTo>
                  <a:lnTo>
                    <a:pt x="21401" y="153361"/>
                  </a:lnTo>
                  <a:lnTo>
                    <a:pt x="46355" y="154144"/>
                  </a:lnTo>
                  <a:lnTo>
                    <a:pt x="62989" y="147955"/>
                  </a:lnTo>
                  <a:lnTo>
                    <a:pt x="66677" y="146219"/>
                  </a:lnTo>
                  <a:lnTo>
                    <a:pt x="72468" y="140903"/>
                  </a:lnTo>
                  <a:lnTo>
                    <a:pt x="94416" y="115487"/>
                  </a:lnTo>
                  <a:lnTo>
                    <a:pt x="106386" y="89137"/>
                  </a:lnTo>
                  <a:lnTo>
                    <a:pt x="112354" y="69715"/>
                  </a:lnTo>
                  <a:lnTo>
                    <a:pt x="113907" y="41179"/>
                  </a:lnTo>
                  <a:lnTo>
                    <a:pt x="113404" y="20998"/>
                  </a:lnTo>
                  <a:lnTo>
                    <a:pt x="111015" y="13282"/>
                  </a:lnTo>
                  <a:lnTo>
                    <a:pt x="106144" y="7313"/>
                  </a:lnTo>
                  <a:lnTo>
                    <a:pt x="100380" y="3179"/>
                  </a:lnTo>
                  <a:lnTo>
                    <a:pt x="95702" y="1341"/>
                  </a:lnTo>
                  <a:lnTo>
                    <a:pt x="78719" y="0"/>
                  </a:lnTo>
                  <a:lnTo>
                    <a:pt x="62557" y="4459"/>
                  </a:lnTo>
                  <a:lnTo>
                    <a:pt x="53572" y="10262"/>
                  </a:lnTo>
                  <a:lnTo>
                    <a:pt x="28249" y="34323"/>
                  </a:lnTo>
                  <a:lnTo>
                    <a:pt x="16110" y="49433"/>
                  </a:lnTo>
                  <a:lnTo>
                    <a:pt x="11620" y="661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3" name="SMARTInkShape-508"/>
            <p:cNvSpPr/>
            <p:nvPr>
              <p:custDataLst>
                <p:tags r:id="rId121"/>
              </p:custDataLst>
            </p:nvPr>
          </p:nvSpPr>
          <p:spPr>
            <a:xfrm>
              <a:off x="6041020" y="2777490"/>
              <a:ext cx="45456" cy="100173"/>
            </a:xfrm>
            <a:custGeom>
              <a:avLst/>
              <a:gdLst/>
              <a:ahLst/>
              <a:cxnLst/>
              <a:rect l="0" t="0" r="0" b="0"/>
              <a:pathLst>
                <a:path w="45456" h="100173">
                  <a:moveTo>
                    <a:pt x="45455" y="0"/>
                  </a:moveTo>
                  <a:lnTo>
                    <a:pt x="45455" y="0"/>
                  </a:lnTo>
                  <a:lnTo>
                    <a:pt x="45455" y="3034"/>
                  </a:lnTo>
                  <a:lnTo>
                    <a:pt x="43761" y="6216"/>
                  </a:lnTo>
                  <a:lnTo>
                    <a:pt x="26376" y="33287"/>
                  </a:lnTo>
                  <a:lnTo>
                    <a:pt x="13068" y="59108"/>
                  </a:lnTo>
                  <a:lnTo>
                    <a:pt x="7143" y="72612"/>
                  </a:lnTo>
                  <a:lnTo>
                    <a:pt x="0" y="95762"/>
                  </a:lnTo>
                  <a:lnTo>
                    <a:pt x="1545" y="98229"/>
                  </a:lnTo>
                  <a:lnTo>
                    <a:pt x="2847" y="99776"/>
                  </a:lnTo>
                  <a:lnTo>
                    <a:pt x="3715" y="100172"/>
                  </a:lnTo>
                  <a:lnTo>
                    <a:pt x="4294" y="99801"/>
                  </a:lnTo>
                  <a:lnTo>
                    <a:pt x="5221" y="97678"/>
                  </a:lnTo>
                  <a:lnTo>
                    <a:pt x="11165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4" name="SMARTInkShape-509"/>
            <p:cNvSpPr/>
            <p:nvPr>
              <p:custDataLst>
                <p:tags r:id="rId122"/>
              </p:custDataLst>
            </p:nvPr>
          </p:nvSpPr>
          <p:spPr>
            <a:xfrm>
              <a:off x="6132195" y="2680415"/>
              <a:ext cx="74293" cy="114221"/>
            </a:xfrm>
            <a:custGeom>
              <a:avLst/>
              <a:gdLst/>
              <a:ahLst/>
              <a:cxnLst/>
              <a:rect l="0" t="0" r="0" b="0"/>
              <a:pathLst>
                <a:path w="74293" h="114221">
                  <a:moveTo>
                    <a:pt x="0" y="97075"/>
                  </a:moveTo>
                  <a:lnTo>
                    <a:pt x="0" y="97075"/>
                  </a:lnTo>
                  <a:lnTo>
                    <a:pt x="0" y="94041"/>
                  </a:lnTo>
                  <a:lnTo>
                    <a:pt x="1693" y="90858"/>
                  </a:lnTo>
                  <a:lnTo>
                    <a:pt x="24566" y="63973"/>
                  </a:lnTo>
                  <a:lnTo>
                    <a:pt x="30602" y="58868"/>
                  </a:lnTo>
                  <a:lnTo>
                    <a:pt x="50118" y="31100"/>
                  </a:lnTo>
                  <a:lnTo>
                    <a:pt x="56354" y="26901"/>
                  </a:lnTo>
                  <a:lnTo>
                    <a:pt x="58524" y="24258"/>
                  </a:lnTo>
                  <a:lnTo>
                    <a:pt x="65327" y="10267"/>
                  </a:lnTo>
                  <a:lnTo>
                    <a:pt x="68827" y="7693"/>
                  </a:lnTo>
                  <a:lnTo>
                    <a:pt x="70650" y="7007"/>
                  </a:lnTo>
                  <a:lnTo>
                    <a:pt x="71865" y="5915"/>
                  </a:lnTo>
                  <a:lnTo>
                    <a:pt x="74267" y="0"/>
                  </a:lnTo>
                  <a:lnTo>
                    <a:pt x="74292" y="4847"/>
                  </a:lnTo>
                  <a:lnTo>
                    <a:pt x="60861" y="32483"/>
                  </a:lnTo>
                  <a:lnTo>
                    <a:pt x="41567" y="60101"/>
                  </a:lnTo>
                  <a:lnTo>
                    <a:pt x="26974" y="83672"/>
                  </a:lnTo>
                  <a:lnTo>
                    <a:pt x="17746" y="111456"/>
                  </a:lnTo>
                  <a:lnTo>
                    <a:pt x="17224" y="113856"/>
                  </a:lnTo>
                  <a:lnTo>
                    <a:pt x="22860" y="114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5" name="SMARTInkShape-510"/>
            <p:cNvSpPr/>
            <p:nvPr>
              <p:custDataLst>
                <p:tags r:id="rId123"/>
              </p:custDataLst>
            </p:nvPr>
          </p:nvSpPr>
          <p:spPr>
            <a:xfrm>
              <a:off x="6195060" y="2726057"/>
              <a:ext cx="131446" cy="124833"/>
            </a:xfrm>
            <a:custGeom>
              <a:avLst/>
              <a:gdLst/>
              <a:ahLst/>
              <a:cxnLst/>
              <a:rect l="0" t="0" r="0" b="0"/>
              <a:pathLst>
                <a:path w="131446" h="124833">
                  <a:moveTo>
                    <a:pt x="0" y="22858"/>
                  </a:moveTo>
                  <a:lnTo>
                    <a:pt x="0" y="22858"/>
                  </a:lnTo>
                  <a:lnTo>
                    <a:pt x="0" y="19824"/>
                  </a:lnTo>
                  <a:lnTo>
                    <a:pt x="635" y="18930"/>
                  </a:lnTo>
                  <a:lnTo>
                    <a:pt x="1694" y="18334"/>
                  </a:lnTo>
                  <a:lnTo>
                    <a:pt x="3035" y="17938"/>
                  </a:lnTo>
                  <a:lnTo>
                    <a:pt x="11579" y="12724"/>
                  </a:lnTo>
                  <a:lnTo>
                    <a:pt x="13434" y="12292"/>
                  </a:lnTo>
                  <a:lnTo>
                    <a:pt x="19079" y="8650"/>
                  </a:lnTo>
                  <a:lnTo>
                    <a:pt x="26676" y="2365"/>
                  </a:lnTo>
                  <a:lnTo>
                    <a:pt x="32387" y="699"/>
                  </a:lnTo>
                  <a:lnTo>
                    <a:pt x="59055" y="0"/>
                  </a:lnTo>
                  <a:lnTo>
                    <a:pt x="62865" y="1692"/>
                  </a:lnTo>
                  <a:lnTo>
                    <a:pt x="66675" y="3926"/>
                  </a:lnTo>
                  <a:lnTo>
                    <a:pt x="70485" y="4919"/>
                  </a:lnTo>
                  <a:lnTo>
                    <a:pt x="71755" y="5818"/>
                  </a:lnTo>
                  <a:lnTo>
                    <a:pt x="72602" y="7053"/>
                  </a:lnTo>
                  <a:lnTo>
                    <a:pt x="73793" y="11825"/>
                  </a:lnTo>
                  <a:lnTo>
                    <a:pt x="74196" y="19127"/>
                  </a:lnTo>
                  <a:lnTo>
                    <a:pt x="72557" y="22893"/>
                  </a:lnTo>
                  <a:lnTo>
                    <a:pt x="53320" y="50006"/>
                  </a:lnTo>
                  <a:lnTo>
                    <a:pt x="46984" y="59124"/>
                  </a:lnTo>
                  <a:lnTo>
                    <a:pt x="38615" y="66765"/>
                  </a:lnTo>
                  <a:lnTo>
                    <a:pt x="29538" y="87371"/>
                  </a:lnTo>
                  <a:lnTo>
                    <a:pt x="28860" y="96301"/>
                  </a:lnTo>
                  <a:lnTo>
                    <a:pt x="30395" y="101642"/>
                  </a:lnTo>
                  <a:lnTo>
                    <a:pt x="38340" y="112232"/>
                  </a:lnTo>
                  <a:lnTo>
                    <a:pt x="43886" y="117425"/>
                  </a:lnTo>
                  <a:lnTo>
                    <a:pt x="59813" y="123713"/>
                  </a:lnTo>
                  <a:lnTo>
                    <a:pt x="67012" y="124832"/>
                  </a:lnTo>
                  <a:lnTo>
                    <a:pt x="89565" y="120729"/>
                  </a:lnTo>
                  <a:lnTo>
                    <a:pt x="97168" y="116944"/>
                  </a:lnTo>
                  <a:lnTo>
                    <a:pt x="112279" y="103851"/>
                  </a:lnTo>
                  <a:lnTo>
                    <a:pt x="131445" y="742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6" name="SMARTInkShape-511"/>
            <p:cNvSpPr/>
            <p:nvPr>
              <p:custDataLst>
                <p:tags r:id="rId124"/>
              </p:custDataLst>
            </p:nvPr>
          </p:nvSpPr>
          <p:spPr>
            <a:xfrm>
              <a:off x="6309360" y="2611755"/>
              <a:ext cx="68581" cy="274291"/>
            </a:xfrm>
            <a:custGeom>
              <a:avLst/>
              <a:gdLst/>
              <a:ahLst/>
              <a:cxnLst/>
              <a:rect l="0" t="0" r="0" b="0"/>
              <a:pathLst>
                <a:path w="68581" h="274291">
                  <a:moveTo>
                    <a:pt x="68580" y="0"/>
                  </a:moveTo>
                  <a:lnTo>
                    <a:pt x="68580" y="0"/>
                  </a:lnTo>
                  <a:lnTo>
                    <a:pt x="68580" y="26172"/>
                  </a:lnTo>
                  <a:lnTo>
                    <a:pt x="68580" y="53513"/>
                  </a:lnTo>
                  <a:lnTo>
                    <a:pt x="66886" y="74705"/>
                  </a:lnTo>
                  <a:lnTo>
                    <a:pt x="63659" y="100270"/>
                  </a:lnTo>
                  <a:lnTo>
                    <a:pt x="58459" y="125216"/>
                  </a:lnTo>
                  <a:lnTo>
                    <a:pt x="53011" y="150182"/>
                  </a:lnTo>
                  <a:lnTo>
                    <a:pt x="48712" y="176350"/>
                  </a:lnTo>
                  <a:lnTo>
                    <a:pt x="39897" y="201109"/>
                  </a:lnTo>
                  <a:lnTo>
                    <a:pt x="30466" y="228108"/>
                  </a:lnTo>
                  <a:lnTo>
                    <a:pt x="17145" y="255341"/>
                  </a:lnTo>
                  <a:lnTo>
                    <a:pt x="29" y="274290"/>
                  </a:lnTo>
                  <a:lnTo>
                    <a:pt x="0" y="268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7" name="SMARTInkShape-512"/>
            <p:cNvSpPr/>
            <p:nvPr>
              <p:custDataLst>
                <p:tags r:id="rId125"/>
              </p:custDataLst>
            </p:nvPr>
          </p:nvSpPr>
          <p:spPr>
            <a:xfrm>
              <a:off x="6412230" y="2606040"/>
              <a:ext cx="91432" cy="114301"/>
            </a:xfrm>
            <a:custGeom>
              <a:avLst/>
              <a:gdLst/>
              <a:ahLst/>
              <a:cxnLst/>
              <a:rect l="0" t="0" r="0" b="0"/>
              <a:pathLst>
                <a:path w="91432" h="114301">
                  <a:moveTo>
                    <a:pt x="40005" y="5715"/>
                  </a:moveTo>
                  <a:lnTo>
                    <a:pt x="40005" y="5715"/>
                  </a:lnTo>
                  <a:lnTo>
                    <a:pt x="34296" y="5715"/>
                  </a:lnTo>
                  <a:lnTo>
                    <a:pt x="37326" y="5715"/>
                  </a:lnTo>
                  <a:lnTo>
                    <a:pt x="38219" y="5080"/>
                  </a:lnTo>
                  <a:lnTo>
                    <a:pt x="38814" y="4022"/>
                  </a:lnTo>
                  <a:lnTo>
                    <a:pt x="39211" y="2681"/>
                  </a:lnTo>
                  <a:lnTo>
                    <a:pt x="40110" y="1787"/>
                  </a:lnTo>
                  <a:lnTo>
                    <a:pt x="42804" y="794"/>
                  </a:lnTo>
                  <a:lnTo>
                    <a:pt x="70461" y="14"/>
                  </a:lnTo>
                  <a:lnTo>
                    <a:pt x="90289" y="0"/>
                  </a:lnTo>
                  <a:lnTo>
                    <a:pt x="90672" y="635"/>
                  </a:lnTo>
                  <a:lnTo>
                    <a:pt x="91395" y="7056"/>
                  </a:lnTo>
                  <a:lnTo>
                    <a:pt x="91431" y="13600"/>
                  </a:lnTo>
                  <a:lnTo>
                    <a:pt x="89743" y="17263"/>
                  </a:lnTo>
                  <a:lnTo>
                    <a:pt x="88403" y="19128"/>
                  </a:lnTo>
                  <a:lnTo>
                    <a:pt x="85221" y="21201"/>
                  </a:lnTo>
                  <a:lnTo>
                    <a:pt x="83484" y="21754"/>
                  </a:lnTo>
                  <a:lnTo>
                    <a:pt x="79861" y="25755"/>
                  </a:lnTo>
                  <a:lnTo>
                    <a:pt x="76134" y="30497"/>
                  </a:lnTo>
                  <a:lnTo>
                    <a:pt x="57149" y="44109"/>
                  </a:lnTo>
                  <a:lnTo>
                    <a:pt x="52565" y="45402"/>
                  </a:lnTo>
                  <a:lnTo>
                    <a:pt x="52187" y="46143"/>
                  </a:lnTo>
                  <a:lnTo>
                    <a:pt x="51437" y="54447"/>
                  </a:lnTo>
                  <a:lnTo>
                    <a:pt x="52072" y="55348"/>
                  </a:lnTo>
                  <a:lnTo>
                    <a:pt x="53129" y="55949"/>
                  </a:lnTo>
                  <a:lnTo>
                    <a:pt x="59390" y="56913"/>
                  </a:lnTo>
                  <a:lnTo>
                    <a:pt x="64869" y="57080"/>
                  </a:lnTo>
                  <a:lnTo>
                    <a:pt x="66106" y="57738"/>
                  </a:lnTo>
                  <a:lnTo>
                    <a:pt x="66930" y="58812"/>
                  </a:lnTo>
                  <a:lnTo>
                    <a:pt x="68482" y="61699"/>
                  </a:lnTo>
                  <a:lnTo>
                    <a:pt x="71287" y="65098"/>
                  </a:lnTo>
                  <a:lnTo>
                    <a:pt x="74652" y="67032"/>
                  </a:lnTo>
                  <a:lnTo>
                    <a:pt x="76438" y="67548"/>
                  </a:lnTo>
                  <a:lnTo>
                    <a:pt x="77629" y="68527"/>
                  </a:lnTo>
                  <a:lnTo>
                    <a:pt x="78952" y="71308"/>
                  </a:lnTo>
                  <a:lnTo>
                    <a:pt x="80002" y="93351"/>
                  </a:lnTo>
                  <a:lnTo>
                    <a:pt x="79369" y="94619"/>
                  </a:lnTo>
                  <a:lnTo>
                    <a:pt x="78313" y="95464"/>
                  </a:lnTo>
                  <a:lnTo>
                    <a:pt x="76973" y="96028"/>
                  </a:lnTo>
                  <a:lnTo>
                    <a:pt x="76080" y="97039"/>
                  </a:lnTo>
                  <a:lnTo>
                    <a:pt x="72954" y="103223"/>
                  </a:lnTo>
                  <a:lnTo>
                    <a:pt x="71496" y="105010"/>
                  </a:lnTo>
                  <a:lnTo>
                    <a:pt x="68183" y="106996"/>
                  </a:lnTo>
                  <a:lnTo>
                    <a:pt x="60881" y="108271"/>
                  </a:lnTo>
                  <a:lnTo>
                    <a:pt x="52689" y="109158"/>
                  </a:lnTo>
                  <a:lnTo>
                    <a:pt x="38893" y="113497"/>
                  </a:lnTo>
                  <a:lnTo>
                    <a:pt x="10325" y="114294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48" name="SMARTInkShape-Group68"/>
          <p:cNvGrpSpPr/>
          <p:nvPr/>
        </p:nvGrpSpPr>
        <p:grpSpPr>
          <a:xfrm>
            <a:off x="3331845" y="2526031"/>
            <a:ext cx="857251" cy="320030"/>
            <a:chOff x="3331845" y="2526031"/>
            <a:chExt cx="857251" cy="320030"/>
          </a:xfrm>
        </p:grpSpPr>
        <p:sp>
          <p:nvSpPr>
            <p:cNvPr id="539" name="SMARTInkShape-513"/>
            <p:cNvSpPr/>
            <p:nvPr>
              <p:custDataLst>
                <p:tags r:id="rId92"/>
              </p:custDataLst>
            </p:nvPr>
          </p:nvSpPr>
          <p:spPr>
            <a:xfrm>
              <a:off x="3331845" y="2537490"/>
              <a:ext cx="125730" cy="203044"/>
            </a:xfrm>
            <a:custGeom>
              <a:avLst/>
              <a:gdLst/>
              <a:ahLst/>
              <a:cxnLst/>
              <a:rect l="0" t="0" r="0" b="0"/>
              <a:pathLst>
                <a:path w="125730" h="203044">
                  <a:moveTo>
                    <a:pt x="0" y="131415"/>
                  </a:moveTo>
                  <a:lnTo>
                    <a:pt x="0" y="131415"/>
                  </a:lnTo>
                  <a:lnTo>
                    <a:pt x="0" y="137109"/>
                  </a:lnTo>
                  <a:lnTo>
                    <a:pt x="4920" y="137128"/>
                  </a:lnTo>
                  <a:lnTo>
                    <a:pt x="8514" y="134095"/>
                  </a:lnTo>
                  <a:lnTo>
                    <a:pt x="10134" y="130913"/>
                  </a:lnTo>
                  <a:lnTo>
                    <a:pt x="10566" y="129175"/>
                  </a:lnTo>
                  <a:lnTo>
                    <a:pt x="14433" y="125551"/>
                  </a:lnTo>
                  <a:lnTo>
                    <a:pt x="33355" y="109322"/>
                  </a:lnTo>
                  <a:lnTo>
                    <a:pt x="47039" y="92954"/>
                  </a:lnTo>
                  <a:lnTo>
                    <a:pt x="61221" y="81061"/>
                  </a:lnTo>
                  <a:lnTo>
                    <a:pt x="82460" y="55166"/>
                  </a:lnTo>
                  <a:lnTo>
                    <a:pt x="106471" y="26744"/>
                  </a:lnTo>
                  <a:lnTo>
                    <a:pt x="123184" y="7642"/>
                  </a:lnTo>
                  <a:lnTo>
                    <a:pt x="125721" y="0"/>
                  </a:lnTo>
                  <a:lnTo>
                    <a:pt x="125729" y="12848"/>
                  </a:lnTo>
                  <a:lnTo>
                    <a:pt x="114151" y="40106"/>
                  </a:lnTo>
                  <a:lnTo>
                    <a:pt x="100956" y="66653"/>
                  </a:lnTo>
                  <a:lnTo>
                    <a:pt x="91439" y="91913"/>
                  </a:lnTo>
                  <a:lnTo>
                    <a:pt x="86994" y="102428"/>
                  </a:lnTo>
                  <a:lnTo>
                    <a:pt x="73184" y="126524"/>
                  </a:lnTo>
                  <a:lnTo>
                    <a:pt x="62969" y="149860"/>
                  </a:lnTo>
                  <a:lnTo>
                    <a:pt x="53138" y="176747"/>
                  </a:lnTo>
                  <a:lnTo>
                    <a:pt x="51441" y="203043"/>
                  </a:lnTo>
                  <a:lnTo>
                    <a:pt x="51438" y="201773"/>
                  </a:lnTo>
                  <a:lnTo>
                    <a:pt x="52072" y="201180"/>
                  </a:lnTo>
                  <a:lnTo>
                    <a:pt x="55998" y="199711"/>
                  </a:lnTo>
                  <a:lnTo>
                    <a:pt x="59389" y="197117"/>
                  </a:lnTo>
                  <a:lnTo>
                    <a:pt x="80010" y="171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0" name="SMARTInkShape-514"/>
            <p:cNvSpPr/>
            <p:nvPr>
              <p:custDataLst>
                <p:tags r:id="rId93"/>
              </p:custDataLst>
            </p:nvPr>
          </p:nvSpPr>
          <p:spPr>
            <a:xfrm>
              <a:off x="3491865" y="2600325"/>
              <a:ext cx="28574" cy="125631"/>
            </a:xfrm>
            <a:custGeom>
              <a:avLst/>
              <a:gdLst/>
              <a:ahLst/>
              <a:cxnLst/>
              <a:rect l="0" t="0" r="0" b="0"/>
              <a:pathLst>
                <a:path w="28574" h="125631">
                  <a:moveTo>
                    <a:pt x="22860" y="0"/>
                  </a:moveTo>
                  <a:lnTo>
                    <a:pt x="22860" y="0"/>
                  </a:lnTo>
                  <a:lnTo>
                    <a:pt x="27781" y="0"/>
                  </a:lnTo>
                  <a:lnTo>
                    <a:pt x="28045" y="635"/>
                  </a:lnTo>
                  <a:lnTo>
                    <a:pt x="28573" y="19128"/>
                  </a:lnTo>
                  <a:lnTo>
                    <a:pt x="26881" y="22895"/>
                  </a:lnTo>
                  <a:lnTo>
                    <a:pt x="25540" y="24788"/>
                  </a:lnTo>
                  <a:lnTo>
                    <a:pt x="21520" y="38817"/>
                  </a:lnTo>
                  <a:lnTo>
                    <a:pt x="20061" y="41118"/>
                  </a:lnTo>
                  <a:lnTo>
                    <a:pt x="12735" y="68698"/>
                  </a:lnTo>
                  <a:lnTo>
                    <a:pt x="10123" y="80045"/>
                  </a:lnTo>
                  <a:lnTo>
                    <a:pt x="7021" y="91450"/>
                  </a:lnTo>
                  <a:lnTo>
                    <a:pt x="5660" y="98429"/>
                  </a:lnTo>
                  <a:lnTo>
                    <a:pt x="871" y="110156"/>
                  </a:lnTo>
                  <a:lnTo>
                    <a:pt x="2" y="125630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1" name="SMARTInkShape-515"/>
            <p:cNvSpPr/>
            <p:nvPr>
              <p:custDataLst>
                <p:tags r:id="rId94"/>
              </p:custDataLst>
            </p:nvPr>
          </p:nvSpPr>
          <p:spPr>
            <a:xfrm>
              <a:off x="3463290" y="2634615"/>
              <a:ext cx="142876" cy="22861"/>
            </a:xfrm>
            <a:custGeom>
              <a:avLst/>
              <a:gdLst/>
              <a:ahLst/>
              <a:cxnLst/>
              <a:rect l="0" t="0" r="0" b="0"/>
              <a:pathLst>
                <a:path w="142876" h="22861">
                  <a:moveTo>
                    <a:pt x="0" y="22860"/>
                  </a:moveTo>
                  <a:lnTo>
                    <a:pt x="0" y="22860"/>
                  </a:lnTo>
                  <a:lnTo>
                    <a:pt x="27822" y="22860"/>
                  </a:lnTo>
                  <a:lnTo>
                    <a:pt x="42138" y="22225"/>
                  </a:lnTo>
                  <a:lnTo>
                    <a:pt x="64790" y="17675"/>
                  </a:lnTo>
                  <a:lnTo>
                    <a:pt x="91559" y="13264"/>
                  </a:lnTo>
                  <a:lnTo>
                    <a:pt x="112160" y="8638"/>
                  </a:lnTo>
                  <a:lnTo>
                    <a:pt x="131196" y="700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2" name="SMARTInkShape-516"/>
            <p:cNvSpPr/>
            <p:nvPr>
              <p:custDataLst>
                <p:tags r:id="rId95"/>
              </p:custDataLst>
            </p:nvPr>
          </p:nvSpPr>
          <p:spPr>
            <a:xfrm>
              <a:off x="3606241" y="2585841"/>
              <a:ext cx="85620" cy="134471"/>
            </a:xfrm>
            <a:custGeom>
              <a:avLst/>
              <a:gdLst/>
              <a:ahLst/>
              <a:cxnLst/>
              <a:rect l="0" t="0" r="0" b="0"/>
              <a:pathLst>
                <a:path w="85620" h="134471">
                  <a:moveTo>
                    <a:pt x="11354" y="43059"/>
                  </a:moveTo>
                  <a:lnTo>
                    <a:pt x="11354" y="43059"/>
                  </a:lnTo>
                  <a:lnTo>
                    <a:pt x="11354" y="62138"/>
                  </a:lnTo>
                  <a:lnTo>
                    <a:pt x="9661" y="65932"/>
                  </a:lnTo>
                  <a:lnTo>
                    <a:pt x="7426" y="69735"/>
                  </a:lnTo>
                  <a:lnTo>
                    <a:pt x="500" y="92694"/>
                  </a:lnTo>
                  <a:lnTo>
                    <a:pt x="0" y="106965"/>
                  </a:lnTo>
                  <a:lnTo>
                    <a:pt x="1651" y="111255"/>
                  </a:lnTo>
                  <a:lnTo>
                    <a:pt x="3867" y="115278"/>
                  </a:lnTo>
                  <a:lnTo>
                    <a:pt x="5749" y="121113"/>
                  </a:lnTo>
                  <a:lnTo>
                    <a:pt x="9411" y="126864"/>
                  </a:lnTo>
                  <a:lnTo>
                    <a:pt x="10490" y="130682"/>
                  </a:lnTo>
                  <a:lnTo>
                    <a:pt x="11413" y="131954"/>
                  </a:lnTo>
                  <a:lnTo>
                    <a:pt x="12663" y="132803"/>
                  </a:lnTo>
                  <a:lnTo>
                    <a:pt x="17457" y="133996"/>
                  </a:lnTo>
                  <a:lnTo>
                    <a:pt x="30427" y="134470"/>
                  </a:lnTo>
                  <a:lnTo>
                    <a:pt x="34224" y="132793"/>
                  </a:lnTo>
                  <a:lnTo>
                    <a:pt x="56298" y="112386"/>
                  </a:lnTo>
                  <a:lnTo>
                    <a:pt x="72157" y="86806"/>
                  </a:lnTo>
                  <a:lnTo>
                    <a:pt x="83095" y="60080"/>
                  </a:lnTo>
                  <a:lnTo>
                    <a:pt x="85500" y="33427"/>
                  </a:lnTo>
                  <a:lnTo>
                    <a:pt x="85619" y="21330"/>
                  </a:lnTo>
                  <a:lnTo>
                    <a:pt x="83942" y="15833"/>
                  </a:lnTo>
                  <a:lnTo>
                    <a:pt x="77692" y="7130"/>
                  </a:lnTo>
                  <a:lnTo>
                    <a:pt x="74069" y="4866"/>
                  </a:lnTo>
                  <a:lnTo>
                    <a:pt x="70342" y="3224"/>
                  </a:lnTo>
                  <a:lnTo>
                    <a:pt x="66569" y="378"/>
                  </a:lnTo>
                  <a:lnTo>
                    <a:pt x="64674" y="0"/>
                  </a:lnTo>
                  <a:lnTo>
                    <a:pt x="62776" y="383"/>
                  </a:lnTo>
                  <a:lnTo>
                    <a:pt x="58973" y="1867"/>
                  </a:lnTo>
                  <a:lnTo>
                    <a:pt x="53262" y="3337"/>
                  </a:lnTo>
                  <a:lnTo>
                    <a:pt x="49453" y="5932"/>
                  </a:lnTo>
                  <a:lnTo>
                    <a:pt x="38024" y="24429"/>
                  </a:lnTo>
                  <a:lnTo>
                    <a:pt x="25324" y="51338"/>
                  </a:lnTo>
                  <a:lnTo>
                    <a:pt x="22372" y="78726"/>
                  </a:lnTo>
                  <a:lnTo>
                    <a:pt x="17313" y="103646"/>
                  </a:lnTo>
                  <a:lnTo>
                    <a:pt x="18871" y="106605"/>
                  </a:lnTo>
                  <a:lnTo>
                    <a:pt x="22784" y="1116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3" name="SMARTInkShape-517"/>
            <p:cNvSpPr/>
            <p:nvPr>
              <p:custDataLst>
                <p:tags r:id="rId96"/>
              </p:custDataLst>
            </p:nvPr>
          </p:nvSpPr>
          <p:spPr>
            <a:xfrm>
              <a:off x="3691892" y="2697480"/>
              <a:ext cx="33495" cy="74287"/>
            </a:xfrm>
            <a:custGeom>
              <a:avLst/>
              <a:gdLst/>
              <a:ahLst/>
              <a:cxnLst/>
              <a:rect l="0" t="0" r="0" b="0"/>
              <a:pathLst>
                <a:path w="33495" h="74287">
                  <a:moveTo>
                    <a:pt x="28573" y="0"/>
                  </a:moveTo>
                  <a:lnTo>
                    <a:pt x="28573" y="0"/>
                  </a:lnTo>
                  <a:lnTo>
                    <a:pt x="31607" y="0"/>
                  </a:lnTo>
                  <a:lnTo>
                    <a:pt x="32500" y="635"/>
                  </a:lnTo>
                  <a:lnTo>
                    <a:pt x="33096" y="1693"/>
                  </a:lnTo>
                  <a:lnTo>
                    <a:pt x="33494" y="3034"/>
                  </a:lnTo>
                  <a:lnTo>
                    <a:pt x="33123" y="3928"/>
                  </a:lnTo>
                  <a:lnTo>
                    <a:pt x="32242" y="4523"/>
                  </a:lnTo>
                  <a:lnTo>
                    <a:pt x="31019" y="4921"/>
                  </a:lnTo>
                  <a:lnTo>
                    <a:pt x="26264" y="8514"/>
                  </a:lnTo>
                  <a:lnTo>
                    <a:pt x="24371" y="13520"/>
                  </a:lnTo>
                  <a:lnTo>
                    <a:pt x="22896" y="19344"/>
                  </a:lnTo>
                  <a:lnTo>
                    <a:pt x="16774" y="28257"/>
                  </a:lnTo>
                  <a:lnTo>
                    <a:pt x="9450" y="39166"/>
                  </a:lnTo>
                  <a:lnTo>
                    <a:pt x="890" y="58984"/>
                  </a:lnTo>
                  <a:lnTo>
                    <a:pt x="0" y="74196"/>
                  </a:lnTo>
                  <a:lnTo>
                    <a:pt x="4919" y="74286"/>
                  </a:lnTo>
                  <a:lnTo>
                    <a:pt x="5183" y="73654"/>
                  </a:lnTo>
                  <a:lnTo>
                    <a:pt x="5713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4" name="SMARTInkShape-518"/>
            <p:cNvSpPr/>
            <p:nvPr>
              <p:custDataLst>
                <p:tags r:id="rId97"/>
              </p:custDataLst>
            </p:nvPr>
          </p:nvSpPr>
          <p:spPr>
            <a:xfrm>
              <a:off x="3777615" y="2583182"/>
              <a:ext cx="91182" cy="153388"/>
            </a:xfrm>
            <a:custGeom>
              <a:avLst/>
              <a:gdLst/>
              <a:ahLst/>
              <a:cxnLst/>
              <a:rect l="0" t="0" r="0" b="0"/>
              <a:pathLst>
                <a:path w="91182" h="153388">
                  <a:moveTo>
                    <a:pt x="0" y="80008"/>
                  </a:moveTo>
                  <a:lnTo>
                    <a:pt x="0" y="80008"/>
                  </a:lnTo>
                  <a:lnTo>
                    <a:pt x="4921" y="80008"/>
                  </a:lnTo>
                  <a:lnTo>
                    <a:pt x="30279" y="55441"/>
                  </a:lnTo>
                  <a:lnTo>
                    <a:pt x="47062" y="40355"/>
                  </a:lnTo>
                  <a:lnTo>
                    <a:pt x="66504" y="24777"/>
                  </a:lnTo>
                  <a:lnTo>
                    <a:pt x="77455" y="13334"/>
                  </a:lnTo>
                  <a:lnTo>
                    <a:pt x="81198" y="5713"/>
                  </a:lnTo>
                  <a:lnTo>
                    <a:pt x="84831" y="1127"/>
                  </a:lnTo>
                  <a:lnTo>
                    <a:pt x="87021" y="499"/>
                  </a:lnTo>
                  <a:lnTo>
                    <a:pt x="91181" y="27"/>
                  </a:lnTo>
                  <a:lnTo>
                    <a:pt x="86496" y="0"/>
                  </a:lnTo>
                  <a:lnTo>
                    <a:pt x="86239" y="635"/>
                  </a:lnTo>
                  <a:lnTo>
                    <a:pt x="85243" y="5196"/>
                  </a:lnTo>
                  <a:lnTo>
                    <a:pt x="79539" y="16100"/>
                  </a:lnTo>
                  <a:lnTo>
                    <a:pt x="77791" y="18353"/>
                  </a:lnTo>
                  <a:lnTo>
                    <a:pt x="75849" y="24242"/>
                  </a:lnTo>
                  <a:lnTo>
                    <a:pt x="73062" y="34698"/>
                  </a:lnTo>
                  <a:lnTo>
                    <a:pt x="69302" y="42090"/>
                  </a:lnTo>
                  <a:lnTo>
                    <a:pt x="51756" y="68588"/>
                  </a:lnTo>
                  <a:lnTo>
                    <a:pt x="40033" y="93132"/>
                  </a:lnTo>
                  <a:lnTo>
                    <a:pt x="30587" y="121656"/>
                  </a:lnTo>
                  <a:lnTo>
                    <a:pt x="28840" y="136097"/>
                  </a:lnTo>
                  <a:lnTo>
                    <a:pt x="30386" y="141555"/>
                  </a:lnTo>
                  <a:lnTo>
                    <a:pt x="34411" y="148297"/>
                  </a:lnTo>
                  <a:lnTo>
                    <a:pt x="39143" y="153387"/>
                  </a:lnTo>
                  <a:lnTo>
                    <a:pt x="40065" y="153057"/>
                  </a:lnTo>
                  <a:lnTo>
                    <a:pt x="44397" y="150194"/>
                  </a:lnTo>
                  <a:lnTo>
                    <a:pt x="49703" y="148429"/>
                  </a:lnTo>
                  <a:lnTo>
                    <a:pt x="53417" y="145766"/>
                  </a:lnTo>
                  <a:lnTo>
                    <a:pt x="55491" y="142465"/>
                  </a:lnTo>
                  <a:lnTo>
                    <a:pt x="57048" y="138882"/>
                  </a:lnTo>
                  <a:lnTo>
                    <a:pt x="62865" y="1314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5" name="SMARTInkShape-519"/>
            <p:cNvSpPr/>
            <p:nvPr>
              <p:custDataLst>
                <p:tags r:id="rId98"/>
              </p:custDataLst>
            </p:nvPr>
          </p:nvSpPr>
          <p:spPr>
            <a:xfrm>
              <a:off x="3874770" y="2640350"/>
              <a:ext cx="102871" cy="159994"/>
            </a:xfrm>
            <a:custGeom>
              <a:avLst/>
              <a:gdLst/>
              <a:ahLst/>
              <a:cxnLst/>
              <a:rect l="0" t="0" r="0" b="0"/>
              <a:pathLst>
                <a:path w="102871" h="159994">
                  <a:moveTo>
                    <a:pt x="0" y="5695"/>
                  </a:moveTo>
                  <a:lnTo>
                    <a:pt x="0" y="5695"/>
                  </a:lnTo>
                  <a:lnTo>
                    <a:pt x="5480" y="215"/>
                  </a:lnTo>
                  <a:lnTo>
                    <a:pt x="13649" y="0"/>
                  </a:lnTo>
                  <a:lnTo>
                    <a:pt x="17285" y="1682"/>
                  </a:lnTo>
                  <a:lnTo>
                    <a:pt x="19143" y="3020"/>
                  </a:lnTo>
                  <a:lnTo>
                    <a:pt x="47587" y="15396"/>
                  </a:lnTo>
                  <a:lnTo>
                    <a:pt x="64694" y="30467"/>
                  </a:lnTo>
                  <a:lnTo>
                    <a:pt x="66853" y="34273"/>
                  </a:lnTo>
                  <a:lnTo>
                    <a:pt x="68068" y="41679"/>
                  </a:lnTo>
                  <a:lnTo>
                    <a:pt x="68479" y="55559"/>
                  </a:lnTo>
                  <a:lnTo>
                    <a:pt x="66842" y="61300"/>
                  </a:lnTo>
                  <a:lnTo>
                    <a:pt x="52637" y="83845"/>
                  </a:lnTo>
                  <a:lnTo>
                    <a:pt x="30635" y="110415"/>
                  </a:lnTo>
                  <a:lnTo>
                    <a:pt x="19698" y="124268"/>
                  </a:lnTo>
                  <a:lnTo>
                    <a:pt x="17482" y="138228"/>
                  </a:lnTo>
                  <a:lnTo>
                    <a:pt x="18988" y="142492"/>
                  </a:lnTo>
                  <a:lnTo>
                    <a:pt x="25667" y="151248"/>
                  </a:lnTo>
                  <a:lnTo>
                    <a:pt x="28976" y="152935"/>
                  </a:lnTo>
                  <a:lnTo>
                    <a:pt x="30747" y="153385"/>
                  </a:lnTo>
                  <a:lnTo>
                    <a:pt x="40040" y="158690"/>
                  </a:lnTo>
                  <a:lnTo>
                    <a:pt x="66518" y="159985"/>
                  </a:lnTo>
                  <a:lnTo>
                    <a:pt x="70416" y="159993"/>
                  </a:lnTo>
                  <a:lnTo>
                    <a:pt x="74264" y="158304"/>
                  </a:lnTo>
                  <a:lnTo>
                    <a:pt x="87628" y="146566"/>
                  </a:lnTo>
                  <a:lnTo>
                    <a:pt x="89746" y="141117"/>
                  </a:lnTo>
                  <a:lnTo>
                    <a:pt x="91322" y="135098"/>
                  </a:lnTo>
                  <a:lnTo>
                    <a:pt x="95144" y="127504"/>
                  </a:lnTo>
                  <a:lnTo>
                    <a:pt x="102870" y="1028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6" name="SMARTInkShape-520"/>
            <p:cNvSpPr/>
            <p:nvPr>
              <p:custDataLst>
                <p:tags r:id="rId99"/>
              </p:custDataLst>
            </p:nvPr>
          </p:nvSpPr>
          <p:spPr>
            <a:xfrm>
              <a:off x="3949095" y="2571750"/>
              <a:ext cx="79975" cy="274311"/>
            </a:xfrm>
            <a:custGeom>
              <a:avLst/>
              <a:gdLst/>
              <a:ahLst/>
              <a:cxnLst/>
              <a:rect l="0" t="0" r="0" b="0"/>
              <a:pathLst>
                <a:path w="79975" h="274311">
                  <a:moveTo>
                    <a:pt x="68550" y="0"/>
                  </a:moveTo>
                  <a:lnTo>
                    <a:pt x="68550" y="0"/>
                  </a:lnTo>
                  <a:lnTo>
                    <a:pt x="68550" y="3034"/>
                  </a:lnTo>
                  <a:lnTo>
                    <a:pt x="69185" y="3928"/>
                  </a:lnTo>
                  <a:lnTo>
                    <a:pt x="70243" y="4523"/>
                  </a:lnTo>
                  <a:lnTo>
                    <a:pt x="71584" y="4921"/>
                  </a:lnTo>
                  <a:lnTo>
                    <a:pt x="72477" y="5820"/>
                  </a:lnTo>
                  <a:lnTo>
                    <a:pt x="73470" y="8513"/>
                  </a:lnTo>
                  <a:lnTo>
                    <a:pt x="74854" y="24935"/>
                  </a:lnTo>
                  <a:lnTo>
                    <a:pt x="78779" y="35640"/>
                  </a:lnTo>
                  <a:lnTo>
                    <a:pt x="79909" y="61039"/>
                  </a:lnTo>
                  <a:lnTo>
                    <a:pt x="79974" y="86861"/>
                  </a:lnTo>
                  <a:lnTo>
                    <a:pt x="78286" y="114449"/>
                  </a:lnTo>
                  <a:lnTo>
                    <a:pt x="74159" y="142895"/>
                  </a:lnTo>
                  <a:lnTo>
                    <a:pt x="69224" y="160026"/>
                  </a:lnTo>
                  <a:lnTo>
                    <a:pt x="55931" y="185562"/>
                  </a:lnTo>
                  <a:lnTo>
                    <a:pt x="41261" y="210115"/>
                  </a:lnTo>
                  <a:lnTo>
                    <a:pt x="26692" y="234256"/>
                  </a:lnTo>
                  <a:lnTo>
                    <a:pt x="11514" y="261082"/>
                  </a:lnTo>
                  <a:lnTo>
                    <a:pt x="0" y="274288"/>
                  </a:lnTo>
                  <a:lnTo>
                    <a:pt x="3013" y="274310"/>
                  </a:lnTo>
                  <a:lnTo>
                    <a:pt x="3904" y="273679"/>
                  </a:lnTo>
                  <a:lnTo>
                    <a:pt x="4497" y="272622"/>
                  </a:lnTo>
                  <a:lnTo>
                    <a:pt x="4893" y="271283"/>
                  </a:lnTo>
                  <a:lnTo>
                    <a:pt x="10536" y="263920"/>
                  </a:lnTo>
                  <a:lnTo>
                    <a:pt x="11400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7" name="SMARTInkShape-521"/>
            <p:cNvSpPr/>
            <p:nvPr>
              <p:custDataLst>
                <p:tags r:id="rId100"/>
              </p:custDataLst>
            </p:nvPr>
          </p:nvSpPr>
          <p:spPr>
            <a:xfrm>
              <a:off x="4097655" y="2526031"/>
              <a:ext cx="91441" cy="114300"/>
            </a:xfrm>
            <a:custGeom>
              <a:avLst/>
              <a:gdLst/>
              <a:ahLst/>
              <a:cxnLst/>
              <a:rect l="0" t="0" r="0" b="0"/>
              <a:pathLst>
                <a:path w="91441" h="114300">
                  <a:moveTo>
                    <a:pt x="0" y="74294"/>
                  </a:moveTo>
                  <a:lnTo>
                    <a:pt x="0" y="74294"/>
                  </a:lnTo>
                  <a:lnTo>
                    <a:pt x="7954" y="74294"/>
                  </a:lnTo>
                  <a:lnTo>
                    <a:pt x="11579" y="72600"/>
                  </a:lnTo>
                  <a:lnTo>
                    <a:pt x="35471" y="55166"/>
                  </a:lnTo>
                  <a:lnTo>
                    <a:pt x="37990" y="51399"/>
                  </a:lnTo>
                  <a:lnTo>
                    <a:pt x="38662" y="49506"/>
                  </a:lnTo>
                  <a:lnTo>
                    <a:pt x="39744" y="48244"/>
                  </a:lnTo>
                  <a:lnTo>
                    <a:pt x="42641" y="46841"/>
                  </a:lnTo>
                  <a:lnTo>
                    <a:pt x="46045" y="42831"/>
                  </a:lnTo>
                  <a:lnTo>
                    <a:pt x="50309" y="37450"/>
                  </a:lnTo>
                  <a:lnTo>
                    <a:pt x="78861" y="12562"/>
                  </a:lnTo>
                  <a:lnTo>
                    <a:pt x="82703" y="8731"/>
                  </a:lnTo>
                  <a:lnTo>
                    <a:pt x="84382" y="5361"/>
                  </a:lnTo>
                  <a:lnTo>
                    <a:pt x="84830" y="3574"/>
                  </a:lnTo>
                  <a:lnTo>
                    <a:pt x="85763" y="2382"/>
                  </a:lnTo>
                  <a:lnTo>
                    <a:pt x="91430" y="3"/>
                  </a:lnTo>
                  <a:lnTo>
                    <a:pt x="91438" y="0"/>
                  </a:lnTo>
                  <a:lnTo>
                    <a:pt x="91440" y="7953"/>
                  </a:lnTo>
                  <a:lnTo>
                    <a:pt x="89746" y="11577"/>
                  </a:lnTo>
                  <a:lnTo>
                    <a:pt x="87512" y="15305"/>
                  </a:lnTo>
                  <a:lnTo>
                    <a:pt x="86254" y="21608"/>
                  </a:lnTo>
                  <a:lnTo>
                    <a:pt x="85247" y="30602"/>
                  </a:lnTo>
                  <a:lnTo>
                    <a:pt x="81844" y="38206"/>
                  </a:lnTo>
                  <a:lnTo>
                    <a:pt x="76130" y="64716"/>
                  </a:lnTo>
                  <a:lnTo>
                    <a:pt x="74343" y="88953"/>
                  </a:lnTo>
                  <a:lnTo>
                    <a:pt x="74295" y="111303"/>
                  </a:lnTo>
                  <a:lnTo>
                    <a:pt x="73660" y="112302"/>
                  </a:lnTo>
                  <a:lnTo>
                    <a:pt x="72602" y="112968"/>
                  </a:lnTo>
                  <a:lnTo>
                    <a:pt x="68580" y="1142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49" name="SMARTInkShape-522"/>
          <p:cNvSpPr/>
          <p:nvPr>
            <p:custDataLst>
              <p:tags r:id="rId1"/>
            </p:custDataLst>
          </p:nvPr>
        </p:nvSpPr>
        <p:spPr>
          <a:xfrm>
            <a:off x="3183331" y="2434590"/>
            <a:ext cx="142800" cy="422911"/>
          </a:xfrm>
          <a:custGeom>
            <a:avLst/>
            <a:gdLst/>
            <a:ahLst/>
            <a:cxnLst/>
            <a:rect l="0" t="0" r="0" b="0"/>
            <a:pathLst>
              <a:path w="142800" h="422911">
                <a:moveTo>
                  <a:pt x="142799" y="0"/>
                </a:moveTo>
                <a:lnTo>
                  <a:pt x="142799" y="0"/>
                </a:lnTo>
                <a:lnTo>
                  <a:pt x="134120" y="0"/>
                </a:lnTo>
                <a:lnTo>
                  <a:pt x="133203" y="635"/>
                </a:lnTo>
                <a:lnTo>
                  <a:pt x="132591" y="1693"/>
                </a:lnTo>
                <a:lnTo>
                  <a:pt x="131610" y="4921"/>
                </a:lnTo>
                <a:lnTo>
                  <a:pt x="116589" y="21127"/>
                </a:lnTo>
                <a:lnTo>
                  <a:pt x="112998" y="28609"/>
                </a:lnTo>
                <a:lnTo>
                  <a:pt x="93255" y="55723"/>
                </a:lnTo>
                <a:lnTo>
                  <a:pt x="76124" y="82507"/>
                </a:lnTo>
                <a:lnTo>
                  <a:pt x="71044" y="93520"/>
                </a:lnTo>
                <a:lnTo>
                  <a:pt x="65805" y="112418"/>
                </a:lnTo>
                <a:lnTo>
                  <a:pt x="48032" y="139066"/>
                </a:lnTo>
                <a:lnTo>
                  <a:pt x="38088" y="161149"/>
                </a:lnTo>
                <a:lnTo>
                  <a:pt x="31520" y="186454"/>
                </a:lnTo>
                <a:lnTo>
                  <a:pt x="20810" y="214450"/>
                </a:lnTo>
                <a:lnTo>
                  <a:pt x="14363" y="242974"/>
                </a:lnTo>
                <a:lnTo>
                  <a:pt x="11618" y="271544"/>
                </a:lnTo>
                <a:lnTo>
                  <a:pt x="6456" y="300119"/>
                </a:lnTo>
                <a:lnTo>
                  <a:pt x="790" y="328694"/>
                </a:lnTo>
                <a:lnTo>
                  <a:pt x="0" y="354235"/>
                </a:lnTo>
                <a:lnTo>
                  <a:pt x="563" y="379201"/>
                </a:lnTo>
                <a:lnTo>
                  <a:pt x="5404" y="401625"/>
                </a:lnTo>
                <a:lnTo>
                  <a:pt x="5569" y="407572"/>
                </a:lnTo>
                <a:lnTo>
                  <a:pt x="7301" y="411437"/>
                </a:lnTo>
                <a:lnTo>
                  <a:pt x="9553" y="415271"/>
                </a:lnTo>
                <a:lnTo>
                  <a:pt x="11354" y="422910"/>
                </a:lnTo>
                <a:lnTo>
                  <a:pt x="17069" y="42291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59" name="SMARTInkShape-Group70"/>
          <p:cNvGrpSpPr/>
          <p:nvPr/>
        </p:nvGrpSpPr>
        <p:grpSpPr>
          <a:xfrm>
            <a:off x="2104037" y="2354580"/>
            <a:ext cx="1102079" cy="485769"/>
            <a:chOff x="2104037" y="2354580"/>
            <a:chExt cx="1102079" cy="485769"/>
          </a:xfrm>
        </p:grpSpPr>
        <p:sp>
          <p:nvSpPr>
            <p:cNvPr id="550" name="SMARTInkShape-523"/>
            <p:cNvSpPr/>
            <p:nvPr>
              <p:custDataLst>
                <p:tags r:id="rId83"/>
              </p:custDataLst>
            </p:nvPr>
          </p:nvSpPr>
          <p:spPr>
            <a:xfrm>
              <a:off x="2104037" y="2411730"/>
              <a:ext cx="130529" cy="211214"/>
            </a:xfrm>
            <a:custGeom>
              <a:avLst/>
              <a:gdLst/>
              <a:ahLst/>
              <a:cxnLst/>
              <a:rect l="0" t="0" r="0" b="0"/>
              <a:pathLst>
                <a:path w="130529" h="211214">
                  <a:moveTo>
                    <a:pt x="130528" y="0"/>
                  </a:moveTo>
                  <a:lnTo>
                    <a:pt x="130528" y="0"/>
                  </a:lnTo>
                  <a:lnTo>
                    <a:pt x="119540" y="23863"/>
                  </a:lnTo>
                  <a:lnTo>
                    <a:pt x="94981" y="52318"/>
                  </a:lnTo>
                  <a:lnTo>
                    <a:pt x="69792" y="80882"/>
                  </a:lnTo>
                  <a:lnTo>
                    <a:pt x="50547" y="107006"/>
                  </a:lnTo>
                  <a:lnTo>
                    <a:pt x="29354" y="133000"/>
                  </a:lnTo>
                  <a:lnTo>
                    <a:pt x="20752" y="147357"/>
                  </a:lnTo>
                  <a:lnTo>
                    <a:pt x="7934" y="163550"/>
                  </a:lnTo>
                  <a:lnTo>
                    <a:pt x="3724" y="175793"/>
                  </a:lnTo>
                  <a:lnTo>
                    <a:pt x="1146" y="180365"/>
                  </a:lnTo>
                  <a:lnTo>
                    <a:pt x="0" y="184514"/>
                  </a:lnTo>
                  <a:lnTo>
                    <a:pt x="329" y="186509"/>
                  </a:lnTo>
                  <a:lnTo>
                    <a:pt x="3727" y="194274"/>
                  </a:lnTo>
                  <a:lnTo>
                    <a:pt x="4084" y="196191"/>
                  </a:lnTo>
                  <a:lnTo>
                    <a:pt x="4957" y="197469"/>
                  </a:lnTo>
                  <a:lnTo>
                    <a:pt x="6174" y="198321"/>
                  </a:lnTo>
                  <a:lnTo>
                    <a:pt x="9220" y="199903"/>
                  </a:lnTo>
                  <a:lnTo>
                    <a:pt x="14504" y="203728"/>
                  </a:lnTo>
                  <a:lnTo>
                    <a:pt x="20092" y="205144"/>
                  </a:lnTo>
                  <a:lnTo>
                    <a:pt x="26404" y="206198"/>
                  </a:lnTo>
                  <a:lnTo>
                    <a:pt x="39593" y="210228"/>
                  </a:lnTo>
                  <a:lnTo>
                    <a:pt x="51394" y="211213"/>
                  </a:lnTo>
                  <a:lnTo>
                    <a:pt x="74811" y="205620"/>
                  </a:lnTo>
                  <a:lnTo>
                    <a:pt x="95082" y="195180"/>
                  </a:lnTo>
                  <a:lnTo>
                    <a:pt x="101953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1" name="SMARTInkShape-524"/>
            <p:cNvSpPr/>
            <p:nvPr>
              <p:custDataLst>
                <p:tags r:id="rId84"/>
              </p:custDataLst>
            </p:nvPr>
          </p:nvSpPr>
          <p:spPr>
            <a:xfrm>
              <a:off x="2177423" y="2566035"/>
              <a:ext cx="45713" cy="119937"/>
            </a:xfrm>
            <a:custGeom>
              <a:avLst/>
              <a:gdLst/>
              <a:ahLst/>
              <a:cxnLst/>
              <a:rect l="0" t="0" r="0" b="0"/>
              <a:pathLst>
                <a:path w="45713" h="119937">
                  <a:moveTo>
                    <a:pt x="45712" y="0"/>
                  </a:moveTo>
                  <a:lnTo>
                    <a:pt x="45712" y="0"/>
                  </a:lnTo>
                  <a:lnTo>
                    <a:pt x="45712" y="4920"/>
                  </a:lnTo>
                  <a:lnTo>
                    <a:pt x="42678" y="8513"/>
                  </a:lnTo>
                  <a:lnTo>
                    <a:pt x="41188" y="13520"/>
                  </a:lnTo>
                  <a:lnTo>
                    <a:pt x="39892" y="19344"/>
                  </a:lnTo>
                  <a:lnTo>
                    <a:pt x="24705" y="47806"/>
                  </a:lnTo>
                  <a:lnTo>
                    <a:pt x="13958" y="70501"/>
                  </a:lnTo>
                  <a:lnTo>
                    <a:pt x="11538" y="81284"/>
                  </a:lnTo>
                  <a:lnTo>
                    <a:pt x="1051" y="103882"/>
                  </a:lnTo>
                  <a:lnTo>
                    <a:pt x="0" y="119114"/>
                  </a:lnTo>
                  <a:lnTo>
                    <a:pt x="632" y="119415"/>
                  </a:lnTo>
                  <a:lnTo>
                    <a:pt x="7947" y="119936"/>
                  </a:lnTo>
                  <a:lnTo>
                    <a:pt x="9106" y="119327"/>
                  </a:lnTo>
                  <a:lnTo>
                    <a:pt x="9878" y="118286"/>
                  </a:lnTo>
                  <a:lnTo>
                    <a:pt x="11371" y="115437"/>
                  </a:lnTo>
                  <a:lnTo>
                    <a:pt x="16252" y="109613"/>
                  </a:lnTo>
                  <a:lnTo>
                    <a:pt x="17137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2" name="SMARTInkShape-525"/>
            <p:cNvSpPr/>
            <p:nvPr>
              <p:custDataLst>
                <p:tags r:id="rId85"/>
              </p:custDataLst>
            </p:nvPr>
          </p:nvSpPr>
          <p:spPr>
            <a:xfrm>
              <a:off x="2257425" y="2572094"/>
              <a:ext cx="85460" cy="119335"/>
            </a:xfrm>
            <a:custGeom>
              <a:avLst/>
              <a:gdLst/>
              <a:ahLst/>
              <a:cxnLst/>
              <a:rect l="0" t="0" r="0" b="0"/>
              <a:pathLst>
                <a:path w="85460" h="119335">
                  <a:moveTo>
                    <a:pt x="0" y="28231"/>
                  </a:moveTo>
                  <a:lnTo>
                    <a:pt x="0" y="28231"/>
                  </a:lnTo>
                  <a:lnTo>
                    <a:pt x="0" y="31265"/>
                  </a:lnTo>
                  <a:lnTo>
                    <a:pt x="635" y="32158"/>
                  </a:lnTo>
                  <a:lnTo>
                    <a:pt x="1693" y="32754"/>
                  </a:lnTo>
                  <a:lnTo>
                    <a:pt x="4921" y="33711"/>
                  </a:lnTo>
                  <a:lnTo>
                    <a:pt x="5362" y="35535"/>
                  </a:lnTo>
                  <a:lnTo>
                    <a:pt x="5480" y="36910"/>
                  </a:lnTo>
                  <a:lnTo>
                    <a:pt x="3917" y="40132"/>
                  </a:lnTo>
                  <a:lnTo>
                    <a:pt x="1741" y="43680"/>
                  </a:lnTo>
                  <a:lnTo>
                    <a:pt x="344" y="51132"/>
                  </a:lnTo>
                  <a:lnTo>
                    <a:pt x="9" y="78123"/>
                  </a:lnTo>
                  <a:lnTo>
                    <a:pt x="1" y="97831"/>
                  </a:lnTo>
                  <a:lnTo>
                    <a:pt x="1694" y="102133"/>
                  </a:lnTo>
                  <a:lnTo>
                    <a:pt x="9885" y="113922"/>
                  </a:lnTo>
                  <a:lnTo>
                    <a:pt x="10400" y="115838"/>
                  </a:lnTo>
                  <a:lnTo>
                    <a:pt x="12014" y="117116"/>
                  </a:lnTo>
                  <a:lnTo>
                    <a:pt x="19717" y="118914"/>
                  </a:lnTo>
                  <a:lnTo>
                    <a:pt x="24215" y="119334"/>
                  </a:lnTo>
                  <a:lnTo>
                    <a:pt x="43253" y="113831"/>
                  </a:lnTo>
                  <a:lnTo>
                    <a:pt x="47375" y="111149"/>
                  </a:lnTo>
                  <a:lnTo>
                    <a:pt x="58810" y="97884"/>
                  </a:lnTo>
                  <a:lnTo>
                    <a:pt x="64873" y="92843"/>
                  </a:lnTo>
                  <a:lnTo>
                    <a:pt x="75963" y="75584"/>
                  </a:lnTo>
                  <a:lnTo>
                    <a:pt x="82689" y="49938"/>
                  </a:lnTo>
                  <a:lnTo>
                    <a:pt x="85459" y="24654"/>
                  </a:lnTo>
                  <a:lnTo>
                    <a:pt x="83913" y="18598"/>
                  </a:lnTo>
                  <a:lnTo>
                    <a:pt x="77747" y="9536"/>
                  </a:lnTo>
                  <a:lnTo>
                    <a:pt x="72284" y="3571"/>
                  </a:lnTo>
                  <a:lnTo>
                    <a:pt x="68533" y="1396"/>
                  </a:lnTo>
                  <a:lnTo>
                    <a:pt x="61158" y="172"/>
                  </a:lnTo>
                  <a:lnTo>
                    <a:pt x="57917" y="0"/>
                  </a:lnTo>
                  <a:lnTo>
                    <a:pt x="52623" y="1502"/>
                  </a:lnTo>
                  <a:lnTo>
                    <a:pt x="32314" y="15603"/>
                  </a:lnTo>
                  <a:lnTo>
                    <a:pt x="12580" y="43943"/>
                  </a:lnTo>
                  <a:lnTo>
                    <a:pt x="11430" y="510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3" name="SMARTInkShape-526"/>
            <p:cNvSpPr/>
            <p:nvPr>
              <p:custDataLst>
                <p:tags r:id="rId86"/>
              </p:custDataLst>
            </p:nvPr>
          </p:nvSpPr>
          <p:spPr>
            <a:xfrm>
              <a:off x="2354601" y="2578623"/>
              <a:ext cx="85655" cy="101683"/>
            </a:xfrm>
            <a:custGeom>
              <a:avLst/>
              <a:gdLst/>
              <a:ahLst/>
              <a:cxnLst/>
              <a:rect l="0" t="0" r="0" b="0"/>
              <a:pathLst>
                <a:path w="85655" h="101683">
                  <a:moveTo>
                    <a:pt x="5694" y="33132"/>
                  </a:moveTo>
                  <a:lnTo>
                    <a:pt x="5694" y="33132"/>
                  </a:lnTo>
                  <a:lnTo>
                    <a:pt x="5694" y="41646"/>
                  </a:lnTo>
                  <a:lnTo>
                    <a:pt x="4001" y="44959"/>
                  </a:lnTo>
                  <a:lnTo>
                    <a:pt x="1766" y="48548"/>
                  </a:lnTo>
                  <a:lnTo>
                    <a:pt x="332" y="56027"/>
                  </a:lnTo>
                  <a:lnTo>
                    <a:pt x="0" y="77283"/>
                  </a:lnTo>
                  <a:lnTo>
                    <a:pt x="1682" y="83023"/>
                  </a:lnTo>
                  <a:lnTo>
                    <a:pt x="7935" y="91882"/>
                  </a:lnTo>
                  <a:lnTo>
                    <a:pt x="13414" y="97812"/>
                  </a:lnTo>
                  <a:lnTo>
                    <a:pt x="17168" y="99978"/>
                  </a:lnTo>
                  <a:lnTo>
                    <a:pt x="24753" y="101370"/>
                  </a:lnTo>
                  <a:lnTo>
                    <a:pt x="41095" y="101682"/>
                  </a:lnTo>
                  <a:lnTo>
                    <a:pt x="50403" y="98669"/>
                  </a:lnTo>
                  <a:lnTo>
                    <a:pt x="60363" y="91962"/>
                  </a:lnTo>
                  <a:lnTo>
                    <a:pt x="66483" y="85771"/>
                  </a:lnTo>
                  <a:lnTo>
                    <a:pt x="82809" y="61555"/>
                  </a:lnTo>
                  <a:lnTo>
                    <a:pt x="85450" y="38834"/>
                  </a:lnTo>
                  <a:lnTo>
                    <a:pt x="85654" y="23604"/>
                  </a:lnTo>
                  <a:lnTo>
                    <a:pt x="84401" y="20430"/>
                  </a:lnTo>
                  <a:lnTo>
                    <a:pt x="66789" y="2751"/>
                  </a:lnTo>
                  <a:lnTo>
                    <a:pt x="61211" y="579"/>
                  </a:lnTo>
                  <a:lnTo>
                    <a:pt x="57945" y="0"/>
                  </a:lnTo>
                  <a:lnTo>
                    <a:pt x="50930" y="1050"/>
                  </a:lnTo>
                  <a:lnTo>
                    <a:pt x="41534" y="5211"/>
                  </a:lnTo>
                  <a:lnTo>
                    <a:pt x="26736" y="14803"/>
                  </a:lnTo>
                  <a:lnTo>
                    <a:pt x="6846" y="42570"/>
                  </a:lnTo>
                  <a:lnTo>
                    <a:pt x="5694" y="502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4" name="SMARTInkShape-527"/>
            <p:cNvSpPr/>
            <p:nvPr>
              <p:custDataLst>
                <p:tags r:id="rId87"/>
              </p:custDataLst>
            </p:nvPr>
          </p:nvSpPr>
          <p:spPr>
            <a:xfrm>
              <a:off x="2531745" y="2595770"/>
              <a:ext cx="74073" cy="107396"/>
            </a:xfrm>
            <a:custGeom>
              <a:avLst/>
              <a:gdLst/>
              <a:ahLst/>
              <a:cxnLst/>
              <a:rect l="0" t="0" r="0" b="0"/>
              <a:pathLst>
                <a:path w="74073" h="107396">
                  <a:moveTo>
                    <a:pt x="22860" y="10270"/>
                  </a:moveTo>
                  <a:lnTo>
                    <a:pt x="22860" y="10270"/>
                  </a:lnTo>
                  <a:lnTo>
                    <a:pt x="22860" y="13304"/>
                  </a:lnTo>
                  <a:lnTo>
                    <a:pt x="21167" y="16486"/>
                  </a:lnTo>
                  <a:lnTo>
                    <a:pt x="9426" y="32383"/>
                  </a:lnTo>
                  <a:lnTo>
                    <a:pt x="2005" y="57963"/>
                  </a:lnTo>
                  <a:lnTo>
                    <a:pt x="78" y="83457"/>
                  </a:lnTo>
                  <a:lnTo>
                    <a:pt x="1728" y="88941"/>
                  </a:lnTo>
                  <a:lnTo>
                    <a:pt x="9753" y="99629"/>
                  </a:lnTo>
                  <a:lnTo>
                    <a:pt x="15307" y="104833"/>
                  </a:lnTo>
                  <a:lnTo>
                    <a:pt x="19080" y="106273"/>
                  </a:lnTo>
                  <a:lnTo>
                    <a:pt x="36196" y="107395"/>
                  </a:lnTo>
                  <a:lnTo>
                    <a:pt x="40005" y="105718"/>
                  </a:lnTo>
                  <a:lnTo>
                    <a:pt x="53340" y="93990"/>
                  </a:lnTo>
                  <a:lnTo>
                    <a:pt x="68580" y="67267"/>
                  </a:lnTo>
                  <a:lnTo>
                    <a:pt x="71755" y="59097"/>
                  </a:lnTo>
                  <a:lnTo>
                    <a:pt x="74072" y="31749"/>
                  </a:lnTo>
                  <a:lnTo>
                    <a:pt x="73594" y="20585"/>
                  </a:lnTo>
                  <a:lnTo>
                    <a:pt x="71232" y="15278"/>
                  </a:lnTo>
                  <a:lnTo>
                    <a:pt x="60858" y="2755"/>
                  </a:lnTo>
                  <a:lnTo>
                    <a:pt x="55412" y="580"/>
                  </a:lnTo>
                  <a:lnTo>
                    <a:pt x="52181" y="0"/>
                  </a:lnTo>
                  <a:lnTo>
                    <a:pt x="46898" y="1049"/>
                  </a:lnTo>
                  <a:lnTo>
                    <a:pt x="20778" y="14801"/>
                  </a:lnTo>
                  <a:lnTo>
                    <a:pt x="10108" y="24383"/>
                  </a:lnTo>
                  <a:lnTo>
                    <a:pt x="4916" y="31571"/>
                  </a:lnTo>
                  <a:lnTo>
                    <a:pt x="2185" y="38999"/>
                  </a:lnTo>
                  <a:lnTo>
                    <a:pt x="0" y="674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5" name="SMARTInkShape-528"/>
            <p:cNvSpPr/>
            <p:nvPr>
              <p:custDataLst>
                <p:tags r:id="rId88"/>
              </p:custDataLst>
            </p:nvPr>
          </p:nvSpPr>
          <p:spPr>
            <a:xfrm>
              <a:off x="2640428" y="2589983"/>
              <a:ext cx="102486" cy="112878"/>
            </a:xfrm>
            <a:custGeom>
              <a:avLst/>
              <a:gdLst/>
              <a:ahLst/>
              <a:cxnLst/>
              <a:rect l="0" t="0" r="0" b="0"/>
              <a:pathLst>
                <a:path w="102486" h="112878">
                  <a:moveTo>
                    <a:pt x="28477" y="33202"/>
                  </a:moveTo>
                  <a:lnTo>
                    <a:pt x="28477" y="33202"/>
                  </a:lnTo>
                  <a:lnTo>
                    <a:pt x="20523" y="33202"/>
                  </a:lnTo>
                  <a:lnTo>
                    <a:pt x="19364" y="33837"/>
                  </a:lnTo>
                  <a:lnTo>
                    <a:pt x="18592" y="34895"/>
                  </a:lnTo>
                  <a:lnTo>
                    <a:pt x="17099" y="37764"/>
                  </a:lnTo>
                  <a:lnTo>
                    <a:pt x="3640" y="57202"/>
                  </a:lnTo>
                  <a:lnTo>
                    <a:pt x="1563" y="63130"/>
                  </a:lnTo>
                  <a:lnTo>
                    <a:pt x="0" y="85492"/>
                  </a:lnTo>
                  <a:lnTo>
                    <a:pt x="1639" y="89885"/>
                  </a:lnTo>
                  <a:lnTo>
                    <a:pt x="3849" y="93955"/>
                  </a:lnTo>
                  <a:lnTo>
                    <a:pt x="4831" y="97880"/>
                  </a:lnTo>
                  <a:lnTo>
                    <a:pt x="8654" y="101741"/>
                  </a:lnTo>
                  <a:lnTo>
                    <a:pt x="22527" y="111515"/>
                  </a:lnTo>
                  <a:lnTo>
                    <a:pt x="30335" y="112877"/>
                  </a:lnTo>
                  <a:lnTo>
                    <a:pt x="56039" y="104690"/>
                  </a:lnTo>
                  <a:lnTo>
                    <a:pt x="61470" y="99687"/>
                  </a:lnTo>
                  <a:lnTo>
                    <a:pt x="66636" y="93866"/>
                  </a:lnTo>
                  <a:lnTo>
                    <a:pt x="76049" y="85749"/>
                  </a:lnTo>
                  <a:lnTo>
                    <a:pt x="92558" y="60220"/>
                  </a:lnTo>
                  <a:lnTo>
                    <a:pt x="101317" y="33222"/>
                  </a:lnTo>
                  <a:lnTo>
                    <a:pt x="102485" y="17966"/>
                  </a:lnTo>
                  <a:lnTo>
                    <a:pt x="101946" y="15425"/>
                  </a:lnTo>
                  <a:lnTo>
                    <a:pt x="100951" y="13731"/>
                  </a:lnTo>
                  <a:lnTo>
                    <a:pt x="84410" y="2586"/>
                  </a:lnTo>
                  <a:lnTo>
                    <a:pt x="78525" y="545"/>
                  </a:lnTo>
                  <a:lnTo>
                    <a:pt x="75177" y="0"/>
                  </a:lnTo>
                  <a:lnTo>
                    <a:pt x="69764" y="1089"/>
                  </a:lnTo>
                  <a:lnTo>
                    <a:pt x="41485" y="16114"/>
                  </a:lnTo>
                  <a:lnTo>
                    <a:pt x="22762" y="332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6" name="SMARTInkShape-529"/>
            <p:cNvSpPr/>
            <p:nvPr>
              <p:custDataLst>
                <p:tags r:id="rId89"/>
              </p:custDataLst>
            </p:nvPr>
          </p:nvSpPr>
          <p:spPr>
            <a:xfrm>
              <a:off x="2743270" y="2625830"/>
              <a:ext cx="91292" cy="100126"/>
            </a:xfrm>
            <a:custGeom>
              <a:avLst/>
              <a:gdLst/>
              <a:ahLst/>
              <a:cxnLst/>
              <a:rect l="0" t="0" r="0" b="0"/>
              <a:pathLst>
                <a:path w="91292" h="100126">
                  <a:moveTo>
                    <a:pt x="5645" y="37360"/>
                  </a:moveTo>
                  <a:lnTo>
                    <a:pt x="5645" y="37360"/>
                  </a:lnTo>
                  <a:lnTo>
                    <a:pt x="5645" y="50960"/>
                  </a:lnTo>
                  <a:lnTo>
                    <a:pt x="3952" y="54623"/>
                  </a:lnTo>
                  <a:lnTo>
                    <a:pt x="1717" y="58367"/>
                  </a:lnTo>
                  <a:lnTo>
                    <a:pt x="460" y="64681"/>
                  </a:lnTo>
                  <a:lnTo>
                    <a:pt x="0" y="78478"/>
                  </a:lnTo>
                  <a:lnTo>
                    <a:pt x="1654" y="82728"/>
                  </a:lnTo>
                  <a:lnTo>
                    <a:pt x="9818" y="94479"/>
                  </a:lnTo>
                  <a:lnTo>
                    <a:pt x="10332" y="96394"/>
                  </a:lnTo>
                  <a:lnTo>
                    <a:pt x="11310" y="97671"/>
                  </a:lnTo>
                  <a:lnTo>
                    <a:pt x="14089" y="99090"/>
                  </a:lnTo>
                  <a:lnTo>
                    <a:pt x="29688" y="100125"/>
                  </a:lnTo>
                  <a:lnTo>
                    <a:pt x="48888" y="94399"/>
                  </a:lnTo>
                  <a:lnTo>
                    <a:pt x="75888" y="75437"/>
                  </a:lnTo>
                  <a:lnTo>
                    <a:pt x="81773" y="66704"/>
                  </a:lnTo>
                  <a:lnTo>
                    <a:pt x="90027" y="44371"/>
                  </a:lnTo>
                  <a:lnTo>
                    <a:pt x="91291" y="29816"/>
                  </a:lnTo>
                  <a:lnTo>
                    <a:pt x="89642" y="25964"/>
                  </a:lnTo>
                  <a:lnTo>
                    <a:pt x="87427" y="22135"/>
                  </a:lnTo>
                  <a:lnTo>
                    <a:pt x="85545" y="16409"/>
                  </a:lnTo>
                  <a:lnTo>
                    <a:pt x="77770" y="6881"/>
                  </a:lnTo>
                  <a:lnTo>
                    <a:pt x="72414" y="4764"/>
                  </a:lnTo>
                  <a:lnTo>
                    <a:pt x="55571" y="0"/>
                  </a:lnTo>
                  <a:lnTo>
                    <a:pt x="27072" y="3600"/>
                  </a:lnTo>
                  <a:lnTo>
                    <a:pt x="17401" y="8246"/>
                  </a:lnTo>
                  <a:lnTo>
                    <a:pt x="11360" y="87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7" name="SMARTInkShape-530"/>
            <p:cNvSpPr/>
            <p:nvPr>
              <p:custDataLst>
                <p:tags r:id="rId90"/>
              </p:custDataLst>
            </p:nvPr>
          </p:nvSpPr>
          <p:spPr>
            <a:xfrm>
              <a:off x="2908935" y="2651760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0"/>
                  </a:moveTo>
                  <a:lnTo>
                    <a:pt x="0" y="0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8" name="SMARTInkShape-531"/>
            <p:cNvSpPr/>
            <p:nvPr>
              <p:custDataLst>
                <p:tags r:id="rId91"/>
              </p:custDataLst>
            </p:nvPr>
          </p:nvSpPr>
          <p:spPr>
            <a:xfrm>
              <a:off x="3040380" y="2354580"/>
              <a:ext cx="165736" cy="485769"/>
            </a:xfrm>
            <a:custGeom>
              <a:avLst/>
              <a:gdLst/>
              <a:ahLst/>
              <a:cxnLst/>
              <a:rect l="0" t="0" r="0" b="0"/>
              <a:pathLst>
                <a:path w="165736" h="485769">
                  <a:moveTo>
                    <a:pt x="165735" y="0"/>
                  </a:moveTo>
                  <a:lnTo>
                    <a:pt x="165735" y="0"/>
                  </a:lnTo>
                  <a:lnTo>
                    <a:pt x="165735" y="8679"/>
                  </a:lnTo>
                  <a:lnTo>
                    <a:pt x="165100" y="9596"/>
                  </a:lnTo>
                  <a:lnTo>
                    <a:pt x="164042" y="10207"/>
                  </a:lnTo>
                  <a:lnTo>
                    <a:pt x="160815" y="11188"/>
                  </a:lnTo>
                  <a:lnTo>
                    <a:pt x="160373" y="13016"/>
                  </a:lnTo>
                  <a:lnTo>
                    <a:pt x="160255" y="14392"/>
                  </a:lnTo>
                  <a:lnTo>
                    <a:pt x="158431" y="17615"/>
                  </a:lnTo>
                  <a:lnTo>
                    <a:pt x="137125" y="45399"/>
                  </a:lnTo>
                  <a:lnTo>
                    <a:pt x="132700" y="49387"/>
                  </a:lnTo>
                  <a:lnTo>
                    <a:pt x="123703" y="55838"/>
                  </a:lnTo>
                  <a:lnTo>
                    <a:pt x="104821" y="82509"/>
                  </a:lnTo>
                  <a:lnTo>
                    <a:pt x="98439" y="92886"/>
                  </a:lnTo>
                  <a:lnTo>
                    <a:pt x="89421" y="101535"/>
                  </a:lnTo>
                  <a:lnTo>
                    <a:pt x="76357" y="127267"/>
                  </a:lnTo>
                  <a:lnTo>
                    <a:pt x="60856" y="154390"/>
                  </a:lnTo>
                  <a:lnTo>
                    <a:pt x="47783" y="182838"/>
                  </a:lnTo>
                  <a:lnTo>
                    <a:pt x="36209" y="211401"/>
                  </a:lnTo>
                  <a:lnTo>
                    <a:pt x="31119" y="224845"/>
                  </a:lnTo>
                  <a:lnTo>
                    <a:pt x="25876" y="251718"/>
                  </a:lnTo>
                  <a:lnTo>
                    <a:pt x="18734" y="275546"/>
                  </a:lnTo>
                  <a:lnTo>
                    <a:pt x="13427" y="303056"/>
                  </a:lnTo>
                  <a:lnTo>
                    <a:pt x="8659" y="328457"/>
                  </a:lnTo>
                  <a:lnTo>
                    <a:pt x="6103" y="354686"/>
                  </a:lnTo>
                  <a:lnTo>
                    <a:pt x="5766" y="379024"/>
                  </a:lnTo>
                  <a:lnTo>
                    <a:pt x="5720" y="407079"/>
                  </a:lnTo>
                  <a:lnTo>
                    <a:pt x="5715" y="434305"/>
                  </a:lnTo>
                  <a:lnTo>
                    <a:pt x="5715" y="462412"/>
                  </a:lnTo>
                  <a:lnTo>
                    <a:pt x="5715" y="470436"/>
                  </a:lnTo>
                  <a:lnTo>
                    <a:pt x="4022" y="474301"/>
                  </a:lnTo>
                  <a:lnTo>
                    <a:pt x="236" y="479723"/>
                  </a:lnTo>
                  <a:lnTo>
                    <a:pt x="0" y="485768"/>
                  </a:lnTo>
                  <a:lnTo>
                    <a:pt x="0" y="4743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76" name="SMARTInkShape-Group71"/>
          <p:cNvGrpSpPr/>
          <p:nvPr/>
        </p:nvGrpSpPr>
        <p:grpSpPr>
          <a:xfrm>
            <a:off x="2194661" y="3634769"/>
            <a:ext cx="2440184" cy="491383"/>
            <a:chOff x="2194661" y="3634769"/>
            <a:chExt cx="2440184" cy="491383"/>
          </a:xfrm>
        </p:grpSpPr>
        <p:sp>
          <p:nvSpPr>
            <p:cNvPr id="560" name="SMARTInkShape-532"/>
            <p:cNvSpPr/>
            <p:nvPr>
              <p:custDataLst>
                <p:tags r:id="rId67"/>
              </p:custDataLst>
            </p:nvPr>
          </p:nvSpPr>
          <p:spPr>
            <a:xfrm>
              <a:off x="2411988" y="3795120"/>
              <a:ext cx="85424" cy="170747"/>
            </a:xfrm>
            <a:custGeom>
              <a:avLst/>
              <a:gdLst/>
              <a:ahLst/>
              <a:cxnLst/>
              <a:rect l="0" t="0" r="0" b="0"/>
              <a:pathLst>
                <a:path w="85424" h="170747">
                  <a:moveTo>
                    <a:pt x="28317" y="51075"/>
                  </a:moveTo>
                  <a:lnTo>
                    <a:pt x="28317" y="51075"/>
                  </a:lnTo>
                  <a:lnTo>
                    <a:pt x="25283" y="51075"/>
                  </a:lnTo>
                  <a:lnTo>
                    <a:pt x="24389" y="51710"/>
                  </a:lnTo>
                  <a:lnTo>
                    <a:pt x="23794" y="52768"/>
                  </a:lnTo>
                  <a:lnTo>
                    <a:pt x="23396" y="54109"/>
                  </a:lnTo>
                  <a:lnTo>
                    <a:pt x="16490" y="62653"/>
                  </a:lnTo>
                  <a:lnTo>
                    <a:pt x="14717" y="64509"/>
                  </a:lnTo>
                  <a:lnTo>
                    <a:pt x="12748" y="69957"/>
                  </a:lnTo>
                  <a:lnTo>
                    <a:pt x="9945" y="80165"/>
                  </a:lnTo>
                  <a:lnTo>
                    <a:pt x="6787" y="91232"/>
                  </a:lnTo>
                  <a:lnTo>
                    <a:pt x="4158" y="102555"/>
                  </a:lnTo>
                  <a:lnTo>
                    <a:pt x="1705" y="110785"/>
                  </a:lnTo>
                  <a:lnTo>
                    <a:pt x="0" y="134103"/>
                  </a:lnTo>
                  <a:lnTo>
                    <a:pt x="2853" y="146090"/>
                  </a:lnTo>
                  <a:lnTo>
                    <a:pt x="7719" y="154651"/>
                  </a:lnTo>
                  <a:lnTo>
                    <a:pt x="18824" y="167175"/>
                  </a:lnTo>
                  <a:lnTo>
                    <a:pt x="22616" y="169350"/>
                  </a:lnTo>
                  <a:lnTo>
                    <a:pt x="30225" y="170746"/>
                  </a:lnTo>
                  <a:lnTo>
                    <a:pt x="38972" y="167954"/>
                  </a:lnTo>
                  <a:lnTo>
                    <a:pt x="49377" y="160687"/>
                  </a:lnTo>
                  <a:lnTo>
                    <a:pt x="61311" y="147680"/>
                  </a:lnTo>
                  <a:lnTo>
                    <a:pt x="73923" y="123628"/>
                  </a:lnTo>
                  <a:lnTo>
                    <a:pt x="82912" y="96566"/>
                  </a:lnTo>
                  <a:lnTo>
                    <a:pt x="85131" y="71224"/>
                  </a:lnTo>
                  <a:lnTo>
                    <a:pt x="85423" y="45003"/>
                  </a:lnTo>
                  <a:lnTo>
                    <a:pt x="84812" y="35041"/>
                  </a:lnTo>
                  <a:lnTo>
                    <a:pt x="77510" y="18209"/>
                  </a:lnTo>
                  <a:lnTo>
                    <a:pt x="66387" y="3742"/>
                  </a:lnTo>
                  <a:lnTo>
                    <a:pt x="62594" y="1463"/>
                  </a:lnTo>
                  <a:lnTo>
                    <a:pt x="54985" y="0"/>
                  </a:lnTo>
                  <a:lnTo>
                    <a:pt x="46237" y="2780"/>
                  </a:lnTo>
                  <a:lnTo>
                    <a:pt x="38636" y="7626"/>
                  </a:lnTo>
                  <a:lnTo>
                    <a:pt x="37101" y="10044"/>
                  </a:lnTo>
                  <a:lnTo>
                    <a:pt x="26197" y="37849"/>
                  </a:lnTo>
                  <a:lnTo>
                    <a:pt x="23312" y="53002"/>
                  </a:lnTo>
                  <a:lnTo>
                    <a:pt x="23299" y="75842"/>
                  </a:lnTo>
                  <a:lnTo>
                    <a:pt x="33575" y="103200"/>
                  </a:lnTo>
                  <a:lnTo>
                    <a:pt x="34032" y="108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1" name="SMARTInkShape-533"/>
            <p:cNvSpPr/>
            <p:nvPr>
              <p:custDataLst>
                <p:tags r:id="rId68"/>
              </p:custDataLst>
            </p:nvPr>
          </p:nvSpPr>
          <p:spPr>
            <a:xfrm>
              <a:off x="2194661" y="3680505"/>
              <a:ext cx="154198" cy="302429"/>
            </a:xfrm>
            <a:custGeom>
              <a:avLst/>
              <a:gdLst/>
              <a:ahLst/>
              <a:cxnLst/>
              <a:rect l="0" t="0" r="0" b="0"/>
              <a:pathLst>
                <a:path w="154198" h="302429">
                  <a:moveTo>
                    <a:pt x="142774" y="28530"/>
                  </a:moveTo>
                  <a:lnTo>
                    <a:pt x="142774" y="28530"/>
                  </a:lnTo>
                  <a:lnTo>
                    <a:pt x="142774" y="54611"/>
                  </a:lnTo>
                  <a:lnTo>
                    <a:pt x="142774" y="62792"/>
                  </a:lnTo>
                  <a:lnTo>
                    <a:pt x="145808" y="62811"/>
                  </a:lnTo>
                  <a:lnTo>
                    <a:pt x="146702" y="62179"/>
                  </a:lnTo>
                  <a:lnTo>
                    <a:pt x="147298" y="61123"/>
                  </a:lnTo>
                  <a:lnTo>
                    <a:pt x="147695" y="59784"/>
                  </a:lnTo>
                  <a:lnTo>
                    <a:pt x="152260" y="52436"/>
                  </a:lnTo>
                  <a:lnTo>
                    <a:pt x="154170" y="26937"/>
                  </a:lnTo>
                  <a:lnTo>
                    <a:pt x="154197" y="16009"/>
                  </a:lnTo>
                  <a:lnTo>
                    <a:pt x="152508" y="11747"/>
                  </a:lnTo>
                  <a:lnTo>
                    <a:pt x="146249" y="3836"/>
                  </a:lnTo>
                  <a:lnTo>
                    <a:pt x="140932" y="1680"/>
                  </a:lnTo>
                  <a:lnTo>
                    <a:pt x="113798" y="0"/>
                  </a:lnTo>
                  <a:lnTo>
                    <a:pt x="107036" y="610"/>
                  </a:lnTo>
                  <a:lnTo>
                    <a:pt x="85596" y="10340"/>
                  </a:lnTo>
                  <a:lnTo>
                    <a:pt x="58767" y="36276"/>
                  </a:lnTo>
                  <a:lnTo>
                    <a:pt x="41573" y="63087"/>
                  </a:lnTo>
                  <a:lnTo>
                    <a:pt x="32614" y="85733"/>
                  </a:lnTo>
                  <a:lnTo>
                    <a:pt x="20802" y="112478"/>
                  </a:lnTo>
                  <a:lnTo>
                    <a:pt x="11695" y="138457"/>
                  </a:lnTo>
                  <a:lnTo>
                    <a:pt x="5723" y="160373"/>
                  </a:lnTo>
                  <a:lnTo>
                    <a:pt x="1625" y="182953"/>
                  </a:lnTo>
                  <a:lnTo>
                    <a:pt x="410" y="205730"/>
                  </a:lnTo>
                  <a:lnTo>
                    <a:pt x="0" y="233148"/>
                  </a:lnTo>
                  <a:lnTo>
                    <a:pt x="554" y="256908"/>
                  </a:lnTo>
                  <a:lnTo>
                    <a:pt x="5721" y="282910"/>
                  </a:lnTo>
                  <a:lnTo>
                    <a:pt x="10020" y="292991"/>
                  </a:lnTo>
                  <a:lnTo>
                    <a:pt x="13499" y="298044"/>
                  </a:lnTo>
                  <a:lnTo>
                    <a:pt x="17162" y="300714"/>
                  </a:lnTo>
                  <a:lnTo>
                    <a:pt x="22794" y="302217"/>
                  </a:lnTo>
                  <a:lnTo>
                    <a:pt x="24687" y="302428"/>
                  </a:lnTo>
                  <a:lnTo>
                    <a:pt x="28484" y="300969"/>
                  </a:lnTo>
                  <a:lnTo>
                    <a:pt x="32289" y="298839"/>
                  </a:lnTo>
                  <a:lnTo>
                    <a:pt x="36096" y="297892"/>
                  </a:lnTo>
                  <a:lnTo>
                    <a:pt x="39905" y="294085"/>
                  </a:lnTo>
                  <a:lnTo>
                    <a:pt x="43080" y="288794"/>
                  </a:lnTo>
                  <a:lnTo>
                    <a:pt x="49994" y="268127"/>
                  </a:lnTo>
                  <a:lnTo>
                    <a:pt x="52631" y="257002"/>
                  </a:lnTo>
                  <a:lnTo>
                    <a:pt x="55085" y="248818"/>
                  </a:lnTo>
                  <a:lnTo>
                    <a:pt x="56790" y="225532"/>
                  </a:lnTo>
                  <a:lnTo>
                    <a:pt x="53939" y="213548"/>
                  </a:lnTo>
                  <a:lnTo>
                    <a:pt x="47154" y="194296"/>
                  </a:lnTo>
                  <a:lnTo>
                    <a:pt x="45666" y="187293"/>
                  </a:lnTo>
                  <a:lnTo>
                    <a:pt x="41259" y="179781"/>
                  </a:lnTo>
                  <a:lnTo>
                    <a:pt x="36566" y="173534"/>
                  </a:lnTo>
                  <a:lnTo>
                    <a:pt x="35246" y="169600"/>
                  </a:lnTo>
                  <a:lnTo>
                    <a:pt x="34258" y="168297"/>
                  </a:lnTo>
                  <a:lnTo>
                    <a:pt x="31468" y="166848"/>
                  </a:lnTo>
                  <a:lnTo>
                    <a:pt x="26327" y="166033"/>
                  </a:lnTo>
                  <a:lnTo>
                    <a:pt x="22652" y="167536"/>
                  </a:lnTo>
                  <a:lnTo>
                    <a:pt x="9418" y="179133"/>
                  </a:lnTo>
                  <a:lnTo>
                    <a:pt x="7304" y="184576"/>
                  </a:lnTo>
                  <a:lnTo>
                    <a:pt x="5713" y="209607"/>
                  </a:lnTo>
                  <a:lnTo>
                    <a:pt x="6255" y="232253"/>
                  </a:lnTo>
                  <a:lnTo>
                    <a:pt x="11807" y="256307"/>
                  </a:lnTo>
                  <a:lnTo>
                    <a:pt x="17044" y="2628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2" name="SMARTInkShape-534"/>
            <p:cNvSpPr/>
            <p:nvPr>
              <p:custDataLst>
                <p:tags r:id="rId69"/>
              </p:custDataLst>
            </p:nvPr>
          </p:nvSpPr>
          <p:spPr>
            <a:xfrm>
              <a:off x="2526923" y="3829321"/>
              <a:ext cx="256183" cy="187961"/>
            </a:xfrm>
            <a:custGeom>
              <a:avLst/>
              <a:gdLst/>
              <a:ahLst/>
              <a:cxnLst/>
              <a:rect l="0" t="0" r="0" b="0"/>
              <a:pathLst>
                <a:path w="256183" h="187961">
                  <a:moveTo>
                    <a:pt x="44827" y="5444"/>
                  </a:moveTo>
                  <a:lnTo>
                    <a:pt x="44827" y="5444"/>
                  </a:lnTo>
                  <a:lnTo>
                    <a:pt x="41793" y="5444"/>
                  </a:lnTo>
                  <a:lnTo>
                    <a:pt x="40900" y="6079"/>
                  </a:lnTo>
                  <a:lnTo>
                    <a:pt x="40303" y="7137"/>
                  </a:lnTo>
                  <a:lnTo>
                    <a:pt x="39906" y="8478"/>
                  </a:lnTo>
                  <a:lnTo>
                    <a:pt x="39007" y="9371"/>
                  </a:lnTo>
                  <a:lnTo>
                    <a:pt x="33000" y="12499"/>
                  </a:lnTo>
                  <a:lnTo>
                    <a:pt x="29410" y="16199"/>
                  </a:lnTo>
                  <a:lnTo>
                    <a:pt x="12438" y="42250"/>
                  </a:lnTo>
                  <a:lnTo>
                    <a:pt x="7361" y="53250"/>
                  </a:lnTo>
                  <a:lnTo>
                    <a:pt x="1117" y="79872"/>
                  </a:lnTo>
                  <a:lnTo>
                    <a:pt x="0" y="88476"/>
                  </a:lnTo>
                  <a:lnTo>
                    <a:pt x="2406" y="100461"/>
                  </a:lnTo>
                  <a:lnTo>
                    <a:pt x="8907" y="115253"/>
                  </a:lnTo>
                  <a:lnTo>
                    <a:pt x="18193" y="127023"/>
                  </a:lnTo>
                  <a:lnTo>
                    <a:pt x="26916" y="132978"/>
                  </a:lnTo>
                  <a:lnTo>
                    <a:pt x="34511" y="135730"/>
                  </a:lnTo>
                  <a:lnTo>
                    <a:pt x="54617" y="136787"/>
                  </a:lnTo>
                  <a:lnTo>
                    <a:pt x="60397" y="135150"/>
                  </a:lnTo>
                  <a:lnTo>
                    <a:pt x="69281" y="128925"/>
                  </a:lnTo>
                  <a:lnTo>
                    <a:pt x="83600" y="113482"/>
                  </a:lnTo>
                  <a:lnTo>
                    <a:pt x="98984" y="91121"/>
                  </a:lnTo>
                  <a:lnTo>
                    <a:pt x="106238" y="66611"/>
                  </a:lnTo>
                  <a:lnTo>
                    <a:pt x="108954" y="52354"/>
                  </a:lnTo>
                  <a:lnTo>
                    <a:pt x="110438" y="48148"/>
                  </a:lnTo>
                  <a:lnTo>
                    <a:pt x="110395" y="40086"/>
                  </a:lnTo>
                  <a:lnTo>
                    <a:pt x="106778" y="21366"/>
                  </a:lnTo>
                  <a:lnTo>
                    <a:pt x="94864" y="9595"/>
                  </a:lnTo>
                  <a:lnTo>
                    <a:pt x="90772" y="7289"/>
                  </a:lnTo>
                  <a:lnTo>
                    <a:pt x="83205" y="5991"/>
                  </a:lnTo>
                  <a:lnTo>
                    <a:pt x="79938" y="5808"/>
                  </a:lnTo>
                  <a:lnTo>
                    <a:pt x="74614" y="7299"/>
                  </a:lnTo>
                  <a:lnTo>
                    <a:pt x="60109" y="15848"/>
                  </a:lnTo>
                  <a:lnTo>
                    <a:pt x="42998" y="38732"/>
                  </a:lnTo>
                  <a:lnTo>
                    <a:pt x="40263" y="49527"/>
                  </a:lnTo>
                  <a:lnTo>
                    <a:pt x="39213" y="67222"/>
                  </a:lnTo>
                  <a:lnTo>
                    <a:pt x="40850" y="72694"/>
                  </a:lnTo>
                  <a:lnTo>
                    <a:pt x="48866" y="83374"/>
                  </a:lnTo>
                  <a:lnTo>
                    <a:pt x="52549" y="87281"/>
                  </a:lnTo>
                  <a:lnTo>
                    <a:pt x="57995" y="89441"/>
                  </a:lnTo>
                  <a:lnTo>
                    <a:pt x="85230" y="91124"/>
                  </a:lnTo>
                  <a:lnTo>
                    <a:pt x="103299" y="90528"/>
                  </a:lnTo>
                  <a:lnTo>
                    <a:pt x="128884" y="77734"/>
                  </a:lnTo>
                  <a:lnTo>
                    <a:pt x="138736" y="74122"/>
                  </a:lnTo>
                  <a:lnTo>
                    <a:pt x="139818" y="72819"/>
                  </a:lnTo>
                  <a:lnTo>
                    <a:pt x="140539" y="71316"/>
                  </a:lnTo>
                  <a:lnTo>
                    <a:pt x="141655" y="70314"/>
                  </a:lnTo>
                  <a:lnTo>
                    <a:pt x="147673" y="68316"/>
                  </a:lnTo>
                  <a:lnTo>
                    <a:pt x="147690" y="71345"/>
                  </a:lnTo>
                  <a:lnTo>
                    <a:pt x="146001" y="74526"/>
                  </a:lnTo>
                  <a:lnTo>
                    <a:pt x="144661" y="76264"/>
                  </a:lnTo>
                  <a:lnTo>
                    <a:pt x="143173" y="81581"/>
                  </a:lnTo>
                  <a:lnTo>
                    <a:pt x="140641" y="91715"/>
                  </a:lnTo>
                  <a:lnTo>
                    <a:pt x="132128" y="115770"/>
                  </a:lnTo>
                  <a:lnTo>
                    <a:pt x="130690" y="142255"/>
                  </a:lnTo>
                  <a:lnTo>
                    <a:pt x="131248" y="150069"/>
                  </a:lnTo>
                  <a:lnTo>
                    <a:pt x="138515" y="169254"/>
                  </a:lnTo>
                  <a:lnTo>
                    <a:pt x="147742" y="182105"/>
                  </a:lnTo>
                  <a:lnTo>
                    <a:pt x="149632" y="184177"/>
                  </a:lnTo>
                  <a:lnTo>
                    <a:pt x="155119" y="186481"/>
                  </a:lnTo>
                  <a:lnTo>
                    <a:pt x="168989" y="187960"/>
                  </a:lnTo>
                  <a:lnTo>
                    <a:pt x="174729" y="186469"/>
                  </a:lnTo>
                  <a:lnTo>
                    <a:pt x="180031" y="184324"/>
                  </a:lnTo>
                  <a:lnTo>
                    <a:pt x="186621" y="183371"/>
                  </a:lnTo>
                  <a:lnTo>
                    <a:pt x="193783" y="179561"/>
                  </a:lnTo>
                  <a:lnTo>
                    <a:pt x="200565" y="173634"/>
                  </a:lnTo>
                  <a:lnTo>
                    <a:pt x="222355" y="148239"/>
                  </a:lnTo>
                  <a:lnTo>
                    <a:pt x="229138" y="140029"/>
                  </a:lnTo>
                  <a:lnTo>
                    <a:pt x="240729" y="113690"/>
                  </a:lnTo>
                  <a:lnTo>
                    <a:pt x="250526" y="89933"/>
                  </a:lnTo>
                  <a:lnTo>
                    <a:pt x="255145" y="71098"/>
                  </a:lnTo>
                  <a:lnTo>
                    <a:pt x="256182" y="47432"/>
                  </a:lnTo>
                  <a:lnTo>
                    <a:pt x="253219" y="35947"/>
                  </a:lnTo>
                  <a:lnTo>
                    <a:pt x="239092" y="12500"/>
                  </a:lnTo>
                  <a:lnTo>
                    <a:pt x="235307" y="8580"/>
                  </a:lnTo>
                  <a:lnTo>
                    <a:pt x="221991" y="1104"/>
                  </a:lnTo>
                  <a:lnTo>
                    <a:pt x="214372" y="0"/>
                  </a:lnTo>
                  <a:lnTo>
                    <a:pt x="205623" y="2844"/>
                  </a:lnTo>
                  <a:lnTo>
                    <a:pt x="185836" y="15675"/>
                  </a:lnTo>
                  <a:lnTo>
                    <a:pt x="171762" y="37578"/>
                  </a:lnTo>
                  <a:lnTo>
                    <a:pt x="170557" y="454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3" name="SMARTInkShape-535"/>
            <p:cNvSpPr/>
            <p:nvPr>
              <p:custDataLst>
                <p:tags r:id="rId70"/>
              </p:custDataLst>
            </p:nvPr>
          </p:nvSpPr>
          <p:spPr>
            <a:xfrm>
              <a:off x="2881589" y="3863704"/>
              <a:ext cx="123099" cy="165077"/>
            </a:xfrm>
            <a:custGeom>
              <a:avLst/>
              <a:gdLst/>
              <a:ahLst/>
              <a:cxnLst/>
              <a:rect l="0" t="0" r="0" b="0"/>
              <a:pathLst>
                <a:path w="123099" h="165077">
                  <a:moveTo>
                    <a:pt x="27346" y="28211"/>
                  </a:moveTo>
                  <a:lnTo>
                    <a:pt x="27346" y="28211"/>
                  </a:lnTo>
                  <a:lnTo>
                    <a:pt x="24312" y="28211"/>
                  </a:lnTo>
                  <a:lnTo>
                    <a:pt x="23419" y="28846"/>
                  </a:lnTo>
                  <a:lnTo>
                    <a:pt x="22823" y="29904"/>
                  </a:lnTo>
                  <a:lnTo>
                    <a:pt x="21866" y="33131"/>
                  </a:lnTo>
                  <a:lnTo>
                    <a:pt x="8203" y="50373"/>
                  </a:lnTo>
                  <a:lnTo>
                    <a:pt x="776" y="76542"/>
                  </a:lnTo>
                  <a:lnTo>
                    <a:pt x="0" y="91849"/>
                  </a:lnTo>
                  <a:lnTo>
                    <a:pt x="3770" y="116719"/>
                  </a:lnTo>
                  <a:lnTo>
                    <a:pt x="7308" y="128872"/>
                  </a:lnTo>
                  <a:lnTo>
                    <a:pt x="22253" y="148186"/>
                  </a:lnTo>
                  <a:lnTo>
                    <a:pt x="28893" y="154558"/>
                  </a:lnTo>
                  <a:lnTo>
                    <a:pt x="43417" y="162018"/>
                  </a:lnTo>
                  <a:lnTo>
                    <a:pt x="57990" y="164709"/>
                  </a:lnTo>
                  <a:lnTo>
                    <a:pt x="65519" y="165076"/>
                  </a:lnTo>
                  <a:lnTo>
                    <a:pt x="71405" y="163547"/>
                  </a:lnTo>
                  <a:lnTo>
                    <a:pt x="86300" y="154971"/>
                  </a:lnTo>
                  <a:lnTo>
                    <a:pt x="103488" y="134012"/>
                  </a:lnTo>
                  <a:lnTo>
                    <a:pt x="114717" y="107854"/>
                  </a:lnTo>
                  <a:lnTo>
                    <a:pt x="122774" y="79598"/>
                  </a:lnTo>
                  <a:lnTo>
                    <a:pt x="123098" y="68194"/>
                  </a:lnTo>
                  <a:lnTo>
                    <a:pt x="119479" y="42672"/>
                  </a:lnTo>
                  <a:lnTo>
                    <a:pt x="112660" y="22644"/>
                  </a:lnTo>
                  <a:lnTo>
                    <a:pt x="108444" y="15577"/>
                  </a:lnTo>
                  <a:lnTo>
                    <a:pt x="92630" y="2405"/>
                  </a:lnTo>
                  <a:lnTo>
                    <a:pt x="88534" y="866"/>
                  </a:lnTo>
                  <a:lnTo>
                    <a:pt x="79625" y="0"/>
                  </a:lnTo>
                  <a:lnTo>
                    <a:pt x="68942" y="2778"/>
                  </a:lnTo>
                  <a:lnTo>
                    <a:pt x="60767" y="7622"/>
                  </a:lnTo>
                  <a:lnTo>
                    <a:pt x="52316" y="19511"/>
                  </a:lnTo>
                  <a:lnTo>
                    <a:pt x="38788" y="45404"/>
                  </a:lnTo>
                  <a:lnTo>
                    <a:pt x="35607" y="52997"/>
                  </a:lnTo>
                  <a:lnTo>
                    <a:pt x="33210" y="79647"/>
                  </a:lnTo>
                  <a:lnTo>
                    <a:pt x="33763" y="87266"/>
                  </a:lnTo>
                  <a:lnTo>
                    <a:pt x="37643" y="98061"/>
                  </a:lnTo>
                  <a:lnTo>
                    <a:pt x="49107" y="112708"/>
                  </a:lnTo>
                  <a:lnTo>
                    <a:pt x="51411" y="113390"/>
                  </a:lnTo>
                  <a:lnTo>
                    <a:pt x="55921" y="1139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4" name="SMARTInkShape-536"/>
            <p:cNvSpPr/>
            <p:nvPr>
              <p:custDataLst>
                <p:tags r:id="rId71"/>
              </p:custDataLst>
            </p:nvPr>
          </p:nvSpPr>
          <p:spPr>
            <a:xfrm>
              <a:off x="3069220" y="3886299"/>
              <a:ext cx="119720" cy="131268"/>
            </a:xfrm>
            <a:custGeom>
              <a:avLst/>
              <a:gdLst/>
              <a:ahLst/>
              <a:cxnLst/>
              <a:rect l="0" t="0" r="0" b="0"/>
              <a:pathLst>
                <a:path w="119720" h="131268">
                  <a:moveTo>
                    <a:pt x="34025" y="45621"/>
                  </a:moveTo>
                  <a:lnTo>
                    <a:pt x="34025" y="45621"/>
                  </a:lnTo>
                  <a:lnTo>
                    <a:pt x="23285" y="50144"/>
                  </a:lnTo>
                  <a:lnTo>
                    <a:pt x="21150" y="50541"/>
                  </a:lnTo>
                  <a:lnTo>
                    <a:pt x="17084" y="54369"/>
                  </a:lnTo>
                  <a:lnTo>
                    <a:pt x="8017" y="66858"/>
                  </a:lnTo>
                  <a:lnTo>
                    <a:pt x="4264" y="78650"/>
                  </a:lnTo>
                  <a:lnTo>
                    <a:pt x="2754" y="80975"/>
                  </a:lnTo>
                  <a:lnTo>
                    <a:pt x="629" y="90316"/>
                  </a:lnTo>
                  <a:lnTo>
                    <a:pt x="0" y="98093"/>
                  </a:lnTo>
                  <a:lnTo>
                    <a:pt x="5571" y="117430"/>
                  </a:lnTo>
                  <a:lnTo>
                    <a:pt x="8256" y="121563"/>
                  </a:lnTo>
                  <a:lnTo>
                    <a:pt x="11565" y="123823"/>
                  </a:lnTo>
                  <a:lnTo>
                    <a:pt x="15153" y="125462"/>
                  </a:lnTo>
                  <a:lnTo>
                    <a:pt x="18864" y="128308"/>
                  </a:lnTo>
                  <a:lnTo>
                    <a:pt x="24324" y="129996"/>
                  </a:lnTo>
                  <a:lnTo>
                    <a:pt x="44446" y="131267"/>
                  </a:lnTo>
                  <a:lnTo>
                    <a:pt x="51568" y="127924"/>
                  </a:lnTo>
                  <a:lnTo>
                    <a:pt x="77863" y="109396"/>
                  </a:lnTo>
                  <a:lnTo>
                    <a:pt x="99723" y="91210"/>
                  </a:lnTo>
                  <a:lnTo>
                    <a:pt x="107466" y="78178"/>
                  </a:lnTo>
                  <a:lnTo>
                    <a:pt x="117982" y="51685"/>
                  </a:lnTo>
                  <a:lnTo>
                    <a:pt x="119704" y="24110"/>
                  </a:lnTo>
                  <a:lnTo>
                    <a:pt x="119719" y="21755"/>
                  </a:lnTo>
                  <a:lnTo>
                    <a:pt x="118043" y="17446"/>
                  </a:lnTo>
                  <a:lnTo>
                    <a:pt x="109863" y="5651"/>
                  </a:lnTo>
                  <a:lnTo>
                    <a:pt x="109349" y="3734"/>
                  </a:lnTo>
                  <a:lnTo>
                    <a:pt x="107736" y="2456"/>
                  </a:lnTo>
                  <a:lnTo>
                    <a:pt x="100033" y="658"/>
                  </a:lnTo>
                  <a:lnTo>
                    <a:pt x="86399" y="0"/>
                  </a:lnTo>
                  <a:lnTo>
                    <a:pt x="81009" y="1638"/>
                  </a:lnTo>
                  <a:lnTo>
                    <a:pt x="78683" y="2964"/>
                  </a:lnTo>
                  <a:lnTo>
                    <a:pt x="62531" y="6362"/>
                  </a:lnTo>
                  <a:lnTo>
                    <a:pt x="37878" y="30334"/>
                  </a:lnTo>
                  <a:lnTo>
                    <a:pt x="35738" y="34170"/>
                  </a:lnTo>
                  <a:lnTo>
                    <a:pt x="34363" y="41807"/>
                  </a:lnTo>
                  <a:lnTo>
                    <a:pt x="34125" y="47524"/>
                  </a:lnTo>
                  <a:lnTo>
                    <a:pt x="34727" y="48795"/>
                  </a:lnTo>
                  <a:lnTo>
                    <a:pt x="35763" y="49642"/>
                  </a:lnTo>
                  <a:lnTo>
                    <a:pt x="38607" y="51218"/>
                  </a:lnTo>
                  <a:lnTo>
                    <a:pt x="44428" y="56157"/>
                  </a:lnTo>
                  <a:lnTo>
                    <a:pt x="51170" y="57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5" name="SMARTInkShape-537"/>
            <p:cNvSpPr/>
            <p:nvPr>
              <p:custDataLst>
                <p:tags r:id="rId72"/>
              </p:custDataLst>
            </p:nvPr>
          </p:nvSpPr>
          <p:spPr>
            <a:xfrm>
              <a:off x="3172089" y="3886244"/>
              <a:ext cx="153125" cy="130506"/>
            </a:xfrm>
            <a:custGeom>
              <a:avLst/>
              <a:gdLst/>
              <a:ahLst/>
              <a:cxnLst/>
              <a:rect l="0" t="0" r="0" b="0"/>
              <a:pathLst>
                <a:path w="153125" h="130506">
                  <a:moveTo>
                    <a:pt x="28311" y="57106"/>
                  </a:moveTo>
                  <a:lnTo>
                    <a:pt x="28311" y="57106"/>
                  </a:lnTo>
                  <a:lnTo>
                    <a:pt x="28311" y="62586"/>
                  </a:lnTo>
                  <a:lnTo>
                    <a:pt x="25277" y="62751"/>
                  </a:lnTo>
                  <a:lnTo>
                    <a:pt x="24383" y="63409"/>
                  </a:lnTo>
                  <a:lnTo>
                    <a:pt x="23390" y="65834"/>
                  </a:lnTo>
                  <a:lnTo>
                    <a:pt x="22831" y="70769"/>
                  </a:lnTo>
                  <a:lnTo>
                    <a:pt x="22118" y="71930"/>
                  </a:lnTo>
                  <a:lnTo>
                    <a:pt x="21007" y="72703"/>
                  </a:lnTo>
                  <a:lnTo>
                    <a:pt x="18080" y="74198"/>
                  </a:lnTo>
                  <a:lnTo>
                    <a:pt x="14662" y="76979"/>
                  </a:lnTo>
                  <a:lnTo>
                    <a:pt x="9168" y="85148"/>
                  </a:lnTo>
                  <a:lnTo>
                    <a:pt x="1073" y="107254"/>
                  </a:lnTo>
                  <a:lnTo>
                    <a:pt x="0" y="115907"/>
                  </a:lnTo>
                  <a:lnTo>
                    <a:pt x="1547" y="119858"/>
                  </a:lnTo>
                  <a:lnTo>
                    <a:pt x="2848" y="121801"/>
                  </a:lnTo>
                  <a:lnTo>
                    <a:pt x="4351" y="123096"/>
                  </a:lnTo>
                  <a:lnTo>
                    <a:pt x="19609" y="129386"/>
                  </a:lnTo>
                  <a:lnTo>
                    <a:pt x="26772" y="130505"/>
                  </a:lnTo>
                  <a:lnTo>
                    <a:pt x="37945" y="128102"/>
                  </a:lnTo>
                  <a:lnTo>
                    <a:pt x="63739" y="117943"/>
                  </a:lnTo>
                  <a:lnTo>
                    <a:pt x="81123" y="109787"/>
                  </a:lnTo>
                  <a:lnTo>
                    <a:pt x="108392" y="93193"/>
                  </a:lnTo>
                  <a:lnTo>
                    <a:pt x="120478" y="83180"/>
                  </a:lnTo>
                  <a:lnTo>
                    <a:pt x="143601" y="56307"/>
                  </a:lnTo>
                  <a:lnTo>
                    <a:pt x="146226" y="50189"/>
                  </a:lnTo>
                  <a:lnTo>
                    <a:pt x="148028" y="43872"/>
                  </a:lnTo>
                  <a:lnTo>
                    <a:pt x="151977" y="36110"/>
                  </a:lnTo>
                  <a:lnTo>
                    <a:pt x="153124" y="29571"/>
                  </a:lnTo>
                  <a:lnTo>
                    <a:pt x="151940" y="24125"/>
                  </a:lnTo>
                  <a:lnTo>
                    <a:pt x="149932" y="19588"/>
                  </a:lnTo>
                  <a:lnTo>
                    <a:pt x="148167" y="13463"/>
                  </a:lnTo>
                  <a:lnTo>
                    <a:pt x="140434" y="3789"/>
                  </a:lnTo>
                  <a:lnTo>
                    <a:pt x="135082" y="1659"/>
                  </a:lnTo>
                  <a:lnTo>
                    <a:pt x="107921" y="0"/>
                  </a:lnTo>
                  <a:lnTo>
                    <a:pt x="101158" y="611"/>
                  </a:lnTo>
                  <a:lnTo>
                    <a:pt x="86548" y="7913"/>
                  </a:lnTo>
                  <a:lnTo>
                    <a:pt x="81076" y="13229"/>
                  </a:lnTo>
                  <a:lnTo>
                    <a:pt x="77162" y="19190"/>
                  </a:lnTo>
                  <a:lnTo>
                    <a:pt x="74153" y="28129"/>
                  </a:lnTo>
                  <a:lnTo>
                    <a:pt x="74031" y="342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6" name="SMARTInkShape-538"/>
            <p:cNvSpPr/>
            <p:nvPr>
              <p:custDataLst>
                <p:tags r:id="rId73"/>
              </p:custDataLst>
            </p:nvPr>
          </p:nvSpPr>
          <p:spPr>
            <a:xfrm>
              <a:off x="3371850" y="3954780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5715"/>
                  </a:moveTo>
                  <a:lnTo>
                    <a:pt x="0" y="57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7" name="SMARTInkShape-539"/>
            <p:cNvSpPr/>
            <p:nvPr>
              <p:custDataLst>
                <p:tags r:id="rId74"/>
              </p:custDataLst>
            </p:nvPr>
          </p:nvSpPr>
          <p:spPr>
            <a:xfrm>
              <a:off x="3469012" y="3634769"/>
              <a:ext cx="231887" cy="427366"/>
            </a:xfrm>
            <a:custGeom>
              <a:avLst/>
              <a:gdLst/>
              <a:ahLst/>
              <a:cxnLst/>
              <a:rect l="0" t="0" r="0" b="0"/>
              <a:pathLst>
                <a:path w="231887" h="427366">
                  <a:moveTo>
                    <a:pt x="228593" y="39976"/>
                  </a:moveTo>
                  <a:lnTo>
                    <a:pt x="228593" y="39976"/>
                  </a:lnTo>
                  <a:lnTo>
                    <a:pt x="228593" y="32022"/>
                  </a:lnTo>
                  <a:lnTo>
                    <a:pt x="230286" y="28397"/>
                  </a:lnTo>
                  <a:lnTo>
                    <a:pt x="231627" y="26542"/>
                  </a:lnTo>
                  <a:lnTo>
                    <a:pt x="231886" y="24670"/>
                  </a:lnTo>
                  <a:lnTo>
                    <a:pt x="228069" y="7589"/>
                  </a:lnTo>
                  <a:lnTo>
                    <a:pt x="225608" y="3780"/>
                  </a:lnTo>
                  <a:lnTo>
                    <a:pt x="222398" y="1664"/>
                  </a:lnTo>
                  <a:lnTo>
                    <a:pt x="218220" y="723"/>
                  </a:lnTo>
                  <a:lnTo>
                    <a:pt x="190386" y="0"/>
                  </a:lnTo>
                  <a:lnTo>
                    <a:pt x="175232" y="4539"/>
                  </a:lnTo>
                  <a:lnTo>
                    <a:pt x="152391" y="15912"/>
                  </a:lnTo>
                  <a:lnTo>
                    <a:pt x="125723" y="37298"/>
                  </a:lnTo>
                  <a:lnTo>
                    <a:pt x="107387" y="64294"/>
                  </a:lnTo>
                  <a:lnTo>
                    <a:pt x="90006" y="91603"/>
                  </a:lnTo>
                  <a:lnTo>
                    <a:pt x="78780" y="116002"/>
                  </a:lnTo>
                  <a:lnTo>
                    <a:pt x="69904" y="137644"/>
                  </a:lnTo>
                  <a:lnTo>
                    <a:pt x="61559" y="160143"/>
                  </a:lnTo>
                  <a:lnTo>
                    <a:pt x="51043" y="184589"/>
                  </a:lnTo>
                  <a:lnTo>
                    <a:pt x="41578" y="210248"/>
                  </a:lnTo>
                  <a:lnTo>
                    <a:pt x="33058" y="233937"/>
                  </a:lnTo>
                  <a:lnTo>
                    <a:pt x="24183" y="257042"/>
                  </a:lnTo>
                  <a:lnTo>
                    <a:pt x="17532" y="279975"/>
                  </a:lnTo>
                  <a:lnTo>
                    <a:pt x="13233" y="302857"/>
                  </a:lnTo>
                  <a:lnTo>
                    <a:pt x="8747" y="330310"/>
                  </a:lnTo>
                  <a:lnTo>
                    <a:pt x="5673" y="358005"/>
                  </a:lnTo>
                  <a:lnTo>
                    <a:pt x="866" y="385292"/>
                  </a:lnTo>
                  <a:lnTo>
                    <a:pt x="44" y="412639"/>
                  </a:lnTo>
                  <a:lnTo>
                    <a:pt x="0" y="424441"/>
                  </a:lnTo>
                  <a:lnTo>
                    <a:pt x="633" y="425826"/>
                  </a:lnTo>
                  <a:lnTo>
                    <a:pt x="1689" y="426749"/>
                  </a:lnTo>
                  <a:lnTo>
                    <a:pt x="3029" y="427365"/>
                  </a:lnTo>
                  <a:lnTo>
                    <a:pt x="3922" y="427140"/>
                  </a:lnTo>
                  <a:lnTo>
                    <a:pt x="4517" y="426356"/>
                  </a:lnTo>
                  <a:lnTo>
                    <a:pt x="5473" y="423567"/>
                  </a:lnTo>
                  <a:lnTo>
                    <a:pt x="11423" y="4171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8" name="SMARTInkShape-540"/>
            <p:cNvSpPr/>
            <p:nvPr>
              <p:custDataLst>
                <p:tags r:id="rId75"/>
              </p:custDataLst>
            </p:nvPr>
          </p:nvSpPr>
          <p:spPr>
            <a:xfrm>
              <a:off x="3629025" y="3789047"/>
              <a:ext cx="137161" cy="234134"/>
            </a:xfrm>
            <a:custGeom>
              <a:avLst/>
              <a:gdLst/>
              <a:ahLst/>
              <a:cxnLst/>
              <a:rect l="0" t="0" r="0" b="0"/>
              <a:pathLst>
                <a:path w="137161" h="234134">
                  <a:moveTo>
                    <a:pt x="0" y="85723"/>
                  </a:moveTo>
                  <a:lnTo>
                    <a:pt x="0" y="85723"/>
                  </a:lnTo>
                  <a:lnTo>
                    <a:pt x="8514" y="85723"/>
                  </a:lnTo>
                  <a:lnTo>
                    <a:pt x="9486" y="85088"/>
                  </a:lnTo>
                  <a:lnTo>
                    <a:pt x="10134" y="84030"/>
                  </a:lnTo>
                  <a:lnTo>
                    <a:pt x="10566" y="82689"/>
                  </a:lnTo>
                  <a:lnTo>
                    <a:pt x="12124" y="81795"/>
                  </a:lnTo>
                  <a:lnTo>
                    <a:pt x="19749" y="79903"/>
                  </a:lnTo>
                  <a:lnTo>
                    <a:pt x="28337" y="75589"/>
                  </a:lnTo>
                  <a:lnTo>
                    <a:pt x="39182" y="71515"/>
                  </a:lnTo>
                  <a:lnTo>
                    <a:pt x="67497" y="49740"/>
                  </a:lnTo>
                  <a:lnTo>
                    <a:pt x="92758" y="35570"/>
                  </a:lnTo>
                  <a:lnTo>
                    <a:pt x="104071" y="24052"/>
                  </a:lnTo>
                  <a:lnTo>
                    <a:pt x="119619" y="13226"/>
                  </a:lnTo>
                  <a:lnTo>
                    <a:pt x="123649" y="11592"/>
                  </a:lnTo>
                  <a:lnTo>
                    <a:pt x="137158" y="0"/>
                  </a:lnTo>
                  <a:lnTo>
                    <a:pt x="137160" y="7953"/>
                  </a:lnTo>
                  <a:lnTo>
                    <a:pt x="130104" y="34449"/>
                  </a:lnTo>
                  <a:lnTo>
                    <a:pt x="118032" y="60968"/>
                  </a:lnTo>
                  <a:lnTo>
                    <a:pt x="108575" y="86226"/>
                  </a:lnTo>
                  <a:lnTo>
                    <a:pt x="95131" y="114364"/>
                  </a:lnTo>
                  <a:lnTo>
                    <a:pt x="86078" y="138864"/>
                  </a:lnTo>
                  <a:lnTo>
                    <a:pt x="78175" y="164941"/>
                  </a:lnTo>
                  <a:lnTo>
                    <a:pt x="68590" y="189680"/>
                  </a:lnTo>
                  <a:lnTo>
                    <a:pt x="58279" y="217673"/>
                  </a:lnTo>
                  <a:lnTo>
                    <a:pt x="57179" y="233707"/>
                  </a:lnTo>
                  <a:lnTo>
                    <a:pt x="58856" y="234043"/>
                  </a:lnTo>
                  <a:lnTo>
                    <a:pt x="60192" y="234133"/>
                  </a:lnTo>
                  <a:lnTo>
                    <a:pt x="63371" y="232540"/>
                  </a:lnTo>
                  <a:lnTo>
                    <a:pt x="74295" y="2228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9" name="SMARTInkShape-541"/>
            <p:cNvSpPr/>
            <p:nvPr>
              <p:custDataLst>
                <p:tags r:id="rId76"/>
              </p:custDataLst>
            </p:nvPr>
          </p:nvSpPr>
          <p:spPr>
            <a:xfrm>
              <a:off x="3840480" y="3800481"/>
              <a:ext cx="57149" cy="188248"/>
            </a:xfrm>
            <a:custGeom>
              <a:avLst/>
              <a:gdLst/>
              <a:ahLst/>
              <a:cxnLst/>
              <a:rect l="0" t="0" r="0" b="0"/>
              <a:pathLst>
                <a:path w="57149" h="188248">
                  <a:moveTo>
                    <a:pt x="45720" y="5709"/>
                  </a:moveTo>
                  <a:lnTo>
                    <a:pt x="45720" y="5709"/>
                  </a:lnTo>
                  <a:lnTo>
                    <a:pt x="48754" y="2675"/>
                  </a:lnTo>
                  <a:lnTo>
                    <a:pt x="51937" y="1185"/>
                  </a:lnTo>
                  <a:lnTo>
                    <a:pt x="57123" y="0"/>
                  </a:lnTo>
                  <a:lnTo>
                    <a:pt x="57148" y="7949"/>
                  </a:lnTo>
                  <a:lnTo>
                    <a:pt x="56514" y="9107"/>
                  </a:lnTo>
                  <a:lnTo>
                    <a:pt x="55455" y="9879"/>
                  </a:lnTo>
                  <a:lnTo>
                    <a:pt x="54116" y="10394"/>
                  </a:lnTo>
                  <a:lnTo>
                    <a:pt x="53222" y="12008"/>
                  </a:lnTo>
                  <a:lnTo>
                    <a:pt x="43550" y="38265"/>
                  </a:lnTo>
                  <a:lnTo>
                    <a:pt x="30464" y="64774"/>
                  </a:lnTo>
                  <a:lnTo>
                    <a:pt x="25395" y="76197"/>
                  </a:lnTo>
                  <a:lnTo>
                    <a:pt x="18520" y="102347"/>
                  </a:lnTo>
                  <a:lnTo>
                    <a:pt x="13813" y="112377"/>
                  </a:lnTo>
                  <a:lnTo>
                    <a:pt x="7711" y="138640"/>
                  </a:lnTo>
                  <a:lnTo>
                    <a:pt x="2759" y="164602"/>
                  </a:lnTo>
                  <a:lnTo>
                    <a:pt x="363" y="176760"/>
                  </a:lnTo>
                  <a:lnTo>
                    <a:pt x="7" y="188247"/>
                  </a:lnTo>
                  <a:lnTo>
                    <a:pt x="0" y="178180"/>
                  </a:lnTo>
                  <a:lnTo>
                    <a:pt x="635" y="177840"/>
                  </a:lnTo>
                  <a:lnTo>
                    <a:pt x="5715" y="177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0" name="SMARTInkShape-542"/>
            <p:cNvSpPr/>
            <p:nvPr>
              <p:custDataLst>
                <p:tags r:id="rId77"/>
              </p:custDataLst>
            </p:nvPr>
          </p:nvSpPr>
          <p:spPr>
            <a:xfrm>
              <a:off x="3811905" y="3863340"/>
              <a:ext cx="148591" cy="51436"/>
            </a:xfrm>
            <a:custGeom>
              <a:avLst/>
              <a:gdLst/>
              <a:ahLst/>
              <a:cxnLst/>
              <a:rect l="0" t="0" r="0" b="0"/>
              <a:pathLst>
                <a:path w="148591" h="51436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8514" y="3034"/>
                  </a:lnTo>
                  <a:lnTo>
                    <a:pt x="13520" y="4523"/>
                  </a:lnTo>
                  <a:lnTo>
                    <a:pt x="29950" y="7304"/>
                  </a:lnTo>
                  <a:lnTo>
                    <a:pt x="51556" y="15591"/>
                  </a:lnTo>
                  <a:lnTo>
                    <a:pt x="62901" y="18378"/>
                  </a:lnTo>
                  <a:lnTo>
                    <a:pt x="87421" y="28683"/>
                  </a:lnTo>
                  <a:lnTo>
                    <a:pt x="114841" y="36996"/>
                  </a:lnTo>
                  <a:lnTo>
                    <a:pt x="130074" y="44132"/>
                  </a:lnTo>
                  <a:lnTo>
                    <a:pt x="140789" y="46146"/>
                  </a:lnTo>
                  <a:lnTo>
                    <a:pt x="14859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1" name="SMARTInkShape-543"/>
            <p:cNvSpPr/>
            <p:nvPr>
              <p:custDataLst>
                <p:tags r:id="rId78"/>
              </p:custDataLst>
            </p:nvPr>
          </p:nvSpPr>
          <p:spPr>
            <a:xfrm>
              <a:off x="4017873" y="3749148"/>
              <a:ext cx="131100" cy="255909"/>
            </a:xfrm>
            <a:custGeom>
              <a:avLst/>
              <a:gdLst/>
              <a:ahLst/>
              <a:cxnLst/>
              <a:rect l="0" t="0" r="0" b="0"/>
              <a:pathLst>
                <a:path w="131100" h="255909">
                  <a:moveTo>
                    <a:pt x="79782" y="51327"/>
                  </a:moveTo>
                  <a:lnTo>
                    <a:pt x="79782" y="51327"/>
                  </a:lnTo>
                  <a:lnTo>
                    <a:pt x="69042" y="63760"/>
                  </a:lnTo>
                  <a:lnTo>
                    <a:pt x="50137" y="89486"/>
                  </a:lnTo>
                  <a:lnTo>
                    <a:pt x="33025" y="115326"/>
                  </a:lnTo>
                  <a:lnTo>
                    <a:pt x="18223" y="142916"/>
                  </a:lnTo>
                  <a:lnTo>
                    <a:pt x="7564" y="170727"/>
                  </a:lnTo>
                  <a:lnTo>
                    <a:pt x="2363" y="184565"/>
                  </a:lnTo>
                  <a:lnTo>
                    <a:pt x="0" y="212657"/>
                  </a:lnTo>
                  <a:lnTo>
                    <a:pt x="427" y="235425"/>
                  </a:lnTo>
                  <a:lnTo>
                    <a:pt x="2815" y="240675"/>
                  </a:lnTo>
                  <a:lnTo>
                    <a:pt x="13207" y="253156"/>
                  </a:lnTo>
                  <a:lnTo>
                    <a:pt x="16961" y="255329"/>
                  </a:lnTo>
                  <a:lnTo>
                    <a:pt x="18852" y="255908"/>
                  </a:lnTo>
                  <a:lnTo>
                    <a:pt x="20747" y="255659"/>
                  </a:lnTo>
                  <a:lnTo>
                    <a:pt x="27083" y="252910"/>
                  </a:lnTo>
                  <a:lnTo>
                    <a:pt x="33288" y="252045"/>
                  </a:lnTo>
                  <a:lnTo>
                    <a:pt x="40280" y="248273"/>
                  </a:lnTo>
                  <a:lnTo>
                    <a:pt x="46985" y="242363"/>
                  </a:lnTo>
                  <a:lnTo>
                    <a:pt x="68718" y="215288"/>
                  </a:lnTo>
                  <a:lnTo>
                    <a:pt x="86815" y="188253"/>
                  </a:lnTo>
                  <a:lnTo>
                    <a:pt x="101538" y="159881"/>
                  </a:lnTo>
                  <a:lnTo>
                    <a:pt x="111573" y="136411"/>
                  </a:lnTo>
                  <a:lnTo>
                    <a:pt x="119669" y="109667"/>
                  </a:lnTo>
                  <a:lnTo>
                    <a:pt x="124350" y="85852"/>
                  </a:lnTo>
                  <a:lnTo>
                    <a:pt x="129874" y="61597"/>
                  </a:lnTo>
                  <a:lnTo>
                    <a:pt x="131099" y="34582"/>
                  </a:lnTo>
                  <a:lnTo>
                    <a:pt x="130530" y="26739"/>
                  </a:lnTo>
                  <a:lnTo>
                    <a:pt x="126639" y="15819"/>
                  </a:lnTo>
                  <a:lnTo>
                    <a:pt x="117781" y="4043"/>
                  </a:lnTo>
                  <a:lnTo>
                    <a:pt x="114027" y="1737"/>
                  </a:lnTo>
                  <a:lnTo>
                    <a:pt x="106443" y="256"/>
                  </a:lnTo>
                  <a:lnTo>
                    <a:pt x="97701" y="0"/>
                  </a:lnTo>
                  <a:lnTo>
                    <a:pt x="94903" y="1234"/>
                  </a:lnTo>
                  <a:lnTo>
                    <a:pt x="69992" y="24876"/>
                  </a:lnTo>
                  <a:lnTo>
                    <a:pt x="57389" y="47083"/>
                  </a:lnTo>
                  <a:lnTo>
                    <a:pt x="47459" y="74381"/>
                  </a:lnTo>
                  <a:lnTo>
                    <a:pt x="40535" y="96076"/>
                  </a:lnTo>
                  <a:lnTo>
                    <a:pt x="39777" y="1084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2" name="SMARTInkShape-544"/>
            <p:cNvSpPr/>
            <p:nvPr>
              <p:custDataLst>
                <p:tags r:id="rId79"/>
              </p:custDataLst>
            </p:nvPr>
          </p:nvSpPr>
          <p:spPr>
            <a:xfrm>
              <a:off x="4094414" y="3926205"/>
              <a:ext cx="71822" cy="177128"/>
            </a:xfrm>
            <a:custGeom>
              <a:avLst/>
              <a:gdLst/>
              <a:ahLst/>
              <a:cxnLst/>
              <a:rect l="0" t="0" r="0" b="0"/>
              <a:pathLst>
                <a:path w="71822" h="177128">
                  <a:moveTo>
                    <a:pt x="71821" y="0"/>
                  </a:moveTo>
                  <a:lnTo>
                    <a:pt x="71821" y="0"/>
                  </a:lnTo>
                  <a:lnTo>
                    <a:pt x="63866" y="7954"/>
                  </a:lnTo>
                  <a:lnTo>
                    <a:pt x="61936" y="13272"/>
                  </a:lnTo>
                  <a:lnTo>
                    <a:pt x="59155" y="23406"/>
                  </a:lnTo>
                  <a:lnTo>
                    <a:pt x="48852" y="47461"/>
                  </a:lnTo>
                  <a:lnTo>
                    <a:pt x="37521" y="75639"/>
                  </a:lnTo>
                  <a:lnTo>
                    <a:pt x="28005" y="103047"/>
                  </a:lnTo>
                  <a:lnTo>
                    <a:pt x="18481" y="128434"/>
                  </a:lnTo>
                  <a:lnTo>
                    <a:pt x="10649" y="148444"/>
                  </a:lnTo>
                  <a:lnTo>
                    <a:pt x="7764" y="159977"/>
                  </a:lnTo>
                  <a:lnTo>
                    <a:pt x="3506" y="175699"/>
                  </a:lnTo>
                  <a:lnTo>
                    <a:pt x="2782" y="176188"/>
                  </a:lnTo>
                  <a:lnTo>
                    <a:pt x="0" y="176876"/>
                  </a:lnTo>
                  <a:lnTo>
                    <a:pt x="2689" y="177127"/>
                  </a:lnTo>
                  <a:lnTo>
                    <a:pt x="2996" y="175455"/>
                  </a:lnTo>
                  <a:lnTo>
                    <a:pt x="3241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3" name="SMARTInkShape-545"/>
            <p:cNvSpPr/>
            <p:nvPr>
              <p:custDataLst>
                <p:tags r:id="rId80"/>
              </p:custDataLst>
            </p:nvPr>
          </p:nvSpPr>
          <p:spPr>
            <a:xfrm>
              <a:off x="4234815" y="3720474"/>
              <a:ext cx="120007" cy="251081"/>
            </a:xfrm>
            <a:custGeom>
              <a:avLst/>
              <a:gdLst/>
              <a:ahLst/>
              <a:cxnLst/>
              <a:rect l="0" t="0" r="0" b="0"/>
              <a:pathLst>
                <a:path w="120007" h="251081">
                  <a:moveTo>
                    <a:pt x="0" y="131436"/>
                  </a:moveTo>
                  <a:lnTo>
                    <a:pt x="0" y="131436"/>
                  </a:lnTo>
                  <a:lnTo>
                    <a:pt x="3034" y="128402"/>
                  </a:lnTo>
                  <a:lnTo>
                    <a:pt x="4523" y="125219"/>
                  </a:lnTo>
                  <a:lnTo>
                    <a:pt x="4921" y="123481"/>
                  </a:lnTo>
                  <a:lnTo>
                    <a:pt x="8514" y="118002"/>
                  </a:lnTo>
                  <a:lnTo>
                    <a:pt x="29950" y="91278"/>
                  </a:lnTo>
                  <a:lnTo>
                    <a:pt x="53923" y="66131"/>
                  </a:lnTo>
                  <a:lnTo>
                    <a:pt x="80809" y="41086"/>
                  </a:lnTo>
                  <a:lnTo>
                    <a:pt x="106504" y="13907"/>
                  </a:lnTo>
                  <a:lnTo>
                    <a:pt x="120006" y="0"/>
                  </a:lnTo>
                  <a:lnTo>
                    <a:pt x="108436" y="13263"/>
                  </a:lnTo>
                  <a:lnTo>
                    <a:pt x="95241" y="38199"/>
                  </a:lnTo>
                  <a:lnTo>
                    <a:pt x="78898" y="65881"/>
                  </a:lnTo>
                  <a:lnTo>
                    <a:pt x="66991" y="91829"/>
                  </a:lnTo>
                  <a:lnTo>
                    <a:pt x="53883" y="120058"/>
                  </a:lnTo>
                  <a:lnTo>
                    <a:pt x="45827" y="144570"/>
                  </a:lnTo>
                  <a:lnTo>
                    <a:pt x="41155" y="170649"/>
                  </a:lnTo>
                  <a:lnTo>
                    <a:pt x="33940" y="198218"/>
                  </a:lnTo>
                  <a:lnTo>
                    <a:pt x="30959" y="207472"/>
                  </a:lnTo>
                  <a:lnTo>
                    <a:pt x="28784" y="234976"/>
                  </a:lnTo>
                  <a:lnTo>
                    <a:pt x="28577" y="251080"/>
                  </a:lnTo>
                  <a:lnTo>
                    <a:pt x="31610" y="248307"/>
                  </a:lnTo>
                  <a:lnTo>
                    <a:pt x="33099" y="245185"/>
                  </a:lnTo>
                  <a:lnTo>
                    <a:pt x="34055" y="241041"/>
                  </a:lnTo>
                  <a:lnTo>
                    <a:pt x="40005" y="2343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4" name="SMARTInkShape-546"/>
            <p:cNvSpPr/>
            <p:nvPr>
              <p:custDataLst>
                <p:tags r:id="rId81"/>
              </p:custDataLst>
            </p:nvPr>
          </p:nvSpPr>
          <p:spPr>
            <a:xfrm>
              <a:off x="4377690" y="3698498"/>
              <a:ext cx="200026" cy="319124"/>
            </a:xfrm>
            <a:custGeom>
              <a:avLst/>
              <a:gdLst/>
              <a:ahLst/>
              <a:cxnLst/>
              <a:rect l="0" t="0" r="0" b="0"/>
              <a:pathLst>
                <a:path w="200026" h="319124">
                  <a:moveTo>
                    <a:pt x="0" y="27682"/>
                  </a:moveTo>
                  <a:lnTo>
                    <a:pt x="0" y="27682"/>
                  </a:lnTo>
                  <a:lnTo>
                    <a:pt x="9113" y="17934"/>
                  </a:lnTo>
                  <a:lnTo>
                    <a:pt x="12666" y="10493"/>
                  </a:lnTo>
                  <a:lnTo>
                    <a:pt x="14159" y="8602"/>
                  </a:lnTo>
                  <a:lnTo>
                    <a:pt x="17511" y="6502"/>
                  </a:lnTo>
                  <a:lnTo>
                    <a:pt x="35422" y="0"/>
                  </a:lnTo>
                  <a:lnTo>
                    <a:pt x="41355" y="1197"/>
                  </a:lnTo>
                  <a:lnTo>
                    <a:pt x="66610" y="11136"/>
                  </a:lnTo>
                  <a:lnTo>
                    <a:pt x="92288" y="34345"/>
                  </a:lnTo>
                  <a:lnTo>
                    <a:pt x="108544" y="62083"/>
                  </a:lnTo>
                  <a:lnTo>
                    <a:pt x="111742" y="70276"/>
                  </a:lnTo>
                  <a:lnTo>
                    <a:pt x="113963" y="93569"/>
                  </a:lnTo>
                  <a:lnTo>
                    <a:pt x="108460" y="120981"/>
                  </a:lnTo>
                  <a:lnTo>
                    <a:pt x="100698" y="140071"/>
                  </a:lnTo>
                  <a:lnTo>
                    <a:pt x="81159" y="166747"/>
                  </a:lnTo>
                  <a:lnTo>
                    <a:pt x="62616" y="185797"/>
                  </a:lnTo>
                  <a:lnTo>
                    <a:pt x="45436" y="207677"/>
                  </a:lnTo>
                  <a:lnTo>
                    <a:pt x="41721" y="210544"/>
                  </a:lnTo>
                  <a:lnTo>
                    <a:pt x="26988" y="236603"/>
                  </a:lnTo>
                  <a:lnTo>
                    <a:pt x="19748" y="252348"/>
                  </a:lnTo>
                  <a:lnTo>
                    <a:pt x="17487" y="268472"/>
                  </a:lnTo>
                  <a:lnTo>
                    <a:pt x="22096" y="288901"/>
                  </a:lnTo>
                  <a:lnTo>
                    <a:pt x="23620" y="291998"/>
                  </a:lnTo>
                  <a:lnTo>
                    <a:pt x="41753" y="309529"/>
                  </a:lnTo>
                  <a:lnTo>
                    <a:pt x="47344" y="311697"/>
                  </a:lnTo>
                  <a:lnTo>
                    <a:pt x="53427" y="313296"/>
                  </a:lnTo>
                  <a:lnTo>
                    <a:pt x="62506" y="317803"/>
                  </a:lnTo>
                  <a:lnTo>
                    <a:pt x="90422" y="319123"/>
                  </a:lnTo>
                  <a:lnTo>
                    <a:pt x="101023" y="318507"/>
                  </a:lnTo>
                  <a:lnTo>
                    <a:pt x="125845" y="312091"/>
                  </a:lnTo>
                  <a:lnTo>
                    <a:pt x="137194" y="309013"/>
                  </a:lnTo>
                  <a:lnTo>
                    <a:pt x="148600" y="306408"/>
                  </a:lnTo>
                  <a:lnTo>
                    <a:pt x="160023" y="303307"/>
                  </a:lnTo>
                  <a:lnTo>
                    <a:pt x="171451" y="300695"/>
                  </a:lnTo>
                  <a:lnTo>
                    <a:pt x="183656" y="297158"/>
                  </a:lnTo>
                  <a:lnTo>
                    <a:pt x="192182" y="295824"/>
                  </a:lnTo>
                  <a:lnTo>
                    <a:pt x="198867" y="291389"/>
                  </a:lnTo>
                  <a:lnTo>
                    <a:pt x="199510" y="289242"/>
                  </a:lnTo>
                  <a:lnTo>
                    <a:pt x="200025" y="2677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5" name="SMARTInkShape-547"/>
            <p:cNvSpPr/>
            <p:nvPr>
              <p:custDataLst>
                <p:tags r:id="rId82"/>
              </p:custDataLst>
            </p:nvPr>
          </p:nvSpPr>
          <p:spPr>
            <a:xfrm>
              <a:off x="4503420" y="3651885"/>
              <a:ext cx="131425" cy="474267"/>
            </a:xfrm>
            <a:custGeom>
              <a:avLst/>
              <a:gdLst/>
              <a:ahLst/>
              <a:cxnLst/>
              <a:rect l="0" t="0" r="0" b="0"/>
              <a:pathLst>
                <a:path w="131425" h="474267">
                  <a:moveTo>
                    <a:pt x="125730" y="0"/>
                  </a:moveTo>
                  <a:lnTo>
                    <a:pt x="125730" y="0"/>
                  </a:lnTo>
                  <a:lnTo>
                    <a:pt x="125730" y="27642"/>
                  </a:lnTo>
                  <a:lnTo>
                    <a:pt x="125730" y="53397"/>
                  </a:lnTo>
                  <a:lnTo>
                    <a:pt x="126365" y="80132"/>
                  </a:lnTo>
                  <a:lnTo>
                    <a:pt x="130651" y="103764"/>
                  </a:lnTo>
                  <a:lnTo>
                    <a:pt x="131340" y="131563"/>
                  </a:lnTo>
                  <a:lnTo>
                    <a:pt x="131424" y="154328"/>
                  </a:lnTo>
                  <a:lnTo>
                    <a:pt x="127513" y="181097"/>
                  </a:lnTo>
                  <a:lnTo>
                    <a:pt x="124389" y="207081"/>
                  </a:lnTo>
                  <a:lnTo>
                    <a:pt x="117845" y="233451"/>
                  </a:lnTo>
                  <a:lnTo>
                    <a:pt x="114365" y="260932"/>
                  </a:lnTo>
                  <a:lnTo>
                    <a:pt x="108221" y="287057"/>
                  </a:lnTo>
                  <a:lnTo>
                    <a:pt x="101069" y="307304"/>
                  </a:lnTo>
                  <a:lnTo>
                    <a:pt x="90308" y="334246"/>
                  </a:lnTo>
                  <a:lnTo>
                    <a:pt x="78140" y="358829"/>
                  </a:lnTo>
                  <a:lnTo>
                    <a:pt x="63897" y="383623"/>
                  </a:lnTo>
                  <a:lnTo>
                    <a:pt x="49788" y="409304"/>
                  </a:lnTo>
                  <a:lnTo>
                    <a:pt x="31025" y="435594"/>
                  </a:lnTo>
                  <a:lnTo>
                    <a:pt x="13984" y="460414"/>
                  </a:lnTo>
                  <a:lnTo>
                    <a:pt x="12565" y="464555"/>
                  </a:lnTo>
                  <a:lnTo>
                    <a:pt x="11552" y="465913"/>
                  </a:lnTo>
                  <a:lnTo>
                    <a:pt x="7727" y="468460"/>
                  </a:lnTo>
                  <a:lnTo>
                    <a:pt x="5738" y="474266"/>
                  </a:lnTo>
                  <a:lnTo>
                    <a:pt x="5717" y="469417"/>
                  </a:lnTo>
                  <a:lnTo>
                    <a:pt x="0" y="4629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79" name="SMARTInkShape-Group72"/>
          <p:cNvGrpSpPr/>
          <p:nvPr/>
        </p:nvGrpSpPr>
        <p:grpSpPr>
          <a:xfrm>
            <a:off x="4703445" y="3491865"/>
            <a:ext cx="251461" cy="217163"/>
            <a:chOff x="4703445" y="3491865"/>
            <a:chExt cx="251461" cy="217163"/>
          </a:xfrm>
        </p:grpSpPr>
        <p:sp>
          <p:nvSpPr>
            <p:cNvPr id="577" name="SMARTInkShape-548"/>
            <p:cNvSpPr/>
            <p:nvPr>
              <p:custDataLst>
                <p:tags r:id="rId65"/>
              </p:custDataLst>
            </p:nvPr>
          </p:nvSpPr>
          <p:spPr>
            <a:xfrm>
              <a:off x="4703445" y="3503295"/>
              <a:ext cx="119938" cy="205733"/>
            </a:xfrm>
            <a:custGeom>
              <a:avLst/>
              <a:gdLst/>
              <a:ahLst/>
              <a:cxnLst/>
              <a:rect l="0" t="0" r="0" b="0"/>
              <a:pathLst>
                <a:path w="119938" h="205733">
                  <a:moveTo>
                    <a:pt x="85725" y="0"/>
                  </a:moveTo>
                  <a:lnTo>
                    <a:pt x="85725" y="0"/>
                  </a:lnTo>
                  <a:lnTo>
                    <a:pt x="85725" y="3034"/>
                  </a:lnTo>
                  <a:lnTo>
                    <a:pt x="84031" y="6217"/>
                  </a:lnTo>
                  <a:lnTo>
                    <a:pt x="81797" y="9748"/>
                  </a:lnTo>
                  <a:lnTo>
                    <a:pt x="75604" y="24902"/>
                  </a:lnTo>
                  <a:lnTo>
                    <a:pt x="65353" y="41872"/>
                  </a:lnTo>
                  <a:lnTo>
                    <a:pt x="53182" y="70023"/>
                  </a:lnTo>
                  <a:lnTo>
                    <a:pt x="41689" y="85586"/>
                  </a:lnTo>
                  <a:lnTo>
                    <a:pt x="40119" y="89473"/>
                  </a:lnTo>
                  <a:lnTo>
                    <a:pt x="36299" y="95231"/>
                  </a:lnTo>
                  <a:lnTo>
                    <a:pt x="34290" y="102867"/>
                  </a:lnTo>
                  <a:lnTo>
                    <a:pt x="47889" y="102870"/>
                  </a:lnTo>
                  <a:lnTo>
                    <a:pt x="51553" y="101176"/>
                  </a:lnTo>
                  <a:lnTo>
                    <a:pt x="55297" y="98942"/>
                  </a:lnTo>
                  <a:lnTo>
                    <a:pt x="62875" y="97508"/>
                  </a:lnTo>
                  <a:lnTo>
                    <a:pt x="81121" y="97176"/>
                  </a:lnTo>
                  <a:lnTo>
                    <a:pt x="85372" y="98858"/>
                  </a:lnTo>
                  <a:lnTo>
                    <a:pt x="89378" y="101087"/>
                  </a:lnTo>
                  <a:lnTo>
                    <a:pt x="95203" y="102976"/>
                  </a:lnTo>
                  <a:lnTo>
                    <a:pt x="108583" y="112724"/>
                  </a:lnTo>
                  <a:lnTo>
                    <a:pt x="110488" y="113249"/>
                  </a:lnTo>
                  <a:lnTo>
                    <a:pt x="111759" y="114235"/>
                  </a:lnTo>
                  <a:lnTo>
                    <a:pt x="116999" y="125196"/>
                  </a:lnTo>
                  <a:lnTo>
                    <a:pt x="119420" y="134773"/>
                  </a:lnTo>
                  <a:lnTo>
                    <a:pt x="119937" y="147750"/>
                  </a:lnTo>
                  <a:lnTo>
                    <a:pt x="118287" y="153085"/>
                  </a:lnTo>
                  <a:lnTo>
                    <a:pt x="116072" y="157573"/>
                  </a:lnTo>
                  <a:lnTo>
                    <a:pt x="114650" y="167321"/>
                  </a:lnTo>
                  <a:lnTo>
                    <a:pt x="113820" y="173425"/>
                  </a:lnTo>
                  <a:lnTo>
                    <a:pt x="107254" y="188487"/>
                  </a:lnTo>
                  <a:lnTo>
                    <a:pt x="105792" y="190428"/>
                  </a:lnTo>
                  <a:lnTo>
                    <a:pt x="102476" y="192585"/>
                  </a:lnTo>
                  <a:lnTo>
                    <a:pt x="98884" y="194178"/>
                  </a:lnTo>
                  <a:lnTo>
                    <a:pt x="95172" y="197003"/>
                  </a:lnTo>
                  <a:lnTo>
                    <a:pt x="93099" y="200375"/>
                  </a:lnTo>
                  <a:lnTo>
                    <a:pt x="92546" y="202163"/>
                  </a:lnTo>
                  <a:lnTo>
                    <a:pt x="91542" y="203355"/>
                  </a:lnTo>
                  <a:lnTo>
                    <a:pt x="88734" y="204680"/>
                  </a:lnTo>
                  <a:lnTo>
                    <a:pt x="61023" y="205732"/>
                  </a:lnTo>
                  <a:lnTo>
                    <a:pt x="57178" y="204043"/>
                  </a:lnTo>
                  <a:lnTo>
                    <a:pt x="55264" y="202704"/>
                  </a:lnTo>
                  <a:lnTo>
                    <a:pt x="41200" y="198684"/>
                  </a:lnTo>
                  <a:lnTo>
                    <a:pt x="36726" y="196254"/>
                  </a:lnTo>
                  <a:lnTo>
                    <a:pt x="30637" y="194251"/>
                  </a:lnTo>
                  <a:lnTo>
                    <a:pt x="20976" y="186431"/>
                  </a:lnTo>
                  <a:lnTo>
                    <a:pt x="18847" y="182765"/>
                  </a:lnTo>
                  <a:lnTo>
                    <a:pt x="17266" y="179019"/>
                  </a:lnTo>
                  <a:lnTo>
                    <a:pt x="8098" y="163708"/>
                  </a:lnTo>
                  <a:lnTo>
                    <a:pt x="592" y="135713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8" name="SMARTInkShape-549"/>
            <p:cNvSpPr/>
            <p:nvPr>
              <p:custDataLst>
                <p:tags r:id="rId66"/>
              </p:custDataLst>
            </p:nvPr>
          </p:nvSpPr>
          <p:spPr>
            <a:xfrm>
              <a:off x="4777740" y="3491865"/>
              <a:ext cx="177166" cy="85726"/>
            </a:xfrm>
            <a:custGeom>
              <a:avLst/>
              <a:gdLst/>
              <a:ahLst/>
              <a:cxnLst/>
              <a:rect l="0" t="0" r="0" b="0"/>
              <a:pathLst>
                <a:path w="177166" h="85726">
                  <a:moveTo>
                    <a:pt x="0" y="0"/>
                  </a:moveTo>
                  <a:lnTo>
                    <a:pt x="0" y="0"/>
                  </a:lnTo>
                  <a:lnTo>
                    <a:pt x="7955" y="0"/>
                  </a:lnTo>
                  <a:lnTo>
                    <a:pt x="36144" y="7055"/>
                  </a:lnTo>
                  <a:lnTo>
                    <a:pt x="59182" y="16052"/>
                  </a:lnTo>
                  <a:lnTo>
                    <a:pt x="85993" y="29709"/>
                  </a:lnTo>
                  <a:lnTo>
                    <a:pt x="112642" y="41597"/>
                  </a:lnTo>
                  <a:lnTo>
                    <a:pt x="137059" y="58630"/>
                  </a:lnTo>
                  <a:lnTo>
                    <a:pt x="163924" y="74158"/>
                  </a:lnTo>
                  <a:lnTo>
                    <a:pt x="177165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82" name="SMARTInkShape-Group73"/>
          <p:cNvGrpSpPr/>
          <p:nvPr/>
        </p:nvGrpSpPr>
        <p:grpSpPr>
          <a:xfrm>
            <a:off x="4874895" y="3863340"/>
            <a:ext cx="211456" cy="97156"/>
            <a:chOff x="4874895" y="3863340"/>
            <a:chExt cx="211456" cy="97156"/>
          </a:xfrm>
        </p:grpSpPr>
        <p:sp>
          <p:nvSpPr>
            <p:cNvPr id="580" name="SMARTInkShape-550"/>
            <p:cNvSpPr/>
            <p:nvPr>
              <p:custDataLst>
                <p:tags r:id="rId63"/>
              </p:custDataLst>
            </p:nvPr>
          </p:nvSpPr>
          <p:spPr>
            <a:xfrm>
              <a:off x="4897855" y="3863340"/>
              <a:ext cx="188496" cy="45721"/>
            </a:xfrm>
            <a:custGeom>
              <a:avLst/>
              <a:gdLst/>
              <a:ahLst/>
              <a:cxnLst/>
              <a:rect l="0" t="0" r="0" b="0"/>
              <a:pathLst>
                <a:path w="188496" h="45721">
                  <a:moveTo>
                    <a:pt x="188495" y="0"/>
                  </a:moveTo>
                  <a:lnTo>
                    <a:pt x="188495" y="0"/>
                  </a:lnTo>
                  <a:lnTo>
                    <a:pt x="185461" y="0"/>
                  </a:lnTo>
                  <a:lnTo>
                    <a:pt x="182278" y="1693"/>
                  </a:lnTo>
                  <a:lnTo>
                    <a:pt x="178748" y="3927"/>
                  </a:lnTo>
                  <a:lnTo>
                    <a:pt x="171306" y="5362"/>
                  </a:lnTo>
                  <a:lnTo>
                    <a:pt x="161184" y="6304"/>
                  </a:lnTo>
                  <a:lnTo>
                    <a:pt x="146294" y="10229"/>
                  </a:lnTo>
                  <a:lnTo>
                    <a:pt x="120224" y="11324"/>
                  </a:lnTo>
                  <a:lnTo>
                    <a:pt x="112431" y="12018"/>
                  </a:lnTo>
                  <a:lnTo>
                    <a:pt x="89447" y="16611"/>
                  </a:lnTo>
                  <a:lnTo>
                    <a:pt x="62648" y="21026"/>
                  </a:lnTo>
                  <a:lnTo>
                    <a:pt x="34294" y="24446"/>
                  </a:lnTo>
                  <a:lnTo>
                    <a:pt x="17556" y="29906"/>
                  </a:lnTo>
                  <a:lnTo>
                    <a:pt x="13462" y="32342"/>
                  </a:lnTo>
                  <a:lnTo>
                    <a:pt x="7587" y="34347"/>
                  </a:lnTo>
                  <a:lnTo>
                    <a:pt x="237" y="39747"/>
                  </a:lnTo>
                  <a:lnTo>
                    <a:pt x="0" y="42963"/>
                  </a:lnTo>
                  <a:lnTo>
                    <a:pt x="601" y="43882"/>
                  </a:lnTo>
                  <a:lnTo>
                    <a:pt x="1638" y="44494"/>
                  </a:lnTo>
                  <a:lnTo>
                    <a:pt x="5615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1" name="SMARTInkShape-551"/>
            <p:cNvSpPr/>
            <p:nvPr>
              <p:custDataLst>
                <p:tags r:id="rId64"/>
              </p:custDataLst>
            </p:nvPr>
          </p:nvSpPr>
          <p:spPr>
            <a:xfrm>
              <a:off x="4874895" y="3943350"/>
              <a:ext cx="200026" cy="17146"/>
            </a:xfrm>
            <a:custGeom>
              <a:avLst/>
              <a:gdLst/>
              <a:ahLst/>
              <a:cxnLst/>
              <a:rect l="0" t="0" r="0" b="0"/>
              <a:pathLst>
                <a:path w="200026" h="17146">
                  <a:moveTo>
                    <a:pt x="200025" y="17145"/>
                  </a:moveTo>
                  <a:lnTo>
                    <a:pt x="200025" y="17145"/>
                  </a:lnTo>
                  <a:lnTo>
                    <a:pt x="180946" y="17145"/>
                  </a:lnTo>
                  <a:lnTo>
                    <a:pt x="153962" y="11959"/>
                  </a:lnTo>
                  <a:lnTo>
                    <a:pt x="130522" y="11500"/>
                  </a:lnTo>
                  <a:lnTo>
                    <a:pt x="102748" y="6916"/>
                  </a:lnTo>
                  <a:lnTo>
                    <a:pt x="74279" y="5238"/>
                  </a:lnTo>
                  <a:lnTo>
                    <a:pt x="48752" y="815"/>
                  </a:lnTo>
                  <a:lnTo>
                    <a:pt x="24200" y="10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01" name="SMARTInkShape-Group74"/>
          <p:cNvGrpSpPr/>
          <p:nvPr/>
        </p:nvGrpSpPr>
        <p:grpSpPr>
          <a:xfrm>
            <a:off x="5217795" y="3726265"/>
            <a:ext cx="1560195" cy="559986"/>
            <a:chOff x="5217795" y="3726265"/>
            <a:chExt cx="1560195" cy="559986"/>
          </a:xfrm>
        </p:grpSpPr>
        <p:sp>
          <p:nvSpPr>
            <p:cNvPr id="583" name="SMARTInkShape-552"/>
            <p:cNvSpPr/>
            <p:nvPr>
              <p:custDataLst>
                <p:tags r:id="rId45"/>
              </p:custDataLst>
            </p:nvPr>
          </p:nvSpPr>
          <p:spPr>
            <a:xfrm>
              <a:off x="5217795" y="3726265"/>
              <a:ext cx="194045" cy="222801"/>
            </a:xfrm>
            <a:custGeom>
              <a:avLst/>
              <a:gdLst/>
              <a:ahLst/>
              <a:cxnLst/>
              <a:rect l="0" t="0" r="0" b="0"/>
              <a:pathLst>
                <a:path w="194045" h="222801">
                  <a:moveTo>
                    <a:pt x="0" y="159935"/>
                  </a:moveTo>
                  <a:lnTo>
                    <a:pt x="0" y="159935"/>
                  </a:lnTo>
                  <a:lnTo>
                    <a:pt x="0" y="164856"/>
                  </a:lnTo>
                  <a:lnTo>
                    <a:pt x="635" y="165120"/>
                  </a:lnTo>
                  <a:lnTo>
                    <a:pt x="8513" y="165629"/>
                  </a:lnTo>
                  <a:lnTo>
                    <a:pt x="11827" y="163947"/>
                  </a:lnTo>
                  <a:lnTo>
                    <a:pt x="15417" y="161718"/>
                  </a:lnTo>
                  <a:lnTo>
                    <a:pt x="30613" y="155529"/>
                  </a:lnTo>
                  <a:lnTo>
                    <a:pt x="55510" y="137828"/>
                  </a:lnTo>
                  <a:lnTo>
                    <a:pt x="81162" y="112985"/>
                  </a:lnTo>
                  <a:lnTo>
                    <a:pt x="107044" y="91695"/>
                  </a:lnTo>
                  <a:lnTo>
                    <a:pt x="135165" y="64705"/>
                  </a:lnTo>
                  <a:lnTo>
                    <a:pt x="157992" y="38016"/>
                  </a:lnTo>
                  <a:lnTo>
                    <a:pt x="180798" y="10180"/>
                  </a:lnTo>
                  <a:lnTo>
                    <a:pt x="186002" y="6343"/>
                  </a:lnTo>
                  <a:lnTo>
                    <a:pt x="187443" y="3195"/>
                  </a:lnTo>
                  <a:lnTo>
                    <a:pt x="188462" y="2102"/>
                  </a:lnTo>
                  <a:lnTo>
                    <a:pt x="194044" y="0"/>
                  </a:lnTo>
                  <a:lnTo>
                    <a:pt x="190330" y="4494"/>
                  </a:lnTo>
                  <a:lnTo>
                    <a:pt x="185790" y="16385"/>
                  </a:lnTo>
                  <a:lnTo>
                    <a:pt x="170261" y="41157"/>
                  </a:lnTo>
                  <a:lnTo>
                    <a:pt x="153897" y="68658"/>
                  </a:lnTo>
                  <a:lnTo>
                    <a:pt x="139128" y="97092"/>
                  </a:lnTo>
                  <a:lnTo>
                    <a:pt x="124711" y="125648"/>
                  </a:lnTo>
                  <a:lnTo>
                    <a:pt x="112453" y="151798"/>
                  </a:lnTo>
                  <a:lnTo>
                    <a:pt x="105992" y="166908"/>
                  </a:lnTo>
                  <a:lnTo>
                    <a:pt x="100247" y="191357"/>
                  </a:lnTo>
                  <a:lnTo>
                    <a:pt x="97276" y="216545"/>
                  </a:lnTo>
                  <a:lnTo>
                    <a:pt x="97155" y="2228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4" name="SMARTInkShape-553"/>
            <p:cNvSpPr/>
            <p:nvPr>
              <p:custDataLst>
                <p:tags r:id="rId46"/>
              </p:custDataLst>
            </p:nvPr>
          </p:nvSpPr>
          <p:spPr>
            <a:xfrm>
              <a:off x="5417820" y="380619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5" name="SMARTInkShape-554"/>
            <p:cNvSpPr/>
            <p:nvPr>
              <p:custDataLst>
                <p:tags r:id="rId47"/>
              </p:custDataLst>
            </p:nvPr>
          </p:nvSpPr>
          <p:spPr>
            <a:xfrm>
              <a:off x="5389504" y="3794868"/>
              <a:ext cx="101210" cy="154075"/>
            </a:xfrm>
            <a:custGeom>
              <a:avLst/>
              <a:gdLst/>
              <a:ahLst/>
              <a:cxnLst/>
              <a:rect l="0" t="0" r="0" b="0"/>
              <a:pathLst>
                <a:path w="101210" h="154075">
                  <a:moveTo>
                    <a:pt x="28316" y="28467"/>
                  </a:moveTo>
                  <a:lnTo>
                    <a:pt x="28316" y="28467"/>
                  </a:lnTo>
                  <a:lnTo>
                    <a:pt x="16737" y="41739"/>
                  </a:lnTo>
                  <a:lnTo>
                    <a:pt x="14882" y="44935"/>
                  </a:lnTo>
                  <a:lnTo>
                    <a:pt x="8463" y="71595"/>
                  </a:lnTo>
                  <a:lnTo>
                    <a:pt x="2686" y="98116"/>
                  </a:lnTo>
                  <a:lnTo>
                    <a:pt x="0" y="123476"/>
                  </a:lnTo>
                  <a:lnTo>
                    <a:pt x="1549" y="129537"/>
                  </a:lnTo>
                  <a:lnTo>
                    <a:pt x="13182" y="149487"/>
                  </a:lnTo>
                  <a:lnTo>
                    <a:pt x="18626" y="152103"/>
                  </a:lnTo>
                  <a:lnTo>
                    <a:pt x="35703" y="154074"/>
                  </a:lnTo>
                  <a:lnTo>
                    <a:pt x="55300" y="146232"/>
                  </a:lnTo>
                  <a:lnTo>
                    <a:pt x="61052" y="140920"/>
                  </a:lnTo>
                  <a:lnTo>
                    <a:pt x="78884" y="112955"/>
                  </a:lnTo>
                  <a:lnTo>
                    <a:pt x="92842" y="84714"/>
                  </a:lnTo>
                  <a:lnTo>
                    <a:pt x="100885" y="58616"/>
                  </a:lnTo>
                  <a:lnTo>
                    <a:pt x="101209" y="50122"/>
                  </a:lnTo>
                  <a:lnTo>
                    <a:pt x="95511" y="22793"/>
                  </a:lnTo>
                  <a:lnTo>
                    <a:pt x="90770" y="13027"/>
                  </a:lnTo>
                  <a:lnTo>
                    <a:pt x="83480" y="4039"/>
                  </a:lnTo>
                  <a:lnTo>
                    <a:pt x="78022" y="1735"/>
                  </a:lnTo>
                  <a:lnTo>
                    <a:pt x="57900" y="0"/>
                  </a:lnTo>
                  <a:lnTo>
                    <a:pt x="55023" y="1234"/>
                  </a:lnTo>
                  <a:lnTo>
                    <a:pt x="35336" y="18530"/>
                  </a:lnTo>
                  <a:lnTo>
                    <a:pt x="20772" y="43794"/>
                  </a:lnTo>
                  <a:lnTo>
                    <a:pt x="17654" y="62892"/>
                  </a:lnTo>
                  <a:lnTo>
                    <a:pt x="17749" y="74932"/>
                  </a:lnTo>
                  <a:lnTo>
                    <a:pt x="20021" y="80445"/>
                  </a:lnTo>
                  <a:lnTo>
                    <a:pt x="24841" y="85012"/>
                  </a:lnTo>
                  <a:lnTo>
                    <a:pt x="32215" y="90083"/>
                  </a:lnTo>
                  <a:lnTo>
                    <a:pt x="39746" y="1027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6" name="SMARTInkShape-555"/>
            <p:cNvSpPr/>
            <p:nvPr>
              <p:custDataLst>
                <p:tags r:id="rId48"/>
              </p:custDataLst>
            </p:nvPr>
          </p:nvSpPr>
          <p:spPr>
            <a:xfrm>
              <a:off x="5589270" y="3760470"/>
              <a:ext cx="131344" cy="176901"/>
            </a:xfrm>
            <a:custGeom>
              <a:avLst/>
              <a:gdLst/>
              <a:ahLst/>
              <a:cxnLst/>
              <a:rect l="0" t="0" r="0" b="0"/>
              <a:pathLst>
                <a:path w="131344" h="176901">
                  <a:moveTo>
                    <a:pt x="80010" y="0"/>
                  </a:moveTo>
                  <a:lnTo>
                    <a:pt x="80010" y="0"/>
                  </a:lnTo>
                  <a:lnTo>
                    <a:pt x="80010" y="8514"/>
                  </a:lnTo>
                  <a:lnTo>
                    <a:pt x="78317" y="11827"/>
                  </a:lnTo>
                  <a:lnTo>
                    <a:pt x="76976" y="13600"/>
                  </a:lnTo>
                  <a:lnTo>
                    <a:pt x="75486" y="18956"/>
                  </a:lnTo>
                  <a:lnTo>
                    <a:pt x="72955" y="29111"/>
                  </a:lnTo>
                  <a:lnTo>
                    <a:pt x="68183" y="38471"/>
                  </a:lnTo>
                  <a:lnTo>
                    <a:pt x="66410" y="40887"/>
                  </a:lnTo>
                  <a:lnTo>
                    <a:pt x="64441" y="46959"/>
                  </a:lnTo>
                  <a:lnTo>
                    <a:pt x="62437" y="60370"/>
                  </a:lnTo>
                  <a:lnTo>
                    <a:pt x="58383" y="68463"/>
                  </a:lnTo>
                  <a:lnTo>
                    <a:pt x="57972" y="70407"/>
                  </a:lnTo>
                  <a:lnTo>
                    <a:pt x="58333" y="71703"/>
                  </a:lnTo>
                  <a:lnTo>
                    <a:pt x="59208" y="72567"/>
                  </a:lnTo>
                  <a:lnTo>
                    <a:pt x="62651" y="74194"/>
                  </a:lnTo>
                  <a:lnTo>
                    <a:pt x="79327" y="74292"/>
                  </a:lnTo>
                  <a:lnTo>
                    <a:pt x="84574" y="72600"/>
                  </a:lnTo>
                  <a:lnTo>
                    <a:pt x="89659" y="70367"/>
                  </a:lnTo>
                  <a:lnTo>
                    <a:pt x="117410" y="68626"/>
                  </a:lnTo>
                  <a:lnTo>
                    <a:pt x="121609" y="68601"/>
                  </a:lnTo>
                  <a:lnTo>
                    <a:pt x="125592" y="70283"/>
                  </a:lnTo>
                  <a:lnTo>
                    <a:pt x="127543" y="71620"/>
                  </a:lnTo>
                  <a:lnTo>
                    <a:pt x="129710" y="74799"/>
                  </a:lnTo>
                  <a:lnTo>
                    <a:pt x="130674" y="78964"/>
                  </a:lnTo>
                  <a:lnTo>
                    <a:pt x="131343" y="92580"/>
                  </a:lnTo>
                  <a:lnTo>
                    <a:pt x="128381" y="101867"/>
                  </a:lnTo>
                  <a:lnTo>
                    <a:pt x="121056" y="112456"/>
                  </a:lnTo>
                  <a:lnTo>
                    <a:pt x="101516" y="137275"/>
                  </a:lnTo>
                  <a:lnTo>
                    <a:pt x="87570" y="151663"/>
                  </a:lnTo>
                  <a:lnTo>
                    <a:pt x="59121" y="168891"/>
                  </a:lnTo>
                  <a:lnTo>
                    <a:pt x="47050" y="172638"/>
                  </a:lnTo>
                  <a:lnTo>
                    <a:pt x="42501" y="175153"/>
                  </a:lnTo>
                  <a:lnTo>
                    <a:pt x="34407" y="176767"/>
                  </a:lnTo>
                  <a:lnTo>
                    <a:pt x="32462" y="176900"/>
                  </a:lnTo>
                  <a:lnTo>
                    <a:pt x="28610" y="175354"/>
                  </a:lnTo>
                  <a:lnTo>
                    <a:pt x="15242" y="163724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7" name="SMARTInkShape-556"/>
            <p:cNvSpPr/>
            <p:nvPr>
              <p:custDataLst>
                <p:tags r:id="rId49"/>
              </p:custDataLst>
            </p:nvPr>
          </p:nvSpPr>
          <p:spPr>
            <a:xfrm>
              <a:off x="5663565" y="3731895"/>
              <a:ext cx="131446" cy="62866"/>
            </a:xfrm>
            <a:custGeom>
              <a:avLst/>
              <a:gdLst/>
              <a:ahLst/>
              <a:cxnLst/>
              <a:rect l="0" t="0" r="0" b="0"/>
              <a:pathLst>
                <a:path w="131446" h="6286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7955" y="4920"/>
                  </a:lnTo>
                  <a:lnTo>
                    <a:pt x="13434" y="8514"/>
                  </a:lnTo>
                  <a:lnTo>
                    <a:pt x="38437" y="29709"/>
                  </a:lnTo>
                  <a:lnTo>
                    <a:pt x="65910" y="41842"/>
                  </a:lnTo>
                  <a:lnTo>
                    <a:pt x="94388" y="53334"/>
                  </a:lnTo>
                  <a:lnTo>
                    <a:pt x="119199" y="62112"/>
                  </a:lnTo>
                  <a:lnTo>
                    <a:pt x="131445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8" name="SMARTInkShape-557"/>
            <p:cNvSpPr/>
            <p:nvPr>
              <p:custDataLst>
                <p:tags r:id="rId50"/>
              </p:custDataLst>
            </p:nvPr>
          </p:nvSpPr>
          <p:spPr>
            <a:xfrm>
              <a:off x="5817870" y="3731895"/>
              <a:ext cx="91440" cy="245644"/>
            </a:xfrm>
            <a:custGeom>
              <a:avLst/>
              <a:gdLst/>
              <a:ahLst/>
              <a:cxnLst/>
              <a:rect l="0" t="0" r="0" b="0"/>
              <a:pathLst>
                <a:path w="91440" h="245644">
                  <a:moveTo>
                    <a:pt x="0" y="0"/>
                  </a:moveTo>
                  <a:lnTo>
                    <a:pt x="0" y="0"/>
                  </a:lnTo>
                  <a:lnTo>
                    <a:pt x="0" y="18914"/>
                  </a:lnTo>
                  <a:lnTo>
                    <a:pt x="7055" y="45863"/>
                  </a:lnTo>
                  <a:lnTo>
                    <a:pt x="11827" y="55499"/>
                  </a:lnTo>
                  <a:lnTo>
                    <a:pt x="26686" y="75618"/>
                  </a:lnTo>
                  <a:lnTo>
                    <a:pt x="36197" y="82465"/>
                  </a:lnTo>
                  <a:lnTo>
                    <a:pt x="41699" y="84276"/>
                  </a:lnTo>
                  <a:lnTo>
                    <a:pt x="58819" y="85640"/>
                  </a:lnTo>
                  <a:lnTo>
                    <a:pt x="62760" y="83994"/>
                  </a:lnTo>
                  <a:lnTo>
                    <a:pt x="66628" y="81781"/>
                  </a:lnTo>
                  <a:lnTo>
                    <a:pt x="72376" y="79899"/>
                  </a:lnTo>
                  <a:lnTo>
                    <a:pt x="76193" y="77209"/>
                  </a:lnTo>
                  <a:lnTo>
                    <a:pt x="78314" y="73897"/>
                  </a:lnTo>
                  <a:lnTo>
                    <a:pt x="78879" y="72125"/>
                  </a:lnTo>
                  <a:lnTo>
                    <a:pt x="79891" y="70943"/>
                  </a:lnTo>
                  <a:lnTo>
                    <a:pt x="87865" y="65857"/>
                  </a:lnTo>
                  <a:lnTo>
                    <a:pt x="89852" y="62502"/>
                  </a:lnTo>
                  <a:lnTo>
                    <a:pt x="91431" y="51532"/>
                  </a:lnTo>
                  <a:lnTo>
                    <a:pt x="91439" y="59398"/>
                  </a:lnTo>
                  <a:lnTo>
                    <a:pt x="89746" y="63018"/>
                  </a:lnTo>
                  <a:lnTo>
                    <a:pt x="72557" y="91593"/>
                  </a:lnTo>
                  <a:lnTo>
                    <a:pt x="55806" y="116007"/>
                  </a:lnTo>
                  <a:lnTo>
                    <a:pt x="41850" y="143099"/>
                  </a:lnTo>
                  <a:lnTo>
                    <a:pt x="27540" y="168446"/>
                  </a:lnTo>
                  <a:lnTo>
                    <a:pt x="17260" y="192974"/>
                  </a:lnTo>
                  <a:lnTo>
                    <a:pt x="13157" y="205344"/>
                  </a:lnTo>
                  <a:lnTo>
                    <a:pt x="10249" y="217053"/>
                  </a:lnTo>
                  <a:lnTo>
                    <a:pt x="6611" y="229353"/>
                  </a:lnTo>
                  <a:lnTo>
                    <a:pt x="5980" y="235878"/>
                  </a:lnTo>
                  <a:lnTo>
                    <a:pt x="7526" y="239878"/>
                  </a:lnTo>
                  <a:lnTo>
                    <a:pt x="11362" y="245643"/>
                  </a:lnTo>
                  <a:lnTo>
                    <a:pt x="11430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9" name="SMARTInkShape-558"/>
            <p:cNvSpPr/>
            <p:nvPr>
              <p:custDataLst>
                <p:tags r:id="rId51"/>
              </p:custDataLst>
            </p:nvPr>
          </p:nvSpPr>
          <p:spPr>
            <a:xfrm>
              <a:off x="5783580" y="3834765"/>
              <a:ext cx="131446" cy="62866"/>
            </a:xfrm>
            <a:custGeom>
              <a:avLst/>
              <a:gdLst/>
              <a:ahLst/>
              <a:cxnLst/>
              <a:rect l="0" t="0" r="0" b="0"/>
              <a:pathLst>
                <a:path w="131446" h="62866">
                  <a:moveTo>
                    <a:pt x="0" y="0"/>
                  </a:moveTo>
                  <a:lnTo>
                    <a:pt x="0" y="0"/>
                  </a:lnTo>
                  <a:lnTo>
                    <a:pt x="5479" y="0"/>
                  </a:lnTo>
                  <a:lnTo>
                    <a:pt x="10231" y="3927"/>
                  </a:lnTo>
                  <a:lnTo>
                    <a:pt x="36436" y="15416"/>
                  </a:lnTo>
                  <a:lnTo>
                    <a:pt x="62879" y="28585"/>
                  </a:lnTo>
                  <a:lnTo>
                    <a:pt x="70491" y="31754"/>
                  </a:lnTo>
                  <a:lnTo>
                    <a:pt x="97156" y="40358"/>
                  </a:lnTo>
                  <a:lnTo>
                    <a:pt x="124266" y="56027"/>
                  </a:lnTo>
                  <a:lnTo>
                    <a:pt x="131445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0" name="SMARTInkShape-559"/>
            <p:cNvSpPr/>
            <p:nvPr>
              <p:custDataLst>
                <p:tags r:id="rId52"/>
              </p:custDataLst>
            </p:nvPr>
          </p:nvSpPr>
          <p:spPr>
            <a:xfrm>
              <a:off x="5920740" y="3794760"/>
              <a:ext cx="120016" cy="131446"/>
            </a:xfrm>
            <a:custGeom>
              <a:avLst/>
              <a:gdLst/>
              <a:ahLst/>
              <a:cxnLst/>
              <a:rect l="0" t="0" r="0" b="0"/>
              <a:pathLst>
                <a:path w="120016" h="131446">
                  <a:moveTo>
                    <a:pt x="120015" y="0"/>
                  </a:moveTo>
                  <a:lnTo>
                    <a:pt x="120015" y="0"/>
                  </a:lnTo>
                  <a:lnTo>
                    <a:pt x="120015" y="4920"/>
                  </a:lnTo>
                  <a:lnTo>
                    <a:pt x="119380" y="5186"/>
                  </a:lnTo>
                  <a:lnTo>
                    <a:pt x="116981" y="5479"/>
                  </a:lnTo>
                  <a:lnTo>
                    <a:pt x="113798" y="7304"/>
                  </a:lnTo>
                  <a:lnTo>
                    <a:pt x="104708" y="14814"/>
                  </a:lnTo>
                  <a:lnTo>
                    <a:pt x="97142" y="18378"/>
                  </a:lnTo>
                  <a:lnTo>
                    <a:pt x="69070" y="40045"/>
                  </a:lnTo>
                  <a:lnTo>
                    <a:pt x="45978" y="62606"/>
                  </a:lnTo>
                  <a:lnTo>
                    <a:pt x="45797" y="65822"/>
                  </a:lnTo>
                  <a:lnTo>
                    <a:pt x="45136" y="66742"/>
                  </a:lnTo>
                  <a:lnTo>
                    <a:pt x="44060" y="67354"/>
                  </a:lnTo>
                  <a:lnTo>
                    <a:pt x="40005" y="68580"/>
                  </a:lnTo>
                  <a:lnTo>
                    <a:pt x="34525" y="68580"/>
                  </a:lnTo>
                  <a:lnTo>
                    <a:pt x="24173" y="78066"/>
                  </a:lnTo>
                  <a:lnTo>
                    <a:pt x="20692" y="79146"/>
                  </a:lnTo>
                  <a:lnTo>
                    <a:pt x="19510" y="80069"/>
                  </a:lnTo>
                  <a:lnTo>
                    <a:pt x="18196" y="82788"/>
                  </a:lnTo>
                  <a:lnTo>
                    <a:pt x="16575" y="83767"/>
                  </a:lnTo>
                  <a:lnTo>
                    <a:pt x="9497" y="85779"/>
                  </a:lnTo>
                  <a:lnTo>
                    <a:pt x="8236" y="87032"/>
                  </a:lnTo>
                  <a:lnTo>
                    <a:pt x="7396" y="88501"/>
                  </a:lnTo>
                  <a:lnTo>
                    <a:pt x="6201" y="89480"/>
                  </a:lnTo>
                  <a:lnTo>
                    <a:pt x="279" y="91363"/>
                  </a:lnTo>
                  <a:lnTo>
                    <a:pt x="0" y="102073"/>
                  </a:lnTo>
                  <a:lnTo>
                    <a:pt x="7855" y="103348"/>
                  </a:lnTo>
                  <a:lnTo>
                    <a:pt x="9047" y="104459"/>
                  </a:lnTo>
                  <a:lnTo>
                    <a:pt x="9841" y="105834"/>
                  </a:lnTo>
                  <a:lnTo>
                    <a:pt x="11006" y="106751"/>
                  </a:lnTo>
                  <a:lnTo>
                    <a:pt x="16211" y="108343"/>
                  </a:lnTo>
                  <a:lnTo>
                    <a:pt x="21983" y="113484"/>
                  </a:lnTo>
                  <a:lnTo>
                    <a:pt x="27249" y="114774"/>
                  </a:lnTo>
                  <a:lnTo>
                    <a:pt x="32556" y="118179"/>
                  </a:lnTo>
                  <a:lnTo>
                    <a:pt x="38151" y="120106"/>
                  </a:lnTo>
                  <a:lnTo>
                    <a:pt x="44597" y="124864"/>
                  </a:lnTo>
                  <a:lnTo>
                    <a:pt x="50061" y="126194"/>
                  </a:lnTo>
                  <a:lnTo>
                    <a:pt x="56091" y="130628"/>
                  </a:lnTo>
                  <a:lnTo>
                    <a:pt x="62865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1" name="SMARTInkShape-560"/>
            <p:cNvSpPr/>
            <p:nvPr>
              <p:custDataLst>
                <p:tags r:id="rId53"/>
              </p:custDataLst>
            </p:nvPr>
          </p:nvSpPr>
          <p:spPr>
            <a:xfrm>
              <a:off x="5949579" y="3891915"/>
              <a:ext cx="60180" cy="120016"/>
            </a:xfrm>
            <a:custGeom>
              <a:avLst/>
              <a:gdLst/>
              <a:ahLst/>
              <a:cxnLst/>
              <a:rect l="0" t="0" r="0" b="0"/>
              <a:pathLst>
                <a:path w="60180" h="120016">
                  <a:moveTo>
                    <a:pt x="56886" y="0"/>
                  </a:moveTo>
                  <a:lnTo>
                    <a:pt x="56886" y="0"/>
                  </a:lnTo>
                  <a:lnTo>
                    <a:pt x="60179" y="0"/>
                  </a:lnTo>
                  <a:lnTo>
                    <a:pt x="58773" y="0"/>
                  </a:lnTo>
                  <a:lnTo>
                    <a:pt x="58144" y="635"/>
                  </a:lnTo>
                  <a:lnTo>
                    <a:pt x="57051" y="4920"/>
                  </a:lnTo>
                  <a:lnTo>
                    <a:pt x="56935" y="8514"/>
                  </a:lnTo>
                  <a:lnTo>
                    <a:pt x="55215" y="11827"/>
                  </a:lnTo>
                  <a:lnTo>
                    <a:pt x="35911" y="38210"/>
                  </a:lnTo>
                  <a:lnTo>
                    <a:pt x="30845" y="47587"/>
                  </a:lnTo>
                  <a:lnTo>
                    <a:pt x="18630" y="75737"/>
                  </a:lnTo>
                  <a:lnTo>
                    <a:pt x="7977" y="93255"/>
                  </a:lnTo>
                  <a:lnTo>
                    <a:pt x="5564" y="100373"/>
                  </a:lnTo>
                  <a:lnTo>
                    <a:pt x="1745" y="106505"/>
                  </a:lnTo>
                  <a:lnTo>
                    <a:pt x="331" y="112343"/>
                  </a:lnTo>
                  <a:lnTo>
                    <a:pt x="0" y="116181"/>
                  </a:lnTo>
                  <a:lnTo>
                    <a:pt x="547" y="117460"/>
                  </a:lnTo>
                  <a:lnTo>
                    <a:pt x="1547" y="118311"/>
                  </a:lnTo>
                  <a:lnTo>
                    <a:pt x="5451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2" name="SMARTInkShape-561"/>
            <p:cNvSpPr/>
            <p:nvPr>
              <p:custDataLst>
                <p:tags r:id="rId54"/>
              </p:custDataLst>
            </p:nvPr>
          </p:nvSpPr>
          <p:spPr>
            <a:xfrm>
              <a:off x="6075938" y="3830208"/>
              <a:ext cx="135034" cy="158528"/>
            </a:xfrm>
            <a:custGeom>
              <a:avLst/>
              <a:gdLst/>
              <a:ahLst/>
              <a:cxnLst/>
              <a:rect l="0" t="0" r="0" b="0"/>
              <a:pathLst>
                <a:path w="135034" h="158528">
                  <a:moveTo>
                    <a:pt x="33397" y="61707"/>
                  </a:moveTo>
                  <a:lnTo>
                    <a:pt x="33397" y="61707"/>
                  </a:lnTo>
                  <a:lnTo>
                    <a:pt x="30363" y="64741"/>
                  </a:lnTo>
                  <a:lnTo>
                    <a:pt x="28873" y="67923"/>
                  </a:lnTo>
                  <a:lnTo>
                    <a:pt x="28476" y="69661"/>
                  </a:lnTo>
                  <a:lnTo>
                    <a:pt x="24884" y="75141"/>
                  </a:lnTo>
                  <a:lnTo>
                    <a:pt x="8608" y="97110"/>
                  </a:lnTo>
                  <a:lnTo>
                    <a:pt x="6505" y="103053"/>
                  </a:lnTo>
                  <a:lnTo>
                    <a:pt x="4935" y="109293"/>
                  </a:lnTo>
                  <a:lnTo>
                    <a:pt x="1116" y="117011"/>
                  </a:lnTo>
                  <a:lnTo>
                    <a:pt x="0" y="123540"/>
                  </a:lnTo>
                  <a:lnTo>
                    <a:pt x="1197" y="128981"/>
                  </a:lnTo>
                  <a:lnTo>
                    <a:pt x="3211" y="133517"/>
                  </a:lnTo>
                  <a:lnTo>
                    <a:pt x="4980" y="139640"/>
                  </a:lnTo>
                  <a:lnTo>
                    <a:pt x="8608" y="145476"/>
                  </a:lnTo>
                  <a:lnTo>
                    <a:pt x="10601" y="151227"/>
                  </a:lnTo>
                  <a:lnTo>
                    <a:pt x="13317" y="155045"/>
                  </a:lnTo>
                  <a:lnTo>
                    <a:pt x="16641" y="157166"/>
                  </a:lnTo>
                  <a:lnTo>
                    <a:pt x="23949" y="158527"/>
                  </a:lnTo>
                  <a:lnTo>
                    <a:pt x="36070" y="158161"/>
                  </a:lnTo>
                  <a:lnTo>
                    <a:pt x="62016" y="147279"/>
                  </a:lnTo>
                  <a:lnTo>
                    <a:pt x="89359" y="135989"/>
                  </a:lnTo>
                  <a:lnTo>
                    <a:pt x="97005" y="131551"/>
                  </a:lnTo>
                  <a:lnTo>
                    <a:pt x="120113" y="103518"/>
                  </a:lnTo>
                  <a:lnTo>
                    <a:pt x="127831" y="88357"/>
                  </a:lnTo>
                  <a:lnTo>
                    <a:pt x="134916" y="61706"/>
                  </a:lnTo>
                  <a:lnTo>
                    <a:pt x="135033" y="54086"/>
                  </a:lnTo>
                  <a:lnTo>
                    <a:pt x="130870" y="27417"/>
                  </a:lnTo>
                  <a:lnTo>
                    <a:pt x="130058" y="20432"/>
                  </a:lnTo>
                  <a:lnTo>
                    <a:pt x="127581" y="15211"/>
                  </a:lnTo>
                  <a:lnTo>
                    <a:pt x="112203" y="2751"/>
                  </a:lnTo>
                  <a:lnTo>
                    <a:pt x="106309" y="579"/>
                  </a:lnTo>
                  <a:lnTo>
                    <a:pt x="102961" y="0"/>
                  </a:lnTo>
                  <a:lnTo>
                    <a:pt x="97546" y="1050"/>
                  </a:lnTo>
                  <a:lnTo>
                    <a:pt x="90927" y="3518"/>
                  </a:lnTo>
                  <a:lnTo>
                    <a:pt x="83251" y="5942"/>
                  </a:lnTo>
                  <a:lnTo>
                    <a:pt x="74627" y="10682"/>
                  </a:lnTo>
                  <a:lnTo>
                    <a:pt x="70136" y="14900"/>
                  </a:lnTo>
                  <a:lnTo>
                    <a:pt x="60139" y="31586"/>
                  </a:lnTo>
                  <a:lnTo>
                    <a:pt x="50542" y="617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3" name="SMARTInkShape-562"/>
            <p:cNvSpPr/>
            <p:nvPr>
              <p:custDataLst>
                <p:tags r:id="rId55"/>
              </p:custDataLst>
            </p:nvPr>
          </p:nvSpPr>
          <p:spPr>
            <a:xfrm>
              <a:off x="6195060" y="3880485"/>
              <a:ext cx="97156" cy="142798"/>
            </a:xfrm>
            <a:custGeom>
              <a:avLst/>
              <a:gdLst/>
              <a:ahLst/>
              <a:cxnLst/>
              <a:rect l="0" t="0" r="0" b="0"/>
              <a:pathLst>
                <a:path w="97156" h="142798">
                  <a:moveTo>
                    <a:pt x="97155" y="0"/>
                  </a:moveTo>
                  <a:lnTo>
                    <a:pt x="97155" y="0"/>
                  </a:lnTo>
                  <a:lnTo>
                    <a:pt x="94120" y="0"/>
                  </a:lnTo>
                  <a:lnTo>
                    <a:pt x="93227" y="635"/>
                  </a:lnTo>
                  <a:lnTo>
                    <a:pt x="92631" y="1693"/>
                  </a:lnTo>
                  <a:lnTo>
                    <a:pt x="92234" y="3034"/>
                  </a:lnTo>
                  <a:lnTo>
                    <a:pt x="91334" y="3928"/>
                  </a:lnTo>
                  <a:lnTo>
                    <a:pt x="88641" y="4920"/>
                  </a:lnTo>
                  <a:lnTo>
                    <a:pt x="87669" y="5820"/>
                  </a:lnTo>
                  <a:lnTo>
                    <a:pt x="86589" y="8513"/>
                  </a:lnTo>
                  <a:lnTo>
                    <a:pt x="85666" y="9486"/>
                  </a:lnTo>
                  <a:lnTo>
                    <a:pt x="77847" y="14208"/>
                  </a:lnTo>
                  <a:lnTo>
                    <a:pt x="75873" y="17533"/>
                  </a:lnTo>
                  <a:lnTo>
                    <a:pt x="74361" y="21127"/>
                  </a:lnTo>
                  <a:lnTo>
                    <a:pt x="64450" y="34300"/>
                  </a:lnTo>
                  <a:lnTo>
                    <a:pt x="62936" y="38104"/>
                  </a:lnTo>
                  <a:lnTo>
                    <a:pt x="58037" y="44592"/>
                  </a:lnTo>
                  <a:lnTo>
                    <a:pt x="57157" y="51356"/>
                  </a:lnTo>
                  <a:lnTo>
                    <a:pt x="76458" y="51435"/>
                  </a:lnTo>
                  <a:lnTo>
                    <a:pt x="80124" y="53128"/>
                  </a:lnTo>
                  <a:lnTo>
                    <a:pt x="88431" y="59949"/>
                  </a:lnTo>
                  <a:lnTo>
                    <a:pt x="90103" y="63262"/>
                  </a:lnTo>
                  <a:lnTo>
                    <a:pt x="91323" y="78853"/>
                  </a:lnTo>
                  <a:lnTo>
                    <a:pt x="91418" y="90435"/>
                  </a:lnTo>
                  <a:lnTo>
                    <a:pt x="90155" y="93310"/>
                  </a:lnTo>
                  <a:lnTo>
                    <a:pt x="83580" y="101025"/>
                  </a:lnTo>
                  <a:lnTo>
                    <a:pt x="79022" y="112995"/>
                  </a:lnTo>
                  <a:lnTo>
                    <a:pt x="66617" y="127559"/>
                  </a:lnTo>
                  <a:lnTo>
                    <a:pt x="57909" y="133327"/>
                  </a:lnTo>
                  <a:lnTo>
                    <a:pt x="38170" y="141981"/>
                  </a:lnTo>
                  <a:lnTo>
                    <a:pt x="26676" y="142797"/>
                  </a:lnTo>
                  <a:lnTo>
                    <a:pt x="22862" y="141147"/>
                  </a:lnTo>
                  <a:lnTo>
                    <a:pt x="19051" y="138932"/>
                  </a:lnTo>
                  <a:lnTo>
                    <a:pt x="15241" y="137947"/>
                  </a:lnTo>
                  <a:lnTo>
                    <a:pt x="13970" y="137050"/>
                  </a:lnTo>
                  <a:lnTo>
                    <a:pt x="13123" y="135817"/>
                  </a:lnTo>
                  <a:lnTo>
                    <a:pt x="11548" y="132753"/>
                  </a:lnTo>
                  <a:lnTo>
                    <a:pt x="1059" y="116200"/>
                  </a:lnTo>
                  <a:lnTo>
                    <a:pt x="0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4" name="SMARTInkShape-563"/>
            <p:cNvSpPr/>
            <p:nvPr>
              <p:custDataLst>
                <p:tags r:id="rId56"/>
              </p:custDataLst>
            </p:nvPr>
          </p:nvSpPr>
          <p:spPr>
            <a:xfrm>
              <a:off x="6280785" y="3897630"/>
              <a:ext cx="97156" cy="51436"/>
            </a:xfrm>
            <a:custGeom>
              <a:avLst/>
              <a:gdLst/>
              <a:ahLst/>
              <a:cxnLst/>
              <a:rect l="0" t="0" r="0" b="0"/>
              <a:pathLst>
                <a:path w="97156" h="51436">
                  <a:moveTo>
                    <a:pt x="0" y="0"/>
                  </a:moveTo>
                  <a:lnTo>
                    <a:pt x="0" y="0"/>
                  </a:lnTo>
                  <a:lnTo>
                    <a:pt x="3035" y="3033"/>
                  </a:lnTo>
                  <a:lnTo>
                    <a:pt x="6217" y="4523"/>
                  </a:lnTo>
                  <a:lnTo>
                    <a:pt x="7954" y="4921"/>
                  </a:lnTo>
                  <a:lnTo>
                    <a:pt x="15941" y="9486"/>
                  </a:lnTo>
                  <a:lnTo>
                    <a:pt x="24901" y="11489"/>
                  </a:lnTo>
                  <a:lnTo>
                    <a:pt x="49795" y="24841"/>
                  </a:lnTo>
                  <a:lnTo>
                    <a:pt x="66922" y="29777"/>
                  </a:lnTo>
                  <a:lnTo>
                    <a:pt x="91044" y="44058"/>
                  </a:lnTo>
                  <a:lnTo>
                    <a:pt x="95948" y="45391"/>
                  </a:lnTo>
                  <a:lnTo>
                    <a:pt x="96350" y="46136"/>
                  </a:lnTo>
                  <a:lnTo>
                    <a:pt x="97155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5" name="SMARTInkShape-564"/>
            <p:cNvSpPr/>
            <p:nvPr>
              <p:custDataLst>
                <p:tags r:id="rId57"/>
              </p:custDataLst>
            </p:nvPr>
          </p:nvSpPr>
          <p:spPr>
            <a:xfrm>
              <a:off x="6269690" y="3921353"/>
              <a:ext cx="136484" cy="169686"/>
            </a:xfrm>
            <a:custGeom>
              <a:avLst/>
              <a:gdLst/>
              <a:ahLst/>
              <a:cxnLst/>
              <a:rect l="0" t="0" r="0" b="0"/>
              <a:pathLst>
                <a:path w="136484" h="169686">
                  <a:moveTo>
                    <a:pt x="73960" y="33427"/>
                  </a:moveTo>
                  <a:lnTo>
                    <a:pt x="73960" y="33427"/>
                  </a:lnTo>
                  <a:lnTo>
                    <a:pt x="73960" y="36460"/>
                  </a:lnTo>
                  <a:lnTo>
                    <a:pt x="73325" y="37355"/>
                  </a:lnTo>
                  <a:lnTo>
                    <a:pt x="72266" y="37950"/>
                  </a:lnTo>
                  <a:lnTo>
                    <a:pt x="70926" y="38348"/>
                  </a:lnTo>
                  <a:lnTo>
                    <a:pt x="62381" y="45254"/>
                  </a:lnTo>
                  <a:lnTo>
                    <a:pt x="34964" y="72427"/>
                  </a:lnTo>
                  <a:lnTo>
                    <a:pt x="18885" y="98250"/>
                  </a:lnTo>
                  <a:lnTo>
                    <a:pt x="3482" y="125645"/>
                  </a:lnTo>
                  <a:lnTo>
                    <a:pt x="1361" y="131774"/>
                  </a:lnTo>
                  <a:lnTo>
                    <a:pt x="0" y="146058"/>
                  </a:lnTo>
                  <a:lnTo>
                    <a:pt x="1507" y="151853"/>
                  </a:lnTo>
                  <a:lnTo>
                    <a:pt x="7649" y="160748"/>
                  </a:lnTo>
                  <a:lnTo>
                    <a:pt x="11257" y="163039"/>
                  </a:lnTo>
                  <a:lnTo>
                    <a:pt x="14977" y="164692"/>
                  </a:lnTo>
                  <a:lnTo>
                    <a:pt x="18746" y="167544"/>
                  </a:lnTo>
                  <a:lnTo>
                    <a:pt x="24232" y="169235"/>
                  </a:lnTo>
                  <a:lnTo>
                    <a:pt x="27473" y="169685"/>
                  </a:lnTo>
                  <a:lnTo>
                    <a:pt x="38102" y="167286"/>
                  </a:lnTo>
                  <a:lnTo>
                    <a:pt x="53072" y="160151"/>
                  </a:lnTo>
                  <a:lnTo>
                    <a:pt x="75236" y="139860"/>
                  </a:lnTo>
                  <a:lnTo>
                    <a:pt x="88276" y="124818"/>
                  </a:lnTo>
                  <a:lnTo>
                    <a:pt x="100004" y="113422"/>
                  </a:lnTo>
                  <a:lnTo>
                    <a:pt x="118266" y="88882"/>
                  </a:lnTo>
                  <a:lnTo>
                    <a:pt x="130986" y="60661"/>
                  </a:lnTo>
                  <a:lnTo>
                    <a:pt x="135671" y="44945"/>
                  </a:lnTo>
                  <a:lnTo>
                    <a:pt x="136483" y="34794"/>
                  </a:lnTo>
                  <a:lnTo>
                    <a:pt x="133690" y="23742"/>
                  </a:lnTo>
                  <a:lnTo>
                    <a:pt x="127058" y="13193"/>
                  </a:lnTo>
                  <a:lnTo>
                    <a:pt x="120878" y="6971"/>
                  </a:lnTo>
                  <a:lnTo>
                    <a:pt x="114709" y="3042"/>
                  </a:lnTo>
                  <a:lnTo>
                    <a:pt x="104096" y="294"/>
                  </a:lnTo>
                  <a:lnTo>
                    <a:pt x="88497" y="0"/>
                  </a:lnTo>
                  <a:lnTo>
                    <a:pt x="73187" y="4402"/>
                  </a:lnTo>
                  <a:lnTo>
                    <a:pt x="52640" y="16946"/>
                  </a:lnTo>
                  <a:lnTo>
                    <a:pt x="41820" y="27909"/>
                  </a:lnTo>
                  <a:lnTo>
                    <a:pt x="35508" y="36923"/>
                  </a:lnTo>
                  <a:lnTo>
                    <a:pt x="22525" y="448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6" name="SMARTInkShape-565"/>
            <p:cNvSpPr/>
            <p:nvPr>
              <p:custDataLst>
                <p:tags r:id="rId58"/>
              </p:custDataLst>
            </p:nvPr>
          </p:nvSpPr>
          <p:spPr>
            <a:xfrm>
              <a:off x="6293115" y="4114800"/>
              <a:ext cx="44821" cy="80011"/>
            </a:xfrm>
            <a:custGeom>
              <a:avLst/>
              <a:gdLst/>
              <a:ahLst/>
              <a:cxnLst/>
              <a:rect l="0" t="0" r="0" b="0"/>
              <a:pathLst>
                <a:path w="44821" h="80011">
                  <a:moveTo>
                    <a:pt x="44820" y="0"/>
                  </a:moveTo>
                  <a:lnTo>
                    <a:pt x="44820" y="0"/>
                  </a:lnTo>
                  <a:lnTo>
                    <a:pt x="44820" y="3034"/>
                  </a:lnTo>
                  <a:lnTo>
                    <a:pt x="43126" y="6217"/>
                  </a:lnTo>
                  <a:lnTo>
                    <a:pt x="19917" y="31238"/>
                  </a:lnTo>
                  <a:lnTo>
                    <a:pt x="7510" y="49479"/>
                  </a:lnTo>
                  <a:lnTo>
                    <a:pt x="3654" y="61538"/>
                  </a:lnTo>
                  <a:lnTo>
                    <a:pt x="1124" y="66085"/>
                  </a:lnTo>
                  <a:lnTo>
                    <a:pt x="0" y="70223"/>
                  </a:lnTo>
                  <a:lnTo>
                    <a:pt x="335" y="72215"/>
                  </a:lnTo>
                  <a:lnTo>
                    <a:pt x="4815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7" name="SMARTInkShape-566"/>
            <p:cNvSpPr/>
            <p:nvPr>
              <p:custDataLst>
                <p:tags r:id="rId59"/>
              </p:custDataLst>
            </p:nvPr>
          </p:nvSpPr>
          <p:spPr>
            <a:xfrm>
              <a:off x="6423660" y="3994791"/>
              <a:ext cx="131423" cy="148478"/>
            </a:xfrm>
            <a:custGeom>
              <a:avLst/>
              <a:gdLst/>
              <a:ahLst/>
              <a:cxnLst/>
              <a:rect l="0" t="0" r="0" b="0"/>
              <a:pathLst>
                <a:path w="131423" h="148478">
                  <a:moveTo>
                    <a:pt x="0" y="68574"/>
                  </a:moveTo>
                  <a:lnTo>
                    <a:pt x="0" y="68574"/>
                  </a:lnTo>
                  <a:lnTo>
                    <a:pt x="4921" y="68574"/>
                  </a:lnTo>
                  <a:lnTo>
                    <a:pt x="5186" y="67939"/>
                  </a:lnTo>
                  <a:lnTo>
                    <a:pt x="5479" y="65540"/>
                  </a:lnTo>
                  <a:lnTo>
                    <a:pt x="7304" y="62357"/>
                  </a:lnTo>
                  <a:lnTo>
                    <a:pt x="10866" y="58826"/>
                  </a:lnTo>
                  <a:lnTo>
                    <a:pt x="33306" y="43800"/>
                  </a:lnTo>
                  <a:lnTo>
                    <a:pt x="61208" y="33931"/>
                  </a:lnTo>
                  <a:lnTo>
                    <a:pt x="84058" y="20928"/>
                  </a:lnTo>
                  <a:lnTo>
                    <a:pt x="107255" y="11070"/>
                  </a:lnTo>
                  <a:lnTo>
                    <a:pt x="111803" y="8092"/>
                  </a:lnTo>
                  <a:lnTo>
                    <a:pt x="117935" y="6415"/>
                  </a:lnTo>
                  <a:lnTo>
                    <a:pt x="121842" y="6023"/>
                  </a:lnTo>
                  <a:lnTo>
                    <a:pt x="123138" y="5283"/>
                  </a:lnTo>
                  <a:lnTo>
                    <a:pt x="124002" y="4155"/>
                  </a:lnTo>
                  <a:lnTo>
                    <a:pt x="124578" y="2768"/>
                  </a:lnTo>
                  <a:lnTo>
                    <a:pt x="125598" y="1843"/>
                  </a:lnTo>
                  <a:lnTo>
                    <a:pt x="131422" y="0"/>
                  </a:lnTo>
                  <a:lnTo>
                    <a:pt x="105907" y="25531"/>
                  </a:lnTo>
                  <a:lnTo>
                    <a:pt x="81658" y="51474"/>
                  </a:lnTo>
                  <a:lnTo>
                    <a:pt x="64201" y="78817"/>
                  </a:lnTo>
                  <a:lnTo>
                    <a:pt x="51553" y="104453"/>
                  </a:lnTo>
                  <a:lnTo>
                    <a:pt x="45754" y="117093"/>
                  </a:lnTo>
                  <a:lnTo>
                    <a:pt x="42560" y="123158"/>
                  </a:lnTo>
                  <a:lnTo>
                    <a:pt x="38816" y="135706"/>
                  </a:lnTo>
                  <a:lnTo>
                    <a:pt x="36302" y="140321"/>
                  </a:lnTo>
                  <a:lnTo>
                    <a:pt x="35184" y="144488"/>
                  </a:lnTo>
                  <a:lnTo>
                    <a:pt x="35521" y="145853"/>
                  </a:lnTo>
                  <a:lnTo>
                    <a:pt x="36381" y="146764"/>
                  </a:lnTo>
                  <a:lnTo>
                    <a:pt x="39289" y="148224"/>
                  </a:lnTo>
                  <a:lnTo>
                    <a:pt x="42827" y="148477"/>
                  </a:lnTo>
                  <a:lnTo>
                    <a:pt x="46127" y="146843"/>
                  </a:lnTo>
                  <a:lnTo>
                    <a:pt x="68580" y="1314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8" name="SMARTInkShape-567"/>
            <p:cNvSpPr/>
            <p:nvPr>
              <p:custDataLst>
                <p:tags r:id="rId60"/>
              </p:custDataLst>
            </p:nvPr>
          </p:nvSpPr>
          <p:spPr>
            <a:xfrm>
              <a:off x="6555370" y="4029075"/>
              <a:ext cx="85190" cy="217171"/>
            </a:xfrm>
            <a:custGeom>
              <a:avLst/>
              <a:gdLst/>
              <a:ahLst/>
              <a:cxnLst/>
              <a:rect l="0" t="0" r="0" b="0"/>
              <a:pathLst>
                <a:path w="85190" h="217171">
                  <a:moveTo>
                    <a:pt x="62600" y="0"/>
                  </a:moveTo>
                  <a:lnTo>
                    <a:pt x="62600" y="0"/>
                  </a:lnTo>
                  <a:lnTo>
                    <a:pt x="59566" y="0"/>
                  </a:lnTo>
                  <a:lnTo>
                    <a:pt x="58672" y="635"/>
                  </a:lnTo>
                  <a:lnTo>
                    <a:pt x="58076" y="1693"/>
                  </a:lnTo>
                  <a:lnTo>
                    <a:pt x="57679" y="3034"/>
                  </a:lnTo>
                  <a:lnTo>
                    <a:pt x="50773" y="11578"/>
                  </a:lnTo>
                  <a:lnTo>
                    <a:pt x="46549" y="15306"/>
                  </a:lnTo>
                  <a:lnTo>
                    <a:pt x="29858" y="27807"/>
                  </a:lnTo>
                  <a:lnTo>
                    <a:pt x="9349" y="56069"/>
                  </a:lnTo>
                  <a:lnTo>
                    <a:pt x="0" y="84503"/>
                  </a:lnTo>
                  <a:lnTo>
                    <a:pt x="547" y="84910"/>
                  </a:lnTo>
                  <a:lnTo>
                    <a:pt x="4679" y="85618"/>
                  </a:lnTo>
                  <a:lnTo>
                    <a:pt x="13337" y="85715"/>
                  </a:lnTo>
                  <a:lnTo>
                    <a:pt x="16999" y="84027"/>
                  </a:lnTo>
                  <a:lnTo>
                    <a:pt x="20743" y="81795"/>
                  </a:lnTo>
                  <a:lnTo>
                    <a:pt x="24524" y="80804"/>
                  </a:lnTo>
                  <a:lnTo>
                    <a:pt x="25786" y="79904"/>
                  </a:lnTo>
                  <a:lnTo>
                    <a:pt x="26627" y="78669"/>
                  </a:lnTo>
                  <a:lnTo>
                    <a:pt x="27188" y="77211"/>
                  </a:lnTo>
                  <a:lnTo>
                    <a:pt x="28197" y="76239"/>
                  </a:lnTo>
                  <a:lnTo>
                    <a:pt x="33132" y="74551"/>
                  </a:lnTo>
                  <a:lnTo>
                    <a:pt x="33628" y="72715"/>
                  </a:lnTo>
                  <a:lnTo>
                    <a:pt x="33849" y="71053"/>
                  </a:lnTo>
                  <a:lnTo>
                    <a:pt x="34001" y="73743"/>
                  </a:lnTo>
                  <a:lnTo>
                    <a:pt x="32322" y="74049"/>
                  </a:lnTo>
                  <a:lnTo>
                    <a:pt x="30985" y="74131"/>
                  </a:lnTo>
                  <a:lnTo>
                    <a:pt x="27805" y="75916"/>
                  </a:lnTo>
                  <a:lnTo>
                    <a:pt x="26069" y="77281"/>
                  </a:lnTo>
                  <a:lnTo>
                    <a:pt x="24138" y="80490"/>
                  </a:lnTo>
                  <a:lnTo>
                    <a:pt x="17273" y="104223"/>
                  </a:lnTo>
                  <a:lnTo>
                    <a:pt x="16903" y="124699"/>
                  </a:lnTo>
                  <a:lnTo>
                    <a:pt x="18584" y="130140"/>
                  </a:lnTo>
                  <a:lnTo>
                    <a:pt x="30315" y="149624"/>
                  </a:lnTo>
                  <a:lnTo>
                    <a:pt x="34069" y="152224"/>
                  </a:lnTo>
                  <a:lnTo>
                    <a:pt x="47484" y="157324"/>
                  </a:lnTo>
                  <a:lnTo>
                    <a:pt x="64190" y="152844"/>
                  </a:lnTo>
                  <a:lnTo>
                    <a:pt x="67469" y="151426"/>
                  </a:lnTo>
                  <a:lnTo>
                    <a:pt x="72808" y="146464"/>
                  </a:lnTo>
                  <a:lnTo>
                    <a:pt x="76662" y="140660"/>
                  </a:lnTo>
                  <a:lnTo>
                    <a:pt x="84545" y="118966"/>
                  </a:lnTo>
                  <a:lnTo>
                    <a:pt x="85189" y="109615"/>
                  </a:lnTo>
                  <a:lnTo>
                    <a:pt x="83646" y="104174"/>
                  </a:lnTo>
                  <a:lnTo>
                    <a:pt x="79623" y="97444"/>
                  </a:lnTo>
                  <a:lnTo>
                    <a:pt x="76940" y="94532"/>
                  </a:lnTo>
                  <a:lnTo>
                    <a:pt x="73630" y="92814"/>
                  </a:lnTo>
                  <a:lnTo>
                    <a:pt x="66331" y="91711"/>
                  </a:lnTo>
                  <a:lnTo>
                    <a:pt x="62564" y="93254"/>
                  </a:lnTo>
                  <a:lnTo>
                    <a:pt x="58774" y="95421"/>
                  </a:lnTo>
                  <a:lnTo>
                    <a:pt x="54973" y="96384"/>
                  </a:lnTo>
                  <a:lnTo>
                    <a:pt x="53705" y="97911"/>
                  </a:lnTo>
                  <a:lnTo>
                    <a:pt x="46795" y="120282"/>
                  </a:lnTo>
                  <a:lnTo>
                    <a:pt x="45573" y="144592"/>
                  </a:lnTo>
                  <a:lnTo>
                    <a:pt x="46142" y="154433"/>
                  </a:lnTo>
                  <a:lnTo>
                    <a:pt x="57037" y="182776"/>
                  </a:lnTo>
                  <a:lnTo>
                    <a:pt x="72904" y="209990"/>
                  </a:lnTo>
                  <a:lnTo>
                    <a:pt x="79744" y="217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9" name="SMARTInkShape-568"/>
            <p:cNvSpPr/>
            <p:nvPr>
              <p:custDataLst>
                <p:tags r:id="rId61"/>
              </p:custDataLst>
            </p:nvPr>
          </p:nvSpPr>
          <p:spPr>
            <a:xfrm>
              <a:off x="6680841" y="4080542"/>
              <a:ext cx="97149" cy="74234"/>
            </a:xfrm>
            <a:custGeom>
              <a:avLst/>
              <a:gdLst/>
              <a:ahLst/>
              <a:cxnLst/>
              <a:rect l="0" t="0" r="0" b="0"/>
              <a:pathLst>
                <a:path w="97149" h="74234">
                  <a:moveTo>
                    <a:pt x="11423" y="51403"/>
                  </a:moveTo>
                  <a:lnTo>
                    <a:pt x="11423" y="51403"/>
                  </a:lnTo>
                  <a:lnTo>
                    <a:pt x="11423" y="45335"/>
                  </a:lnTo>
                  <a:lnTo>
                    <a:pt x="9730" y="40663"/>
                  </a:lnTo>
                  <a:lnTo>
                    <a:pt x="8389" y="38528"/>
                  </a:lnTo>
                  <a:lnTo>
                    <a:pt x="6503" y="29455"/>
                  </a:lnTo>
                  <a:lnTo>
                    <a:pt x="5121" y="8282"/>
                  </a:lnTo>
                  <a:lnTo>
                    <a:pt x="15" y="0"/>
                  </a:lnTo>
                  <a:lnTo>
                    <a:pt x="0" y="3011"/>
                  </a:lnTo>
                  <a:lnTo>
                    <a:pt x="1690" y="6189"/>
                  </a:lnTo>
                  <a:lnTo>
                    <a:pt x="3922" y="9718"/>
                  </a:lnTo>
                  <a:lnTo>
                    <a:pt x="5814" y="15275"/>
                  </a:lnTo>
                  <a:lnTo>
                    <a:pt x="9479" y="21578"/>
                  </a:lnTo>
                  <a:lnTo>
                    <a:pt x="10560" y="27775"/>
                  </a:lnTo>
                  <a:lnTo>
                    <a:pt x="12118" y="30571"/>
                  </a:lnTo>
                  <a:lnTo>
                    <a:pt x="38737" y="55895"/>
                  </a:lnTo>
                  <a:lnTo>
                    <a:pt x="44518" y="60385"/>
                  </a:lnTo>
                  <a:lnTo>
                    <a:pt x="69528" y="72538"/>
                  </a:lnTo>
                  <a:lnTo>
                    <a:pt x="90222" y="74233"/>
                  </a:lnTo>
                  <a:lnTo>
                    <a:pt x="97148" y="68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0" name="SMARTInkShape-569"/>
            <p:cNvSpPr/>
            <p:nvPr>
              <p:custDataLst>
                <p:tags r:id="rId62"/>
              </p:custDataLst>
            </p:nvPr>
          </p:nvSpPr>
          <p:spPr>
            <a:xfrm>
              <a:off x="5217795" y="4177665"/>
              <a:ext cx="1394461" cy="108586"/>
            </a:xfrm>
            <a:custGeom>
              <a:avLst/>
              <a:gdLst/>
              <a:ahLst/>
              <a:cxnLst/>
              <a:rect l="0" t="0" r="0" b="0"/>
              <a:pathLst>
                <a:path w="1394461" h="108586">
                  <a:moveTo>
                    <a:pt x="1394460" y="108585"/>
                  </a:moveTo>
                  <a:lnTo>
                    <a:pt x="1394460" y="108585"/>
                  </a:lnTo>
                  <a:lnTo>
                    <a:pt x="1394460" y="105551"/>
                  </a:lnTo>
                  <a:lnTo>
                    <a:pt x="1393825" y="104657"/>
                  </a:lnTo>
                  <a:lnTo>
                    <a:pt x="1392767" y="104061"/>
                  </a:lnTo>
                  <a:lnTo>
                    <a:pt x="1386506" y="103105"/>
                  </a:lnTo>
                  <a:lnTo>
                    <a:pt x="1378519" y="102282"/>
                  </a:lnTo>
                  <a:lnTo>
                    <a:pt x="1365370" y="98356"/>
                  </a:lnTo>
                  <a:lnTo>
                    <a:pt x="1347402" y="96678"/>
                  </a:lnTo>
                  <a:lnTo>
                    <a:pt x="1338678" y="93274"/>
                  </a:lnTo>
                  <a:lnTo>
                    <a:pt x="1312916" y="91601"/>
                  </a:lnTo>
                  <a:lnTo>
                    <a:pt x="1285790" y="91454"/>
                  </a:lnTo>
                  <a:lnTo>
                    <a:pt x="1257342" y="90806"/>
                  </a:lnTo>
                  <a:lnTo>
                    <a:pt x="1233567" y="86520"/>
                  </a:lnTo>
                  <a:lnTo>
                    <a:pt x="1205750" y="85829"/>
                  </a:lnTo>
                  <a:lnTo>
                    <a:pt x="1188686" y="84062"/>
                  </a:lnTo>
                  <a:lnTo>
                    <a:pt x="1160141" y="80544"/>
                  </a:lnTo>
                  <a:lnTo>
                    <a:pt x="1131570" y="80080"/>
                  </a:lnTo>
                  <a:lnTo>
                    <a:pt x="1104783" y="76096"/>
                  </a:lnTo>
                  <a:lnTo>
                    <a:pt x="1080488" y="72957"/>
                  </a:lnTo>
                  <a:lnTo>
                    <a:pt x="1057344" y="69445"/>
                  </a:lnTo>
                  <a:lnTo>
                    <a:pt x="1030501" y="68116"/>
                  </a:lnTo>
                  <a:lnTo>
                    <a:pt x="1004503" y="62397"/>
                  </a:lnTo>
                  <a:lnTo>
                    <a:pt x="982584" y="58705"/>
                  </a:lnTo>
                  <a:lnTo>
                    <a:pt x="955455" y="54423"/>
                  </a:lnTo>
                  <a:lnTo>
                    <a:pt x="931117" y="51390"/>
                  </a:lnTo>
                  <a:lnTo>
                    <a:pt x="904203" y="47028"/>
                  </a:lnTo>
                  <a:lnTo>
                    <a:pt x="877320" y="42944"/>
                  </a:lnTo>
                  <a:lnTo>
                    <a:pt x="851478" y="39950"/>
                  </a:lnTo>
                  <a:lnTo>
                    <a:pt x="824265" y="35596"/>
                  </a:lnTo>
                  <a:lnTo>
                    <a:pt x="800358" y="34548"/>
                  </a:lnTo>
                  <a:lnTo>
                    <a:pt x="773363" y="30413"/>
                  </a:lnTo>
                  <a:lnTo>
                    <a:pt x="747335" y="28938"/>
                  </a:lnTo>
                  <a:lnTo>
                    <a:pt x="720956" y="25613"/>
                  </a:lnTo>
                  <a:lnTo>
                    <a:pt x="693473" y="22769"/>
                  </a:lnTo>
                  <a:lnTo>
                    <a:pt x="669042" y="18444"/>
                  </a:lnTo>
                  <a:lnTo>
                    <a:pt x="645872" y="17401"/>
                  </a:lnTo>
                  <a:lnTo>
                    <a:pt x="619657" y="17196"/>
                  </a:lnTo>
                  <a:lnTo>
                    <a:pt x="597546" y="17155"/>
                  </a:lnTo>
                  <a:lnTo>
                    <a:pt x="572129" y="14113"/>
                  </a:lnTo>
                  <a:lnTo>
                    <a:pt x="548764" y="11960"/>
                  </a:lnTo>
                  <a:lnTo>
                    <a:pt x="524111" y="11535"/>
                  </a:lnTo>
                  <a:lnTo>
                    <a:pt x="501038" y="11451"/>
                  </a:lnTo>
                  <a:lnTo>
                    <a:pt x="475761" y="11434"/>
                  </a:lnTo>
                  <a:lnTo>
                    <a:pt x="451765" y="9737"/>
                  </a:lnTo>
                  <a:lnTo>
                    <a:pt x="425647" y="6509"/>
                  </a:lnTo>
                  <a:lnTo>
                    <a:pt x="399955" y="5872"/>
                  </a:lnTo>
                  <a:lnTo>
                    <a:pt x="372774" y="5746"/>
                  </a:lnTo>
                  <a:lnTo>
                    <a:pt x="345837" y="5721"/>
                  </a:lnTo>
                  <a:lnTo>
                    <a:pt x="319985" y="5081"/>
                  </a:lnTo>
                  <a:lnTo>
                    <a:pt x="292771" y="1192"/>
                  </a:lnTo>
                  <a:lnTo>
                    <a:pt x="273013" y="2046"/>
                  </a:lnTo>
                  <a:lnTo>
                    <a:pt x="246616" y="4990"/>
                  </a:lnTo>
                  <a:lnTo>
                    <a:pt x="219129" y="5572"/>
                  </a:lnTo>
                  <a:lnTo>
                    <a:pt x="194697" y="5687"/>
                  </a:lnTo>
                  <a:lnTo>
                    <a:pt x="171526" y="5709"/>
                  </a:lnTo>
                  <a:lnTo>
                    <a:pt x="148605" y="5714"/>
                  </a:lnTo>
                  <a:lnTo>
                    <a:pt x="125733" y="5715"/>
                  </a:lnTo>
                  <a:lnTo>
                    <a:pt x="97791" y="5715"/>
                  </a:lnTo>
                  <a:lnTo>
                    <a:pt x="72613" y="5715"/>
                  </a:lnTo>
                  <a:lnTo>
                    <a:pt x="44952" y="5715"/>
                  </a:lnTo>
                  <a:lnTo>
                    <a:pt x="17263" y="5715"/>
                  </a:lnTo>
                  <a:lnTo>
                    <a:pt x="6850" y="5715"/>
                  </a:lnTo>
                  <a:lnTo>
                    <a:pt x="3018" y="8748"/>
                  </a:lnTo>
                  <a:lnTo>
                    <a:pt x="2011" y="9007"/>
                  </a:lnTo>
                  <a:lnTo>
                    <a:pt x="1341" y="8545"/>
                  </a:lnTo>
                  <a:lnTo>
                    <a:pt x="0" y="57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12" name="SMARTInkShape-Group75"/>
          <p:cNvGrpSpPr/>
          <p:nvPr/>
        </p:nvGrpSpPr>
        <p:grpSpPr>
          <a:xfrm>
            <a:off x="5463882" y="2920433"/>
            <a:ext cx="1108369" cy="307785"/>
            <a:chOff x="5463882" y="2920433"/>
            <a:chExt cx="1108369" cy="307785"/>
          </a:xfrm>
        </p:grpSpPr>
        <p:sp>
          <p:nvSpPr>
            <p:cNvPr id="602" name="SMARTInkShape-570"/>
            <p:cNvSpPr/>
            <p:nvPr>
              <p:custDataLst>
                <p:tags r:id="rId35"/>
              </p:custDataLst>
            </p:nvPr>
          </p:nvSpPr>
          <p:spPr>
            <a:xfrm>
              <a:off x="6446548" y="3086169"/>
              <a:ext cx="125703" cy="79942"/>
            </a:xfrm>
            <a:custGeom>
              <a:avLst/>
              <a:gdLst/>
              <a:ahLst/>
              <a:cxnLst/>
              <a:rect l="0" t="0" r="0" b="0"/>
              <a:pathLst>
                <a:path w="125703" h="79942">
                  <a:moveTo>
                    <a:pt x="17117" y="5646"/>
                  </a:moveTo>
                  <a:lnTo>
                    <a:pt x="17117" y="5646"/>
                  </a:lnTo>
                  <a:lnTo>
                    <a:pt x="9163" y="5646"/>
                  </a:lnTo>
                  <a:lnTo>
                    <a:pt x="5538" y="3952"/>
                  </a:lnTo>
                  <a:lnTo>
                    <a:pt x="69" y="0"/>
                  </a:lnTo>
                  <a:lnTo>
                    <a:pt x="0" y="2985"/>
                  </a:lnTo>
                  <a:lnTo>
                    <a:pt x="626" y="3872"/>
                  </a:lnTo>
                  <a:lnTo>
                    <a:pt x="1678" y="4463"/>
                  </a:lnTo>
                  <a:lnTo>
                    <a:pt x="10963" y="8446"/>
                  </a:lnTo>
                  <a:lnTo>
                    <a:pt x="16075" y="13452"/>
                  </a:lnTo>
                  <a:lnTo>
                    <a:pt x="21734" y="19910"/>
                  </a:lnTo>
                  <a:lnTo>
                    <a:pt x="46300" y="38153"/>
                  </a:lnTo>
                  <a:lnTo>
                    <a:pt x="74347" y="55404"/>
                  </a:lnTo>
                  <a:lnTo>
                    <a:pt x="102217" y="70313"/>
                  </a:lnTo>
                  <a:lnTo>
                    <a:pt x="118895" y="79012"/>
                  </a:lnTo>
                  <a:lnTo>
                    <a:pt x="125702" y="799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3" name="SMARTInkShape-571"/>
            <p:cNvSpPr/>
            <p:nvPr>
              <p:custDataLst>
                <p:tags r:id="rId36"/>
              </p:custDataLst>
            </p:nvPr>
          </p:nvSpPr>
          <p:spPr>
            <a:xfrm>
              <a:off x="6384079" y="3143250"/>
              <a:ext cx="125307" cy="84968"/>
            </a:xfrm>
            <a:custGeom>
              <a:avLst/>
              <a:gdLst/>
              <a:ahLst/>
              <a:cxnLst/>
              <a:rect l="0" t="0" r="0" b="0"/>
              <a:pathLst>
                <a:path w="125307" h="84968">
                  <a:moveTo>
                    <a:pt x="22436" y="0"/>
                  </a:moveTo>
                  <a:lnTo>
                    <a:pt x="22436" y="0"/>
                  </a:lnTo>
                  <a:lnTo>
                    <a:pt x="27916" y="0"/>
                  </a:lnTo>
                  <a:lnTo>
                    <a:pt x="25047" y="0"/>
                  </a:lnTo>
                  <a:lnTo>
                    <a:pt x="24177" y="635"/>
                  </a:lnTo>
                  <a:lnTo>
                    <a:pt x="23210" y="3034"/>
                  </a:lnTo>
                  <a:lnTo>
                    <a:pt x="22317" y="3927"/>
                  </a:lnTo>
                  <a:lnTo>
                    <a:pt x="17392" y="6455"/>
                  </a:lnTo>
                  <a:lnTo>
                    <a:pt x="9441" y="14048"/>
                  </a:lnTo>
                  <a:lnTo>
                    <a:pt x="1728" y="30493"/>
                  </a:lnTo>
                  <a:lnTo>
                    <a:pt x="0" y="41325"/>
                  </a:lnTo>
                  <a:lnTo>
                    <a:pt x="400" y="48211"/>
                  </a:lnTo>
                  <a:lnTo>
                    <a:pt x="4195" y="58594"/>
                  </a:lnTo>
                  <a:lnTo>
                    <a:pt x="7555" y="63718"/>
                  </a:lnTo>
                  <a:lnTo>
                    <a:pt x="19450" y="72182"/>
                  </a:lnTo>
                  <a:lnTo>
                    <a:pt x="37784" y="81888"/>
                  </a:lnTo>
                  <a:lnTo>
                    <a:pt x="56865" y="84967"/>
                  </a:lnTo>
                  <a:lnTo>
                    <a:pt x="70172" y="84865"/>
                  </a:lnTo>
                  <a:lnTo>
                    <a:pt x="98059" y="75957"/>
                  </a:lnTo>
                  <a:lnTo>
                    <a:pt x="111542" y="69677"/>
                  </a:lnTo>
                  <a:lnTo>
                    <a:pt x="125306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4" name="SMARTInkShape-572"/>
            <p:cNvSpPr/>
            <p:nvPr>
              <p:custDataLst>
                <p:tags r:id="rId37"/>
              </p:custDataLst>
            </p:nvPr>
          </p:nvSpPr>
          <p:spPr>
            <a:xfrm>
              <a:off x="6309563" y="2994660"/>
              <a:ext cx="108383" cy="188259"/>
            </a:xfrm>
            <a:custGeom>
              <a:avLst/>
              <a:gdLst/>
              <a:ahLst/>
              <a:cxnLst/>
              <a:rect l="0" t="0" r="0" b="0"/>
              <a:pathLst>
                <a:path w="108383" h="188259">
                  <a:moveTo>
                    <a:pt x="108382" y="0"/>
                  </a:moveTo>
                  <a:lnTo>
                    <a:pt x="108382" y="0"/>
                  </a:lnTo>
                  <a:lnTo>
                    <a:pt x="105349" y="0"/>
                  </a:lnTo>
                  <a:lnTo>
                    <a:pt x="102165" y="1693"/>
                  </a:lnTo>
                  <a:lnTo>
                    <a:pt x="77599" y="18882"/>
                  </a:lnTo>
                  <a:lnTo>
                    <a:pt x="56510" y="35762"/>
                  </a:lnTo>
                  <a:lnTo>
                    <a:pt x="32837" y="63059"/>
                  </a:lnTo>
                  <a:lnTo>
                    <a:pt x="10545" y="90830"/>
                  </a:lnTo>
                  <a:lnTo>
                    <a:pt x="3264" y="104665"/>
                  </a:lnTo>
                  <a:lnTo>
                    <a:pt x="0" y="132240"/>
                  </a:lnTo>
                  <a:lnTo>
                    <a:pt x="522" y="138783"/>
                  </a:lnTo>
                  <a:lnTo>
                    <a:pt x="2871" y="143808"/>
                  </a:lnTo>
                  <a:lnTo>
                    <a:pt x="7764" y="150207"/>
                  </a:lnTo>
                  <a:lnTo>
                    <a:pt x="11381" y="152484"/>
                  </a:lnTo>
                  <a:lnTo>
                    <a:pt x="18877" y="153945"/>
                  </a:lnTo>
                  <a:lnTo>
                    <a:pt x="24571" y="154198"/>
                  </a:lnTo>
                  <a:lnTo>
                    <a:pt x="33313" y="151239"/>
                  </a:lnTo>
                  <a:lnTo>
                    <a:pt x="45164" y="142722"/>
                  </a:lnTo>
                  <a:lnTo>
                    <a:pt x="48535" y="138997"/>
                  </a:lnTo>
                  <a:lnTo>
                    <a:pt x="50034" y="135225"/>
                  </a:lnTo>
                  <a:lnTo>
                    <a:pt x="51068" y="133965"/>
                  </a:lnTo>
                  <a:lnTo>
                    <a:pt x="54923" y="131557"/>
                  </a:lnTo>
                  <a:lnTo>
                    <a:pt x="56680" y="126623"/>
                  </a:lnTo>
                  <a:lnTo>
                    <a:pt x="56829" y="127820"/>
                  </a:lnTo>
                  <a:lnTo>
                    <a:pt x="56868" y="129028"/>
                  </a:lnTo>
                  <a:lnTo>
                    <a:pt x="55219" y="132064"/>
                  </a:lnTo>
                  <a:lnTo>
                    <a:pt x="38346" y="151272"/>
                  </a:lnTo>
                  <a:lnTo>
                    <a:pt x="29012" y="175057"/>
                  </a:lnTo>
                  <a:lnTo>
                    <a:pt x="28656" y="178980"/>
                  </a:lnTo>
                  <a:lnTo>
                    <a:pt x="30192" y="182840"/>
                  </a:lnTo>
                  <a:lnTo>
                    <a:pt x="31490" y="184758"/>
                  </a:lnTo>
                  <a:lnTo>
                    <a:pt x="32991" y="186037"/>
                  </a:lnTo>
                  <a:lnTo>
                    <a:pt x="38781" y="188258"/>
                  </a:lnTo>
                  <a:lnTo>
                    <a:pt x="45517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5" name="SMARTInkShape-573"/>
            <p:cNvSpPr/>
            <p:nvPr>
              <p:custDataLst>
                <p:tags r:id="rId38"/>
              </p:custDataLst>
            </p:nvPr>
          </p:nvSpPr>
          <p:spPr>
            <a:xfrm>
              <a:off x="6150227" y="3081092"/>
              <a:ext cx="144456" cy="95585"/>
            </a:xfrm>
            <a:custGeom>
              <a:avLst/>
              <a:gdLst/>
              <a:ahLst/>
              <a:cxnLst/>
              <a:rect l="0" t="0" r="0" b="0"/>
              <a:pathLst>
                <a:path w="144456" h="95585">
                  <a:moveTo>
                    <a:pt x="21973" y="33583"/>
                  </a:moveTo>
                  <a:lnTo>
                    <a:pt x="21973" y="33583"/>
                  </a:lnTo>
                  <a:lnTo>
                    <a:pt x="18939" y="33583"/>
                  </a:lnTo>
                  <a:lnTo>
                    <a:pt x="18045" y="34218"/>
                  </a:lnTo>
                  <a:lnTo>
                    <a:pt x="17449" y="35276"/>
                  </a:lnTo>
                  <a:lnTo>
                    <a:pt x="17052" y="36617"/>
                  </a:lnTo>
                  <a:lnTo>
                    <a:pt x="7191" y="53452"/>
                  </a:lnTo>
                  <a:lnTo>
                    <a:pt x="0" y="80111"/>
                  </a:lnTo>
                  <a:lnTo>
                    <a:pt x="339" y="82382"/>
                  </a:lnTo>
                  <a:lnTo>
                    <a:pt x="2410" y="86598"/>
                  </a:lnTo>
                  <a:lnTo>
                    <a:pt x="10179" y="92542"/>
                  </a:lnTo>
                  <a:lnTo>
                    <a:pt x="20525" y="95290"/>
                  </a:lnTo>
                  <a:lnTo>
                    <a:pt x="39326" y="95584"/>
                  </a:lnTo>
                  <a:lnTo>
                    <a:pt x="62883" y="91497"/>
                  </a:lnTo>
                  <a:lnTo>
                    <a:pt x="90672" y="80094"/>
                  </a:lnTo>
                  <a:lnTo>
                    <a:pt x="106040" y="72129"/>
                  </a:lnTo>
                  <a:lnTo>
                    <a:pt x="128719" y="55123"/>
                  </a:lnTo>
                  <a:lnTo>
                    <a:pt x="143785" y="29696"/>
                  </a:lnTo>
                  <a:lnTo>
                    <a:pt x="144455" y="25911"/>
                  </a:lnTo>
                  <a:lnTo>
                    <a:pt x="142439" y="9940"/>
                  </a:lnTo>
                  <a:lnTo>
                    <a:pt x="140495" y="5506"/>
                  </a:lnTo>
                  <a:lnTo>
                    <a:pt x="139088" y="3435"/>
                  </a:lnTo>
                  <a:lnTo>
                    <a:pt x="136879" y="2054"/>
                  </a:lnTo>
                  <a:lnTo>
                    <a:pt x="127705" y="111"/>
                  </a:lnTo>
                  <a:lnTo>
                    <a:pt x="101782" y="0"/>
                  </a:lnTo>
                  <a:lnTo>
                    <a:pt x="74075" y="9047"/>
                  </a:lnTo>
                  <a:lnTo>
                    <a:pt x="57566" y="21033"/>
                  </a:lnTo>
                  <a:lnTo>
                    <a:pt x="56842" y="23348"/>
                  </a:lnTo>
                  <a:lnTo>
                    <a:pt x="56263" y="27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6" name="SMARTInkShape-574"/>
            <p:cNvSpPr/>
            <p:nvPr>
              <p:custDataLst>
                <p:tags r:id="rId39"/>
              </p:custDataLst>
            </p:nvPr>
          </p:nvSpPr>
          <p:spPr>
            <a:xfrm>
              <a:off x="6052589" y="3069319"/>
              <a:ext cx="119434" cy="108120"/>
            </a:xfrm>
            <a:custGeom>
              <a:avLst/>
              <a:gdLst/>
              <a:ahLst/>
              <a:cxnLst/>
              <a:rect l="0" t="0" r="0" b="0"/>
              <a:pathLst>
                <a:path w="119434" h="108120">
                  <a:moveTo>
                    <a:pt x="33886" y="45356"/>
                  </a:moveTo>
                  <a:lnTo>
                    <a:pt x="33886" y="45356"/>
                  </a:lnTo>
                  <a:lnTo>
                    <a:pt x="30852" y="48390"/>
                  </a:lnTo>
                  <a:lnTo>
                    <a:pt x="27669" y="49879"/>
                  </a:lnTo>
                  <a:lnTo>
                    <a:pt x="25931" y="50277"/>
                  </a:lnTo>
                  <a:lnTo>
                    <a:pt x="20452" y="53869"/>
                  </a:lnTo>
                  <a:lnTo>
                    <a:pt x="6489" y="68835"/>
                  </a:lnTo>
                  <a:lnTo>
                    <a:pt x="2659" y="76111"/>
                  </a:lnTo>
                  <a:lnTo>
                    <a:pt x="0" y="91888"/>
                  </a:lnTo>
                  <a:lnTo>
                    <a:pt x="1469" y="96305"/>
                  </a:lnTo>
                  <a:lnTo>
                    <a:pt x="2750" y="98372"/>
                  </a:lnTo>
                  <a:lnTo>
                    <a:pt x="10619" y="104315"/>
                  </a:lnTo>
                  <a:lnTo>
                    <a:pt x="20995" y="107063"/>
                  </a:lnTo>
                  <a:lnTo>
                    <a:pt x="43450" y="108119"/>
                  </a:lnTo>
                  <a:lnTo>
                    <a:pt x="69308" y="100258"/>
                  </a:lnTo>
                  <a:lnTo>
                    <a:pt x="86698" y="88350"/>
                  </a:lnTo>
                  <a:lnTo>
                    <a:pt x="100668" y="73769"/>
                  </a:lnTo>
                  <a:lnTo>
                    <a:pt x="115047" y="50932"/>
                  </a:lnTo>
                  <a:lnTo>
                    <a:pt x="118710" y="34275"/>
                  </a:lnTo>
                  <a:lnTo>
                    <a:pt x="119433" y="18755"/>
                  </a:lnTo>
                  <a:lnTo>
                    <a:pt x="117838" y="12790"/>
                  </a:lnTo>
                  <a:lnTo>
                    <a:pt x="116524" y="10310"/>
                  </a:lnTo>
                  <a:lnTo>
                    <a:pt x="108607" y="3786"/>
                  </a:lnTo>
                  <a:lnTo>
                    <a:pt x="101809" y="1480"/>
                  </a:lnTo>
                  <a:lnTo>
                    <a:pt x="87096" y="0"/>
                  </a:lnTo>
                  <a:lnTo>
                    <a:pt x="61942" y="5901"/>
                  </a:lnTo>
                  <a:lnTo>
                    <a:pt x="42533" y="13079"/>
                  </a:lnTo>
                  <a:lnTo>
                    <a:pt x="36035" y="18522"/>
                  </a:lnTo>
                  <a:lnTo>
                    <a:pt x="22456" y="396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7" name="SMARTInkShape-575"/>
            <p:cNvSpPr/>
            <p:nvPr>
              <p:custDataLst>
                <p:tags r:id="rId40"/>
              </p:custDataLst>
            </p:nvPr>
          </p:nvSpPr>
          <p:spPr>
            <a:xfrm>
              <a:off x="5961657" y="3070178"/>
              <a:ext cx="101187" cy="101548"/>
            </a:xfrm>
            <a:custGeom>
              <a:avLst/>
              <a:gdLst/>
              <a:ahLst/>
              <a:cxnLst/>
              <a:rect l="0" t="0" r="0" b="0"/>
              <a:pathLst>
                <a:path w="101187" h="101548">
                  <a:moveTo>
                    <a:pt x="39093" y="21637"/>
                  </a:moveTo>
                  <a:lnTo>
                    <a:pt x="39093" y="21637"/>
                  </a:lnTo>
                  <a:lnTo>
                    <a:pt x="36059" y="21637"/>
                  </a:lnTo>
                  <a:lnTo>
                    <a:pt x="32876" y="23330"/>
                  </a:lnTo>
                  <a:lnTo>
                    <a:pt x="28692" y="26557"/>
                  </a:lnTo>
                  <a:lnTo>
                    <a:pt x="22668" y="35685"/>
                  </a:lnTo>
                  <a:lnTo>
                    <a:pt x="11601" y="45955"/>
                  </a:lnTo>
                  <a:lnTo>
                    <a:pt x="7824" y="52765"/>
                  </a:lnTo>
                  <a:lnTo>
                    <a:pt x="0" y="79588"/>
                  </a:lnTo>
                  <a:lnTo>
                    <a:pt x="331" y="81861"/>
                  </a:lnTo>
                  <a:lnTo>
                    <a:pt x="2392" y="86080"/>
                  </a:lnTo>
                  <a:lnTo>
                    <a:pt x="8254" y="93962"/>
                  </a:lnTo>
                  <a:lnTo>
                    <a:pt x="9512" y="97808"/>
                  </a:lnTo>
                  <a:lnTo>
                    <a:pt x="11117" y="99088"/>
                  </a:lnTo>
                  <a:lnTo>
                    <a:pt x="18809" y="100889"/>
                  </a:lnTo>
                  <a:lnTo>
                    <a:pt x="32439" y="101547"/>
                  </a:lnTo>
                  <a:lnTo>
                    <a:pt x="46904" y="97065"/>
                  </a:lnTo>
                  <a:lnTo>
                    <a:pt x="73394" y="84457"/>
                  </a:lnTo>
                  <a:lnTo>
                    <a:pt x="77201" y="82567"/>
                  </a:lnTo>
                  <a:lnTo>
                    <a:pt x="83123" y="75387"/>
                  </a:lnTo>
                  <a:lnTo>
                    <a:pt x="98049" y="48424"/>
                  </a:lnTo>
                  <a:lnTo>
                    <a:pt x="101186" y="35489"/>
                  </a:lnTo>
                  <a:lnTo>
                    <a:pt x="101095" y="25036"/>
                  </a:lnTo>
                  <a:lnTo>
                    <a:pt x="97327" y="14530"/>
                  </a:lnTo>
                  <a:lnTo>
                    <a:pt x="88515" y="2905"/>
                  </a:lnTo>
                  <a:lnTo>
                    <a:pt x="83072" y="612"/>
                  </a:lnTo>
                  <a:lnTo>
                    <a:pt x="79842" y="0"/>
                  </a:lnTo>
                  <a:lnTo>
                    <a:pt x="72867" y="1014"/>
                  </a:lnTo>
                  <a:lnTo>
                    <a:pt x="54265" y="5304"/>
                  </a:lnTo>
                  <a:lnTo>
                    <a:pt x="31467" y="23948"/>
                  </a:lnTo>
                  <a:lnTo>
                    <a:pt x="17925" y="38862"/>
                  </a:lnTo>
                  <a:lnTo>
                    <a:pt x="11981" y="47970"/>
                  </a:lnTo>
                  <a:lnTo>
                    <a:pt x="10518" y="616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8" name="SMARTInkShape-576"/>
            <p:cNvSpPr/>
            <p:nvPr>
              <p:custDataLst>
                <p:tags r:id="rId41"/>
              </p:custDataLst>
            </p:nvPr>
          </p:nvSpPr>
          <p:spPr>
            <a:xfrm>
              <a:off x="5783914" y="3103352"/>
              <a:ext cx="106875" cy="85276"/>
            </a:xfrm>
            <a:custGeom>
              <a:avLst/>
              <a:gdLst/>
              <a:ahLst/>
              <a:cxnLst/>
              <a:rect l="0" t="0" r="0" b="0"/>
              <a:pathLst>
                <a:path w="106875" h="85276">
                  <a:moveTo>
                    <a:pt x="33956" y="17038"/>
                  </a:moveTo>
                  <a:lnTo>
                    <a:pt x="33956" y="17038"/>
                  </a:lnTo>
                  <a:lnTo>
                    <a:pt x="26002" y="17038"/>
                  </a:lnTo>
                  <a:lnTo>
                    <a:pt x="22377" y="18731"/>
                  </a:lnTo>
                  <a:lnTo>
                    <a:pt x="9182" y="30472"/>
                  </a:lnTo>
                  <a:lnTo>
                    <a:pt x="3473" y="39151"/>
                  </a:lnTo>
                  <a:lnTo>
                    <a:pt x="794" y="49766"/>
                  </a:lnTo>
                  <a:lnTo>
                    <a:pt x="0" y="60954"/>
                  </a:lnTo>
                  <a:lnTo>
                    <a:pt x="1508" y="66825"/>
                  </a:lnTo>
                  <a:lnTo>
                    <a:pt x="7650" y="75767"/>
                  </a:lnTo>
                  <a:lnTo>
                    <a:pt x="16142" y="81711"/>
                  </a:lnTo>
                  <a:lnTo>
                    <a:pt x="26702" y="84460"/>
                  </a:lnTo>
                  <a:lnTo>
                    <a:pt x="37875" y="85275"/>
                  </a:lnTo>
                  <a:lnTo>
                    <a:pt x="57602" y="80667"/>
                  </a:lnTo>
                  <a:lnTo>
                    <a:pt x="77145" y="69264"/>
                  </a:lnTo>
                  <a:lnTo>
                    <a:pt x="82361" y="64379"/>
                  </a:lnTo>
                  <a:lnTo>
                    <a:pt x="105152" y="36149"/>
                  </a:lnTo>
                  <a:lnTo>
                    <a:pt x="106874" y="29553"/>
                  </a:lnTo>
                  <a:lnTo>
                    <a:pt x="105945" y="22389"/>
                  </a:lnTo>
                  <a:lnTo>
                    <a:pt x="103416" y="15606"/>
                  </a:lnTo>
                  <a:lnTo>
                    <a:pt x="94781" y="4016"/>
                  </a:lnTo>
                  <a:lnTo>
                    <a:pt x="89352" y="1725"/>
                  </a:lnTo>
                  <a:lnTo>
                    <a:pt x="64334" y="0"/>
                  </a:lnTo>
                  <a:lnTo>
                    <a:pt x="52975" y="2959"/>
                  </a:lnTo>
                  <a:lnTo>
                    <a:pt x="41132" y="10296"/>
                  </a:lnTo>
                  <a:lnTo>
                    <a:pt x="33956" y="227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9" name="SMARTInkShape-577"/>
            <p:cNvSpPr/>
            <p:nvPr>
              <p:custDataLst>
                <p:tags r:id="rId42"/>
              </p:custDataLst>
            </p:nvPr>
          </p:nvSpPr>
          <p:spPr>
            <a:xfrm>
              <a:off x="5699004" y="3075823"/>
              <a:ext cx="89887" cy="95086"/>
            </a:xfrm>
            <a:custGeom>
              <a:avLst/>
              <a:gdLst/>
              <a:ahLst/>
              <a:cxnLst/>
              <a:rect l="0" t="0" r="0" b="0"/>
              <a:pathLst>
                <a:path w="89887" h="95086">
                  <a:moveTo>
                    <a:pt x="38856" y="27422"/>
                  </a:moveTo>
                  <a:lnTo>
                    <a:pt x="38856" y="27422"/>
                  </a:lnTo>
                  <a:lnTo>
                    <a:pt x="25585" y="39000"/>
                  </a:lnTo>
                  <a:lnTo>
                    <a:pt x="19623" y="43363"/>
                  </a:lnTo>
                  <a:lnTo>
                    <a:pt x="2728" y="68305"/>
                  </a:lnTo>
                  <a:lnTo>
                    <a:pt x="574" y="74379"/>
                  </a:lnTo>
                  <a:lnTo>
                    <a:pt x="0" y="77776"/>
                  </a:lnTo>
                  <a:lnTo>
                    <a:pt x="1055" y="83245"/>
                  </a:lnTo>
                  <a:lnTo>
                    <a:pt x="2226" y="85593"/>
                  </a:lnTo>
                  <a:lnTo>
                    <a:pt x="3640" y="87157"/>
                  </a:lnTo>
                  <a:lnTo>
                    <a:pt x="14812" y="93940"/>
                  </a:lnTo>
                  <a:lnTo>
                    <a:pt x="20973" y="95085"/>
                  </a:lnTo>
                  <a:lnTo>
                    <a:pt x="26251" y="93901"/>
                  </a:lnTo>
                  <a:lnTo>
                    <a:pt x="31349" y="91893"/>
                  </a:lnTo>
                  <a:lnTo>
                    <a:pt x="48647" y="87465"/>
                  </a:lnTo>
                  <a:lnTo>
                    <a:pt x="56856" y="82395"/>
                  </a:lnTo>
                  <a:lnTo>
                    <a:pt x="65319" y="70431"/>
                  </a:lnTo>
                  <a:lnTo>
                    <a:pt x="71815" y="60203"/>
                  </a:lnTo>
                  <a:lnTo>
                    <a:pt x="80865" y="51599"/>
                  </a:lnTo>
                  <a:lnTo>
                    <a:pt x="88241" y="35655"/>
                  </a:lnTo>
                  <a:lnTo>
                    <a:pt x="89886" y="22980"/>
                  </a:lnTo>
                  <a:lnTo>
                    <a:pt x="88418" y="17404"/>
                  </a:lnTo>
                  <a:lnTo>
                    <a:pt x="82300" y="8651"/>
                  </a:lnTo>
                  <a:lnTo>
                    <a:pt x="73812" y="2740"/>
                  </a:lnTo>
                  <a:lnTo>
                    <a:pt x="66288" y="0"/>
                  </a:lnTo>
                  <a:lnTo>
                    <a:pt x="53969" y="2222"/>
                  </a:lnTo>
                  <a:lnTo>
                    <a:pt x="41287" y="6903"/>
                  </a:lnTo>
                  <a:lnTo>
                    <a:pt x="35068" y="12164"/>
                  </a:lnTo>
                  <a:lnTo>
                    <a:pt x="20577" y="29575"/>
                  </a:lnTo>
                  <a:lnTo>
                    <a:pt x="15763" y="43719"/>
                  </a:lnTo>
                  <a:lnTo>
                    <a:pt x="10281" y="502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0" name="SMARTInkShape-578"/>
            <p:cNvSpPr/>
            <p:nvPr>
              <p:custDataLst>
                <p:tags r:id="rId43"/>
              </p:custDataLst>
            </p:nvPr>
          </p:nvSpPr>
          <p:spPr>
            <a:xfrm>
              <a:off x="5589367" y="3064380"/>
              <a:ext cx="107517" cy="124248"/>
            </a:xfrm>
            <a:custGeom>
              <a:avLst/>
              <a:gdLst/>
              <a:ahLst/>
              <a:cxnLst/>
              <a:rect l="0" t="0" r="0" b="0"/>
              <a:pathLst>
                <a:path w="107517" h="124248">
                  <a:moveTo>
                    <a:pt x="22763" y="21720"/>
                  </a:moveTo>
                  <a:lnTo>
                    <a:pt x="22763" y="21720"/>
                  </a:lnTo>
                  <a:lnTo>
                    <a:pt x="19729" y="24754"/>
                  </a:lnTo>
                  <a:lnTo>
                    <a:pt x="18239" y="29630"/>
                  </a:lnTo>
                  <a:lnTo>
                    <a:pt x="16943" y="35395"/>
                  </a:lnTo>
                  <a:lnTo>
                    <a:pt x="3635" y="63127"/>
                  </a:lnTo>
                  <a:lnTo>
                    <a:pt x="230" y="88183"/>
                  </a:lnTo>
                  <a:lnTo>
                    <a:pt x="0" y="99762"/>
                  </a:lnTo>
                  <a:lnTo>
                    <a:pt x="1237" y="102958"/>
                  </a:lnTo>
                  <a:lnTo>
                    <a:pt x="18819" y="120679"/>
                  </a:lnTo>
                  <a:lnTo>
                    <a:pt x="24397" y="122852"/>
                  </a:lnTo>
                  <a:lnTo>
                    <a:pt x="38326" y="124247"/>
                  </a:lnTo>
                  <a:lnTo>
                    <a:pt x="44074" y="122744"/>
                  </a:lnTo>
                  <a:lnTo>
                    <a:pt x="66822" y="108113"/>
                  </a:lnTo>
                  <a:lnTo>
                    <a:pt x="83967" y="90137"/>
                  </a:lnTo>
                  <a:lnTo>
                    <a:pt x="98227" y="67301"/>
                  </a:lnTo>
                  <a:lnTo>
                    <a:pt x="106302" y="38902"/>
                  </a:lnTo>
                  <a:lnTo>
                    <a:pt x="107516" y="30203"/>
                  </a:lnTo>
                  <a:lnTo>
                    <a:pt x="106363" y="23797"/>
                  </a:lnTo>
                  <a:lnTo>
                    <a:pt x="102145" y="16620"/>
                  </a:lnTo>
                  <a:lnTo>
                    <a:pt x="95029" y="8506"/>
                  </a:lnTo>
                  <a:lnTo>
                    <a:pt x="86367" y="2706"/>
                  </a:lnTo>
                  <a:lnTo>
                    <a:pt x="75758" y="0"/>
                  </a:lnTo>
                  <a:lnTo>
                    <a:pt x="68329" y="1060"/>
                  </a:lnTo>
                  <a:lnTo>
                    <a:pt x="41804" y="12324"/>
                  </a:lnTo>
                  <a:lnTo>
                    <a:pt x="30380" y="20982"/>
                  </a:lnTo>
                  <a:lnTo>
                    <a:pt x="18511" y="36709"/>
                  </a:lnTo>
                  <a:lnTo>
                    <a:pt x="11333" y="50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1" name="SMARTInkShape-579"/>
            <p:cNvSpPr/>
            <p:nvPr>
              <p:custDataLst>
                <p:tags r:id="rId44"/>
              </p:custDataLst>
            </p:nvPr>
          </p:nvSpPr>
          <p:spPr>
            <a:xfrm>
              <a:off x="5463882" y="2920433"/>
              <a:ext cx="136004" cy="268436"/>
            </a:xfrm>
            <a:custGeom>
              <a:avLst/>
              <a:gdLst/>
              <a:ahLst/>
              <a:cxnLst/>
              <a:rect l="0" t="0" r="0" b="0"/>
              <a:pathLst>
                <a:path w="136004" h="268436">
                  <a:moveTo>
                    <a:pt x="102528" y="45652"/>
                  </a:moveTo>
                  <a:lnTo>
                    <a:pt x="102528" y="45652"/>
                  </a:lnTo>
                  <a:lnTo>
                    <a:pt x="124943" y="51297"/>
                  </a:lnTo>
                  <a:lnTo>
                    <a:pt x="128290" y="51346"/>
                  </a:lnTo>
                  <a:lnTo>
                    <a:pt x="129229" y="50718"/>
                  </a:lnTo>
                  <a:lnTo>
                    <a:pt x="129853" y="49664"/>
                  </a:lnTo>
                  <a:lnTo>
                    <a:pt x="130733" y="45147"/>
                  </a:lnTo>
                  <a:lnTo>
                    <a:pt x="130856" y="43411"/>
                  </a:lnTo>
                  <a:lnTo>
                    <a:pt x="131573" y="42253"/>
                  </a:lnTo>
                  <a:lnTo>
                    <a:pt x="132687" y="41481"/>
                  </a:lnTo>
                  <a:lnTo>
                    <a:pt x="134064" y="40966"/>
                  </a:lnTo>
                  <a:lnTo>
                    <a:pt x="134982" y="39988"/>
                  </a:lnTo>
                  <a:lnTo>
                    <a:pt x="136003" y="37208"/>
                  </a:lnTo>
                  <a:lnTo>
                    <a:pt x="135639" y="35578"/>
                  </a:lnTo>
                  <a:lnTo>
                    <a:pt x="132187" y="28398"/>
                  </a:lnTo>
                  <a:lnTo>
                    <a:pt x="129731" y="21067"/>
                  </a:lnTo>
                  <a:lnTo>
                    <a:pt x="126683" y="15675"/>
                  </a:lnTo>
                  <a:lnTo>
                    <a:pt x="121397" y="11370"/>
                  </a:lnTo>
                  <a:lnTo>
                    <a:pt x="115809" y="3885"/>
                  </a:lnTo>
                  <a:lnTo>
                    <a:pt x="112030" y="1689"/>
                  </a:lnTo>
                  <a:lnTo>
                    <a:pt x="85234" y="0"/>
                  </a:lnTo>
                  <a:lnTo>
                    <a:pt x="60816" y="1631"/>
                  </a:lnTo>
                  <a:lnTo>
                    <a:pt x="42360" y="7888"/>
                  </a:lnTo>
                  <a:lnTo>
                    <a:pt x="30412" y="15873"/>
                  </a:lnTo>
                  <a:lnTo>
                    <a:pt x="13601" y="32428"/>
                  </a:lnTo>
                  <a:lnTo>
                    <a:pt x="2251" y="49521"/>
                  </a:lnTo>
                  <a:lnTo>
                    <a:pt x="0" y="63832"/>
                  </a:lnTo>
                  <a:lnTo>
                    <a:pt x="1503" y="68125"/>
                  </a:lnTo>
                  <a:lnTo>
                    <a:pt x="4609" y="73021"/>
                  </a:lnTo>
                  <a:lnTo>
                    <a:pt x="6727" y="73691"/>
                  </a:lnTo>
                  <a:lnTo>
                    <a:pt x="29926" y="74218"/>
                  </a:lnTo>
                  <a:lnTo>
                    <a:pt x="58394" y="65113"/>
                  </a:lnTo>
                  <a:lnTo>
                    <a:pt x="66191" y="63826"/>
                  </a:lnTo>
                  <a:lnTo>
                    <a:pt x="69414" y="62213"/>
                  </a:lnTo>
                  <a:lnTo>
                    <a:pt x="95140" y="43910"/>
                  </a:lnTo>
                  <a:lnTo>
                    <a:pt x="107772" y="35937"/>
                  </a:lnTo>
                  <a:lnTo>
                    <a:pt x="111844" y="34349"/>
                  </a:lnTo>
                  <a:lnTo>
                    <a:pt x="119571" y="28585"/>
                  </a:lnTo>
                  <a:lnTo>
                    <a:pt x="119643" y="31564"/>
                  </a:lnTo>
                  <a:lnTo>
                    <a:pt x="117966" y="34734"/>
                  </a:lnTo>
                  <a:lnTo>
                    <a:pt x="115739" y="38260"/>
                  </a:lnTo>
                  <a:lnTo>
                    <a:pt x="109551" y="53409"/>
                  </a:lnTo>
                  <a:lnTo>
                    <a:pt x="95085" y="79148"/>
                  </a:lnTo>
                  <a:lnTo>
                    <a:pt x="86564" y="92830"/>
                  </a:lnTo>
                  <a:lnTo>
                    <a:pt x="76014" y="120139"/>
                  </a:lnTo>
                  <a:lnTo>
                    <a:pt x="69554" y="136514"/>
                  </a:lnTo>
                  <a:lnTo>
                    <a:pt x="55703" y="160754"/>
                  </a:lnTo>
                  <a:lnTo>
                    <a:pt x="45483" y="186939"/>
                  </a:lnTo>
                  <a:lnTo>
                    <a:pt x="36502" y="211295"/>
                  </a:lnTo>
                  <a:lnTo>
                    <a:pt x="29574" y="239845"/>
                  </a:lnTo>
                  <a:lnTo>
                    <a:pt x="28194" y="246895"/>
                  </a:lnTo>
                  <a:lnTo>
                    <a:pt x="23391" y="258671"/>
                  </a:lnTo>
                  <a:lnTo>
                    <a:pt x="22524" y="268435"/>
                  </a:lnTo>
                  <a:lnTo>
                    <a:pt x="28233" y="262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15" name="SMARTInkShape-Group76"/>
          <p:cNvGrpSpPr/>
          <p:nvPr/>
        </p:nvGrpSpPr>
        <p:grpSpPr>
          <a:xfrm>
            <a:off x="5103495" y="3354705"/>
            <a:ext cx="171451" cy="62866"/>
            <a:chOff x="5103495" y="3354705"/>
            <a:chExt cx="171451" cy="62866"/>
          </a:xfrm>
        </p:grpSpPr>
        <p:sp>
          <p:nvSpPr>
            <p:cNvPr id="613" name="SMARTInkShape-580"/>
            <p:cNvSpPr/>
            <p:nvPr>
              <p:custDataLst>
                <p:tags r:id="rId33"/>
              </p:custDataLst>
            </p:nvPr>
          </p:nvSpPr>
          <p:spPr>
            <a:xfrm>
              <a:off x="5160645" y="3354705"/>
              <a:ext cx="114301" cy="11431"/>
            </a:xfrm>
            <a:custGeom>
              <a:avLst/>
              <a:gdLst/>
              <a:ahLst/>
              <a:cxnLst/>
              <a:rect l="0" t="0" r="0" b="0"/>
              <a:pathLst>
                <a:path w="114301" h="11431">
                  <a:moveTo>
                    <a:pt x="0" y="0"/>
                  </a:moveTo>
                  <a:lnTo>
                    <a:pt x="0" y="0"/>
                  </a:lnTo>
                  <a:lnTo>
                    <a:pt x="27807" y="0"/>
                  </a:lnTo>
                  <a:lnTo>
                    <a:pt x="33102" y="1693"/>
                  </a:lnTo>
                  <a:lnTo>
                    <a:pt x="38207" y="3928"/>
                  </a:lnTo>
                  <a:lnTo>
                    <a:pt x="64717" y="5668"/>
                  </a:lnTo>
                  <a:lnTo>
                    <a:pt x="81838" y="5713"/>
                  </a:lnTo>
                  <a:lnTo>
                    <a:pt x="108421" y="11383"/>
                  </a:lnTo>
                  <a:lnTo>
                    <a:pt x="11430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4" name="SMARTInkShape-581"/>
            <p:cNvSpPr/>
            <p:nvPr>
              <p:custDataLst>
                <p:tags r:id="rId34"/>
              </p:custDataLst>
            </p:nvPr>
          </p:nvSpPr>
          <p:spPr>
            <a:xfrm>
              <a:off x="5103495" y="3400425"/>
              <a:ext cx="142876" cy="17146"/>
            </a:xfrm>
            <a:custGeom>
              <a:avLst/>
              <a:gdLst/>
              <a:ahLst/>
              <a:cxnLst/>
              <a:rect l="0" t="0" r="0" b="0"/>
              <a:pathLst>
                <a:path w="142876" h="1714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7910" y="4523"/>
                  </a:lnTo>
                  <a:lnTo>
                    <a:pt x="34700" y="7377"/>
                  </a:lnTo>
                  <a:lnTo>
                    <a:pt x="45841" y="10229"/>
                  </a:lnTo>
                  <a:lnTo>
                    <a:pt x="72958" y="11399"/>
                  </a:lnTo>
                  <a:lnTo>
                    <a:pt x="98460" y="11429"/>
                  </a:lnTo>
                  <a:lnTo>
                    <a:pt x="104720" y="12064"/>
                  </a:lnTo>
                  <a:lnTo>
                    <a:pt x="115947" y="16351"/>
                  </a:lnTo>
                  <a:lnTo>
                    <a:pt x="14287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37" name="SMARTInkShape-Group77"/>
          <p:cNvGrpSpPr/>
          <p:nvPr/>
        </p:nvGrpSpPr>
        <p:grpSpPr>
          <a:xfrm>
            <a:off x="5263550" y="3211902"/>
            <a:ext cx="1537057" cy="1062675"/>
            <a:chOff x="5263550" y="3211902"/>
            <a:chExt cx="1537057" cy="1062675"/>
          </a:xfrm>
        </p:grpSpPr>
        <p:sp>
          <p:nvSpPr>
            <p:cNvPr id="616" name="SMARTInkShape-582"/>
            <p:cNvSpPr/>
            <p:nvPr>
              <p:custDataLst>
                <p:tags r:id="rId12"/>
              </p:custDataLst>
            </p:nvPr>
          </p:nvSpPr>
          <p:spPr>
            <a:xfrm>
              <a:off x="5349240" y="3620031"/>
              <a:ext cx="1451367" cy="654546"/>
            </a:xfrm>
            <a:custGeom>
              <a:avLst/>
              <a:gdLst/>
              <a:ahLst/>
              <a:cxnLst/>
              <a:rect l="0" t="0" r="0" b="0"/>
              <a:pathLst>
                <a:path w="1451367" h="654546">
                  <a:moveTo>
                    <a:pt x="0" y="8994"/>
                  </a:moveTo>
                  <a:lnTo>
                    <a:pt x="0" y="8994"/>
                  </a:lnTo>
                  <a:lnTo>
                    <a:pt x="3034" y="8994"/>
                  </a:lnTo>
                  <a:lnTo>
                    <a:pt x="24423" y="4073"/>
                  </a:lnTo>
                  <a:lnTo>
                    <a:pt x="46664" y="3436"/>
                  </a:lnTo>
                  <a:lnTo>
                    <a:pt x="73165" y="1617"/>
                  </a:lnTo>
                  <a:lnTo>
                    <a:pt x="85857" y="0"/>
                  </a:lnTo>
                  <a:lnTo>
                    <a:pt x="107284" y="2025"/>
                  </a:lnTo>
                  <a:lnTo>
                    <a:pt x="129719" y="2908"/>
                  </a:lnTo>
                  <a:lnTo>
                    <a:pt x="153088" y="3169"/>
                  </a:lnTo>
                  <a:lnTo>
                    <a:pt x="179838" y="3246"/>
                  </a:lnTo>
                  <a:lnTo>
                    <a:pt x="207238" y="3904"/>
                  </a:lnTo>
                  <a:lnTo>
                    <a:pt x="232995" y="7204"/>
                  </a:lnTo>
                  <a:lnTo>
                    <a:pt x="253413" y="8198"/>
                  </a:lnTo>
                  <a:lnTo>
                    <a:pt x="273495" y="10334"/>
                  </a:lnTo>
                  <a:lnTo>
                    <a:pt x="293003" y="12764"/>
                  </a:lnTo>
                  <a:lnTo>
                    <a:pt x="312257" y="13844"/>
                  </a:lnTo>
                  <a:lnTo>
                    <a:pt x="333091" y="16018"/>
                  </a:lnTo>
                  <a:lnTo>
                    <a:pt x="355050" y="19101"/>
                  </a:lnTo>
                  <a:lnTo>
                    <a:pt x="377510" y="22587"/>
                  </a:lnTo>
                  <a:lnTo>
                    <a:pt x="398499" y="24560"/>
                  </a:lnTo>
                  <a:lnTo>
                    <a:pt x="419046" y="26072"/>
                  </a:lnTo>
                  <a:lnTo>
                    <a:pt x="440878" y="28861"/>
                  </a:lnTo>
                  <a:lnTo>
                    <a:pt x="463281" y="32217"/>
                  </a:lnTo>
                  <a:lnTo>
                    <a:pt x="485938" y="35825"/>
                  </a:lnTo>
                  <a:lnTo>
                    <a:pt x="508707" y="39546"/>
                  </a:lnTo>
                  <a:lnTo>
                    <a:pt x="531527" y="43316"/>
                  </a:lnTo>
                  <a:lnTo>
                    <a:pt x="554369" y="47108"/>
                  </a:lnTo>
                  <a:lnTo>
                    <a:pt x="577221" y="50910"/>
                  </a:lnTo>
                  <a:lnTo>
                    <a:pt x="600077" y="54717"/>
                  </a:lnTo>
                  <a:lnTo>
                    <a:pt x="622936" y="58525"/>
                  </a:lnTo>
                  <a:lnTo>
                    <a:pt x="645795" y="62335"/>
                  </a:lnTo>
                  <a:lnTo>
                    <a:pt x="668655" y="64451"/>
                  </a:lnTo>
                  <a:lnTo>
                    <a:pt x="690880" y="66027"/>
                  </a:lnTo>
                  <a:lnTo>
                    <a:pt x="711340" y="68843"/>
                  </a:lnTo>
                  <a:lnTo>
                    <a:pt x="732711" y="72212"/>
                  </a:lnTo>
                  <a:lnTo>
                    <a:pt x="753639" y="75826"/>
                  </a:lnTo>
                  <a:lnTo>
                    <a:pt x="780336" y="81430"/>
                  </a:lnTo>
                  <a:lnTo>
                    <a:pt x="807438" y="86478"/>
                  </a:lnTo>
                  <a:lnTo>
                    <a:pt x="831837" y="88890"/>
                  </a:lnTo>
                  <a:lnTo>
                    <a:pt x="855153" y="93345"/>
                  </a:lnTo>
                  <a:lnTo>
                    <a:pt x="878148" y="98686"/>
                  </a:lnTo>
                  <a:lnTo>
                    <a:pt x="900413" y="103655"/>
                  </a:lnTo>
                  <a:lnTo>
                    <a:pt x="927018" y="107350"/>
                  </a:lnTo>
                  <a:lnTo>
                    <a:pt x="949042" y="112220"/>
                  </a:lnTo>
                  <a:lnTo>
                    <a:pt x="976206" y="116520"/>
                  </a:lnTo>
                  <a:lnTo>
                    <a:pt x="1004478" y="121932"/>
                  </a:lnTo>
                  <a:lnTo>
                    <a:pt x="1027591" y="126630"/>
                  </a:lnTo>
                  <a:lnTo>
                    <a:pt x="1052996" y="128939"/>
                  </a:lnTo>
                  <a:lnTo>
                    <a:pt x="1074422" y="133362"/>
                  </a:lnTo>
                  <a:lnTo>
                    <a:pt x="1099679" y="138060"/>
                  </a:lnTo>
                  <a:lnTo>
                    <a:pt x="1123532" y="140369"/>
                  </a:lnTo>
                  <a:lnTo>
                    <a:pt x="1146686" y="144793"/>
                  </a:lnTo>
                  <a:lnTo>
                    <a:pt x="1169633" y="149490"/>
                  </a:lnTo>
                  <a:lnTo>
                    <a:pt x="1191884" y="151799"/>
                  </a:lnTo>
                  <a:lnTo>
                    <a:pt x="1218484" y="157946"/>
                  </a:lnTo>
                  <a:lnTo>
                    <a:pt x="1244976" y="165276"/>
                  </a:lnTo>
                  <a:lnTo>
                    <a:pt x="1271846" y="172203"/>
                  </a:lnTo>
                  <a:lnTo>
                    <a:pt x="1297841" y="177430"/>
                  </a:lnTo>
                  <a:lnTo>
                    <a:pt x="1321426" y="184570"/>
                  </a:lnTo>
                  <a:lnTo>
                    <a:pt x="1335991" y="187382"/>
                  </a:lnTo>
                  <a:lnTo>
                    <a:pt x="1363902" y="199565"/>
                  </a:lnTo>
                  <a:lnTo>
                    <a:pt x="1381327" y="204505"/>
                  </a:lnTo>
                  <a:lnTo>
                    <a:pt x="1405493" y="218787"/>
                  </a:lnTo>
                  <a:lnTo>
                    <a:pt x="1409523" y="220345"/>
                  </a:lnTo>
                  <a:lnTo>
                    <a:pt x="1431448" y="240299"/>
                  </a:lnTo>
                  <a:lnTo>
                    <a:pt x="1443401" y="258066"/>
                  </a:lnTo>
                  <a:lnTo>
                    <a:pt x="1444786" y="262144"/>
                  </a:lnTo>
                  <a:lnTo>
                    <a:pt x="1450787" y="289899"/>
                  </a:lnTo>
                  <a:lnTo>
                    <a:pt x="1451366" y="299376"/>
                  </a:lnTo>
                  <a:lnTo>
                    <a:pt x="1446410" y="325272"/>
                  </a:lnTo>
                  <a:lnTo>
                    <a:pt x="1445305" y="348088"/>
                  </a:lnTo>
                  <a:lnTo>
                    <a:pt x="1440714" y="370944"/>
                  </a:lnTo>
                  <a:lnTo>
                    <a:pt x="1436299" y="397732"/>
                  </a:lnTo>
                  <a:lnTo>
                    <a:pt x="1434626" y="422857"/>
                  </a:lnTo>
                  <a:lnTo>
                    <a:pt x="1434486" y="449363"/>
                  </a:lnTo>
                  <a:lnTo>
                    <a:pt x="1432775" y="473142"/>
                  </a:lnTo>
                  <a:lnTo>
                    <a:pt x="1429103" y="500090"/>
                  </a:lnTo>
                  <a:lnTo>
                    <a:pt x="1428796" y="524045"/>
                  </a:lnTo>
                  <a:lnTo>
                    <a:pt x="1428756" y="548977"/>
                  </a:lnTo>
                  <a:lnTo>
                    <a:pt x="1428116" y="565049"/>
                  </a:lnTo>
                  <a:lnTo>
                    <a:pt x="1423388" y="591912"/>
                  </a:lnTo>
                  <a:lnTo>
                    <a:pt x="1422557" y="599539"/>
                  </a:lnTo>
                  <a:lnTo>
                    <a:pt x="1418519" y="610337"/>
                  </a:lnTo>
                  <a:lnTo>
                    <a:pt x="1413159" y="619997"/>
                  </a:lnTo>
                  <a:lnTo>
                    <a:pt x="1408878" y="631054"/>
                  </a:lnTo>
                  <a:lnTo>
                    <a:pt x="1407247" y="633250"/>
                  </a:lnTo>
                  <a:lnTo>
                    <a:pt x="1390635" y="646643"/>
                  </a:lnTo>
                  <a:lnTo>
                    <a:pt x="1384931" y="648353"/>
                  </a:lnTo>
                  <a:lnTo>
                    <a:pt x="1378583" y="649495"/>
                  </a:lnTo>
                  <a:lnTo>
                    <a:pt x="1364774" y="653966"/>
                  </a:lnTo>
                  <a:lnTo>
                    <a:pt x="1358500" y="654545"/>
                  </a:lnTo>
                  <a:lnTo>
                    <a:pt x="1331455" y="649417"/>
                  </a:lnTo>
                  <a:lnTo>
                    <a:pt x="1316454" y="648484"/>
                  </a:lnTo>
                  <a:lnTo>
                    <a:pt x="1291484" y="642021"/>
                  </a:lnTo>
                  <a:lnTo>
                    <a:pt x="1280129" y="638941"/>
                  </a:lnTo>
                  <a:lnTo>
                    <a:pt x="1268720" y="636335"/>
                  </a:lnTo>
                  <a:lnTo>
                    <a:pt x="1257298" y="633234"/>
                  </a:lnTo>
                  <a:lnTo>
                    <a:pt x="1245869" y="630622"/>
                  </a:lnTo>
                  <a:lnTo>
                    <a:pt x="1223010" y="622078"/>
                  </a:lnTo>
                  <a:lnTo>
                    <a:pt x="1195626" y="616114"/>
                  </a:lnTo>
                  <a:lnTo>
                    <a:pt x="1170979" y="611031"/>
                  </a:lnTo>
                  <a:lnTo>
                    <a:pt x="1142921" y="609327"/>
                  </a:lnTo>
                  <a:lnTo>
                    <a:pt x="1116197" y="605192"/>
                  </a:lnTo>
                  <a:lnTo>
                    <a:pt x="1090222" y="603717"/>
                  </a:lnTo>
                  <a:lnTo>
                    <a:pt x="1069633" y="604037"/>
                  </a:lnTo>
                  <a:lnTo>
                    <a:pt x="1051560" y="6090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7" name="SMARTInkShape-583"/>
            <p:cNvSpPr/>
            <p:nvPr>
              <p:custDataLst>
                <p:tags r:id="rId13"/>
              </p:custDataLst>
            </p:nvPr>
          </p:nvSpPr>
          <p:spPr>
            <a:xfrm>
              <a:off x="5263550" y="3646170"/>
              <a:ext cx="57116" cy="559617"/>
            </a:xfrm>
            <a:custGeom>
              <a:avLst/>
              <a:gdLst/>
              <a:ahLst/>
              <a:cxnLst/>
              <a:rect l="0" t="0" r="0" b="0"/>
              <a:pathLst>
                <a:path w="57116" h="559617">
                  <a:moveTo>
                    <a:pt x="57115" y="0"/>
                  </a:moveTo>
                  <a:lnTo>
                    <a:pt x="57115" y="0"/>
                  </a:lnTo>
                  <a:lnTo>
                    <a:pt x="54080" y="3034"/>
                  </a:lnTo>
                  <a:lnTo>
                    <a:pt x="52591" y="7910"/>
                  </a:lnTo>
                  <a:lnTo>
                    <a:pt x="49811" y="34984"/>
                  </a:lnTo>
                  <a:lnTo>
                    <a:pt x="46500" y="60321"/>
                  </a:lnTo>
                  <a:lnTo>
                    <a:pt x="42893" y="82290"/>
                  </a:lnTo>
                  <a:lnTo>
                    <a:pt x="37802" y="107920"/>
                  </a:lnTo>
                  <a:lnTo>
                    <a:pt x="32272" y="135622"/>
                  </a:lnTo>
                  <a:lnTo>
                    <a:pt x="28505" y="156161"/>
                  </a:lnTo>
                  <a:lnTo>
                    <a:pt x="25349" y="177990"/>
                  </a:lnTo>
                  <a:lnTo>
                    <a:pt x="23947" y="200392"/>
                  </a:lnTo>
                  <a:lnTo>
                    <a:pt x="21630" y="221354"/>
                  </a:lnTo>
                  <a:lnTo>
                    <a:pt x="18484" y="242524"/>
                  </a:lnTo>
                  <a:lnTo>
                    <a:pt x="14969" y="266750"/>
                  </a:lnTo>
                  <a:lnTo>
                    <a:pt x="11290" y="288947"/>
                  </a:lnTo>
                  <a:lnTo>
                    <a:pt x="8174" y="310666"/>
                  </a:lnTo>
                  <a:lnTo>
                    <a:pt x="6788" y="335135"/>
                  </a:lnTo>
                  <a:lnTo>
                    <a:pt x="4480" y="357441"/>
                  </a:lnTo>
                  <a:lnTo>
                    <a:pt x="1972" y="378572"/>
                  </a:lnTo>
                  <a:lnTo>
                    <a:pt x="857" y="400664"/>
                  </a:lnTo>
                  <a:lnTo>
                    <a:pt x="360" y="421490"/>
                  </a:lnTo>
                  <a:lnTo>
                    <a:pt x="141" y="441329"/>
                  </a:lnTo>
                  <a:lnTo>
                    <a:pt x="43" y="460729"/>
                  </a:lnTo>
                  <a:lnTo>
                    <a:pt x="0" y="479935"/>
                  </a:lnTo>
                  <a:lnTo>
                    <a:pt x="1668" y="506905"/>
                  </a:lnTo>
                  <a:lnTo>
                    <a:pt x="4888" y="532706"/>
                  </a:lnTo>
                  <a:lnTo>
                    <a:pt x="5674" y="559616"/>
                  </a:lnTo>
                  <a:lnTo>
                    <a:pt x="5680" y="5543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8" name="SMARTInkShape-584"/>
            <p:cNvSpPr/>
            <p:nvPr>
              <p:custDataLst>
                <p:tags r:id="rId14"/>
              </p:custDataLst>
            </p:nvPr>
          </p:nvSpPr>
          <p:spPr>
            <a:xfrm>
              <a:off x="5377815" y="3211902"/>
              <a:ext cx="1365841" cy="377119"/>
            </a:xfrm>
            <a:custGeom>
              <a:avLst/>
              <a:gdLst/>
              <a:ahLst/>
              <a:cxnLst/>
              <a:rect l="0" t="0" r="0" b="0"/>
              <a:pathLst>
                <a:path w="1365841" h="377119">
                  <a:moveTo>
                    <a:pt x="0" y="22788"/>
                  </a:moveTo>
                  <a:lnTo>
                    <a:pt x="0" y="22788"/>
                  </a:lnTo>
                  <a:lnTo>
                    <a:pt x="0" y="19754"/>
                  </a:lnTo>
                  <a:lnTo>
                    <a:pt x="635" y="18860"/>
                  </a:lnTo>
                  <a:lnTo>
                    <a:pt x="1693" y="18264"/>
                  </a:lnTo>
                  <a:lnTo>
                    <a:pt x="3034" y="17867"/>
                  </a:lnTo>
                  <a:lnTo>
                    <a:pt x="3927" y="16968"/>
                  </a:lnTo>
                  <a:lnTo>
                    <a:pt x="5480" y="12222"/>
                  </a:lnTo>
                  <a:lnTo>
                    <a:pt x="5646" y="8580"/>
                  </a:lnTo>
                  <a:lnTo>
                    <a:pt x="6304" y="7601"/>
                  </a:lnTo>
                  <a:lnTo>
                    <a:pt x="7376" y="6948"/>
                  </a:lnTo>
                  <a:lnTo>
                    <a:pt x="11922" y="6029"/>
                  </a:lnTo>
                  <a:lnTo>
                    <a:pt x="13664" y="5901"/>
                  </a:lnTo>
                  <a:lnTo>
                    <a:pt x="17291" y="4064"/>
                  </a:lnTo>
                  <a:lnTo>
                    <a:pt x="19147" y="2685"/>
                  </a:lnTo>
                  <a:lnTo>
                    <a:pt x="24596" y="1154"/>
                  </a:lnTo>
                  <a:lnTo>
                    <a:pt x="52666" y="0"/>
                  </a:lnTo>
                  <a:lnTo>
                    <a:pt x="80172" y="4461"/>
                  </a:lnTo>
                  <a:lnTo>
                    <a:pt x="108606" y="6122"/>
                  </a:lnTo>
                  <a:lnTo>
                    <a:pt x="133142" y="10136"/>
                  </a:lnTo>
                  <a:lnTo>
                    <a:pt x="159226" y="11116"/>
                  </a:lnTo>
                  <a:lnTo>
                    <a:pt x="179964" y="11287"/>
                  </a:lnTo>
                  <a:lnTo>
                    <a:pt x="205229" y="11337"/>
                  </a:lnTo>
                  <a:lnTo>
                    <a:pt x="226755" y="14386"/>
                  </a:lnTo>
                  <a:lnTo>
                    <a:pt x="251266" y="16277"/>
                  </a:lnTo>
                  <a:lnTo>
                    <a:pt x="275603" y="16837"/>
                  </a:lnTo>
                  <a:lnTo>
                    <a:pt x="298901" y="17003"/>
                  </a:lnTo>
                  <a:lnTo>
                    <a:pt x="324924" y="17052"/>
                  </a:lnTo>
                  <a:lnTo>
                    <a:pt x="352743" y="17067"/>
                  </a:lnTo>
                  <a:lnTo>
                    <a:pt x="381094" y="20105"/>
                  </a:lnTo>
                  <a:lnTo>
                    <a:pt x="409603" y="21993"/>
                  </a:lnTo>
                  <a:lnTo>
                    <a:pt x="430331" y="22434"/>
                  </a:lnTo>
                  <a:lnTo>
                    <a:pt x="451607" y="22631"/>
                  </a:lnTo>
                  <a:lnTo>
                    <a:pt x="471648" y="22718"/>
                  </a:lnTo>
                  <a:lnTo>
                    <a:pt x="492831" y="24450"/>
                  </a:lnTo>
                  <a:lnTo>
                    <a:pt x="514311" y="26702"/>
                  </a:lnTo>
                  <a:lnTo>
                    <a:pt x="534441" y="27702"/>
                  </a:lnTo>
                  <a:lnTo>
                    <a:pt x="555664" y="28147"/>
                  </a:lnTo>
                  <a:lnTo>
                    <a:pt x="577162" y="28980"/>
                  </a:lnTo>
                  <a:lnTo>
                    <a:pt x="597300" y="31466"/>
                  </a:lnTo>
                  <a:lnTo>
                    <a:pt x="616833" y="32995"/>
                  </a:lnTo>
                  <a:lnTo>
                    <a:pt x="636098" y="34310"/>
                  </a:lnTo>
                  <a:lnTo>
                    <a:pt x="655243" y="37010"/>
                  </a:lnTo>
                  <a:lnTo>
                    <a:pt x="676029" y="38634"/>
                  </a:lnTo>
                  <a:lnTo>
                    <a:pt x="697332" y="39356"/>
                  </a:lnTo>
                  <a:lnTo>
                    <a:pt x="717384" y="39676"/>
                  </a:lnTo>
                  <a:lnTo>
                    <a:pt x="736878" y="39819"/>
                  </a:lnTo>
                  <a:lnTo>
                    <a:pt x="756127" y="40517"/>
                  </a:lnTo>
                  <a:lnTo>
                    <a:pt x="775264" y="42944"/>
                  </a:lnTo>
                  <a:lnTo>
                    <a:pt x="794354" y="44446"/>
                  </a:lnTo>
                  <a:lnTo>
                    <a:pt x="821259" y="46985"/>
                  </a:lnTo>
                  <a:lnTo>
                    <a:pt x="847009" y="50066"/>
                  </a:lnTo>
                  <a:lnTo>
                    <a:pt x="874747" y="52672"/>
                  </a:lnTo>
                  <a:lnTo>
                    <a:pt x="901382" y="57466"/>
                  </a:lnTo>
                  <a:lnTo>
                    <a:pt x="927053" y="61214"/>
                  </a:lnTo>
                  <a:lnTo>
                    <a:pt x="954767" y="64019"/>
                  </a:lnTo>
                  <a:lnTo>
                    <a:pt x="983087" y="68871"/>
                  </a:lnTo>
                  <a:lnTo>
                    <a:pt x="1009894" y="74331"/>
                  </a:lnTo>
                  <a:lnTo>
                    <a:pt x="1035616" y="78276"/>
                  </a:lnTo>
                  <a:lnTo>
                    <a:pt x="1061652" y="81139"/>
                  </a:lnTo>
                  <a:lnTo>
                    <a:pt x="1087147" y="84315"/>
                  </a:lnTo>
                  <a:lnTo>
                    <a:pt x="1113116" y="85256"/>
                  </a:lnTo>
                  <a:lnTo>
                    <a:pt x="1136897" y="87229"/>
                  </a:lnTo>
                  <a:lnTo>
                    <a:pt x="1161723" y="91835"/>
                  </a:lnTo>
                  <a:lnTo>
                    <a:pt x="1187494" y="95528"/>
                  </a:lnTo>
                  <a:lnTo>
                    <a:pt x="1215924" y="99809"/>
                  </a:lnTo>
                  <a:lnTo>
                    <a:pt x="1243812" y="106770"/>
                  </a:lnTo>
                  <a:lnTo>
                    <a:pt x="1268323" y="112566"/>
                  </a:lnTo>
                  <a:lnTo>
                    <a:pt x="1284061" y="115429"/>
                  </a:lnTo>
                  <a:lnTo>
                    <a:pt x="1312356" y="125587"/>
                  </a:lnTo>
                  <a:lnTo>
                    <a:pt x="1324526" y="131735"/>
                  </a:lnTo>
                  <a:lnTo>
                    <a:pt x="1329088" y="135979"/>
                  </a:lnTo>
                  <a:lnTo>
                    <a:pt x="1335862" y="144873"/>
                  </a:lnTo>
                  <a:lnTo>
                    <a:pt x="1344995" y="153083"/>
                  </a:lnTo>
                  <a:lnTo>
                    <a:pt x="1358103" y="178646"/>
                  </a:lnTo>
                  <a:lnTo>
                    <a:pt x="1363297" y="190959"/>
                  </a:lnTo>
                  <a:lnTo>
                    <a:pt x="1365544" y="217419"/>
                  </a:lnTo>
                  <a:lnTo>
                    <a:pt x="1365840" y="245715"/>
                  </a:lnTo>
                  <a:lnTo>
                    <a:pt x="1365245" y="274253"/>
                  </a:lnTo>
                  <a:lnTo>
                    <a:pt x="1359667" y="298802"/>
                  </a:lnTo>
                  <a:lnTo>
                    <a:pt x="1352451" y="324889"/>
                  </a:lnTo>
                  <a:lnTo>
                    <a:pt x="1341618" y="350409"/>
                  </a:lnTo>
                  <a:lnTo>
                    <a:pt x="1331595" y="3771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9" name="SMARTInkShape-585"/>
            <p:cNvSpPr/>
            <p:nvPr>
              <p:custDataLst>
                <p:tags r:id="rId15"/>
              </p:custDataLst>
            </p:nvPr>
          </p:nvSpPr>
          <p:spPr>
            <a:xfrm>
              <a:off x="5349261" y="3263265"/>
              <a:ext cx="39985" cy="262891"/>
            </a:xfrm>
            <a:custGeom>
              <a:avLst/>
              <a:gdLst/>
              <a:ahLst/>
              <a:cxnLst/>
              <a:rect l="0" t="0" r="0" b="0"/>
              <a:pathLst>
                <a:path w="39985" h="262891">
                  <a:moveTo>
                    <a:pt x="39984" y="0"/>
                  </a:moveTo>
                  <a:lnTo>
                    <a:pt x="39984" y="0"/>
                  </a:lnTo>
                  <a:lnTo>
                    <a:pt x="39349" y="14311"/>
                  </a:lnTo>
                  <a:lnTo>
                    <a:pt x="30098" y="41755"/>
                  </a:lnTo>
                  <a:lnTo>
                    <a:pt x="25825" y="66245"/>
                  </a:lnTo>
                  <a:lnTo>
                    <a:pt x="18866" y="91614"/>
                  </a:lnTo>
                  <a:lnTo>
                    <a:pt x="13266" y="113011"/>
                  </a:lnTo>
                  <a:lnTo>
                    <a:pt x="8220" y="135438"/>
                  </a:lnTo>
                  <a:lnTo>
                    <a:pt x="6442" y="157534"/>
                  </a:lnTo>
                  <a:lnTo>
                    <a:pt x="4149" y="184082"/>
                  </a:lnTo>
                  <a:lnTo>
                    <a:pt x="802" y="210564"/>
                  </a:lnTo>
                  <a:lnTo>
                    <a:pt x="88" y="235389"/>
                  </a:lnTo>
                  <a:lnTo>
                    <a:pt x="0" y="251319"/>
                  </a:lnTo>
                  <a:lnTo>
                    <a:pt x="628" y="253271"/>
                  </a:lnTo>
                  <a:lnTo>
                    <a:pt x="1681" y="254573"/>
                  </a:lnTo>
                  <a:lnTo>
                    <a:pt x="4902" y="256661"/>
                  </a:lnTo>
                  <a:lnTo>
                    <a:pt x="5342" y="258639"/>
                  </a:lnTo>
                  <a:lnTo>
                    <a:pt x="5694" y="262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0" name="SMARTInkShape-586"/>
            <p:cNvSpPr/>
            <p:nvPr>
              <p:custDataLst>
                <p:tags r:id="rId16"/>
              </p:custDataLst>
            </p:nvPr>
          </p:nvSpPr>
          <p:spPr>
            <a:xfrm>
              <a:off x="5309235" y="3600607"/>
              <a:ext cx="1331596" cy="148434"/>
            </a:xfrm>
            <a:custGeom>
              <a:avLst/>
              <a:gdLst/>
              <a:ahLst/>
              <a:cxnLst/>
              <a:rect l="0" t="0" r="0" b="0"/>
              <a:pathLst>
                <a:path w="1331596" h="148434">
                  <a:moveTo>
                    <a:pt x="1331595" y="148433"/>
                  </a:moveTo>
                  <a:lnTo>
                    <a:pt x="1331595" y="148433"/>
                  </a:lnTo>
                  <a:lnTo>
                    <a:pt x="1304561" y="148433"/>
                  </a:lnTo>
                  <a:lnTo>
                    <a:pt x="1284133" y="146739"/>
                  </a:lnTo>
                  <a:lnTo>
                    <a:pt x="1257070" y="138685"/>
                  </a:lnTo>
                  <a:lnTo>
                    <a:pt x="1232701" y="129551"/>
                  </a:lnTo>
                  <a:lnTo>
                    <a:pt x="1211065" y="121036"/>
                  </a:lnTo>
                  <a:lnTo>
                    <a:pt x="1186874" y="114492"/>
                  </a:lnTo>
                  <a:lnTo>
                    <a:pt x="1161292" y="106838"/>
                  </a:lnTo>
                  <a:lnTo>
                    <a:pt x="1137625" y="98220"/>
                  </a:lnTo>
                  <a:lnTo>
                    <a:pt x="1112832" y="91645"/>
                  </a:lnTo>
                  <a:lnTo>
                    <a:pt x="1085378" y="85675"/>
                  </a:lnTo>
                  <a:lnTo>
                    <a:pt x="1057135" y="78191"/>
                  </a:lnTo>
                  <a:lnTo>
                    <a:pt x="1028658" y="71317"/>
                  </a:lnTo>
                  <a:lnTo>
                    <a:pt x="1000112" y="65894"/>
                  </a:lnTo>
                  <a:lnTo>
                    <a:pt x="971546" y="59630"/>
                  </a:lnTo>
                  <a:lnTo>
                    <a:pt x="951863" y="56895"/>
                  </a:lnTo>
                  <a:lnTo>
                    <a:pt x="930416" y="51446"/>
                  </a:lnTo>
                  <a:lnTo>
                    <a:pt x="908183" y="48178"/>
                  </a:lnTo>
                  <a:lnTo>
                    <a:pt x="885602" y="46090"/>
                  </a:lnTo>
                  <a:lnTo>
                    <a:pt x="862866" y="43045"/>
                  </a:lnTo>
                  <a:lnTo>
                    <a:pt x="840061" y="39576"/>
                  </a:lnTo>
                  <a:lnTo>
                    <a:pt x="817225" y="36552"/>
                  </a:lnTo>
                  <a:lnTo>
                    <a:pt x="794376" y="35208"/>
                  </a:lnTo>
                  <a:lnTo>
                    <a:pt x="771521" y="34611"/>
                  </a:lnTo>
                  <a:lnTo>
                    <a:pt x="748663" y="33710"/>
                  </a:lnTo>
                  <a:lnTo>
                    <a:pt x="725804" y="31193"/>
                  </a:lnTo>
                  <a:lnTo>
                    <a:pt x="702945" y="29651"/>
                  </a:lnTo>
                  <a:lnTo>
                    <a:pt x="680085" y="28966"/>
                  </a:lnTo>
                  <a:lnTo>
                    <a:pt x="657225" y="28661"/>
                  </a:lnTo>
                  <a:lnTo>
                    <a:pt x="634365" y="26833"/>
                  </a:lnTo>
                  <a:lnTo>
                    <a:pt x="611505" y="24538"/>
                  </a:lnTo>
                  <a:lnTo>
                    <a:pt x="588645" y="23519"/>
                  </a:lnTo>
                  <a:lnTo>
                    <a:pt x="564091" y="21372"/>
                  </a:lnTo>
                  <a:lnTo>
                    <a:pt x="538362" y="18936"/>
                  </a:lnTo>
                  <a:lnTo>
                    <a:pt x="512110" y="17854"/>
                  </a:lnTo>
                  <a:lnTo>
                    <a:pt x="487320" y="17373"/>
                  </a:lnTo>
                  <a:lnTo>
                    <a:pt x="463602" y="16524"/>
                  </a:lnTo>
                  <a:lnTo>
                    <a:pt x="440360" y="14030"/>
                  </a:lnTo>
                  <a:lnTo>
                    <a:pt x="417331" y="12498"/>
                  </a:lnTo>
                  <a:lnTo>
                    <a:pt x="394395" y="11817"/>
                  </a:lnTo>
                  <a:lnTo>
                    <a:pt x="371502" y="11515"/>
                  </a:lnTo>
                  <a:lnTo>
                    <a:pt x="348627" y="9687"/>
                  </a:lnTo>
                  <a:lnTo>
                    <a:pt x="325760" y="7393"/>
                  </a:lnTo>
                  <a:lnTo>
                    <a:pt x="302898" y="6374"/>
                  </a:lnTo>
                  <a:lnTo>
                    <a:pt x="281729" y="5920"/>
                  </a:lnTo>
                  <a:lnTo>
                    <a:pt x="261738" y="5719"/>
                  </a:lnTo>
                  <a:lnTo>
                    <a:pt x="242269" y="5629"/>
                  </a:lnTo>
                  <a:lnTo>
                    <a:pt x="223034" y="5590"/>
                  </a:lnTo>
                  <a:lnTo>
                    <a:pt x="203901" y="4937"/>
                  </a:lnTo>
                  <a:lnTo>
                    <a:pt x="175915" y="1634"/>
                  </a:lnTo>
                  <a:lnTo>
                    <a:pt x="151253" y="374"/>
                  </a:lnTo>
                  <a:lnTo>
                    <a:pt x="127859" y="0"/>
                  </a:lnTo>
                  <a:lnTo>
                    <a:pt x="105476" y="524"/>
                  </a:lnTo>
                  <a:lnTo>
                    <a:pt x="78831" y="4375"/>
                  </a:lnTo>
                  <a:lnTo>
                    <a:pt x="52332" y="5324"/>
                  </a:lnTo>
                  <a:lnTo>
                    <a:pt x="33314" y="6146"/>
                  </a:lnTo>
                  <a:lnTo>
                    <a:pt x="7867" y="11750"/>
                  </a:lnTo>
                  <a:lnTo>
                    <a:pt x="9" y="16981"/>
                  </a:lnTo>
                  <a:lnTo>
                    <a:pt x="0" y="11508"/>
                  </a:lnTo>
                  <a:lnTo>
                    <a:pt x="5715" y="55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1" name="SMARTInkShape-587"/>
            <p:cNvSpPr/>
            <p:nvPr>
              <p:custDataLst>
                <p:tags r:id="rId17"/>
              </p:custDataLst>
            </p:nvPr>
          </p:nvSpPr>
          <p:spPr>
            <a:xfrm>
              <a:off x="6675295" y="3515519"/>
              <a:ext cx="51261" cy="102077"/>
            </a:xfrm>
            <a:custGeom>
              <a:avLst/>
              <a:gdLst/>
              <a:ahLst/>
              <a:cxnLst/>
              <a:rect l="0" t="0" r="0" b="0"/>
              <a:pathLst>
                <a:path w="51261" h="102077">
                  <a:moveTo>
                    <a:pt x="16969" y="4921"/>
                  </a:moveTo>
                  <a:lnTo>
                    <a:pt x="16969" y="4921"/>
                  </a:lnTo>
                  <a:lnTo>
                    <a:pt x="13935" y="4921"/>
                  </a:lnTo>
                  <a:lnTo>
                    <a:pt x="10753" y="3227"/>
                  </a:lnTo>
                  <a:lnTo>
                    <a:pt x="6570" y="0"/>
                  </a:lnTo>
                  <a:lnTo>
                    <a:pt x="5592" y="370"/>
                  </a:lnTo>
                  <a:lnTo>
                    <a:pt x="2811" y="2475"/>
                  </a:lnTo>
                  <a:lnTo>
                    <a:pt x="1152" y="5527"/>
                  </a:lnTo>
                  <a:lnTo>
                    <a:pt x="0" y="15161"/>
                  </a:lnTo>
                  <a:lnTo>
                    <a:pt x="511" y="24747"/>
                  </a:lnTo>
                  <a:lnTo>
                    <a:pt x="7786" y="43123"/>
                  </a:lnTo>
                  <a:lnTo>
                    <a:pt x="26859" y="68924"/>
                  </a:lnTo>
                  <a:lnTo>
                    <a:pt x="47919" y="95975"/>
                  </a:lnTo>
                  <a:lnTo>
                    <a:pt x="51260" y="102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2" name="SMARTInkShape-588"/>
            <p:cNvSpPr/>
            <p:nvPr>
              <p:custDataLst>
                <p:tags r:id="rId18"/>
              </p:custDataLst>
            </p:nvPr>
          </p:nvSpPr>
          <p:spPr>
            <a:xfrm>
              <a:off x="6619107" y="3606279"/>
              <a:ext cx="84589" cy="84475"/>
            </a:xfrm>
            <a:custGeom>
              <a:avLst/>
              <a:gdLst/>
              <a:ahLst/>
              <a:cxnLst/>
              <a:rect l="0" t="0" r="0" b="0"/>
              <a:pathLst>
                <a:path w="84589" h="84475">
                  <a:moveTo>
                    <a:pt x="61728" y="22746"/>
                  </a:moveTo>
                  <a:lnTo>
                    <a:pt x="61728" y="22746"/>
                  </a:lnTo>
                  <a:lnTo>
                    <a:pt x="61728" y="14232"/>
                  </a:lnTo>
                  <a:lnTo>
                    <a:pt x="62363" y="13260"/>
                  </a:lnTo>
                  <a:lnTo>
                    <a:pt x="63422" y="12612"/>
                  </a:lnTo>
                  <a:lnTo>
                    <a:pt x="64762" y="12180"/>
                  </a:lnTo>
                  <a:lnTo>
                    <a:pt x="65021" y="11257"/>
                  </a:lnTo>
                  <a:lnTo>
                    <a:pt x="62287" y="6471"/>
                  </a:lnTo>
                  <a:lnTo>
                    <a:pt x="58860" y="2825"/>
                  </a:lnTo>
                  <a:lnTo>
                    <a:pt x="55585" y="1192"/>
                  </a:lnTo>
                  <a:lnTo>
                    <a:pt x="42852" y="0"/>
                  </a:lnTo>
                  <a:lnTo>
                    <a:pt x="36194" y="572"/>
                  </a:lnTo>
                  <a:lnTo>
                    <a:pt x="25940" y="4464"/>
                  </a:lnTo>
                  <a:lnTo>
                    <a:pt x="8478" y="18966"/>
                  </a:lnTo>
                  <a:lnTo>
                    <a:pt x="1421" y="30489"/>
                  </a:lnTo>
                  <a:lnTo>
                    <a:pt x="0" y="35289"/>
                  </a:lnTo>
                  <a:lnTo>
                    <a:pt x="1061" y="41232"/>
                  </a:lnTo>
                  <a:lnTo>
                    <a:pt x="4285" y="48107"/>
                  </a:lnTo>
                  <a:lnTo>
                    <a:pt x="23430" y="70060"/>
                  </a:lnTo>
                  <a:lnTo>
                    <a:pt x="42995" y="81773"/>
                  </a:lnTo>
                  <a:lnTo>
                    <a:pt x="54202" y="84474"/>
                  </a:lnTo>
                  <a:lnTo>
                    <a:pt x="61770" y="83412"/>
                  </a:lnTo>
                  <a:lnTo>
                    <a:pt x="84588" y="741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3" name="SMARTInkShape-589"/>
            <p:cNvSpPr/>
            <p:nvPr>
              <p:custDataLst>
                <p:tags r:id="rId19"/>
              </p:custDataLst>
            </p:nvPr>
          </p:nvSpPr>
          <p:spPr>
            <a:xfrm>
              <a:off x="6572279" y="3491865"/>
              <a:ext cx="79982" cy="142876"/>
            </a:xfrm>
            <a:custGeom>
              <a:avLst/>
              <a:gdLst/>
              <a:ahLst/>
              <a:cxnLst/>
              <a:rect l="0" t="0" r="0" b="0"/>
              <a:pathLst>
                <a:path w="79982" h="142876">
                  <a:moveTo>
                    <a:pt x="45691" y="0"/>
                  </a:moveTo>
                  <a:lnTo>
                    <a:pt x="45691" y="0"/>
                  </a:lnTo>
                  <a:lnTo>
                    <a:pt x="45691" y="3034"/>
                  </a:lnTo>
                  <a:lnTo>
                    <a:pt x="45056" y="3927"/>
                  </a:lnTo>
                  <a:lnTo>
                    <a:pt x="43998" y="4523"/>
                  </a:lnTo>
                  <a:lnTo>
                    <a:pt x="42657" y="4920"/>
                  </a:lnTo>
                  <a:lnTo>
                    <a:pt x="37737" y="8514"/>
                  </a:lnTo>
                  <a:lnTo>
                    <a:pt x="19015" y="36806"/>
                  </a:lnTo>
                  <a:lnTo>
                    <a:pt x="5685" y="62901"/>
                  </a:lnTo>
                  <a:lnTo>
                    <a:pt x="1664" y="72612"/>
                  </a:lnTo>
                  <a:lnTo>
                    <a:pt x="0" y="98795"/>
                  </a:lnTo>
                  <a:lnTo>
                    <a:pt x="1677" y="102752"/>
                  </a:lnTo>
                  <a:lnTo>
                    <a:pt x="3014" y="104696"/>
                  </a:lnTo>
                  <a:lnTo>
                    <a:pt x="6192" y="106856"/>
                  </a:lnTo>
                  <a:lnTo>
                    <a:pt x="9721" y="108452"/>
                  </a:lnTo>
                  <a:lnTo>
                    <a:pt x="15277" y="112285"/>
                  </a:lnTo>
                  <a:lnTo>
                    <a:pt x="19050" y="113404"/>
                  </a:lnTo>
                  <a:lnTo>
                    <a:pt x="20945" y="113068"/>
                  </a:lnTo>
                  <a:lnTo>
                    <a:pt x="28549" y="109659"/>
                  </a:lnTo>
                  <a:lnTo>
                    <a:pt x="30454" y="109300"/>
                  </a:lnTo>
                  <a:lnTo>
                    <a:pt x="43151" y="102806"/>
                  </a:lnTo>
                  <a:lnTo>
                    <a:pt x="43998" y="101558"/>
                  </a:lnTo>
                  <a:lnTo>
                    <a:pt x="44562" y="100090"/>
                  </a:lnTo>
                  <a:lnTo>
                    <a:pt x="45574" y="99112"/>
                  </a:lnTo>
                  <a:lnTo>
                    <a:pt x="50513" y="97413"/>
                  </a:lnTo>
                  <a:lnTo>
                    <a:pt x="46407" y="97178"/>
                  </a:lnTo>
                  <a:lnTo>
                    <a:pt x="41269" y="101087"/>
                  </a:lnTo>
                  <a:lnTo>
                    <a:pt x="37800" y="102078"/>
                  </a:lnTo>
                  <a:lnTo>
                    <a:pt x="36620" y="102977"/>
                  </a:lnTo>
                  <a:lnTo>
                    <a:pt x="29875" y="114418"/>
                  </a:lnTo>
                  <a:lnTo>
                    <a:pt x="28624" y="127642"/>
                  </a:lnTo>
                  <a:lnTo>
                    <a:pt x="30274" y="131448"/>
                  </a:lnTo>
                  <a:lnTo>
                    <a:pt x="36507" y="139065"/>
                  </a:lnTo>
                  <a:lnTo>
                    <a:pt x="40127" y="141182"/>
                  </a:lnTo>
                  <a:lnTo>
                    <a:pt x="47429" y="142373"/>
                  </a:lnTo>
                  <a:lnTo>
                    <a:pt x="75980" y="142869"/>
                  </a:lnTo>
                  <a:lnTo>
                    <a:pt x="79981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4" name="SMARTInkShape-590"/>
            <p:cNvSpPr/>
            <p:nvPr>
              <p:custDataLst>
                <p:tags r:id="rId20"/>
              </p:custDataLst>
            </p:nvPr>
          </p:nvSpPr>
          <p:spPr>
            <a:xfrm>
              <a:off x="6441949" y="3440430"/>
              <a:ext cx="118872" cy="199153"/>
            </a:xfrm>
            <a:custGeom>
              <a:avLst/>
              <a:gdLst/>
              <a:ahLst/>
              <a:cxnLst/>
              <a:rect l="0" t="0" r="0" b="0"/>
              <a:pathLst>
                <a:path w="118872" h="199153">
                  <a:moveTo>
                    <a:pt x="50291" y="0"/>
                  </a:moveTo>
                  <a:lnTo>
                    <a:pt x="50291" y="0"/>
                  </a:lnTo>
                  <a:lnTo>
                    <a:pt x="58804" y="0"/>
                  </a:lnTo>
                  <a:lnTo>
                    <a:pt x="62118" y="1693"/>
                  </a:lnTo>
                  <a:lnTo>
                    <a:pt x="86488" y="24774"/>
                  </a:lnTo>
                  <a:lnTo>
                    <a:pt x="88604" y="30272"/>
                  </a:lnTo>
                  <a:lnTo>
                    <a:pt x="90196" y="47390"/>
                  </a:lnTo>
                  <a:lnTo>
                    <a:pt x="87232" y="56304"/>
                  </a:lnTo>
                  <a:lnTo>
                    <a:pt x="74353" y="76157"/>
                  </a:lnTo>
                  <a:lnTo>
                    <a:pt x="46379" y="96303"/>
                  </a:lnTo>
                  <a:lnTo>
                    <a:pt x="24588" y="109915"/>
                  </a:lnTo>
                  <a:lnTo>
                    <a:pt x="4646" y="138386"/>
                  </a:lnTo>
                  <a:lnTo>
                    <a:pt x="1429" y="145325"/>
                  </a:lnTo>
                  <a:lnTo>
                    <a:pt x="0" y="152642"/>
                  </a:lnTo>
                  <a:lnTo>
                    <a:pt x="1059" y="160128"/>
                  </a:lnTo>
                  <a:lnTo>
                    <a:pt x="5223" y="169788"/>
                  </a:lnTo>
                  <a:lnTo>
                    <a:pt x="14817" y="184684"/>
                  </a:lnTo>
                  <a:lnTo>
                    <a:pt x="31587" y="195951"/>
                  </a:lnTo>
                  <a:lnTo>
                    <a:pt x="42773" y="198818"/>
                  </a:lnTo>
                  <a:lnTo>
                    <a:pt x="62494" y="199152"/>
                  </a:lnTo>
                  <a:lnTo>
                    <a:pt x="87364" y="195073"/>
                  </a:lnTo>
                  <a:lnTo>
                    <a:pt x="95554" y="191262"/>
                  </a:lnTo>
                  <a:lnTo>
                    <a:pt x="118871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5" name="SMARTInkShape-591"/>
            <p:cNvSpPr/>
            <p:nvPr>
              <p:custDataLst>
                <p:tags r:id="rId21"/>
              </p:custDataLst>
            </p:nvPr>
          </p:nvSpPr>
          <p:spPr>
            <a:xfrm>
              <a:off x="6355080" y="3423285"/>
              <a:ext cx="131446" cy="176828"/>
            </a:xfrm>
            <a:custGeom>
              <a:avLst/>
              <a:gdLst/>
              <a:ahLst/>
              <a:cxnLst/>
              <a:rect l="0" t="0" r="0" b="0"/>
              <a:pathLst>
                <a:path w="131446" h="176828">
                  <a:moveTo>
                    <a:pt x="131445" y="0"/>
                  </a:moveTo>
                  <a:lnTo>
                    <a:pt x="131445" y="0"/>
                  </a:lnTo>
                  <a:lnTo>
                    <a:pt x="126524" y="0"/>
                  </a:lnTo>
                  <a:lnTo>
                    <a:pt x="99682" y="10121"/>
                  </a:lnTo>
                  <a:lnTo>
                    <a:pt x="85414" y="16051"/>
                  </a:lnTo>
                  <a:lnTo>
                    <a:pt x="57172" y="36433"/>
                  </a:lnTo>
                  <a:lnTo>
                    <a:pt x="32554" y="63003"/>
                  </a:lnTo>
                  <a:lnTo>
                    <a:pt x="13358" y="86621"/>
                  </a:lnTo>
                  <a:lnTo>
                    <a:pt x="3297" y="108127"/>
                  </a:lnTo>
                  <a:lnTo>
                    <a:pt x="434" y="132262"/>
                  </a:lnTo>
                  <a:lnTo>
                    <a:pt x="3163" y="145798"/>
                  </a:lnTo>
                  <a:lnTo>
                    <a:pt x="7993" y="154818"/>
                  </a:lnTo>
                  <a:lnTo>
                    <a:pt x="19083" y="167518"/>
                  </a:lnTo>
                  <a:lnTo>
                    <a:pt x="27808" y="173319"/>
                  </a:lnTo>
                  <a:lnTo>
                    <a:pt x="35403" y="176025"/>
                  </a:lnTo>
                  <a:lnTo>
                    <a:pt x="44709" y="176827"/>
                  </a:lnTo>
                  <a:lnTo>
                    <a:pt x="55510" y="174031"/>
                  </a:lnTo>
                  <a:lnTo>
                    <a:pt x="65975" y="167397"/>
                  </a:lnTo>
                  <a:lnTo>
                    <a:pt x="76108" y="158083"/>
                  </a:lnTo>
                  <a:lnTo>
                    <a:pt x="78275" y="152598"/>
                  </a:lnTo>
                  <a:lnTo>
                    <a:pt x="79908" y="135490"/>
                  </a:lnTo>
                  <a:lnTo>
                    <a:pt x="78271" y="131549"/>
                  </a:lnTo>
                  <a:lnTo>
                    <a:pt x="76945" y="129609"/>
                  </a:lnTo>
                  <a:lnTo>
                    <a:pt x="69013" y="123846"/>
                  </a:lnTo>
                  <a:lnTo>
                    <a:pt x="58618" y="121150"/>
                  </a:lnTo>
                  <a:lnTo>
                    <a:pt x="32359" y="120081"/>
                  </a:lnTo>
                  <a:lnTo>
                    <a:pt x="10158" y="120656"/>
                  </a:lnTo>
                  <a:lnTo>
                    <a:pt x="434" y="125495"/>
                  </a:lnTo>
                  <a:lnTo>
                    <a:pt x="0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6" name="SMARTInkShape-592"/>
            <p:cNvSpPr/>
            <p:nvPr>
              <p:custDataLst>
                <p:tags r:id="rId22"/>
              </p:custDataLst>
            </p:nvPr>
          </p:nvSpPr>
          <p:spPr>
            <a:xfrm>
              <a:off x="6304462" y="3503295"/>
              <a:ext cx="50619" cy="131446"/>
            </a:xfrm>
            <a:custGeom>
              <a:avLst/>
              <a:gdLst/>
              <a:ahLst/>
              <a:cxnLst/>
              <a:rect l="0" t="0" r="0" b="0"/>
              <a:pathLst>
                <a:path w="50619" h="131446">
                  <a:moveTo>
                    <a:pt x="50618" y="0"/>
                  </a:moveTo>
                  <a:lnTo>
                    <a:pt x="50618" y="0"/>
                  </a:lnTo>
                  <a:lnTo>
                    <a:pt x="47584" y="3034"/>
                  </a:lnTo>
                  <a:lnTo>
                    <a:pt x="46094" y="7910"/>
                  </a:lnTo>
                  <a:lnTo>
                    <a:pt x="44798" y="13676"/>
                  </a:lnTo>
                  <a:lnTo>
                    <a:pt x="35049" y="33007"/>
                  </a:lnTo>
                  <a:lnTo>
                    <a:pt x="27714" y="59228"/>
                  </a:lnTo>
                  <a:lnTo>
                    <a:pt x="23370" y="69901"/>
                  </a:lnTo>
                  <a:lnTo>
                    <a:pt x="18697" y="78002"/>
                  </a:lnTo>
                  <a:lnTo>
                    <a:pt x="10569" y="105974"/>
                  </a:lnTo>
                  <a:lnTo>
                    <a:pt x="6206" y="114161"/>
                  </a:lnTo>
                  <a:lnTo>
                    <a:pt x="4435" y="123806"/>
                  </a:lnTo>
                  <a:lnTo>
                    <a:pt x="0" y="130314"/>
                  </a:lnTo>
                  <a:lnTo>
                    <a:pt x="363" y="130691"/>
                  </a:lnTo>
                  <a:lnTo>
                    <a:pt x="4898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7" name="SMARTInkShape-593"/>
            <p:cNvSpPr/>
            <p:nvPr>
              <p:custDataLst>
                <p:tags r:id="rId23"/>
              </p:custDataLst>
            </p:nvPr>
          </p:nvSpPr>
          <p:spPr>
            <a:xfrm>
              <a:off x="6297930" y="3400425"/>
              <a:ext cx="91441" cy="22861"/>
            </a:xfrm>
            <a:custGeom>
              <a:avLst/>
              <a:gdLst/>
              <a:ahLst/>
              <a:cxnLst/>
              <a:rect l="0" t="0" r="0" b="0"/>
              <a:pathLst>
                <a:path w="91441" h="22861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8514" y="3034"/>
                  </a:lnTo>
                  <a:lnTo>
                    <a:pt x="13520" y="4523"/>
                  </a:lnTo>
                  <a:lnTo>
                    <a:pt x="23479" y="7055"/>
                  </a:lnTo>
                  <a:lnTo>
                    <a:pt x="45775" y="15569"/>
                  </a:lnTo>
                  <a:lnTo>
                    <a:pt x="72394" y="20086"/>
                  </a:lnTo>
                  <a:lnTo>
                    <a:pt x="79775" y="22312"/>
                  </a:lnTo>
                  <a:lnTo>
                    <a:pt x="9144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8" name="SMARTInkShape-594"/>
            <p:cNvSpPr/>
            <p:nvPr>
              <p:custDataLst>
                <p:tags r:id="rId24"/>
              </p:custDataLst>
            </p:nvPr>
          </p:nvSpPr>
          <p:spPr>
            <a:xfrm>
              <a:off x="6263640" y="3446145"/>
              <a:ext cx="91363" cy="85698"/>
            </a:xfrm>
            <a:custGeom>
              <a:avLst/>
              <a:gdLst/>
              <a:ahLst/>
              <a:cxnLst/>
              <a:rect l="0" t="0" r="0" b="0"/>
              <a:pathLst>
                <a:path w="91363" h="85698">
                  <a:moveTo>
                    <a:pt x="80010" y="0"/>
                  </a:moveTo>
                  <a:lnTo>
                    <a:pt x="80010" y="0"/>
                  </a:lnTo>
                  <a:lnTo>
                    <a:pt x="76976" y="0"/>
                  </a:lnTo>
                  <a:lnTo>
                    <a:pt x="76082" y="635"/>
                  </a:lnTo>
                  <a:lnTo>
                    <a:pt x="75486" y="1693"/>
                  </a:lnTo>
                  <a:lnTo>
                    <a:pt x="75089" y="3034"/>
                  </a:lnTo>
                  <a:lnTo>
                    <a:pt x="69877" y="11578"/>
                  </a:lnTo>
                  <a:lnTo>
                    <a:pt x="69444" y="13434"/>
                  </a:lnTo>
                  <a:lnTo>
                    <a:pt x="65802" y="19079"/>
                  </a:lnTo>
                  <a:lnTo>
                    <a:pt x="59517" y="26676"/>
                  </a:lnTo>
                  <a:lnTo>
                    <a:pt x="57158" y="34260"/>
                  </a:lnTo>
                  <a:lnTo>
                    <a:pt x="73195" y="34290"/>
                  </a:lnTo>
                  <a:lnTo>
                    <a:pt x="78640" y="30362"/>
                  </a:lnTo>
                  <a:lnTo>
                    <a:pt x="84667" y="28810"/>
                  </a:lnTo>
                  <a:lnTo>
                    <a:pt x="88445" y="28644"/>
                  </a:lnTo>
                  <a:lnTo>
                    <a:pt x="89443" y="29256"/>
                  </a:lnTo>
                  <a:lnTo>
                    <a:pt x="90109" y="30299"/>
                  </a:lnTo>
                  <a:lnTo>
                    <a:pt x="91178" y="33502"/>
                  </a:lnTo>
                  <a:lnTo>
                    <a:pt x="91362" y="37090"/>
                  </a:lnTo>
                  <a:lnTo>
                    <a:pt x="89713" y="40403"/>
                  </a:lnTo>
                  <a:lnTo>
                    <a:pt x="82323" y="49582"/>
                  </a:lnTo>
                  <a:lnTo>
                    <a:pt x="78774" y="57160"/>
                  </a:lnTo>
                  <a:lnTo>
                    <a:pt x="72145" y="64772"/>
                  </a:lnTo>
                  <a:lnTo>
                    <a:pt x="63568" y="70485"/>
                  </a:lnTo>
                  <a:lnTo>
                    <a:pt x="49759" y="76995"/>
                  </a:lnTo>
                  <a:lnTo>
                    <a:pt x="41955" y="83342"/>
                  </a:lnTo>
                  <a:lnTo>
                    <a:pt x="36209" y="85019"/>
                  </a:lnTo>
                  <a:lnTo>
                    <a:pt x="17922" y="85697"/>
                  </a:lnTo>
                  <a:lnTo>
                    <a:pt x="12622" y="84019"/>
                  </a:lnTo>
                  <a:lnTo>
                    <a:pt x="10320" y="82683"/>
                  </a:lnTo>
                  <a:lnTo>
                    <a:pt x="8785" y="81157"/>
                  </a:lnTo>
                  <a:lnTo>
                    <a:pt x="914" y="64759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9" name="SMARTInkShape-595"/>
            <p:cNvSpPr/>
            <p:nvPr>
              <p:custDataLst>
                <p:tags r:id="rId25"/>
              </p:custDataLst>
            </p:nvPr>
          </p:nvSpPr>
          <p:spPr>
            <a:xfrm>
              <a:off x="6160770" y="3503295"/>
              <a:ext cx="102871" cy="5669"/>
            </a:xfrm>
            <a:custGeom>
              <a:avLst/>
              <a:gdLst/>
              <a:ahLst/>
              <a:cxnLst/>
              <a:rect l="0" t="0" r="0" b="0"/>
              <a:pathLst>
                <a:path w="102871" h="5669">
                  <a:moveTo>
                    <a:pt x="0" y="0"/>
                  </a:moveTo>
                  <a:lnTo>
                    <a:pt x="0" y="0"/>
                  </a:lnTo>
                  <a:lnTo>
                    <a:pt x="7955" y="0"/>
                  </a:lnTo>
                  <a:lnTo>
                    <a:pt x="11579" y="1693"/>
                  </a:lnTo>
                  <a:lnTo>
                    <a:pt x="13434" y="3034"/>
                  </a:lnTo>
                  <a:lnTo>
                    <a:pt x="29465" y="5185"/>
                  </a:lnTo>
                  <a:lnTo>
                    <a:pt x="57178" y="5668"/>
                  </a:lnTo>
                  <a:lnTo>
                    <a:pt x="69930" y="5066"/>
                  </a:lnTo>
                  <a:lnTo>
                    <a:pt x="89769" y="352"/>
                  </a:lnTo>
                  <a:lnTo>
                    <a:pt x="1028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0" name="SMARTInkShape-596"/>
            <p:cNvSpPr/>
            <p:nvPr>
              <p:custDataLst>
                <p:tags r:id="rId26"/>
              </p:custDataLst>
            </p:nvPr>
          </p:nvSpPr>
          <p:spPr>
            <a:xfrm>
              <a:off x="6160800" y="3378359"/>
              <a:ext cx="108478" cy="204915"/>
            </a:xfrm>
            <a:custGeom>
              <a:avLst/>
              <a:gdLst/>
              <a:ahLst/>
              <a:cxnLst/>
              <a:rect l="0" t="0" r="0" b="0"/>
              <a:pathLst>
                <a:path w="108478" h="204915">
                  <a:moveTo>
                    <a:pt x="51405" y="4921"/>
                  </a:moveTo>
                  <a:lnTo>
                    <a:pt x="51405" y="4921"/>
                  </a:lnTo>
                  <a:lnTo>
                    <a:pt x="56326" y="4921"/>
                  </a:lnTo>
                  <a:lnTo>
                    <a:pt x="56589" y="4286"/>
                  </a:lnTo>
                  <a:lnTo>
                    <a:pt x="57050" y="0"/>
                  </a:lnTo>
                  <a:lnTo>
                    <a:pt x="57118" y="4706"/>
                  </a:lnTo>
                  <a:lnTo>
                    <a:pt x="43686" y="21383"/>
                  </a:lnTo>
                  <a:lnTo>
                    <a:pt x="36781" y="35642"/>
                  </a:lnTo>
                  <a:lnTo>
                    <a:pt x="34407" y="62085"/>
                  </a:lnTo>
                  <a:lnTo>
                    <a:pt x="34289" y="74280"/>
                  </a:lnTo>
                  <a:lnTo>
                    <a:pt x="35967" y="78715"/>
                  </a:lnTo>
                  <a:lnTo>
                    <a:pt x="37302" y="80787"/>
                  </a:lnTo>
                  <a:lnTo>
                    <a:pt x="38829" y="82169"/>
                  </a:lnTo>
                  <a:lnTo>
                    <a:pt x="42217" y="83703"/>
                  </a:lnTo>
                  <a:lnTo>
                    <a:pt x="64742" y="84921"/>
                  </a:lnTo>
                  <a:lnTo>
                    <a:pt x="68551" y="83233"/>
                  </a:lnTo>
                  <a:lnTo>
                    <a:pt x="82003" y="75817"/>
                  </a:lnTo>
                  <a:lnTo>
                    <a:pt x="86806" y="74531"/>
                  </a:lnTo>
                  <a:lnTo>
                    <a:pt x="91057" y="70572"/>
                  </a:lnTo>
                  <a:lnTo>
                    <a:pt x="108477" y="50720"/>
                  </a:lnTo>
                  <a:lnTo>
                    <a:pt x="105498" y="50665"/>
                  </a:lnTo>
                  <a:lnTo>
                    <a:pt x="102328" y="52345"/>
                  </a:lnTo>
                  <a:lnTo>
                    <a:pt x="75826" y="77675"/>
                  </a:lnTo>
                  <a:lnTo>
                    <a:pt x="53280" y="105123"/>
                  </a:lnTo>
                  <a:lnTo>
                    <a:pt x="33481" y="133600"/>
                  </a:lnTo>
                  <a:lnTo>
                    <a:pt x="16103" y="162166"/>
                  </a:lnTo>
                  <a:lnTo>
                    <a:pt x="2562" y="189020"/>
                  </a:lnTo>
                  <a:lnTo>
                    <a:pt x="0" y="204582"/>
                  </a:lnTo>
                  <a:lnTo>
                    <a:pt x="4893" y="204914"/>
                  </a:lnTo>
                  <a:lnTo>
                    <a:pt x="5157" y="204289"/>
                  </a:lnTo>
                  <a:lnTo>
                    <a:pt x="5685" y="1992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1" name="SMARTInkShape-597"/>
            <p:cNvSpPr/>
            <p:nvPr>
              <p:custDataLst>
                <p:tags r:id="rId27"/>
              </p:custDataLst>
            </p:nvPr>
          </p:nvSpPr>
          <p:spPr>
            <a:xfrm>
              <a:off x="6038105" y="3349092"/>
              <a:ext cx="111204" cy="175926"/>
            </a:xfrm>
            <a:custGeom>
              <a:avLst/>
              <a:gdLst/>
              <a:ahLst/>
              <a:cxnLst/>
              <a:rect l="0" t="0" r="0" b="0"/>
              <a:pathLst>
                <a:path w="111204" h="175926">
                  <a:moveTo>
                    <a:pt x="48370" y="17043"/>
                  </a:moveTo>
                  <a:lnTo>
                    <a:pt x="48370" y="17043"/>
                  </a:lnTo>
                  <a:lnTo>
                    <a:pt x="45336" y="20077"/>
                  </a:lnTo>
                  <a:lnTo>
                    <a:pt x="43846" y="23260"/>
                  </a:lnTo>
                  <a:lnTo>
                    <a:pt x="38249" y="36911"/>
                  </a:lnTo>
                  <a:lnTo>
                    <a:pt x="25475" y="64504"/>
                  </a:lnTo>
                  <a:lnTo>
                    <a:pt x="21050" y="74332"/>
                  </a:lnTo>
                  <a:lnTo>
                    <a:pt x="7252" y="94915"/>
                  </a:lnTo>
                  <a:lnTo>
                    <a:pt x="20" y="122908"/>
                  </a:lnTo>
                  <a:lnTo>
                    <a:pt x="0" y="130981"/>
                  </a:lnTo>
                  <a:lnTo>
                    <a:pt x="4111" y="152478"/>
                  </a:lnTo>
                  <a:lnTo>
                    <a:pt x="12368" y="163501"/>
                  </a:lnTo>
                  <a:lnTo>
                    <a:pt x="18582" y="169375"/>
                  </a:lnTo>
                  <a:lnTo>
                    <a:pt x="27549" y="174503"/>
                  </a:lnTo>
                  <a:lnTo>
                    <a:pt x="32343" y="175925"/>
                  </a:lnTo>
                  <a:lnTo>
                    <a:pt x="38284" y="174864"/>
                  </a:lnTo>
                  <a:lnTo>
                    <a:pt x="63688" y="163599"/>
                  </a:lnTo>
                  <a:lnTo>
                    <a:pt x="75063" y="154941"/>
                  </a:lnTo>
                  <a:lnTo>
                    <a:pt x="95891" y="128734"/>
                  </a:lnTo>
                  <a:lnTo>
                    <a:pt x="108519" y="100752"/>
                  </a:lnTo>
                  <a:lnTo>
                    <a:pt x="110996" y="72229"/>
                  </a:lnTo>
                  <a:lnTo>
                    <a:pt x="111203" y="48393"/>
                  </a:lnTo>
                  <a:lnTo>
                    <a:pt x="107835" y="40289"/>
                  </a:lnTo>
                  <a:lnTo>
                    <a:pt x="88435" y="11840"/>
                  </a:lnTo>
                  <a:lnTo>
                    <a:pt x="80767" y="3809"/>
                  </a:lnTo>
                  <a:lnTo>
                    <a:pt x="75258" y="1636"/>
                  </a:lnTo>
                  <a:lnTo>
                    <a:pt x="55096" y="0"/>
                  </a:lnTo>
                  <a:lnTo>
                    <a:pt x="49666" y="1636"/>
                  </a:lnTo>
                  <a:lnTo>
                    <a:pt x="31161" y="14214"/>
                  </a:lnTo>
                  <a:lnTo>
                    <a:pt x="18383" y="32412"/>
                  </a:lnTo>
                  <a:lnTo>
                    <a:pt x="5219" y="58960"/>
                  </a:lnTo>
                  <a:lnTo>
                    <a:pt x="3792" y="66576"/>
                  </a:lnTo>
                  <a:lnTo>
                    <a:pt x="4851" y="74194"/>
                  </a:lnTo>
                  <a:lnTo>
                    <a:pt x="9017" y="83930"/>
                  </a:lnTo>
                  <a:lnTo>
                    <a:pt x="25510" y="1027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2" name="SMARTInkShape-598"/>
            <p:cNvSpPr/>
            <p:nvPr>
              <p:custDataLst>
                <p:tags r:id="rId28"/>
              </p:custDataLst>
            </p:nvPr>
          </p:nvSpPr>
          <p:spPr>
            <a:xfrm>
              <a:off x="5863590" y="3366135"/>
              <a:ext cx="160021" cy="154274"/>
            </a:xfrm>
            <a:custGeom>
              <a:avLst/>
              <a:gdLst/>
              <a:ahLst/>
              <a:cxnLst/>
              <a:rect l="0" t="0" r="0" b="0"/>
              <a:pathLst>
                <a:path w="160021" h="154274">
                  <a:moveTo>
                    <a:pt x="160020" y="0"/>
                  </a:moveTo>
                  <a:lnTo>
                    <a:pt x="160020" y="0"/>
                  </a:lnTo>
                  <a:lnTo>
                    <a:pt x="155099" y="0"/>
                  </a:lnTo>
                  <a:lnTo>
                    <a:pt x="151507" y="3034"/>
                  </a:lnTo>
                  <a:lnTo>
                    <a:pt x="146500" y="4523"/>
                  </a:lnTo>
                  <a:lnTo>
                    <a:pt x="140676" y="5820"/>
                  </a:lnTo>
                  <a:lnTo>
                    <a:pt x="133192" y="9486"/>
                  </a:lnTo>
                  <a:lnTo>
                    <a:pt x="108464" y="17533"/>
                  </a:lnTo>
                  <a:lnTo>
                    <a:pt x="97119" y="24668"/>
                  </a:lnTo>
                  <a:lnTo>
                    <a:pt x="72598" y="41355"/>
                  </a:lnTo>
                  <a:lnTo>
                    <a:pt x="50694" y="55305"/>
                  </a:lnTo>
                  <a:lnTo>
                    <a:pt x="40611" y="68968"/>
                  </a:lnTo>
                  <a:lnTo>
                    <a:pt x="23672" y="95273"/>
                  </a:lnTo>
                  <a:lnTo>
                    <a:pt x="20045" y="102880"/>
                  </a:lnTo>
                  <a:lnTo>
                    <a:pt x="17315" y="126507"/>
                  </a:lnTo>
                  <a:lnTo>
                    <a:pt x="17194" y="136050"/>
                  </a:lnTo>
                  <a:lnTo>
                    <a:pt x="18861" y="141535"/>
                  </a:lnTo>
                  <a:lnTo>
                    <a:pt x="25104" y="150230"/>
                  </a:lnTo>
                  <a:lnTo>
                    <a:pt x="28726" y="152494"/>
                  </a:lnTo>
                  <a:lnTo>
                    <a:pt x="36225" y="153947"/>
                  </a:lnTo>
                  <a:lnTo>
                    <a:pt x="52548" y="154273"/>
                  </a:lnTo>
                  <a:lnTo>
                    <a:pt x="56798" y="152598"/>
                  </a:lnTo>
                  <a:lnTo>
                    <a:pt x="70556" y="143920"/>
                  </a:lnTo>
                  <a:lnTo>
                    <a:pt x="75385" y="137836"/>
                  </a:lnTo>
                  <a:lnTo>
                    <a:pt x="77954" y="130899"/>
                  </a:lnTo>
                  <a:lnTo>
                    <a:pt x="79732" y="124217"/>
                  </a:lnTo>
                  <a:lnTo>
                    <a:pt x="83667" y="116251"/>
                  </a:lnTo>
                  <a:lnTo>
                    <a:pt x="84810" y="109664"/>
                  </a:lnTo>
                  <a:lnTo>
                    <a:pt x="83625" y="104196"/>
                  </a:lnTo>
                  <a:lnTo>
                    <a:pt x="81617" y="99014"/>
                  </a:lnTo>
                  <a:lnTo>
                    <a:pt x="79851" y="89592"/>
                  </a:lnTo>
                  <a:lnTo>
                    <a:pt x="75588" y="82496"/>
                  </a:lnTo>
                  <a:lnTo>
                    <a:pt x="72118" y="78363"/>
                  </a:lnTo>
                  <a:lnTo>
                    <a:pt x="65073" y="76103"/>
                  </a:lnTo>
                  <a:lnTo>
                    <a:pt x="56861" y="74464"/>
                  </a:lnTo>
                  <a:lnTo>
                    <a:pt x="44722" y="69930"/>
                  </a:lnTo>
                  <a:lnTo>
                    <a:pt x="23912" y="68659"/>
                  </a:lnTo>
                  <a:lnTo>
                    <a:pt x="18459" y="70308"/>
                  </a:lnTo>
                  <a:lnTo>
                    <a:pt x="13919" y="72523"/>
                  </a:lnTo>
                  <a:lnTo>
                    <a:pt x="5884" y="74140"/>
                  </a:lnTo>
                  <a:lnTo>
                    <a:pt x="0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3" name="SMARTInkShape-599"/>
            <p:cNvSpPr/>
            <p:nvPr>
              <p:custDataLst>
                <p:tags r:id="rId29"/>
              </p:custDataLst>
            </p:nvPr>
          </p:nvSpPr>
          <p:spPr>
            <a:xfrm>
              <a:off x="5801012" y="3343275"/>
              <a:ext cx="79654" cy="182881"/>
            </a:xfrm>
            <a:custGeom>
              <a:avLst/>
              <a:gdLst/>
              <a:ahLst/>
              <a:cxnLst/>
              <a:rect l="0" t="0" r="0" b="0"/>
              <a:pathLst>
                <a:path w="79654" h="182881">
                  <a:moveTo>
                    <a:pt x="74008" y="0"/>
                  </a:moveTo>
                  <a:lnTo>
                    <a:pt x="74008" y="0"/>
                  </a:lnTo>
                  <a:lnTo>
                    <a:pt x="79653" y="0"/>
                  </a:lnTo>
                  <a:lnTo>
                    <a:pt x="74796" y="0"/>
                  </a:lnTo>
                  <a:lnTo>
                    <a:pt x="48867" y="22113"/>
                  </a:lnTo>
                  <a:lnTo>
                    <a:pt x="29533" y="46950"/>
                  </a:lnTo>
                  <a:lnTo>
                    <a:pt x="12195" y="72164"/>
                  </a:lnTo>
                  <a:lnTo>
                    <a:pt x="8436" y="79909"/>
                  </a:lnTo>
                  <a:lnTo>
                    <a:pt x="6130" y="86950"/>
                  </a:lnTo>
                  <a:lnTo>
                    <a:pt x="1896" y="95119"/>
                  </a:lnTo>
                  <a:lnTo>
                    <a:pt x="0" y="109595"/>
                  </a:lnTo>
                  <a:lnTo>
                    <a:pt x="540" y="111163"/>
                  </a:lnTo>
                  <a:lnTo>
                    <a:pt x="1535" y="112209"/>
                  </a:lnTo>
                  <a:lnTo>
                    <a:pt x="2832" y="112906"/>
                  </a:lnTo>
                  <a:lnTo>
                    <a:pt x="3698" y="114005"/>
                  </a:lnTo>
                  <a:lnTo>
                    <a:pt x="4658" y="116921"/>
                  </a:lnTo>
                  <a:lnTo>
                    <a:pt x="6185" y="117952"/>
                  </a:lnTo>
                  <a:lnTo>
                    <a:pt x="16067" y="119607"/>
                  </a:lnTo>
                  <a:lnTo>
                    <a:pt x="24322" y="119935"/>
                  </a:lnTo>
                  <a:lnTo>
                    <a:pt x="28217" y="118286"/>
                  </a:lnTo>
                  <a:lnTo>
                    <a:pt x="56758" y="97141"/>
                  </a:lnTo>
                  <a:lnTo>
                    <a:pt x="66374" y="88263"/>
                  </a:lnTo>
                  <a:lnTo>
                    <a:pt x="73673" y="85824"/>
                  </a:lnTo>
                  <a:lnTo>
                    <a:pt x="69058" y="85734"/>
                  </a:lnTo>
                  <a:lnTo>
                    <a:pt x="44299" y="109725"/>
                  </a:lnTo>
                  <a:lnTo>
                    <a:pt x="26403" y="136128"/>
                  </a:lnTo>
                  <a:lnTo>
                    <a:pt x="18554" y="152727"/>
                  </a:lnTo>
                  <a:lnTo>
                    <a:pt x="16871" y="178240"/>
                  </a:lnTo>
                  <a:lnTo>
                    <a:pt x="16867" y="179786"/>
                  </a:lnTo>
                  <a:lnTo>
                    <a:pt x="17499" y="180818"/>
                  </a:lnTo>
                  <a:lnTo>
                    <a:pt x="18555" y="181505"/>
                  </a:lnTo>
                  <a:lnTo>
                    <a:pt x="22057" y="182269"/>
                  </a:lnTo>
                  <a:lnTo>
                    <a:pt x="39718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4" name="SMARTInkShape-600"/>
            <p:cNvSpPr/>
            <p:nvPr>
              <p:custDataLst>
                <p:tags r:id="rId30"/>
              </p:custDataLst>
            </p:nvPr>
          </p:nvSpPr>
          <p:spPr>
            <a:xfrm>
              <a:off x="5697930" y="3303300"/>
              <a:ext cx="119841" cy="211089"/>
            </a:xfrm>
            <a:custGeom>
              <a:avLst/>
              <a:gdLst/>
              <a:ahLst/>
              <a:cxnLst/>
              <a:rect l="0" t="0" r="0" b="0"/>
              <a:pathLst>
                <a:path w="119841" h="211089">
                  <a:moveTo>
                    <a:pt x="22785" y="114270"/>
                  </a:moveTo>
                  <a:lnTo>
                    <a:pt x="22785" y="114270"/>
                  </a:lnTo>
                  <a:lnTo>
                    <a:pt x="22785" y="119750"/>
                  </a:lnTo>
                  <a:lnTo>
                    <a:pt x="33351" y="119983"/>
                  </a:lnTo>
                  <a:lnTo>
                    <a:pt x="38607" y="116057"/>
                  </a:lnTo>
                  <a:lnTo>
                    <a:pt x="43912" y="114164"/>
                  </a:lnTo>
                  <a:lnTo>
                    <a:pt x="72422" y="93299"/>
                  </a:lnTo>
                  <a:lnTo>
                    <a:pt x="81801" y="86960"/>
                  </a:lnTo>
                  <a:lnTo>
                    <a:pt x="100839" y="59076"/>
                  </a:lnTo>
                  <a:lnTo>
                    <a:pt x="114221" y="34151"/>
                  </a:lnTo>
                  <a:lnTo>
                    <a:pt x="118246" y="24491"/>
                  </a:lnTo>
                  <a:lnTo>
                    <a:pt x="119840" y="9592"/>
                  </a:lnTo>
                  <a:lnTo>
                    <a:pt x="118202" y="5728"/>
                  </a:lnTo>
                  <a:lnTo>
                    <a:pt x="116877" y="3809"/>
                  </a:lnTo>
                  <a:lnTo>
                    <a:pt x="113710" y="1676"/>
                  </a:lnTo>
                  <a:lnTo>
                    <a:pt x="108561" y="194"/>
                  </a:lnTo>
                  <a:lnTo>
                    <a:pt x="100646" y="0"/>
                  </a:lnTo>
                  <a:lnTo>
                    <a:pt x="96971" y="1677"/>
                  </a:lnTo>
                  <a:lnTo>
                    <a:pt x="77908" y="15911"/>
                  </a:lnTo>
                  <a:lnTo>
                    <a:pt x="66835" y="32698"/>
                  </a:lnTo>
                  <a:lnTo>
                    <a:pt x="58464" y="59045"/>
                  </a:lnTo>
                  <a:lnTo>
                    <a:pt x="53747" y="71096"/>
                  </a:lnTo>
                  <a:lnTo>
                    <a:pt x="48641" y="97460"/>
                  </a:lnTo>
                  <a:lnTo>
                    <a:pt x="44346" y="124050"/>
                  </a:lnTo>
                  <a:lnTo>
                    <a:pt x="41238" y="138335"/>
                  </a:lnTo>
                  <a:lnTo>
                    <a:pt x="38624" y="152939"/>
                  </a:lnTo>
                  <a:lnTo>
                    <a:pt x="35086" y="169251"/>
                  </a:lnTo>
                  <a:lnTo>
                    <a:pt x="34238" y="195844"/>
                  </a:lnTo>
                  <a:lnTo>
                    <a:pt x="32532" y="199843"/>
                  </a:lnTo>
                  <a:lnTo>
                    <a:pt x="30292" y="203737"/>
                  </a:lnTo>
                  <a:lnTo>
                    <a:pt x="28570" y="211088"/>
                  </a:lnTo>
                  <a:lnTo>
                    <a:pt x="23951" y="207431"/>
                  </a:lnTo>
                  <a:lnTo>
                    <a:pt x="20552" y="206475"/>
                  </a:lnTo>
                  <a:lnTo>
                    <a:pt x="19392" y="205585"/>
                  </a:lnTo>
                  <a:lnTo>
                    <a:pt x="18101" y="202903"/>
                  </a:lnTo>
                  <a:lnTo>
                    <a:pt x="17122" y="201933"/>
                  </a:lnTo>
                  <a:lnTo>
                    <a:pt x="14341" y="200857"/>
                  </a:lnTo>
                  <a:lnTo>
                    <a:pt x="13346" y="199934"/>
                  </a:lnTo>
                  <a:lnTo>
                    <a:pt x="6949" y="188450"/>
                  </a:lnTo>
                  <a:lnTo>
                    <a:pt x="6513" y="186583"/>
                  </a:lnTo>
                  <a:lnTo>
                    <a:pt x="506" y="177248"/>
                  </a:lnTo>
                  <a:lnTo>
                    <a:pt x="0" y="172313"/>
                  </a:lnTo>
                  <a:lnTo>
                    <a:pt x="4852" y="166578"/>
                  </a:lnTo>
                  <a:lnTo>
                    <a:pt x="6983" y="166093"/>
                  </a:lnTo>
                  <a:lnTo>
                    <a:pt x="8440" y="165963"/>
                  </a:lnTo>
                  <a:lnTo>
                    <a:pt x="9412" y="165243"/>
                  </a:lnTo>
                  <a:lnTo>
                    <a:pt x="10491" y="162747"/>
                  </a:lnTo>
                  <a:lnTo>
                    <a:pt x="11414" y="161828"/>
                  </a:lnTo>
                  <a:lnTo>
                    <a:pt x="27424" y="155574"/>
                  </a:lnTo>
                  <a:lnTo>
                    <a:pt x="54897" y="148818"/>
                  </a:lnTo>
                  <a:lnTo>
                    <a:pt x="62790" y="1428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5" name="SMARTInkShape-601"/>
            <p:cNvSpPr/>
            <p:nvPr>
              <p:custDataLst>
                <p:tags r:id="rId31"/>
              </p:custDataLst>
            </p:nvPr>
          </p:nvSpPr>
          <p:spPr>
            <a:xfrm>
              <a:off x="5560695" y="3303293"/>
              <a:ext cx="114298" cy="159998"/>
            </a:xfrm>
            <a:custGeom>
              <a:avLst/>
              <a:gdLst/>
              <a:ahLst/>
              <a:cxnLst/>
              <a:rect l="0" t="0" r="0" b="0"/>
              <a:pathLst>
                <a:path w="114298" h="159998">
                  <a:moveTo>
                    <a:pt x="0" y="108562"/>
                  </a:moveTo>
                  <a:lnTo>
                    <a:pt x="0" y="108562"/>
                  </a:lnTo>
                  <a:lnTo>
                    <a:pt x="18956" y="91299"/>
                  </a:lnTo>
                  <a:lnTo>
                    <a:pt x="32743" y="80740"/>
                  </a:lnTo>
                  <a:lnTo>
                    <a:pt x="61205" y="52492"/>
                  </a:lnTo>
                  <a:lnTo>
                    <a:pt x="89756" y="27328"/>
                  </a:lnTo>
                  <a:lnTo>
                    <a:pt x="104677" y="9765"/>
                  </a:lnTo>
                  <a:lnTo>
                    <a:pt x="108541" y="7502"/>
                  </a:lnTo>
                  <a:lnTo>
                    <a:pt x="110460" y="6899"/>
                  </a:lnTo>
                  <a:lnTo>
                    <a:pt x="111740" y="5862"/>
                  </a:lnTo>
                  <a:lnTo>
                    <a:pt x="114291" y="0"/>
                  </a:lnTo>
                  <a:lnTo>
                    <a:pt x="114297" y="3018"/>
                  </a:lnTo>
                  <a:lnTo>
                    <a:pt x="112606" y="6196"/>
                  </a:lnTo>
                  <a:lnTo>
                    <a:pt x="100866" y="22090"/>
                  </a:lnTo>
                  <a:lnTo>
                    <a:pt x="92810" y="47670"/>
                  </a:lnTo>
                  <a:lnTo>
                    <a:pt x="82503" y="74395"/>
                  </a:lnTo>
                  <a:lnTo>
                    <a:pt x="75632" y="102743"/>
                  </a:lnTo>
                  <a:lnTo>
                    <a:pt x="72998" y="114246"/>
                  </a:lnTo>
                  <a:lnTo>
                    <a:pt x="69453" y="126477"/>
                  </a:lnTo>
                  <a:lnTo>
                    <a:pt x="68590" y="154164"/>
                  </a:lnTo>
                  <a:lnTo>
                    <a:pt x="68580" y="159997"/>
                  </a:lnTo>
                  <a:lnTo>
                    <a:pt x="74295" y="1599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6" name="SMARTInkShape-602"/>
            <p:cNvSpPr/>
            <p:nvPr>
              <p:custDataLst>
                <p:tags r:id="rId32"/>
              </p:custDataLst>
            </p:nvPr>
          </p:nvSpPr>
          <p:spPr>
            <a:xfrm>
              <a:off x="5372100" y="3297563"/>
              <a:ext cx="160014" cy="151633"/>
            </a:xfrm>
            <a:custGeom>
              <a:avLst/>
              <a:gdLst/>
              <a:ahLst/>
              <a:cxnLst/>
              <a:rect l="0" t="0" r="0" b="0"/>
              <a:pathLst>
                <a:path w="160014" h="151633">
                  <a:moveTo>
                    <a:pt x="0" y="108577"/>
                  </a:moveTo>
                  <a:lnTo>
                    <a:pt x="0" y="108577"/>
                  </a:lnTo>
                  <a:lnTo>
                    <a:pt x="8729" y="108577"/>
                  </a:lnTo>
                  <a:lnTo>
                    <a:pt x="11923" y="106883"/>
                  </a:lnTo>
                  <a:lnTo>
                    <a:pt x="15459" y="104649"/>
                  </a:lnTo>
                  <a:lnTo>
                    <a:pt x="21020" y="102757"/>
                  </a:lnTo>
                  <a:lnTo>
                    <a:pt x="47215" y="87570"/>
                  </a:lnTo>
                  <a:lnTo>
                    <a:pt x="72634" y="67459"/>
                  </a:lnTo>
                  <a:lnTo>
                    <a:pt x="99074" y="49451"/>
                  </a:lnTo>
                  <a:lnTo>
                    <a:pt x="126507" y="27528"/>
                  </a:lnTo>
                  <a:lnTo>
                    <a:pt x="138705" y="17251"/>
                  </a:lnTo>
                  <a:lnTo>
                    <a:pt x="149671" y="9539"/>
                  </a:lnTo>
                  <a:lnTo>
                    <a:pt x="152245" y="5717"/>
                  </a:lnTo>
                  <a:lnTo>
                    <a:pt x="152932" y="3808"/>
                  </a:lnTo>
                  <a:lnTo>
                    <a:pt x="154025" y="2536"/>
                  </a:lnTo>
                  <a:lnTo>
                    <a:pt x="159996" y="0"/>
                  </a:lnTo>
                  <a:lnTo>
                    <a:pt x="160013" y="3028"/>
                  </a:lnTo>
                  <a:lnTo>
                    <a:pt x="158324" y="6210"/>
                  </a:lnTo>
                  <a:lnTo>
                    <a:pt x="142831" y="34444"/>
                  </a:lnTo>
                  <a:lnTo>
                    <a:pt x="131442" y="58849"/>
                  </a:lnTo>
                  <a:lnTo>
                    <a:pt x="120014" y="87059"/>
                  </a:lnTo>
                  <a:lnTo>
                    <a:pt x="113108" y="113908"/>
                  </a:lnTo>
                  <a:lnTo>
                    <a:pt x="103576" y="140194"/>
                  </a:lnTo>
                  <a:lnTo>
                    <a:pt x="102963" y="147352"/>
                  </a:lnTo>
                  <a:lnTo>
                    <a:pt x="105932" y="151251"/>
                  </a:lnTo>
                  <a:lnTo>
                    <a:pt x="107451" y="151632"/>
                  </a:lnTo>
                  <a:lnTo>
                    <a:pt x="109099" y="151250"/>
                  </a:lnTo>
                  <a:lnTo>
                    <a:pt x="112623" y="149768"/>
                  </a:lnTo>
                  <a:lnTo>
                    <a:pt x="118916" y="148738"/>
                  </a:lnTo>
                  <a:lnTo>
                    <a:pt x="125730" y="142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38" name="SMARTInkShape-603"/>
          <p:cNvSpPr/>
          <p:nvPr>
            <p:custDataLst>
              <p:tags r:id="rId2"/>
            </p:custDataLst>
          </p:nvPr>
        </p:nvSpPr>
        <p:spPr>
          <a:xfrm>
            <a:off x="4011930" y="4114800"/>
            <a:ext cx="508636" cy="85726"/>
          </a:xfrm>
          <a:custGeom>
            <a:avLst/>
            <a:gdLst/>
            <a:ahLst/>
            <a:cxnLst/>
            <a:rect l="0" t="0" r="0" b="0"/>
            <a:pathLst>
              <a:path w="508636" h="85726">
                <a:moveTo>
                  <a:pt x="508635" y="85725"/>
                </a:moveTo>
                <a:lnTo>
                  <a:pt x="508635" y="85725"/>
                </a:lnTo>
                <a:lnTo>
                  <a:pt x="505601" y="85725"/>
                </a:lnTo>
                <a:lnTo>
                  <a:pt x="504707" y="85090"/>
                </a:lnTo>
                <a:lnTo>
                  <a:pt x="504111" y="84032"/>
                </a:lnTo>
                <a:lnTo>
                  <a:pt x="502941" y="80080"/>
                </a:lnTo>
                <a:lnTo>
                  <a:pt x="498001" y="80016"/>
                </a:lnTo>
                <a:lnTo>
                  <a:pt x="497736" y="79379"/>
                </a:lnTo>
                <a:lnTo>
                  <a:pt x="497275" y="75090"/>
                </a:lnTo>
                <a:lnTo>
                  <a:pt x="495543" y="74648"/>
                </a:lnTo>
                <a:lnTo>
                  <a:pt x="488693" y="74316"/>
                </a:lnTo>
                <a:lnTo>
                  <a:pt x="487720" y="73674"/>
                </a:lnTo>
                <a:lnTo>
                  <a:pt x="487072" y="72611"/>
                </a:lnTo>
                <a:lnTo>
                  <a:pt x="486640" y="71267"/>
                </a:lnTo>
                <a:lnTo>
                  <a:pt x="485716" y="70371"/>
                </a:lnTo>
                <a:lnTo>
                  <a:pt x="482997" y="69376"/>
                </a:lnTo>
                <a:lnTo>
                  <a:pt x="470484" y="67992"/>
                </a:lnTo>
                <a:lnTo>
                  <a:pt x="462905" y="64066"/>
                </a:lnTo>
                <a:lnTo>
                  <a:pt x="455293" y="63102"/>
                </a:lnTo>
                <a:lnTo>
                  <a:pt x="454024" y="62388"/>
                </a:lnTo>
                <a:lnTo>
                  <a:pt x="453177" y="61277"/>
                </a:lnTo>
                <a:lnTo>
                  <a:pt x="452613" y="59901"/>
                </a:lnTo>
                <a:lnTo>
                  <a:pt x="451602" y="58984"/>
                </a:lnTo>
                <a:lnTo>
                  <a:pt x="445417" y="55819"/>
                </a:lnTo>
                <a:lnTo>
                  <a:pt x="441803" y="53384"/>
                </a:lnTo>
                <a:lnTo>
                  <a:pt x="436198" y="52012"/>
                </a:lnTo>
                <a:lnTo>
                  <a:pt x="432414" y="51691"/>
                </a:lnTo>
                <a:lnTo>
                  <a:pt x="428616" y="49855"/>
                </a:lnTo>
                <a:lnTo>
                  <a:pt x="424811" y="47558"/>
                </a:lnTo>
                <a:lnTo>
                  <a:pt x="417194" y="46083"/>
                </a:lnTo>
                <a:lnTo>
                  <a:pt x="415289" y="45962"/>
                </a:lnTo>
                <a:lnTo>
                  <a:pt x="411480" y="44134"/>
                </a:lnTo>
                <a:lnTo>
                  <a:pt x="407670" y="41840"/>
                </a:lnTo>
                <a:lnTo>
                  <a:pt x="400050" y="40367"/>
                </a:lnTo>
                <a:lnTo>
                  <a:pt x="371475" y="40006"/>
                </a:lnTo>
                <a:lnTo>
                  <a:pt x="363855" y="40005"/>
                </a:lnTo>
                <a:lnTo>
                  <a:pt x="360045" y="38312"/>
                </a:lnTo>
                <a:lnTo>
                  <a:pt x="358140" y="36971"/>
                </a:lnTo>
                <a:lnTo>
                  <a:pt x="344092" y="32950"/>
                </a:lnTo>
                <a:lnTo>
                  <a:pt x="341790" y="31491"/>
                </a:lnTo>
                <a:lnTo>
                  <a:pt x="332481" y="29439"/>
                </a:lnTo>
                <a:lnTo>
                  <a:pt x="315766" y="27991"/>
                </a:lnTo>
                <a:lnTo>
                  <a:pt x="301807" y="23661"/>
                </a:lnTo>
                <a:lnTo>
                  <a:pt x="289604" y="22383"/>
                </a:lnTo>
                <a:lnTo>
                  <a:pt x="278386" y="17960"/>
                </a:lnTo>
                <a:lnTo>
                  <a:pt x="262422" y="15559"/>
                </a:lnTo>
                <a:lnTo>
                  <a:pt x="250592" y="12245"/>
                </a:lnTo>
                <a:lnTo>
                  <a:pt x="228138" y="9768"/>
                </a:lnTo>
                <a:lnTo>
                  <a:pt x="216303" y="6515"/>
                </a:lnTo>
                <a:lnTo>
                  <a:pt x="190040" y="5094"/>
                </a:lnTo>
                <a:lnTo>
                  <a:pt x="176078" y="796"/>
                </a:lnTo>
                <a:lnTo>
                  <a:pt x="149623" y="21"/>
                </a:lnTo>
                <a:lnTo>
                  <a:pt x="121866" y="0"/>
                </a:lnTo>
                <a:lnTo>
                  <a:pt x="93412" y="0"/>
                </a:lnTo>
                <a:lnTo>
                  <a:pt x="67003" y="0"/>
                </a:lnTo>
                <a:lnTo>
                  <a:pt x="49772" y="0"/>
                </a:lnTo>
                <a:lnTo>
                  <a:pt x="22967" y="5611"/>
                </a:lnTo>
                <a:lnTo>
                  <a:pt x="11430" y="5715"/>
                </a:lnTo>
                <a:lnTo>
                  <a:pt x="5950" y="236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44" name="SMARTInkShape-Group79"/>
          <p:cNvGrpSpPr/>
          <p:nvPr/>
        </p:nvGrpSpPr>
        <p:grpSpPr>
          <a:xfrm>
            <a:off x="2503180" y="4103418"/>
            <a:ext cx="708508" cy="468583"/>
            <a:chOff x="2503180" y="4103418"/>
            <a:chExt cx="708508" cy="468583"/>
          </a:xfrm>
        </p:grpSpPr>
        <p:sp>
          <p:nvSpPr>
            <p:cNvPr id="639" name="SMARTInkShape-604"/>
            <p:cNvSpPr/>
            <p:nvPr>
              <p:custDataLst>
                <p:tags r:id="rId7"/>
              </p:custDataLst>
            </p:nvPr>
          </p:nvSpPr>
          <p:spPr>
            <a:xfrm>
              <a:off x="2503180" y="4103418"/>
              <a:ext cx="708508" cy="468583"/>
            </a:xfrm>
            <a:custGeom>
              <a:avLst/>
              <a:gdLst/>
              <a:ahLst/>
              <a:cxnLst/>
              <a:rect l="0" t="0" r="0" b="0"/>
              <a:pathLst>
                <a:path w="708508" h="468583">
                  <a:moveTo>
                    <a:pt x="371465" y="39957"/>
                  </a:moveTo>
                  <a:lnTo>
                    <a:pt x="371465" y="39957"/>
                  </a:lnTo>
                  <a:lnTo>
                    <a:pt x="362340" y="36029"/>
                  </a:lnTo>
                  <a:lnTo>
                    <a:pt x="344597" y="31443"/>
                  </a:lnTo>
                  <a:lnTo>
                    <a:pt x="325719" y="24387"/>
                  </a:lnTo>
                  <a:lnTo>
                    <a:pt x="318748" y="22877"/>
                  </a:lnTo>
                  <a:lnTo>
                    <a:pt x="310619" y="19092"/>
                  </a:lnTo>
                  <a:lnTo>
                    <a:pt x="285635" y="12690"/>
                  </a:lnTo>
                  <a:lnTo>
                    <a:pt x="258348" y="6974"/>
                  </a:lnTo>
                  <a:lnTo>
                    <a:pt x="234409" y="4088"/>
                  </a:lnTo>
                  <a:lnTo>
                    <a:pt x="222906" y="1178"/>
                  </a:lnTo>
                  <a:lnTo>
                    <a:pt x="195689" y="0"/>
                  </a:lnTo>
                  <a:lnTo>
                    <a:pt x="173835" y="591"/>
                  </a:lnTo>
                  <a:lnTo>
                    <a:pt x="148497" y="7007"/>
                  </a:lnTo>
                  <a:lnTo>
                    <a:pt x="140288" y="9438"/>
                  </a:lnTo>
                  <a:lnTo>
                    <a:pt x="116985" y="14160"/>
                  </a:lnTo>
                  <a:lnTo>
                    <a:pt x="88936" y="27308"/>
                  </a:lnTo>
                  <a:lnTo>
                    <a:pt x="62119" y="43242"/>
                  </a:lnTo>
                  <a:lnTo>
                    <a:pt x="34687" y="68170"/>
                  </a:lnTo>
                  <a:lnTo>
                    <a:pt x="28685" y="75833"/>
                  </a:lnTo>
                  <a:lnTo>
                    <a:pt x="13965" y="100861"/>
                  </a:lnTo>
                  <a:lnTo>
                    <a:pt x="7046" y="127483"/>
                  </a:lnTo>
                  <a:lnTo>
                    <a:pt x="4409" y="141667"/>
                  </a:lnTo>
                  <a:lnTo>
                    <a:pt x="1299" y="153914"/>
                  </a:lnTo>
                  <a:lnTo>
                    <a:pt x="105" y="181610"/>
                  </a:lnTo>
                  <a:lnTo>
                    <a:pt x="0" y="210108"/>
                  </a:lnTo>
                  <a:lnTo>
                    <a:pt x="1684" y="235846"/>
                  </a:lnTo>
                  <a:lnTo>
                    <a:pt x="9875" y="262479"/>
                  </a:lnTo>
                  <a:lnTo>
                    <a:pt x="12656" y="274164"/>
                  </a:lnTo>
                  <a:lnTo>
                    <a:pt x="21108" y="297870"/>
                  </a:lnTo>
                  <a:lnTo>
                    <a:pt x="27343" y="313860"/>
                  </a:lnTo>
                  <a:lnTo>
                    <a:pt x="43915" y="339473"/>
                  </a:lnTo>
                  <a:lnTo>
                    <a:pt x="64937" y="367069"/>
                  </a:lnTo>
                  <a:lnTo>
                    <a:pt x="91440" y="392561"/>
                  </a:lnTo>
                  <a:lnTo>
                    <a:pt x="118814" y="410089"/>
                  </a:lnTo>
                  <a:lnTo>
                    <a:pt x="143461" y="421415"/>
                  </a:lnTo>
                  <a:lnTo>
                    <a:pt x="168484" y="435379"/>
                  </a:lnTo>
                  <a:lnTo>
                    <a:pt x="189130" y="443020"/>
                  </a:lnTo>
                  <a:lnTo>
                    <a:pt x="217232" y="448400"/>
                  </a:lnTo>
                  <a:lnTo>
                    <a:pt x="244051" y="455560"/>
                  </a:lnTo>
                  <a:lnTo>
                    <a:pt x="269126" y="457577"/>
                  </a:lnTo>
                  <a:lnTo>
                    <a:pt x="297240" y="462045"/>
                  </a:lnTo>
                  <a:lnTo>
                    <a:pt x="325754" y="464452"/>
                  </a:lnTo>
                  <a:lnTo>
                    <a:pt x="350394" y="468038"/>
                  </a:lnTo>
                  <a:lnTo>
                    <a:pt x="377416" y="468510"/>
                  </a:lnTo>
                  <a:lnTo>
                    <a:pt x="401262" y="468572"/>
                  </a:lnTo>
                  <a:lnTo>
                    <a:pt x="425483" y="468580"/>
                  </a:lnTo>
                  <a:lnTo>
                    <a:pt x="453618" y="468582"/>
                  </a:lnTo>
                  <a:lnTo>
                    <a:pt x="478639" y="468582"/>
                  </a:lnTo>
                  <a:lnTo>
                    <a:pt x="503477" y="467947"/>
                  </a:lnTo>
                  <a:lnTo>
                    <a:pt x="528526" y="463661"/>
                  </a:lnTo>
                  <a:lnTo>
                    <a:pt x="554708" y="461278"/>
                  </a:lnTo>
                  <a:lnTo>
                    <a:pt x="579040" y="457060"/>
                  </a:lnTo>
                  <a:lnTo>
                    <a:pt x="607094" y="447452"/>
                  </a:lnTo>
                  <a:lnTo>
                    <a:pt x="634421" y="435546"/>
                  </a:lnTo>
                  <a:lnTo>
                    <a:pt x="658324" y="418945"/>
                  </a:lnTo>
                  <a:lnTo>
                    <a:pt x="669805" y="407013"/>
                  </a:lnTo>
                  <a:lnTo>
                    <a:pt x="676145" y="401848"/>
                  </a:lnTo>
                  <a:lnTo>
                    <a:pt x="694216" y="378720"/>
                  </a:lnTo>
                  <a:lnTo>
                    <a:pt x="706216" y="352215"/>
                  </a:lnTo>
                  <a:lnTo>
                    <a:pt x="708507" y="325697"/>
                  </a:lnTo>
                  <a:lnTo>
                    <a:pt x="707952" y="318083"/>
                  </a:lnTo>
                  <a:lnTo>
                    <a:pt x="700687" y="299036"/>
                  </a:lnTo>
                  <a:lnTo>
                    <a:pt x="681854" y="272367"/>
                  </a:lnTo>
                  <a:lnTo>
                    <a:pt x="658789" y="245697"/>
                  </a:lnTo>
                  <a:lnTo>
                    <a:pt x="646872" y="230457"/>
                  </a:lnTo>
                  <a:lnTo>
                    <a:pt x="619838" y="212517"/>
                  </a:lnTo>
                  <a:lnTo>
                    <a:pt x="593943" y="195851"/>
                  </a:lnTo>
                  <a:lnTo>
                    <a:pt x="565722" y="180384"/>
                  </a:lnTo>
                  <a:lnTo>
                    <a:pt x="537193" y="161805"/>
                  </a:lnTo>
                  <a:lnTo>
                    <a:pt x="510411" y="147258"/>
                  </a:lnTo>
                  <a:lnTo>
                    <a:pt x="486118" y="135917"/>
                  </a:lnTo>
                  <a:lnTo>
                    <a:pt x="459941" y="121636"/>
                  </a:lnTo>
                  <a:lnTo>
                    <a:pt x="434238" y="106585"/>
                  </a:lnTo>
                  <a:lnTo>
                    <a:pt x="412783" y="95188"/>
                  </a:lnTo>
                  <a:lnTo>
                    <a:pt x="389705" y="83768"/>
                  </a:lnTo>
                  <a:lnTo>
                    <a:pt x="363040" y="72341"/>
                  </a:lnTo>
                  <a:lnTo>
                    <a:pt x="335032" y="60912"/>
                  </a:lnTo>
                  <a:lnTo>
                    <a:pt x="306624" y="50117"/>
                  </a:lnTo>
                  <a:lnTo>
                    <a:pt x="287614" y="44895"/>
                  </a:lnTo>
                  <a:lnTo>
                    <a:pt x="266888" y="38765"/>
                  </a:lnTo>
                  <a:lnTo>
                    <a:pt x="240741" y="30549"/>
                  </a:lnTo>
                  <a:lnTo>
                    <a:pt x="218009" y="26092"/>
                  </a:lnTo>
                  <a:lnTo>
                    <a:pt x="200015" y="228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0" name="SMARTInkShape-605"/>
            <p:cNvSpPr/>
            <p:nvPr>
              <p:custDataLst>
                <p:tags r:id="rId8"/>
              </p:custDataLst>
            </p:nvPr>
          </p:nvSpPr>
          <p:spPr>
            <a:xfrm>
              <a:off x="2914673" y="4389120"/>
              <a:ext cx="97104" cy="113985"/>
            </a:xfrm>
            <a:custGeom>
              <a:avLst/>
              <a:gdLst/>
              <a:ahLst/>
              <a:cxnLst/>
              <a:rect l="0" t="0" r="0" b="0"/>
              <a:pathLst>
                <a:path w="97104" h="113985">
                  <a:moveTo>
                    <a:pt x="17122" y="40005"/>
                  </a:moveTo>
                  <a:lnTo>
                    <a:pt x="17122" y="40005"/>
                  </a:lnTo>
                  <a:lnTo>
                    <a:pt x="22043" y="35084"/>
                  </a:lnTo>
                  <a:lnTo>
                    <a:pt x="25636" y="34525"/>
                  </a:lnTo>
                  <a:lnTo>
                    <a:pt x="26608" y="33812"/>
                  </a:lnTo>
                  <a:lnTo>
                    <a:pt x="27976" y="30409"/>
                  </a:lnTo>
                  <a:lnTo>
                    <a:pt x="28296" y="29390"/>
                  </a:lnTo>
                  <a:lnTo>
                    <a:pt x="23609" y="33567"/>
                  </a:lnTo>
                  <a:lnTo>
                    <a:pt x="20032" y="34076"/>
                  </a:lnTo>
                  <a:lnTo>
                    <a:pt x="19062" y="34782"/>
                  </a:lnTo>
                  <a:lnTo>
                    <a:pt x="18415" y="35888"/>
                  </a:lnTo>
                  <a:lnTo>
                    <a:pt x="17984" y="37260"/>
                  </a:lnTo>
                  <a:lnTo>
                    <a:pt x="11019" y="45860"/>
                  </a:lnTo>
                  <a:lnTo>
                    <a:pt x="8059" y="49592"/>
                  </a:lnTo>
                  <a:lnTo>
                    <a:pt x="6744" y="53368"/>
                  </a:lnTo>
                  <a:lnTo>
                    <a:pt x="5758" y="54628"/>
                  </a:lnTo>
                  <a:lnTo>
                    <a:pt x="2970" y="56029"/>
                  </a:lnTo>
                  <a:lnTo>
                    <a:pt x="1972" y="57673"/>
                  </a:lnTo>
                  <a:lnTo>
                    <a:pt x="240" y="69926"/>
                  </a:lnTo>
                  <a:lnTo>
                    <a:pt x="0" y="81866"/>
                  </a:lnTo>
                  <a:lnTo>
                    <a:pt x="3018" y="90649"/>
                  </a:lnTo>
                  <a:lnTo>
                    <a:pt x="7933" y="98261"/>
                  </a:lnTo>
                  <a:lnTo>
                    <a:pt x="11557" y="100821"/>
                  </a:lnTo>
                  <a:lnTo>
                    <a:pt x="15283" y="102595"/>
                  </a:lnTo>
                  <a:lnTo>
                    <a:pt x="27785" y="110705"/>
                  </a:lnTo>
                  <a:lnTo>
                    <a:pt x="41477" y="113590"/>
                  </a:lnTo>
                  <a:lnTo>
                    <a:pt x="46573" y="113984"/>
                  </a:lnTo>
                  <a:lnTo>
                    <a:pt x="50955" y="112466"/>
                  </a:lnTo>
                  <a:lnTo>
                    <a:pt x="53012" y="111172"/>
                  </a:lnTo>
                  <a:lnTo>
                    <a:pt x="67325" y="107232"/>
                  </a:lnTo>
                  <a:lnTo>
                    <a:pt x="79879" y="98730"/>
                  </a:lnTo>
                  <a:lnTo>
                    <a:pt x="83749" y="97220"/>
                  </a:lnTo>
                  <a:lnTo>
                    <a:pt x="93315" y="89293"/>
                  </a:lnTo>
                  <a:lnTo>
                    <a:pt x="95436" y="85617"/>
                  </a:lnTo>
                  <a:lnTo>
                    <a:pt x="96630" y="78285"/>
                  </a:lnTo>
                  <a:lnTo>
                    <a:pt x="97103" y="61194"/>
                  </a:lnTo>
                  <a:lnTo>
                    <a:pt x="94089" y="52280"/>
                  </a:lnTo>
                  <a:lnTo>
                    <a:pt x="81190" y="32428"/>
                  </a:lnTo>
                  <a:lnTo>
                    <a:pt x="53215" y="12282"/>
                  </a:lnTo>
                  <a:lnTo>
                    <a:pt x="342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1" name="SMARTInkShape-606"/>
            <p:cNvSpPr/>
            <p:nvPr>
              <p:custDataLst>
                <p:tags r:id="rId9"/>
              </p:custDataLst>
            </p:nvPr>
          </p:nvSpPr>
          <p:spPr>
            <a:xfrm>
              <a:off x="2863224" y="4257675"/>
              <a:ext cx="148581" cy="216920"/>
            </a:xfrm>
            <a:custGeom>
              <a:avLst/>
              <a:gdLst/>
              <a:ahLst/>
              <a:cxnLst/>
              <a:rect l="0" t="0" r="0" b="0"/>
              <a:pathLst>
                <a:path w="148581" h="216920">
                  <a:moveTo>
                    <a:pt x="62856" y="22860"/>
                  </a:moveTo>
                  <a:lnTo>
                    <a:pt x="62856" y="22860"/>
                  </a:lnTo>
                  <a:lnTo>
                    <a:pt x="65890" y="25894"/>
                  </a:lnTo>
                  <a:lnTo>
                    <a:pt x="69073" y="27383"/>
                  </a:lnTo>
                  <a:lnTo>
                    <a:pt x="70810" y="27780"/>
                  </a:lnTo>
                  <a:lnTo>
                    <a:pt x="72604" y="27410"/>
                  </a:lnTo>
                  <a:lnTo>
                    <a:pt x="78797" y="24490"/>
                  </a:lnTo>
                  <a:lnTo>
                    <a:pt x="94717" y="22368"/>
                  </a:lnTo>
                  <a:lnTo>
                    <a:pt x="101436" y="18975"/>
                  </a:lnTo>
                  <a:lnTo>
                    <a:pt x="110553" y="17052"/>
                  </a:lnTo>
                  <a:lnTo>
                    <a:pt x="130137" y="7291"/>
                  </a:lnTo>
                  <a:lnTo>
                    <a:pt x="134669" y="5780"/>
                  </a:lnTo>
                  <a:lnTo>
                    <a:pt x="140790" y="1995"/>
                  </a:lnTo>
                  <a:lnTo>
                    <a:pt x="148580" y="0"/>
                  </a:lnTo>
                  <a:lnTo>
                    <a:pt x="145547" y="0"/>
                  </a:lnTo>
                  <a:lnTo>
                    <a:pt x="144653" y="635"/>
                  </a:lnTo>
                  <a:lnTo>
                    <a:pt x="144058" y="1693"/>
                  </a:lnTo>
                  <a:lnTo>
                    <a:pt x="143660" y="3034"/>
                  </a:lnTo>
                  <a:lnTo>
                    <a:pt x="136754" y="11578"/>
                  </a:lnTo>
                  <a:lnTo>
                    <a:pt x="119996" y="30272"/>
                  </a:lnTo>
                  <a:lnTo>
                    <a:pt x="109845" y="43921"/>
                  </a:lnTo>
                  <a:lnTo>
                    <a:pt x="83850" y="72325"/>
                  </a:lnTo>
                  <a:lnTo>
                    <a:pt x="68685" y="97262"/>
                  </a:lnTo>
                  <a:lnTo>
                    <a:pt x="53970" y="122454"/>
                  </a:lnTo>
                  <a:lnTo>
                    <a:pt x="50910" y="133508"/>
                  </a:lnTo>
                  <a:lnTo>
                    <a:pt x="32542" y="160803"/>
                  </a:lnTo>
                  <a:lnTo>
                    <a:pt x="17143" y="187006"/>
                  </a:lnTo>
                  <a:lnTo>
                    <a:pt x="325" y="210877"/>
                  </a:lnTo>
                  <a:lnTo>
                    <a:pt x="0" y="216919"/>
                  </a:lnTo>
                  <a:lnTo>
                    <a:pt x="4555" y="213193"/>
                  </a:lnTo>
                  <a:lnTo>
                    <a:pt x="9740" y="211970"/>
                  </a:lnTo>
                  <a:lnTo>
                    <a:pt x="13425" y="211684"/>
                  </a:lnTo>
                  <a:lnTo>
                    <a:pt x="17180" y="209863"/>
                  </a:lnTo>
                  <a:lnTo>
                    <a:pt x="34281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2" name="SMARTInkShape-607"/>
            <p:cNvSpPr/>
            <p:nvPr>
              <p:custDataLst>
                <p:tags r:id="rId10"/>
              </p:custDataLst>
            </p:nvPr>
          </p:nvSpPr>
          <p:spPr>
            <a:xfrm>
              <a:off x="2697480" y="4223720"/>
              <a:ext cx="240024" cy="193896"/>
            </a:xfrm>
            <a:custGeom>
              <a:avLst/>
              <a:gdLst/>
              <a:ahLst/>
              <a:cxnLst/>
              <a:rect l="0" t="0" r="0" b="0"/>
              <a:pathLst>
                <a:path w="240024" h="193896">
                  <a:moveTo>
                    <a:pt x="0" y="56815"/>
                  </a:moveTo>
                  <a:lnTo>
                    <a:pt x="0" y="56815"/>
                  </a:lnTo>
                  <a:lnTo>
                    <a:pt x="27808" y="56815"/>
                  </a:lnTo>
                  <a:lnTo>
                    <a:pt x="33102" y="58508"/>
                  </a:lnTo>
                  <a:lnTo>
                    <a:pt x="37572" y="60743"/>
                  </a:lnTo>
                  <a:lnTo>
                    <a:pt x="43658" y="62635"/>
                  </a:lnTo>
                  <a:lnTo>
                    <a:pt x="49484" y="66301"/>
                  </a:lnTo>
                  <a:lnTo>
                    <a:pt x="53319" y="67381"/>
                  </a:lnTo>
                  <a:lnTo>
                    <a:pt x="54596" y="68304"/>
                  </a:lnTo>
                  <a:lnTo>
                    <a:pt x="55448" y="69554"/>
                  </a:lnTo>
                  <a:lnTo>
                    <a:pt x="56015" y="71023"/>
                  </a:lnTo>
                  <a:lnTo>
                    <a:pt x="57028" y="72002"/>
                  </a:lnTo>
                  <a:lnTo>
                    <a:pt x="59848" y="73089"/>
                  </a:lnTo>
                  <a:lnTo>
                    <a:pt x="60853" y="74015"/>
                  </a:lnTo>
                  <a:lnTo>
                    <a:pt x="62600" y="78804"/>
                  </a:lnTo>
                  <a:lnTo>
                    <a:pt x="62786" y="82450"/>
                  </a:lnTo>
                  <a:lnTo>
                    <a:pt x="57040" y="100151"/>
                  </a:lnTo>
                  <a:lnTo>
                    <a:pt x="48083" y="115945"/>
                  </a:lnTo>
                  <a:lnTo>
                    <a:pt x="45785" y="122948"/>
                  </a:lnTo>
                  <a:lnTo>
                    <a:pt x="42000" y="129044"/>
                  </a:lnTo>
                  <a:lnTo>
                    <a:pt x="40596" y="135507"/>
                  </a:lnTo>
                  <a:lnTo>
                    <a:pt x="40083" y="149359"/>
                  </a:lnTo>
                  <a:lnTo>
                    <a:pt x="41733" y="153614"/>
                  </a:lnTo>
                  <a:lnTo>
                    <a:pt x="62878" y="181351"/>
                  </a:lnTo>
                  <a:lnTo>
                    <a:pt x="66681" y="185189"/>
                  </a:lnTo>
                  <a:lnTo>
                    <a:pt x="80010" y="192603"/>
                  </a:lnTo>
                  <a:lnTo>
                    <a:pt x="93345" y="193895"/>
                  </a:lnTo>
                  <a:lnTo>
                    <a:pt x="97155" y="192246"/>
                  </a:lnTo>
                  <a:lnTo>
                    <a:pt x="104775" y="186014"/>
                  </a:lnTo>
                  <a:lnTo>
                    <a:pt x="110490" y="177505"/>
                  </a:lnTo>
                  <a:lnTo>
                    <a:pt x="121920" y="150846"/>
                  </a:lnTo>
                  <a:lnTo>
                    <a:pt x="131445" y="124984"/>
                  </a:lnTo>
                  <a:lnTo>
                    <a:pt x="140970" y="100694"/>
                  </a:lnTo>
                  <a:lnTo>
                    <a:pt x="150495" y="73717"/>
                  </a:lnTo>
                  <a:lnTo>
                    <a:pt x="161925" y="47603"/>
                  </a:lnTo>
                  <a:lnTo>
                    <a:pt x="170110" y="19371"/>
                  </a:lnTo>
                  <a:lnTo>
                    <a:pt x="170557" y="18517"/>
                  </a:lnTo>
                  <a:lnTo>
                    <a:pt x="171450" y="11102"/>
                  </a:lnTo>
                  <a:lnTo>
                    <a:pt x="171450" y="38737"/>
                  </a:lnTo>
                  <a:lnTo>
                    <a:pt x="174484" y="49483"/>
                  </a:lnTo>
                  <a:lnTo>
                    <a:pt x="181198" y="59929"/>
                  </a:lnTo>
                  <a:lnTo>
                    <a:pt x="196224" y="75838"/>
                  </a:lnTo>
                  <a:lnTo>
                    <a:pt x="201722" y="77969"/>
                  </a:lnTo>
                  <a:lnTo>
                    <a:pt x="207764" y="79552"/>
                  </a:lnTo>
                  <a:lnTo>
                    <a:pt x="216817" y="84048"/>
                  </a:lnTo>
                  <a:lnTo>
                    <a:pt x="218840" y="84495"/>
                  </a:lnTo>
                  <a:lnTo>
                    <a:pt x="220823" y="84159"/>
                  </a:lnTo>
                  <a:lnTo>
                    <a:pt x="228469" y="80152"/>
                  </a:lnTo>
                  <a:lnTo>
                    <a:pt x="231293" y="79887"/>
                  </a:lnTo>
                  <a:lnTo>
                    <a:pt x="232300" y="79181"/>
                  </a:lnTo>
                  <a:lnTo>
                    <a:pt x="232972" y="78076"/>
                  </a:lnTo>
                  <a:lnTo>
                    <a:pt x="233420" y="76704"/>
                  </a:lnTo>
                  <a:lnTo>
                    <a:pt x="238721" y="68104"/>
                  </a:lnTo>
                  <a:lnTo>
                    <a:pt x="239996" y="51096"/>
                  </a:lnTo>
                  <a:lnTo>
                    <a:pt x="240023" y="40445"/>
                  </a:lnTo>
                  <a:lnTo>
                    <a:pt x="238334" y="35146"/>
                  </a:lnTo>
                  <a:lnTo>
                    <a:pt x="236101" y="30675"/>
                  </a:lnTo>
                  <a:lnTo>
                    <a:pt x="234209" y="24587"/>
                  </a:lnTo>
                  <a:lnTo>
                    <a:pt x="230544" y="18761"/>
                  </a:lnTo>
                  <a:lnTo>
                    <a:pt x="229176" y="13014"/>
                  </a:lnTo>
                  <a:lnTo>
                    <a:pt x="228856" y="9196"/>
                  </a:lnTo>
                  <a:lnTo>
                    <a:pt x="227021" y="5383"/>
                  </a:lnTo>
                  <a:lnTo>
                    <a:pt x="223127" y="0"/>
                  </a:lnTo>
                  <a:lnTo>
                    <a:pt x="222957" y="2798"/>
                  </a:lnTo>
                  <a:lnTo>
                    <a:pt x="221224" y="5926"/>
                  </a:lnTo>
                  <a:lnTo>
                    <a:pt x="218972" y="9432"/>
                  </a:lnTo>
                  <a:lnTo>
                    <a:pt x="217704" y="15612"/>
                  </a:lnTo>
                  <a:lnTo>
                    <a:pt x="216693" y="24569"/>
                  </a:lnTo>
                  <a:lnTo>
                    <a:pt x="211697" y="38472"/>
                  </a:lnTo>
                  <a:lnTo>
                    <a:pt x="211455" y="453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3" name="SMARTInkShape-608"/>
            <p:cNvSpPr/>
            <p:nvPr>
              <p:custDataLst>
                <p:tags r:id="rId11"/>
              </p:custDataLst>
            </p:nvPr>
          </p:nvSpPr>
          <p:spPr>
            <a:xfrm>
              <a:off x="2588895" y="4218543"/>
              <a:ext cx="85724" cy="209423"/>
            </a:xfrm>
            <a:custGeom>
              <a:avLst/>
              <a:gdLst/>
              <a:ahLst/>
              <a:cxnLst/>
              <a:rect l="0" t="0" r="0" b="0"/>
              <a:pathLst>
                <a:path w="85724" h="209423">
                  <a:moveTo>
                    <a:pt x="0" y="107712"/>
                  </a:moveTo>
                  <a:lnTo>
                    <a:pt x="0" y="107712"/>
                  </a:lnTo>
                  <a:lnTo>
                    <a:pt x="0" y="113421"/>
                  </a:lnTo>
                  <a:lnTo>
                    <a:pt x="4921" y="113426"/>
                  </a:lnTo>
                  <a:lnTo>
                    <a:pt x="5185" y="112791"/>
                  </a:lnTo>
                  <a:lnTo>
                    <a:pt x="5480" y="110393"/>
                  </a:lnTo>
                  <a:lnTo>
                    <a:pt x="7304" y="107210"/>
                  </a:lnTo>
                  <a:lnTo>
                    <a:pt x="8679" y="105473"/>
                  </a:lnTo>
                  <a:lnTo>
                    <a:pt x="11901" y="103541"/>
                  </a:lnTo>
                  <a:lnTo>
                    <a:pt x="13649" y="103027"/>
                  </a:lnTo>
                  <a:lnTo>
                    <a:pt x="14814" y="101413"/>
                  </a:lnTo>
                  <a:lnTo>
                    <a:pt x="18378" y="91392"/>
                  </a:lnTo>
                  <a:lnTo>
                    <a:pt x="38114" y="63801"/>
                  </a:lnTo>
                  <a:lnTo>
                    <a:pt x="55880" y="37280"/>
                  </a:lnTo>
                  <a:lnTo>
                    <a:pt x="64253" y="30187"/>
                  </a:lnTo>
                  <a:lnTo>
                    <a:pt x="84836" y="5736"/>
                  </a:lnTo>
                  <a:lnTo>
                    <a:pt x="85647" y="0"/>
                  </a:lnTo>
                  <a:lnTo>
                    <a:pt x="85723" y="12584"/>
                  </a:lnTo>
                  <a:lnTo>
                    <a:pt x="78670" y="39285"/>
                  </a:lnTo>
                  <a:lnTo>
                    <a:pt x="70943" y="66692"/>
                  </a:lnTo>
                  <a:lnTo>
                    <a:pt x="67353" y="90366"/>
                  </a:lnTo>
                  <a:lnTo>
                    <a:pt x="60718" y="113387"/>
                  </a:lnTo>
                  <a:lnTo>
                    <a:pt x="57620" y="140303"/>
                  </a:lnTo>
                  <a:lnTo>
                    <a:pt x="56577" y="164756"/>
                  </a:lnTo>
                  <a:lnTo>
                    <a:pt x="51792" y="191626"/>
                  </a:lnTo>
                  <a:lnTo>
                    <a:pt x="51441" y="209422"/>
                  </a:lnTo>
                  <a:lnTo>
                    <a:pt x="51436" y="205560"/>
                  </a:lnTo>
                  <a:lnTo>
                    <a:pt x="56356" y="200007"/>
                  </a:lnTo>
                  <a:lnTo>
                    <a:pt x="57150" y="193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645" name="SMARTInkShape-609"/>
          <p:cNvSpPr/>
          <p:nvPr>
            <p:custDataLst>
              <p:tags r:id="rId3"/>
            </p:custDataLst>
          </p:nvPr>
        </p:nvSpPr>
        <p:spPr>
          <a:xfrm>
            <a:off x="5247349" y="3200400"/>
            <a:ext cx="1467379" cy="542894"/>
          </a:xfrm>
          <a:custGeom>
            <a:avLst/>
            <a:gdLst/>
            <a:ahLst/>
            <a:cxnLst/>
            <a:rect l="0" t="0" r="0" b="0"/>
            <a:pathLst>
              <a:path w="1467379" h="542894">
                <a:moveTo>
                  <a:pt x="199046" y="0"/>
                </a:moveTo>
                <a:lnTo>
                  <a:pt x="199046" y="0"/>
                </a:lnTo>
                <a:lnTo>
                  <a:pt x="171349" y="6216"/>
                </a:lnTo>
                <a:lnTo>
                  <a:pt x="145939" y="15306"/>
                </a:lnTo>
                <a:lnTo>
                  <a:pt x="117737" y="27311"/>
                </a:lnTo>
                <a:lnTo>
                  <a:pt x="106516" y="36949"/>
                </a:lnTo>
                <a:lnTo>
                  <a:pt x="86096" y="62909"/>
                </a:lnTo>
                <a:lnTo>
                  <a:pt x="72107" y="85848"/>
                </a:lnTo>
                <a:lnTo>
                  <a:pt x="63434" y="110968"/>
                </a:lnTo>
                <a:lnTo>
                  <a:pt x="56257" y="139157"/>
                </a:lnTo>
                <a:lnTo>
                  <a:pt x="51345" y="162964"/>
                </a:lnTo>
                <a:lnTo>
                  <a:pt x="55454" y="191534"/>
                </a:lnTo>
                <a:lnTo>
                  <a:pt x="61949" y="219024"/>
                </a:lnTo>
                <a:lnTo>
                  <a:pt x="69683" y="235998"/>
                </a:lnTo>
                <a:lnTo>
                  <a:pt x="89473" y="261543"/>
                </a:lnTo>
                <a:lnTo>
                  <a:pt x="107727" y="278415"/>
                </a:lnTo>
                <a:lnTo>
                  <a:pt x="131234" y="293274"/>
                </a:lnTo>
                <a:lnTo>
                  <a:pt x="159143" y="304536"/>
                </a:lnTo>
                <a:lnTo>
                  <a:pt x="187630" y="314290"/>
                </a:lnTo>
                <a:lnTo>
                  <a:pt x="210479" y="321938"/>
                </a:lnTo>
                <a:lnTo>
                  <a:pt x="237899" y="329564"/>
                </a:lnTo>
                <a:lnTo>
                  <a:pt x="260230" y="334644"/>
                </a:lnTo>
                <a:lnTo>
                  <a:pt x="282932" y="337067"/>
                </a:lnTo>
                <a:lnTo>
                  <a:pt x="305746" y="341525"/>
                </a:lnTo>
                <a:lnTo>
                  <a:pt x="328591" y="346867"/>
                </a:lnTo>
                <a:lnTo>
                  <a:pt x="350813" y="351836"/>
                </a:lnTo>
                <a:lnTo>
                  <a:pt x="377403" y="355531"/>
                </a:lnTo>
                <a:lnTo>
                  <a:pt x="399424" y="360401"/>
                </a:lnTo>
                <a:lnTo>
                  <a:pt x="422036" y="365865"/>
                </a:lnTo>
                <a:lnTo>
                  <a:pt x="444822" y="369813"/>
                </a:lnTo>
                <a:lnTo>
                  <a:pt x="460044" y="372006"/>
                </a:lnTo>
                <a:lnTo>
                  <a:pt x="482895" y="379111"/>
                </a:lnTo>
                <a:lnTo>
                  <a:pt x="505752" y="383051"/>
                </a:lnTo>
                <a:lnTo>
                  <a:pt x="528611" y="391062"/>
                </a:lnTo>
                <a:lnTo>
                  <a:pt x="552106" y="398375"/>
                </a:lnTo>
                <a:lnTo>
                  <a:pt x="578259" y="407667"/>
                </a:lnTo>
                <a:lnTo>
                  <a:pt x="602376" y="415360"/>
                </a:lnTo>
                <a:lnTo>
                  <a:pt x="626244" y="424765"/>
                </a:lnTo>
                <a:lnTo>
                  <a:pt x="652507" y="432491"/>
                </a:lnTo>
                <a:lnTo>
                  <a:pt x="677292" y="441906"/>
                </a:lnTo>
                <a:lnTo>
                  <a:pt x="703827" y="449635"/>
                </a:lnTo>
                <a:lnTo>
                  <a:pt x="728694" y="459050"/>
                </a:lnTo>
                <a:lnTo>
                  <a:pt x="755888" y="466779"/>
                </a:lnTo>
                <a:lnTo>
                  <a:pt x="783419" y="476195"/>
                </a:lnTo>
                <a:lnTo>
                  <a:pt x="807945" y="483289"/>
                </a:lnTo>
                <a:lnTo>
                  <a:pt x="831933" y="489413"/>
                </a:lnTo>
                <a:lnTo>
                  <a:pt x="858232" y="495249"/>
                </a:lnTo>
                <a:lnTo>
                  <a:pt x="882393" y="501000"/>
                </a:lnTo>
                <a:lnTo>
                  <a:pt x="906274" y="506726"/>
                </a:lnTo>
                <a:lnTo>
                  <a:pt x="932540" y="512444"/>
                </a:lnTo>
                <a:lnTo>
                  <a:pt x="957327" y="517525"/>
                </a:lnTo>
                <a:lnTo>
                  <a:pt x="983863" y="519947"/>
                </a:lnTo>
                <a:lnTo>
                  <a:pt x="1008094" y="524404"/>
                </a:lnTo>
                <a:lnTo>
                  <a:pt x="1031360" y="529112"/>
                </a:lnTo>
                <a:lnTo>
                  <a:pt x="1054340" y="531424"/>
                </a:lnTo>
                <a:lnTo>
                  <a:pt x="1077236" y="535213"/>
                </a:lnTo>
                <a:lnTo>
                  <a:pt x="1100107" y="536618"/>
                </a:lnTo>
                <a:lnTo>
                  <a:pt x="1122970" y="537670"/>
                </a:lnTo>
                <a:lnTo>
                  <a:pt x="1145831" y="541086"/>
                </a:lnTo>
                <a:lnTo>
                  <a:pt x="1168056" y="542380"/>
                </a:lnTo>
                <a:lnTo>
                  <a:pt x="1194647" y="542817"/>
                </a:lnTo>
                <a:lnTo>
                  <a:pt x="1216669" y="542893"/>
                </a:lnTo>
                <a:lnTo>
                  <a:pt x="1243832" y="539885"/>
                </a:lnTo>
                <a:lnTo>
                  <a:pt x="1267542" y="537103"/>
                </a:lnTo>
                <a:lnTo>
                  <a:pt x="1290570" y="532791"/>
                </a:lnTo>
                <a:lnTo>
                  <a:pt x="1313463" y="528717"/>
                </a:lnTo>
                <a:lnTo>
                  <a:pt x="1335694" y="521162"/>
                </a:lnTo>
                <a:lnTo>
                  <a:pt x="1361508" y="505339"/>
                </a:lnTo>
                <a:lnTo>
                  <a:pt x="1380815" y="495613"/>
                </a:lnTo>
                <a:lnTo>
                  <a:pt x="1408649" y="475362"/>
                </a:lnTo>
                <a:lnTo>
                  <a:pt x="1426068" y="457083"/>
                </a:lnTo>
                <a:lnTo>
                  <a:pt x="1445927" y="430523"/>
                </a:lnTo>
                <a:lnTo>
                  <a:pt x="1458173" y="404635"/>
                </a:lnTo>
                <a:lnTo>
                  <a:pt x="1464754" y="376296"/>
                </a:lnTo>
                <a:lnTo>
                  <a:pt x="1467378" y="350191"/>
                </a:lnTo>
                <a:lnTo>
                  <a:pt x="1467088" y="325210"/>
                </a:lnTo>
                <a:lnTo>
                  <a:pt x="1459814" y="297108"/>
                </a:lnTo>
                <a:lnTo>
                  <a:pt x="1451834" y="274941"/>
                </a:lnTo>
                <a:lnTo>
                  <a:pt x="1435047" y="250664"/>
                </a:lnTo>
                <a:lnTo>
                  <a:pt x="1414602" y="222780"/>
                </a:lnTo>
                <a:lnTo>
                  <a:pt x="1387537" y="198224"/>
                </a:lnTo>
                <a:lnTo>
                  <a:pt x="1363167" y="178502"/>
                </a:lnTo>
                <a:lnTo>
                  <a:pt x="1341531" y="166131"/>
                </a:lnTo>
                <a:lnTo>
                  <a:pt x="1319033" y="154422"/>
                </a:lnTo>
                <a:lnTo>
                  <a:pt x="1296281" y="142909"/>
                </a:lnTo>
                <a:lnTo>
                  <a:pt x="1273452" y="133148"/>
                </a:lnTo>
                <a:lnTo>
                  <a:pt x="1250602" y="126235"/>
                </a:lnTo>
                <a:lnTo>
                  <a:pt x="1227745" y="118471"/>
                </a:lnTo>
                <a:lnTo>
                  <a:pt x="1204885" y="111514"/>
                </a:lnTo>
                <a:lnTo>
                  <a:pt x="1182026" y="107759"/>
                </a:lnTo>
                <a:lnTo>
                  <a:pt x="1159166" y="104319"/>
                </a:lnTo>
                <a:lnTo>
                  <a:pt x="1134613" y="103299"/>
                </a:lnTo>
                <a:lnTo>
                  <a:pt x="1108922" y="102997"/>
                </a:lnTo>
                <a:lnTo>
                  <a:pt x="1085224" y="102907"/>
                </a:lnTo>
                <a:lnTo>
                  <a:pt x="1057495" y="102877"/>
                </a:lnTo>
                <a:lnTo>
                  <a:pt x="1029110" y="102871"/>
                </a:lnTo>
                <a:lnTo>
                  <a:pt x="1006613" y="103505"/>
                </a:lnTo>
                <a:lnTo>
                  <a:pt x="983861" y="106797"/>
                </a:lnTo>
                <a:lnTo>
                  <a:pt x="961033" y="108055"/>
                </a:lnTo>
                <a:lnTo>
                  <a:pt x="938182" y="109063"/>
                </a:lnTo>
                <a:lnTo>
                  <a:pt x="915325" y="112466"/>
                </a:lnTo>
                <a:lnTo>
                  <a:pt x="893101" y="113757"/>
                </a:lnTo>
                <a:lnTo>
                  <a:pt x="866509" y="114193"/>
                </a:lnTo>
                <a:lnTo>
                  <a:pt x="842794" y="114268"/>
                </a:lnTo>
                <a:lnTo>
                  <a:pt x="819047" y="114290"/>
                </a:lnTo>
                <a:lnTo>
                  <a:pt x="796558" y="114297"/>
                </a:lnTo>
                <a:lnTo>
                  <a:pt x="773173" y="112606"/>
                </a:lnTo>
                <a:lnTo>
                  <a:pt x="750793" y="109776"/>
                </a:lnTo>
                <a:lnTo>
                  <a:pt x="725746" y="107245"/>
                </a:lnTo>
                <a:lnTo>
                  <a:pt x="700545" y="104166"/>
                </a:lnTo>
                <a:lnTo>
                  <a:pt x="674663" y="101560"/>
                </a:lnTo>
                <a:lnTo>
                  <a:pt x="650908" y="98460"/>
                </a:lnTo>
                <a:lnTo>
                  <a:pt x="627782" y="95848"/>
                </a:lnTo>
                <a:lnTo>
                  <a:pt x="603151" y="89359"/>
                </a:lnTo>
                <a:lnTo>
                  <a:pt x="577437" y="81087"/>
                </a:lnTo>
                <a:lnTo>
                  <a:pt x="552038" y="74614"/>
                </a:lnTo>
                <a:lnTo>
                  <a:pt x="526098" y="68674"/>
                </a:lnTo>
                <a:lnTo>
                  <a:pt x="500632" y="61199"/>
                </a:lnTo>
                <a:lnTo>
                  <a:pt x="474672" y="52635"/>
                </a:lnTo>
                <a:lnTo>
                  <a:pt x="450893" y="46076"/>
                </a:lnTo>
                <a:lnTo>
                  <a:pt x="427760" y="40110"/>
                </a:lnTo>
                <a:lnTo>
                  <a:pt x="404820" y="34321"/>
                </a:lnTo>
                <a:lnTo>
                  <a:pt x="377346" y="26676"/>
                </a:lnTo>
                <a:lnTo>
                  <a:pt x="349648" y="22979"/>
                </a:lnTo>
                <a:lnTo>
                  <a:pt x="323480" y="18485"/>
                </a:lnTo>
                <a:lnTo>
                  <a:pt x="297074" y="17410"/>
                </a:lnTo>
                <a:lnTo>
                  <a:pt x="269586" y="21125"/>
                </a:lnTo>
                <a:lnTo>
                  <a:pt x="245153" y="24211"/>
                </a:lnTo>
                <a:lnTo>
                  <a:pt x="221982" y="30747"/>
                </a:lnTo>
                <a:lnTo>
                  <a:pt x="195134" y="34860"/>
                </a:lnTo>
                <a:lnTo>
                  <a:pt x="169134" y="44892"/>
                </a:lnTo>
                <a:lnTo>
                  <a:pt x="155906" y="49797"/>
                </a:lnTo>
                <a:lnTo>
                  <a:pt x="133681" y="61601"/>
                </a:lnTo>
                <a:lnTo>
                  <a:pt x="115967" y="69899"/>
                </a:lnTo>
                <a:lnTo>
                  <a:pt x="92536" y="84080"/>
                </a:lnTo>
                <a:lnTo>
                  <a:pt x="64307" y="106703"/>
                </a:lnTo>
                <a:lnTo>
                  <a:pt x="36056" y="129542"/>
                </a:lnTo>
                <a:lnTo>
                  <a:pt x="12429" y="157321"/>
                </a:lnTo>
                <a:lnTo>
                  <a:pt x="3982" y="172344"/>
                </a:lnTo>
                <a:lnTo>
                  <a:pt x="0" y="195121"/>
                </a:lnTo>
                <a:lnTo>
                  <a:pt x="908" y="223422"/>
                </a:lnTo>
                <a:lnTo>
                  <a:pt x="6988" y="245904"/>
                </a:lnTo>
                <a:lnTo>
                  <a:pt x="16833" y="268652"/>
                </a:lnTo>
                <a:lnTo>
                  <a:pt x="39026" y="3143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6" name="SMARTInkShape-610"/>
          <p:cNvSpPr/>
          <p:nvPr>
            <p:custDataLst>
              <p:tags r:id="rId4"/>
            </p:custDataLst>
          </p:nvPr>
        </p:nvSpPr>
        <p:spPr>
          <a:xfrm>
            <a:off x="1681101" y="2897520"/>
            <a:ext cx="244855" cy="376015"/>
          </a:xfrm>
          <a:custGeom>
            <a:avLst/>
            <a:gdLst/>
            <a:ahLst/>
            <a:cxnLst/>
            <a:rect l="0" t="0" r="0" b="0"/>
            <a:pathLst>
              <a:path w="244855" h="376015">
                <a:moveTo>
                  <a:pt x="33399" y="222870"/>
                </a:moveTo>
                <a:lnTo>
                  <a:pt x="33399" y="222870"/>
                </a:lnTo>
                <a:lnTo>
                  <a:pt x="27919" y="217390"/>
                </a:lnTo>
                <a:lnTo>
                  <a:pt x="22784" y="217176"/>
                </a:lnTo>
                <a:lnTo>
                  <a:pt x="22512" y="217804"/>
                </a:lnTo>
                <a:lnTo>
                  <a:pt x="20308" y="230427"/>
                </a:lnTo>
                <a:lnTo>
                  <a:pt x="12225" y="253075"/>
                </a:lnTo>
                <a:lnTo>
                  <a:pt x="6474" y="280718"/>
                </a:lnTo>
                <a:lnTo>
                  <a:pt x="2116" y="307604"/>
                </a:lnTo>
                <a:lnTo>
                  <a:pt x="0" y="325446"/>
                </a:lnTo>
                <a:lnTo>
                  <a:pt x="4108" y="352050"/>
                </a:lnTo>
                <a:lnTo>
                  <a:pt x="6199" y="358176"/>
                </a:lnTo>
                <a:lnTo>
                  <a:pt x="7646" y="360699"/>
                </a:lnTo>
                <a:lnTo>
                  <a:pt x="23160" y="373256"/>
                </a:lnTo>
                <a:lnTo>
                  <a:pt x="27367" y="375433"/>
                </a:lnTo>
                <a:lnTo>
                  <a:pt x="29378" y="376014"/>
                </a:lnTo>
                <a:lnTo>
                  <a:pt x="31353" y="375766"/>
                </a:lnTo>
                <a:lnTo>
                  <a:pt x="46839" y="367359"/>
                </a:lnTo>
                <a:lnTo>
                  <a:pt x="74713" y="341540"/>
                </a:lnTo>
                <a:lnTo>
                  <a:pt x="80971" y="334032"/>
                </a:lnTo>
                <a:lnTo>
                  <a:pt x="94822" y="306532"/>
                </a:lnTo>
                <a:lnTo>
                  <a:pt x="108782" y="279748"/>
                </a:lnTo>
                <a:lnTo>
                  <a:pt x="119016" y="251409"/>
                </a:lnTo>
                <a:lnTo>
                  <a:pt x="126723" y="225544"/>
                </a:lnTo>
                <a:lnTo>
                  <a:pt x="134995" y="200538"/>
                </a:lnTo>
                <a:lnTo>
                  <a:pt x="146507" y="177255"/>
                </a:lnTo>
                <a:lnTo>
                  <a:pt x="155084" y="151277"/>
                </a:lnTo>
                <a:lnTo>
                  <a:pt x="162893" y="126249"/>
                </a:lnTo>
                <a:lnTo>
                  <a:pt x="172243" y="102960"/>
                </a:lnTo>
                <a:lnTo>
                  <a:pt x="185268" y="74929"/>
                </a:lnTo>
                <a:lnTo>
                  <a:pt x="198288" y="50627"/>
                </a:lnTo>
                <a:lnTo>
                  <a:pt x="215262" y="25015"/>
                </a:lnTo>
                <a:lnTo>
                  <a:pt x="233310" y="3029"/>
                </a:lnTo>
                <a:lnTo>
                  <a:pt x="237183" y="1338"/>
                </a:lnTo>
                <a:lnTo>
                  <a:pt x="244754" y="0"/>
                </a:lnTo>
                <a:lnTo>
                  <a:pt x="244854" y="57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49" name="SMARTInkShape-Group82"/>
          <p:cNvGrpSpPr/>
          <p:nvPr/>
        </p:nvGrpSpPr>
        <p:grpSpPr>
          <a:xfrm>
            <a:off x="1680210" y="4200525"/>
            <a:ext cx="257176" cy="331175"/>
            <a:chOff x="1680210" y="4200525"/>
            <a:chExt cx="257176" cy="331175"/>
          </a:xfrm>
        </p:grpSpPr>
        <p:sp>
          <p:nvSpPr>
            <p:cNvPr id="647" name="SMARTInkShape-611"/>
            <p:cNvSpPr/>
            <p:nvPr>
              <p:custDataLst>
                <p:tags r:id="rId5"/>
              </p:custDataLst>
            </p:nvPr>
          </p:nvSpPr>
          <p:spPr>
            <a:xfrm>
              <a:off x="1800225" y="4200525"/>
              <a:ext cx="80011" cy="331175"/>
            </a:xfrm>
            <a:custGeom>
              <a:avLst/>
              <a:gdLst/>
              <a:ahLst/>
              <a:cxnLst/>
              <a:rect l="0" t="0" r="0" b="0"/>
              <a:pathLst>
                <a:path w="80011" h="331175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5185" y="21761"/>
                  </a:lnTo>
                  <a:lnTo>
                    <a:pt x="6303" y="47913"/>
                  </a:lnTo>
                  <a:lnTo>
                    <a:pt x="10229" y="70706"/>
                  </a:lnTo>
                  <a:lnTo>
                    <a:pt x="11193" y="96446"/>
                  </a:lnTo>
                  <a:lnTo>
                    <a:pt x="11383" y="120510"/>
                  </a:lnTo>
                  <a:lnTo>
                    <a:pt x="11421" y="147371"/>
                  </a:lnTo>
                  <a:lnTo>
                    <a:pt x="11428" y="174243"/>
                  </a:lnTo>
                  <a:lnTo>
                    <a:pt x="14463" y="196478"/>
                  </a:lnTo>
                  <a:lnTo>
                    <a:pt x="16351" y="219153"/>
                  </a:lnTo>
                  <a:lnTo>
                    <a:pt x="20916" y="245642"/>
                  </a:lnTo>
                  <a:lnTo>
                    <a:pt x="24169" y="271289"/>
                  </a:lnTo>
                  <a:lnTo>
                    <a:pt x="31922" y="296899"/>
                  </a:lnTo>
                  <a:lnTo>
                    <a:pt x="39118" y="323412"/>
                  </a:lnTo>
                  <a:lnTo>
                    <a:pt x="44848" y="330470"/>
                  </a:lnTo>
                  <a:lnTo>
                    <a:pt x="47026" y="331026"/>
                  </a:lnTo>
                  <a:lnTo>
                    <a:pt x="48495" y="331174"/>
                  </a:lnTo>
                  <a:lnTo>
                    <a:pt x="51822" y="329645"/>
                  </a:lnTo>
                  <a:lnTo>
                    <a:pt x="80010" y="3028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8" name="SMARTInkShape-612"/>
            <p:cNvSpPr/>
            <p:nvPr>
              <p:custDataLst>
                <p:tags r:id="rId6"/>
              </p:custDataLst>
            </p:nvPr>
          </p:nvSpPr>
          <p:spPr>
            <a:xfrm>
              <a:off x="1680210" y="4337685"/>
              <a:ext cx="257176" cy="74296"/>
            </a:xfrm>
            <a:custGeom>
              <a:avLst/>
              <a:gdLst/>
              <a:ahLst/>
              <a:cxnLst/>
              <a:rect l="0" t="0" r="0" b="0"/>
              <a:pathLst>
                <a:path w="257176" h="74296">
                  <a:moveTo>
                    <a:pt x="257175" y="74295"/>
                  </a:moveTo>
                  <a:lnTo>
                    <a:pt x="257175" y="74295"/>
                  </a:lnTo>
                  <a:lnTo>
                    <a:pt x="251466" y="74295"/>
                  </a:lnTo>
                  <a:lnTo>
                    <a:pt x="248428" y="71261"/>
                  </a:lnTo>
                  <a:lnTo>
                    <a:pt x="245244" y="69772"/>
                  </a:lnTo>
                  <a:lnTo>
                    <a:pt x="231592" y="64174"/>
                  </a:lnTo>
                  <a:lnTo>
                    <a:pt x="204916" y="48725"/>
                  </a:lnTo>
                  <a:lnTo>
                    <a:pt x="181024" y="35824"/>
                  </a:lnTo>
                  <a:lnTo>
                    <a:pt x="159470" y="29029"/>
                  </a:lnTo>
                  <a:lnTo>
                    <a:pt x="132465" y="18011"/>
                  </a:lnTo>
                  <a:lnTo>
                    <a:pt x="108152" y="8802"/>
                  </a:lnTo>
                  <a:lnTo>
                    <a:pt x="82935" y="6325"/>
                  </a:lnTo>
                  <a:lnTo>
                    <a:pt x="57407" y="5768"/>
                  </a:lnTo>
                  <a:lnTo>
                    <a:pt x="38769" y="5087"/>
                  </a:lnTo>
                  <a:lnTo>
                    <a:pt x="22870" y="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55065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96652" y="1203598"/>
            <a:ext cx="63007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400" dirty="0" smtClean="0"/>
          </a:p>
          <a:p>
            <a:endParaRPr lang="cs-CZ" sz="1400" dirty="0"/>
          </a:p>
          <a:p>
            <a:endParaRPr lang="cs-CZ" sz="1400" dirty="0" smtClean="0"/>
          </a:p>
          <a:p>
            <a:pPr algn="just"/>
            <a:r>
              <a:rPr lang="cs-CZ" sz="2400" smtClean="0"/>
              <a:t>Z</a:t>
            </a:r>
            <a:r>
              <a:rPr lang="cs-CZ" sz="2400" dirty="0"/>
              <a:t> propočtů je zřejmé, že v případě reálnosti obou zadaných předpokladů je výhodnější investovat do koupě domu. </a:t>
            </a:r>
            <a:endParaRPr lang="en-US" sz="2400" dirty="0"/>
          </a:p>
          <a:p>
            <a:pPr algn="just"/>
            <a:r>
              <a:rPr lang="cs-CZ" sz="2400" dirty="0"/>
              <a:t> </a:t>
            </a:r>
            <a:endParaRPr lang="en-US" sz="2400" dirty="0"/>
          </a:p>
          <a:p>
            <a:pPr algn="just"/>
            <a:endParaRPr lang="pl-PL" sz="1350" dirty="0" smtClean="0"/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296476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4621</TotalTime>
  <Words>216</Words>
  <Application>Microsoft Office PowerPoint</Application>
  <PresentationFormat>Vlastní</PresentationFormat>
  <Paragraphs>49</Paragraphs>
  <Slides>9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</vt:lpstr>
      <vt:lpstr> NÁKLADY Z HLEDISKA MANAŽERSKÉHO ROZHODOVÁNÍ</vt:lpstr>
      <vt:lpstr> NÁKLADY Z HLEDISKA MANAŽERSKÉHO ROZHODOVÁNÍ – časová hodnota </vt:lpstr>
      <vt:lpstr>Příklad</vt:lpstr>
      <vt:lpstr>Příklad</vt:lpstr>
      <vt:lpstr>Příklad</vt:lpstr>
      <vt:lpstr>Řešení</vt:lpstr>
      <vt:lpstr>Řešení </vt:lpstr>
      <vt:lpstr>Řešení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352</cp:revision>
  <dcterms:created xsi:type="dcterms:W3CDTF">2016-07-06T15:42:34Z</dcterms:created>
  <dcterms:modified xsi:type="dcterms:W3CDTF">2022-02-08T10:29:29Z</dcterms:modified>
</cp:coreProperties>
</file>