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5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6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26" r:id="rId3"/>
    <p:sldId id="421" r:id="rId4"/>
    <p:sldId id="433" r:id="rId5"/>
    <p:sldId id="429" r:id="rId6"/>
    <p:sldId id="434" r:id="rId7"/>
    <p:sldId id="422" r:id="rId8"/>
    <p:sldId id="435" r:id="rId9"/>
    <p:sldId id="436" r:id="rId10"/>
    <p:sldId id="419" r:id="rId11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9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401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097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601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86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36.xml"/><Relationship Id="rId117" Type="http://schemas.openxmlformats.org/officeDocument/2006/relationships/tags" Target="../tags/tag127.xml"/><Relationship Id="rId21" Type="http://schemas.openxmlformats.org/officeDocument/2006/relationships/tags" Target="../tags/tag31.xml"/><Relationship Id="rId42" Type="http://schemas.openxmlformats.org/officeDocument/2006/relationships/tags" Target="../tags/tag52.xml"/><Relationship Id="rId47" Type="http://schemas.openxmlformats.org/officeDocument/2006/relationships/tags" Target="../tags/tag57.xml"/><Relationship Id="rId63" Type="http://schemas.openxmlformats.org/officeDocument/2006/relationships/tags" Target="../tags/tag73.xml"/><Relationship Id="rId68" Type="http://schemas.openxmlformats.org/officeDocument/2006/relationships/tags" Target="../tags/tag78.xml"/><Relationship Id="rId84" Type="http://schemas.openxmlformats.org/officeDocument/2006/relationships/tags" Target="../tags/tag94.xml"/><Relationship Id="rId89" Type="http://schemas.openxmlformats.org/officeDocument/2006/relationships/tags" Target="../tags/tag99.xml"/><Relationship Id="rId112" Type="http://schemas.openxmlformats.org/officeDocument/2006/relationships/tags" Target="../tags/tag122.xml"/><Relationship Id="rId16" Type="http://schemas.openxmlformats.org/officeDocument/2006/relationships/tags" Target="../tags/tag26.xml"/><Relationship Id="rId107" Type="http://schemas.openxmlformats.org/officeDocument/2006/relationships/tags" Target="../tags/tag117.xml"/><Relationship Id="rId11" Type="http://schemas.openxmlformats.org/officeDocument/2006/relationships/tags" Target="../tags/tag21.xml"/><Relationship Id="rId32" Type="http://schemas.openxmlformats.org/officeDocument/2006/relationships/tags" Target="../tags/tag42.xml"/><Relationship Id="rId37" Type="http://schemas.openxmlformats.org/officeDocument/2006/relationships/tags" Target="../tags/tag47.xml"/><Relationship Id="rId53" Type="http://schemas.openxmlformats.org/officeDocument/2006/relationships/tags" Target="../tags/tag63.xml"/><Relationship Id="rId58" Type="http://schemas.openxmlformats.org/officeDocument/2006/relationships/tags" Target="../tags/tag68.xml"/><Relationship Id="rId74" Type="http://schemas.openxmlformats.org/officeDocument/2006/relationships/tags" Target="../tags/tag84.xml"/><Relationship Id="rId79" Type="http://schemas.openxmlformats.org/officeDocument/2006/relationships/tags" Target="../tags/tag89.xml"/><Relationship Id="rId102" Type="http://schemas.openxmlformats.org/officeDocument/2006/relationships/tags" Target="../tags/tag112.xml"/><Relationship Id="rId123" Type="http://schemas.openxmlformats.org/officeDocument/2006/relationships/image" Target="../media/image3.png"/><Relationship Id="rId5" Type="http://schemas.openxmlformats.org/officeDocument/2006/relationships/tags" Target="../tags/tag15.xml"/><Relationship Id="rId61" Type="http://schemas.openxmlformats.org/officeDocument/2006/relationships/tags" Target="../tags/tag71.xml"/><Relationship Id="rId82" Type="http://schemas.openxmlformats.org/officeDocument/2006/relationships/tags" Target="../tags/tag92.xml"/><Relationship Id="rId90" Type="http://schemas.openxmlformats.org/officeDocument/2006/relationships/tags" Target="../tags/tag100.xml"/><Relationship Id="rId95" Type="http://schemas.openxmlformats.org/officeDocument/2006/relationships/tags" Target="../tags/tag105.xml"/><Relationship Id="rId19" Type="http://schemas.openxmlformats.org/officeDocument/2006/relationships/tags" Target="../tags/tag2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30" Type="http://schemas.openxmlformats.org/officeDocument/2006/relationships/tags" Target="../tags/tag40.xml"/><Relationship Id="rId35" Type="http://schemas.openxmlformats.org/officeDocument/2006/relationships/tags" Target="../tags/tag45.xml"/><Relationship Id="rId43" Type="http://schemas.openxmlformats.org/officeDocument/2006/relationships/tags" Target="../tags/tag53.xml"/><Relationship Id="rId48" Type="http://schemas.openxmlformats.org/officeDocument/2006/relationships/tags" Target="../tags/tag58.xml"/><Relationship Id="rId56" Type="http://schemas.openxmlformats.org/officeDocument/2006/relationships/tags" Target="../tags/tag66.xml"/><Relationship Id="rId64" Type="http://schemas.openxmlformats.org/officeDocument/2006/relationships/tags" Target="../tags/tag74.xml"/><Relationship Id="rId69" Type="http://schemas.openxmlformats.org/officeDocument/2006/relationships/tags" Target="../tags/tag79.xml"/><Relationship Id="rId77" Type="http://schemas.openxmlformats.org/officeDocument/2006/relationships/tags" Target="../tags/tag87.xml"/><Relationship Id="rId100" Type="http://schemas.openxmlformats.org/officeDocument/2006/relationships/tags" Target="../tags/tag110.xml"/><Relationship Id="rId105" Type="http://schemas.openxmlformats.org/officeDocument/2006/relationships/tags" Target="../tags/tag115.xml"/><Relationship Id="rId113" Type="http://schemas.openxmlformats.org/officeDocument/2006/relationships/tags" Target="../tags/tag123.xml"/><Relationship Id="rId118" Type="http://schemas.openxmlformats.org/officeDocument/2006/relationships/tags" Target="../tags/tag128.xml"/><Relationship Id="rId8" Type="http://schemas.openxmlformats.org/officeDocument/2006/relationships/tags" Target="../tags/tag18.xml"/><Relationship Id="rId51" Type="http://schemas.openxmlformats.org/officeDocument/2006/relationships/tags" Target="../tags/tag61.xml"/><Relationship Id="rId72" Type="http://schemas.openxmlformats.org/officeDocument/2006/relationships/tags" Target="../tags/tag82.xml"/><Relationship Id="rId80" Type="http://schemas.openxmlformats.org/officeDocument/2006/relationships/tags" Target="../tags/tag90.xml"/><Relationship Id="rId85" Type="http://schemas.openxmlformats.org/officeDocument/2006/relationships/tags" Target="../tags/tag95.xml"/><Relationship Id="rId93" Type="http://schemas.openxmlformats.org/officeDocument/2006/relationships/tags" Target="../tags/tag103.xml"/><Relationship Id="rId98" Type="http://schemas.openxmlformats.org/officeDocument/2006/relationships/tags" Target="../tags/tag108.xml"/><Relationship Id="rId121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33" Type="http://schemas.openxmlformats.org/officeDocument/2006/relationships/tags" Target="../tags/tag43.xml"/><Relationship Id="rId38" Type="http://schemas.openxmlformats.org/officeDocument/2006/relationships/tags" Target="../tags/tag48.xml"/><Relationship Id="rId46" Type="http://schemas.openxmlformats.org/officeDocument/2006/relationships/tags" Target="../tags/tag56.xml"/><Relationship Id="rId59" Type="http://schemas.openxmlformats.org/officeDocument/2006/relationships/tags" Target="../tags/tag69.xml"/><Relationship Id="rId67" Type="http://schemas.openxmlformats.org/officeDocument/2006/relationships/tags" Target="../tags/tag77.xml"/><Relationship Id="rId103" Type="http://schemas.openxmlformats.org/officeDocument/2006/relationships/tags" Target="../tags/tag113.xml"/><Relationship Id="rId108" Type="http://schemas.openxmlformats.org/officeDocument/2006/relationships/tags" Target="../tags/tag118.xml"/><Relationship Id="rId116" Type="http://schemas.openxmlformats.org/officeDocument/2006/relationships/tags" Target="../tags/tag126.xml"/><Relationship Id="rId20" Type="http://schemas.openxmlformats.org/officeDocument/2006/relationships/tags" Target="../tags/tag30.xml"/><Relationship Id="rId41" Type="http://schemas.openxmlformats.org/officeDocument/2006/relationships/tags" Target="../tags/tag51.xml"/><Relationship Id="rId54" Type="http://schemas.openxmlformats.org/officeDocument/2006/relationships/tags" Target="../tags/tag64.xml"/><Relationship Id="rId62" Type="http://schemas.openxmlformats.org/officeDocument/2006/relationships/tags" Target="../tags/tag72.xml"/><Relationship Id="rId70" Type="http://schemas.openxmlformats.org/officeDocument/2006/relationships/tags" Target="../tags/tag80.xml"/><Relationship Id="rId75" Type="http://schemas.openxmlformats.org/officeDocument/2006/relationships/tags" Target="../tags/tag85.xml"/><Relationship Id="rId83" Type="http://schemas.openxmlformats.org/officeDocument/2006/relationships/tags" Target="../tags/tag93.xml"/><Relationship Id="rId88" Type="http://schemas.openxmlformats.org/officeDocument/2006/relationships/tags" Target="../tags/tag98.xml"/><Relationship Id="rId91" Type="http://schemas.openxmlformats.org/officeDocument/2006/relationships/tags" Target="../tags/tag101.xml"/><Relationship Id="rId96" Type="http://schemas.openxmlformats.org/officeDocument/2006/relationships/tags" Target="../tags/tag106.xml"/><Relationship Id="rId111" Type="http://schemas.openxmlformats.org/officeDocument/2006/relationships/tags" Target="../tags/tag121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36" Type="http://schemas.openxmlformats.org/officeDocument/2006/relationships/tags" Target="../tags/tag46.xml"/><Relationship Id="rId49" Type="http://schemas.openxmlformats.org/officeDocument/2006/relationships/tags" Target="../tags/tag59.xml"/><Relationship Id="rId57" Type="http://schemas.openxmlformats.org/officeDocument/2006/relationships/tags" Target="../tags/tag67.xml"/><Relationship Id="rId106" Type="http://schemas.openxmlformats.org/officeDocument/2006/relationships/tags" Target="../tags/tag116.xml"/><Relationship Id="rId114" Type="http://schemas.openxmlformats.org/officeDocument/2006/relationships/tags" Target="../tags/tag124.xml"/><Relationship Id="rId119" Type="http://schemas.openxmlformats.org/officeDocument/2006/relationships/tags" Target="../tags/tag129.xml"/><Relationship Id="rId10" Type="http://schemas.openxmlformats.org/officeDocument/2006/relationships/tags" Target="../tags/tag20.xml"/><Relationship Id="rId31" Type="http://schemas.openxmlformats.org/officeDocument/2006/relationships/tags" Target="../tags/tag41.xml"/><Relationship Id="rId44" Type="http://schemas.openxmlformats.org/officeDocument/2006/relationships/tags" Target="../tags/tag54.xml"/><Relationship Id="rId52" Type="http://schemas.openxmlformats.org/officeDocument/2006/relationships/tags" Target="../tags/tag62.xml"/><Relationship Id="rId60" Type="http://schemas.openxmlformats.org/officeDocument/2006/relationships/tags" Target="../tags/tag70.xml"/><Relationship Id="rId65" Type="http://schemas.openxmlformats.org/officeDocument/2006/relationships/tags" Target="../tags/tag75.xml"/><Relationship Id="rId73" Type="http://schemas.openxmlformats.org/officeDocument/2006/relationships/tags" Target="../tags/tag83.xml"/><Relationship Id="rId78" Type="http://schemas.openxmlformats.org/officeDocument/2006/relationships/tags" Target="../tags/tag88.xml"/><Relationship Id="rId81" Type="http://schemas.openxmlformats.org/officeDocument/2006/relationships/tags" Target="../tags/tag91.xml"/><Relationship Id="rId86" Type="http://schemas.openxmlformats.org/officeDocument/2006/relationships/tags" Target="../tags/tag96.xml"/><Relationship Id="rId94" Type="http://schemas.openxmlformats.org/officeDocument/2006/relationships/tags" Target="../tags/tag104.xml"/><Relationship Id="rId99" Type="http://schemas.openxmlformats.org/officeDocument/2006/relationships/tags" Target="../tags/tag109.xml"/><Relationship Id="rId101" Type="http://schemas.openxmlformats.org/officeDocument/2006/relationships/tags" Target="../tags/tag111.xml"/><Relationship Id="rId122" Type="http://schemas.openxmlformats.org/officeDocument/2006/relationships/notesSlide" Target="../notesSlides/notesSlide5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39" Type="http://schemas.openxmlformats.org/officeDocument/2006/relationships/tags" Target="../tags/tag49.xml"/><Relationship Id="rId109" Type="http://schemas.openxmlformats.org/officeDocument/2006/relationships/tags" Target="../tags/tag119.xml"/><Relationship Id="rId34" Type="http://schemas.openxmlformats.org/officeDocument/2006/relationships/tags" Target="../tags/tag44.xml"/><Relationship Id="rId50" Type="http://schemas.openxmlformats.org/officeDocument/2006/relationships/tags" Target="../tags/tag60.xml"/><Relationship Id="rId55" Type="http://schemas.openxmlformats.org/officeDocument/2006/relationships/tags" Target="../tags/tag65.xml"/><Relationship Id="rId76" Type="http://schemas.openxmlformats.org/officeDocument/2006/relationships/tags" Target="../tags/tag86.xml"/><Relationship Id="rId97" Type="http://schemas.openxmlformats.org/officeDocument/2006/relationships/tags" Target="../tags/tag107.xml"/><Relationship Id="rId104" Type="http://schemas.openxmlformats.org/officeDocument/2006/relationships/tags" Target="../tags/tag114.xml"/><Relationship Id="rId120" Type="http://schemas.openxmlformats.org/officeDocument/2006/relationships/tags" Target="../tags/tag130.xml"/><Relationship Id="rId7" Type="http://schemas.openxmlformats.org/officeDocument/2006/relationships/tags" Target="../tags/tag17.xml"/><Relationship Id="rId71" Type="http://schemas.openxmlformats.org/officeDocument/2006/relationships/tags" Target="../tags/tag81.xml"/><Relationship Id="rId92" Type="http://schemas.openxmlformats.org/officeDocument/2006/relationships/tags" Target="../tags/tag102.xml"/><Relationship Id="rId2" Type="http://schemas.openxmlformats.org/officeDocument/2006/relationships/tags" Target="../tags/tag12.xml"/><Relationship Id="rId29" Type="http://schemas.openxmlformats.org/officeDocument/2006/relationships/tags" Target="../tags/tag39.xml"/><Relationship Id="rId24" Type="http://schemas.openxmlformats.org/officeDocument/2006/relationships/tags" Target="../tags/tag34.xml"/><Relationship Id="rId40" Type="http://schemas.openxmlformats.org/officeDocument/2006/relationships/tags" Target="../tags/tag50.xml"/><Relationship Id="rId45" Type="http://schemas.openxmlformats.org/officeDocument/2006/relationships/tags" Target="../tags/tag55.xml"/><Relationship Id="rId66" Type="http://schemas.openxmlformats.org/officeDocument/2006/relationships/tags" Target="../tags/tag76.xml"/><Relationship Id="rId87" Type="http://schemas.openxmlformats.org/officeDocument/2006/relationships/tags" Target="../tags/tag97.xml"/><Relationship Id="rId110" Type="http://schemas.openxmlformats.org/officeDocument/2006/relationships/tags" Target="../tags/tag120.xml"/><Relationship Id="rId115" Type="http://schemas.openxmlformats.org/officeDocument/2006/relationships/tags" Target="../tags/tag125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26" Type="http://schemas.openxmlformats.org/officeDocument/2006/relationships/tags" Target="../tags/tag156.xml"/><Relationship Id="rId39" Type="http://schemas.openxmlformats.org/officeDocument/2006/relationships/tags" Target="../tags/tag169.xml"/><Relationship Id="rId21" Type="http://schemas.openxmlformats.org/officeDocument/2006/relationships/tags" Target="../tags/tag151.xml"/><Relationship Id="rId34" Type="http://schemas.openxmlformats.org/officeDocument/2006/relationships/tags" Target="../tags/tag164.xml"/><Relationship Id="rId42" Type="http://schemas.openxmlformats.org/officeDocument/2006/relationships/tags" Target="../tags/tag172.xml"/><Relationship Id="rId47" Type="http://schemas.openxmlformats.org/officeDocument/2006/relationships/tags" Target="../tags/tag177.xml"/><Relationship Id="rId50" Type="http://schemas.openxmlformats.org/officeDocument/2006/relationships/tags" Target="../tags/tag180.xml"/><Relationship Id="rId55" Type="http://schemas.openxmlformats.org/officeDocument/2006/relationships/tags" Target="../tags/tag185.xml"/><Relationship Id="rId7" Type="http://schemas.openxmlformats.org/officeDocument/2006/relationships/tags" Target="../tags/tag137.xml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0" Type="http://schemas.openxmlformats.org/officeDocument/2006/relationships/tags" Target="../tags/tag150.xml"/><Relationship Id="rId29" Type="http://schemas.openxmlformats.org/officeDocument/2006/relationships/tags" Target="../tags/tag159.xml"/><Relationship Id="rId41" Type="http://schemas.openxmlformats.org/officeDocument/2006/relationships/tags" Target="../tags/tag171.xml"/><Relationship Id="rId54" Type="http://schemas.openxmlformats.org/officeDocument/2006/relationships/tags" Target="../tags/tag184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1" Type="http://schemas.openxmlformats.org/officeDocument/2006/relationships/tags" Target="../tags/tag141.xml"/><Relationship Id="rId24" Type="http://schemas.openxmlformats.org/officeDocument/2006/relationships/tags" Target="../tags/tag154.xml"/><Relationship Id="rId32" Type="http://schemas.openxmlformats.org/officeDocument/2006/relationships/tags" Target="../tags/tag162.xml"/><Relationship Id="rId37" Type="http://schemas.openxmlformats.org/officeDocument/2006/relationships/tags" Target="../tags/tag167.xml"/><Relationship Id="rId40" Type="http://schemas.openxmlformats.org/officeDocument/2006/relationships/tags" Target="../tags/tag170.xml"/><Relationship Id="rId45" Type="http://schemas.openxmlformats.org/officeDocument/2006/relationships/tags" Target="../tags/tag175.xml"/><Relationship Id="rId53" Type="http://schemas.openxmlformats.org/officeDocument/2006/relationships/tags" Target="../tags/tag183.xml"/><Relationship Id="rId58" Type="http://schemas.openxmlformats.org/officeDocument/2006/relationships/tags" Target="../tags/tag188.xml"/><Relationship Id="rId5" Type="http://schemas.openxmlformats.org/officeDocument/2006/relationships/tags" Target="../tags/tag135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tags" Target="../tags/tag166.xml"/><Relationship Id="rId49" Type="http://schemas.openxmlformats.org/officeDocument/2006/relationships/tags" Target="../tags/tag179.xml"/><Relationship Id="rId57" Type="http://schemas.openxmlformats.org/officeDocument/2006/relationships/tags" Target="../tags/tag187.xml"/><Relationship Id="rId61" Type="http://schemas.openxmlformats.org/officeDocument/2006/relationships/notesSlide" Target="../notesSlides/notesSlide6.xml"/><Relationship Id="rId10" Type="http://schemas.openxmlformats.org/officeDocument/2006/relationships/tags" Target="../tags/tag140.xml"/><Relationship Id="rId19" Type="http://schemas.openxmlformats.org/officeDocument/2006/relationships/tags" Target="../tags/tag149.xml"/><Relationship Id="rId31" Type="http://schemas.openxmlformats.org/officeDocument/2006/relationships/tags" Target="../tags/tag161.xml"/><Relationship Id="rId44" Type="http://schemas.openxmlformats.org/officeDocument/2006/relationships/tags" Target="../tags/tag174.xml"/><Relationship Id="rId52" Type="http://schemas.openxmlformats.org/officeDocument/2006/relationships/tags" Target="../tags/tag182.xml"/><Relationship Id="rId60" Type="http://schemas.openxmlformats.org/officeDocument/2006/relationships/slideLayout" Target="../slideLayouts/slideLayout2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30" Type="http://schemas.openxmlformats.org/officeDocument/2006/relationships/tags" Target="../tags/tag160.xml"/><Relationship Id="rId35" Type="http://schemas.openxmlformats.org/officeDocument/2006/relationships/tags" Target="../tags/tag165.xml"/><Relationship Id="rId43" Type="http://schemas.openxmlformats.org/officeDocument/2006/relationships/tags" Target="../tags/tag173.xml"/><Relationship Id="rId48" Type="http://schemas.openxmlformats.org/officeDocument/2006/relationships/tags" Target="../tags/tag178.xml"/><Relationship Id="rId56" Type="http://schemas.openxmlformats.org/officeDocument/2006/relationships/tags" Target="../tags/tag186.xml"/><Relationship Id="rId8" Type="http://schemas.openxmlformats.org/officeDocument/2006/relationships/tags" Target="../tags/tag138.xml"/><Relationship Id="rId51" Type="http://schemas.openxmlformats.org/officeDocument/2006/relationships/tags" Target="../tags/tag181.xml"/><Relationship Id="rId3" Type="http://schemas.openxmlformats.org/officeDocument/2006/relationships/tags" Target="../tags/tag133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tags" Target="../tags/tag155.xml"/><Relationship Id="rId33" Type="http://schemas.openxmlformats.org/officeDocument/2006/relationships/tags" Target="../tags/tag163.xml"/><Relationship Id="rId38" Type="http://schemas.openxmlformats.org/officeDocument/2006/relationships/tags" Target="../tags/tag168.xml"/><Relationship Id="rId46" Type="http://schemas.openxmlformats.org/officeDocument/2006/relationships/tags" Target="../tags/tag176.xml"/><Relationship Id="rId59" Type="http://schemas.openxmlformats.org/officeDocument/2006/relationships/tags" Target="../tags/tag189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26" Type="http://schemas.openxmlformats.org/officeDocument/2006/relationships/tags" Target="../tags/tag215.xml"/><Relationship Id="rId39" Type="http://schemas.openxmlformats.org/officeDocument/2006/relationships/tags" Target="../tags/tag228.xml"/><Relationship Id="rId21" Type="http://schemas.openxmlformats.org/officeDocument/2006/relationships/tags" Target="../tags/tag210.xml"/><Relationship Id="rId34" Type="http://schemas.openxmlformats.org/officeDocument/2006/relationships/tags" Target="../tags/tag223.xml"/><Relationship Id="rId42" Type="http://schemas.openxmlformats.org/officeDocument/2006/relationships/tags" Target="../tags/tag231.xml"/><Relationship Id="rId47" Type="http://schemas.openxmlformats.org/officeDocument/2006/relationships/tags" Target="../tags/tag236.xml"/><Relationship Id="rId50" Type="http://schemas.openxmlformats.org/officeDocument/2006/relationships/tags" Target="../tags/tag239.xml"/><Relationship Id="rId55" Type="http://schemas.openxmlformats.org/officeDocument/2006/relationships/tags" Target="../tags/tag244.xml"/><Relationship Id="rId63" Type="http://schemas.openxmlformats.org/officeDocument/2006/relationships/slideLayout" Target="../slideLayouts/slideLayout2.xml"/><Relationship Id="rId7" Type="http://schemas.openxmlformats.org/officeDocument/2006/relationships/tags" Target="../tags/tag196.xml"/><Relationship Id="rId2" Type="http://schemas.openxmlformats.org/officeDocument/2006/relationships/tags" Target="../tags/tag191.xml"/><Relationship Id="rId16" Type="http://schemas.openxmlformats.org/officeDocument/2006/relationships/tags" Target="../tags/tag205.xml"/><Relationship Id="rId20" Type="http://schemas.openxmlformats.org/officeDocument/2006/relationships/tags" Target="../tags/tag209.xml"/><Relationship Id="rId29" Type="http://schemas.openxmlformats.org/officeDocument/2006/relationships/tags" Target="../tags/tag218.xml"/><Relationship Id="rId41" Type="http://schemas.openxmlformats.org/officeDocument/2006/relationships/tags" Target="../tags/tag230.xml"/><Relationship Id="rId54" Type="http://schemas.openxmlformats.org/officeDocument/2006/relationships/tags" Target="../tags/tag243.xml"/><Relationship Id="rId62" Type="http://schemas.openxmlformats.org/officeDocument/2006/relationships/tags" Target="../tags/tag25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24" Type="http://schemas.openxmlformats.org/officeDocument/2006/relationships/tags" Target="../tags/tag213.xml"/><Relationship Id="rId32" Type="http://schemas.openxmlformats.org/officeDocument/2006/relationships/tags" Target="../tags/tag221.xml"/><Relationship Id="rId37" Type="http://schemas.openxmlformats.org/officeDocument/2006/relationships/tags" Target="../tags/tag226.xml"/><Relationship Id="rId40" Type="http://schemas.openxmlformats.org/officeDocument/2006/relationships/tags" Target="../tags/tag229.xml"/><Relationship Id="rId45" Type="http://schemas.openxmlformats.org/officeDocument/2006/relationships/tags" Target="../tags/tag234.xml"/><Relationship Id="rId53" Type="http://schemas.openxmlformats.org/officeDocument/2006/relationships/tags" Target="../tags/tag242.xml"/><Relationship Id="rId58" Type="http://schemas.openxmlformats.org/officeDocument/2006/relationships/tags" Target="../tags/tag247.xml"/><Relationship Id="rId5" Type="http://schemas.openxmlformats.org/officeDocument/2006/relationships/tags" Target="../tags/tag194.xml"/><Relationship Id="rId15" Type="http://schemas.openxmlformats.org/officeDocument/2006/relationships/tags" Target="../tags/tag204.xml"/><Relationship Id="rId23" Type="http://schemas.openxmlformats.org/officeDocument/2006/relationships/tags" Target="../tags/tag212.xml"/><Relationship Id="rId28" Type="http://schemas.openxmlformats.org/officeDocument/2006/relationships/tags" Target="../tags/tag217.xml"/><Relationship Id="rId36" Type="http://schemas.openxmlformats.org/officeDocument/2006/relationships/tags" Target="../tags/tag225.xml"/><Relationship Id="rId49" Type="http://schemas.openxmlformats.org/officeDocument/2006/relationships/tags" Target="../tags/tag238.xml"/><Relationship Id="rId57" Type="http://schemas.openxmlformats.org/officeDocument/2006/relationships/tags" Target="../tags/tag246.xml"/><Relationship Id="rId61" Type="http://schemas.openxmlformats.org/officeDocument/2006/relationships/tags" Target="../tags/tag250.xml"/><Relationship Id="rId10" Type="http://schemas.openxmlformats.org/officeDocument/2006/relationships/tags" Target="../tags/tag199.xml"/><Relationship Id="rId19" Type="http://schemas.openxmlformats.org/officeDocument/2006/relationships/tags" Target="../tags/tag208.xml"/><Relationship Id="rId31" Type="http://schemas.openxmlformats.org/officeDocument/2006/relationships/tags" Target="../tags/tag220.xml"/><Relationship Id="rId44" Type="http://schemas.openxmlformats.org/officeDocument/2006/relationships/tags" Target="../tags/tag233.xml"/><Relationship Id="rId52" Type="http://schemas.openxmlformats.org/officeDocument/2006/relationships/tags" Target="../tags/tag241.xml"/><Relationship Id="rId60" Type="http://schemas.openxmlformats.org/officeDocument/2006/relationships/tags" Target="../tags/tag249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tags" Target="../tags/tag203.xml"/><Relationship Id="rId22" Type="http://schemas.openxmlformats.org/officeDocument/2006/relationships/tags" Target="../tags/tag211.xml"/><Relationship Id="rId27" Type="http://schemas.openxmlformats.org/officeDocument/2006/relationships/tags" Target="../tags/tag216.xml"/><Relationship Id="rId30" Type="http://schemas.openxmlformats.org/officeDocument/2006/relationships/tags" Target="../tags/tag219.xml"/><Relationship Id="rId35" Type="http://schemas.openxmlformats.org/officeDocument/2006/relationships/tags" Target="../tags/tag224.xml"/><Relationship Id="rId43" Type="http://schemas.openxmlformats.org/officeDocument/2006/relationships/tags" Target="../tags/tag232.xml"/><Relationship Id="rId48" Type="http://schemas.openxmlformats.org/officeDocument/2006/relationships/tags" Target="../tags/tag237.xml"/><Relationship Id="rId56" Type="http://schemas.openxmlformats.org/officeDocument/2006/relationships/tags" Target="../tags/tag245.xml"/><Relationship Id="rId64" Type="http://schemas.openxmlformats.org/officeDocument/2006/relationships/notesSlide" Target="../notesSlides/notesSlide7.xml"/><Relationship Id="rId8" Type="http://schemas.openxmlformats.org/officeDocument/2006/relationships/tags" Target="../tags/tag197.xml"/><Relationship Id="rId51" Type="http://schemas.openxmlformats.org/officeDocument/2006/relationships/tags" Target="../tags/tag240.xml"/><Relationship Id="rId3" Type="http://schemas.openxmlformats.org/officeDocument/2006/relationships/tags" Target="../tags/tag192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25" Type="http://schemas.openxmlformats.org/officeDocument/2006/relationships/tags" Target="../tags/tag214.xml"/><Relationship Id="rId33" Type="http://schemas.openxmlformats.org/officeDocument/2006/relationships/tags" Target="../tags/tag222.xml"/><Relationship Id="rId38" Type="http://schemas.openxmlformats.org/officeDocument/2006/relationships/tags" Target="../tags/tag227.xml"/><Relationship Id="rId46" Type="http://schemas.openxmlformats.org/officeDocument/2006/relationships/tags" Target="../tags/tag235.xml"/><Relationship Id="rId59" Type="http://schemas.openxmlformats.org/officeDocument/2006/relationships/tags" Target="../tags/tag2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KALKULAČNÍ SYSTÉM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KALKULAČNÍ SYSTÉM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3119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275606"/>
            <a:ext cx="6048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Stavební společnost se uchází o realizaci 2 stavebních zakázek, na jejichž základě byl sestaven rozpočet plné nákladové náročnosti obou </a:t>
            </a:r>
            <a:r>
              <a:rPr lang="cs-CZ" sz="2100" dirty="0" smtClean="0"/>
              <a:t>zakázek.</a:t>
            </a:r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Veškeré údaje zjednodušeně </a:t>
            </a:r>
            <a:r>
              <a:rPr lang="cs-CZ" sz="2100" dirty="0"/>
              <a:t>vyjadřuje následující tabulka.</a:t>
            </a: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03686"/>
              </p:ext>
            </p:extLst>
          </p:nvPr>
        </p:nvGraphicFramePr>
        <p:xfrm>
          <a:off x="440668" y="1053147"/>
          <a:ext cx="5976664" cy="35022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895338"/>
                <a:gridCol w="1588809"/>
                <a:gridCol w="1492517"/>
              </a:tblGrid>
              <a:tr h="33115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Nákladová náročnost stavebních zakázek v mil Kč.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1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Zakázka 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Zakázka 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23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Přímý materiál spotřebovaný při realizaci zakázky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11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Fakturované subdodávky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23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Přímá nákladová náročnost profesního zajištění zakázky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23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Správní režie (5 % přímé nákladové náročnosti)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11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Celková nákladová náročnost zakázky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355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421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6" name="SMARTInkShape-1463"/>
          <p:cNvSpPr/>
          <p:nvPr>
            <p:custDataLst>
              <p:tags r:id="rId1"/>
            </p:custDataLst>
          </p:nvPr>
        </p:nvSpPr>
        <p:spPr>
          <a:xfrm>
            <a:off x="3596324" y="4103391"/>
            <a:ext cx="987060" cy="551441"/>
          </a:xfrm>
          <a:custGeom>
            <a:avLst/>
            <a:gdLst/>
            <a:ahLst/>
            <a:cxnLst/>
            <a:rect l="0" t="0" r="0" b="0"/>
            <a:pathLst>
              <a:path w="987060" h="551441">
                <a:moveTo>
                  <a:pt x="9841" y="74274"/>
                </a:moveTo>
                <a:lnTo>
                  <a:pt x="9841" y="74274"/>
                </a:lnTo>
                <a:lnTo>
                  <a:pt x="3773" y="83376"/>
                </a:lnTo>
                <a:lnTo>
                  <a:pt x="0" y="101171"/>
                </a:lnTo>
                <a:lnTo>
                  <a:pt x="3287" y="126647"/>
                </a:lnTo>
                <a:lnTo>
                  <a:pt x="7617" y="150611"/>
                </a:lnTo>
                <a:lnTo>
                  <a:pt x="11095" y="176418"/>
                </a:lnTo>
                <a:lnTo>
                  <a:pt x="17709" y="199861"/>
                </a:lnTo>
                <a:lnTo>
                  <a:pt x="25130" y="226763"/>
                </a:lnTo>
                <a:lnTo>
                  <a:pt x="34404" y="251080"/>
                </a:lnTo>
                <a:lnTo>
                  <a:pt x="48278" y="277262"/>
                </a:lnTo>
                <a:lnTo>
                  <a:pt x="59320" y="302965"/>
                </a:lnTo>
                <a:lnTo>
                  <a:pt x="74765" y="330150"/>
                </a:lnTo>
                <a:lnTo>
                  <a:pt x="95973" y="354052"/>
                </a:lnTo>
                <a:lnTo>
                  <a:pt x="114579" y="381046"/>
                </a:lnTo>
                <a:lnTo>
                  <a:pt x="141532" y="408183"/>
                </a:lnTo>
                <a:lnTo>
                  <a:pt x="168122" y="428451"/>
                </a:lnTo>
                <a:lnTo>
                  <a:pt x="194071" y="447036"/>
                </a:lnTo>
                <a:lnTo>
                  <a:pt x="215981" y="461582"/>
                </a:lnTo>
                <a:lnTo>
                  <a:pt x="243106" y="477875"/>
                </a:lnTo>
                <a:lnTo>
                  <a:pt x="271371" y="492687"/>
                </a:lnTo>
                <a:lnTo>
                  <a:pt x="293847" y="500226"/>
                </a:lnTo>
                <a:lnTo>
                  <a:pt x="316594" y="507116"/>
                </a:lnTo>
                <a:lnTo>
                  <a:pt x="338785" y="515649"/>
                </a:lnTo>
                <a:lnTo>
                  <a:pt x="367058" y="522562"/>
                </a:lnTo>
                <a:lnTo>
                  <a:pt x="390215" y="528834"/>
                </a:lnTo>
                <a:lnTo>
                  <a:pt x="412528" y="532385"/>
                </a:lnTo>
                <a:lnTo>
                  <a:pt x="439248" y="537459"/>
                </a:lnTo>
                <a:lnTo>
                  <a:pt x="465579" y="541291"/>
                </a:lnTo>
                <a:lnTo>
                  <a:pt x="491161" y="542426"/>
                </a:lnTo>
                <a:lnTo>
                  <a:pt x="518849" y="544456"/>
                </a:lnTo>
                <a:lnTo>
                  <a:pt x="547162" y="547385"/>
                </a:lnTo>
                <a:lnTo>
                  <a:pt x="575659" y="548253"/>
                </a:lnTo>
                <a:lnTo>
                  <a:pt x="602517" y="548510"/>
                </a:lnTo>
                <a:lnTo>
                  <a:pt x="628255" y="550280"/>
                </a:lnTo>
                <a:lnTo>
                  <a:pt x="655990" y="551440"/>
                </a:lnTo>
                <a:lnTo>
                  <a:pt x="682623" y="549454"/>
                </a:lnTo>
                <a:lnTo>
                  <a:pt x="706600" y="548867"/>
                </a:lnTo>
                <a:lnTo>
                  <a:pt x="729792" y="546999"/>
                </a:lnTo>
                <a:lnTo>
                  <a:pt x="752750" y="540731"/>
                </a:lnTo>
                <a:lnTo>
                  <a:pt x="775639" y="532523"/>
                </a:lnTo>
                <a:lnTo>
                  <a:pt x="798507" y="526070"/>
                </a:lnTo>
                <a:lnTo>
                  <a:pt x="825956" y="515166"/>
                </a:lnTo>
                <a:lnTo>
                  <a:pt x="853650" y="500783"/>
                </a:lnTo>
                <a:lnTo>
                  <a:pt x="871575" y="488867"/>
                </a:lnTo>
                <a:lnTo>
                  <a:pt x="896382" y="465585"/>
                </a:lnTo>
                <a:lnTo>
                  <a:pt x="919812" y="439636"/>
                </a:lnTo>
                <a:lnTo>
                  <a:pt x="942707" y="412042"/>
                </a:lnTo>
                <a:lnTo>
                  <a:pt x="953913" y="397591"/>
                </a:lnTo>
                <a:lnTo>
                  <a:pt x="968828" y="369330"/>
                </a:lnTo>
                <a:lnTo>
                  <a:pt x="980991" y="340906"/>
                </a:lnTo>
                <a:lnTo>
                  <a:pt x="985898" y="315043"/>
                </a:lnTo>
                <a:lnTo>
                  <a:pt x="986867" y="291590"/>
                </a:lnTo>
                <a:lnTo>
                  <a:pt x="987059" y="268613"/>
                </a:lnTo>
                <a:lnTo>
                  <a:pt x="985399" y="251447"/>
                </a:lnTo>
                <a:lnTo>
                  <a:pt x="977356" y="223500"/>
                </a:lnTo>
                <a:lnTo>
                  <a:pt x="968026" y="199210"/>
                </a:lnTo>
                <a:lnTo>
                  <a:pt x="956623" y="173598"/>
                </a:lnTo>
                <a:lnTo>
                  <a:pt x="940275" y="145577"/>
                </a:lnTo>
                <a:lnTo>
                  <a:pt x="917080" y="118137"/>
                </a:lnTo>
                <a:lnTo>
                  <a:pt x="908431" y="106673"/>
                </a:lnTo>
                <a:lnTo>
                  <a:pt x="881596" y="84513"/>
                </a:lnTo>
                <a:lnTo>
                  <a:pt x="855931" y="68956"/>
                </a:lnTo>
                <a:lnTo>
                  <a:pt x="828484" y="53334"/>
                </a:lnTo>
                <a:lnTo>
                  <a:pt x="802695" y="41890"/>
                </a:lnTo>
                <a:lnTo>
                  <a:pt x="791002" y="36809"/>
                </a:lnTo>
                <a:lnTo>
                  <a:pt x="762534" y="28201"/>
                </a:lnTo>
                <a:lnTo>
                  <a:pt x="735999" y="21616"/>
                </a:lnTo>
                <a:lnTo>
                  <a:pt x="727548" y="19121"/>
                </a:lnTo>
                <a:lnTo>
                  <a:pt x="699360" y="16664"/>
                </a:lnTo>
                <a:lnTo>
                  <a:pt x="672518" y="12226"/>
                </a:lnTo>
                <a:lnTo>
                  <a:pt x="648695" y="6993"/>
                </a:lnTo>
                <a:lnTo>
                  <a:pt x="621819" y="5865"/>
                </a:lnTo>
                <a:lnTo>
                  <a:pt x="597670" y="5716"/>
                </a:lnTo>
                <a:lnTo>
                  <a:pt x="571497" y="1174"/>
                </a:lnTo>
                <a:lnTo>
                  <a:pt x="546507" y="136"/>
                </a:lnTo>
                <a:lnTo>
                  <a:pt x="518405" y="0"/>
                </a:lnTo>
                <a:lnTo>
                  <a:pt x="489891" y="4505"/>
                </a:lnTo>
                <a:lnTo>
                  <a:pt x="465252" y="5537"/>
                </a:lnTo>
                <a:lnTo>
                  <a:pt x="438231" y="5673"/>
                </a:lnTo>
                <a:lnTo>
                  <a:pt x="411632" y="5055"/>
                </a:lnTo>
                <a:lnTo>
                  <a:pt x="393262" y="2400"/>
                </a:lnTo>
                <a:lnTo>
                  <a:pt x="369988" y="4855"/>
                </a:lnTo>
                <a:lnTo>
                  <a:pt x="344012" y="5528"/>
                </a:lnTo>
                <a:lnTo>
                  <a:pt x="318985" y="5661"/>
                </a:lnTo>
                <a:lnTo>
                  <a:pt x="295696" y="7381"/>
                </a:lnTo>
                <a:lnTo>
                  <a:pt x="269718" y="10613"/>
                </a:lnTo>
                <a:lnTo>
                  <a:pt x="244055" y="15814"/>
                </a:lnTo>
                <a:lnTo>
                  <a:pt x="216878" y="22956"/>
                </a:lnTo>
                <a:lnTo>
                  <a:pt x="189943" y="30482"/>
                </a:lnTo>
                <a:lnTo>
                  <a:pt x="167697" y="36181"/>
                </a:lnTo>
                <a:lnTo>
                  <a:pt x="145019" y="44925"/>
                </a:lnTo>
                <a:lnTo>
                  <a:pt x="122213" y="55559"/>
                </a:lnTo>
                <a:lnTo>
                  <a:pt x="95679" y="75728"/>
                </a:lnTo>
                <a:lnTo>
                  <a:pt x="68331" y="103512"/>
                </a:lnTo>
                <a:lnTo>
                  <a:pt x="51936" y="127599"/>
                </a:lnTo>
                <a:lnTo>
                  <a:pt x="43155" y="146869"/>
                </a:lnTo>
                <a:lnTo>
                  <a:pt x="35019" y="170250"/>
                </a:lnTo>
                <a:lnTo>
                  <a:pt x="28863" y="193765"/>
                </a:lnTo>
                <a:lnTo>
                  <a:pt x="22771" y="221702"/>
                </a:lnTo>
                <a:lnTo>
                  <a:pt x="21715" y="244745"/>
                </a:lnTo>
                <a:lnTo>
                  <a:pt x="21271" y="26286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SMARTInkShape-1464"/>
          <p:cNvSpPr/>
          <p:nvPr>
            <p:custDataLst>
              <p:tags r:id="rId2"/>
            </p:custDataLst>
          </p:nvPr>
        </p:nvSpPr>
        <p:spPr>
          <a:xfrm>
            <a:off x="5332203" y="2851862"/>
            <a:ext cx="633916" cy="433390"/>
          </a:xfrm>
          <a:custGeom>
            <a:avLst/>
            <a:gdLst/>
            <a:ahLst/>
            <a:cxnLst/>
            <a:rect l="0" t="0" r="0" b="0"/>
            <a:pathLst>
              <a:path w="633916" h="433390">
                <a:moveTo>
                  <a:pt x="394227" y="28498"/>
                </a:moveTo>
                <a:lnTo>
                  <a:pt x="394227" y="28498"/>
                </a:lnTo>
                <a:lnTo>
                  <a:pt x="380954" y="16919"/>
                </a:lnTo>
                <a:lnTo>
                  <a:pt x="374359" y="13827"/>
                </a:lnTo>
                <a:lnTo>
                  <a:pt x="347683" y="7643"/>
                </a:lnTo>
                <a:lnTo>
                  <a:pt x="319823" y="2868"/>
                </a:lnTo>
                <a:lnTo>
                  <a:pt x="291343" y="311"/>
                </a:lnTo>
                <a:lnTo>
                  <a:pt x="265461" y="0"/>
                </a:lnTo>
                <a:lnTo>
                  <a:pt x="239816" y="3866"/>
                </a:lnTo>
                <a:lnTo>
                  <a:pt x="218371" y="5748"/>
                </a:lnTo>
                <a:lnTo>
                  <a:pt x="195930" y="10045"/>
                </a:lnTo>
                <a:lnTo>
                  <a:pt x="173195" y="15340"/>
                </a:lnTo>
                <a:lnTo>
                  <a:pt x="150372" y="20930"/>
                </a:lnTo>
                <a:lnTo>
                  <a:pt x="127523" y="27243"/>
                </a:lnTo>
                <a:lnTo>
                  <a:pt x="105301" y="36875"/>
                </a:lnTo>
                <a:lnTo>
                  <a:pt x="78710" y="49814"/>
                </a:lnTo>
                <a:lnTo>
                  <a:pt x="60076" y="58309"/>
                </a:lnTo>
                <a:lnTo>
                  <a:pt x="34448" y="80041"/>
                </a:lnTo>
                <a:lnTo>
                  <a:pt x="15802" y="99632"/>
                </a:lnTo>
                <a:lnTo>
                  <a:pt x="4041" y="122955"/>
                </a:lnTo>
                <a:lnTo>
                  <a:pt x="712" y="143394"/>
                </a:lnTo>
                <a:lnTo>
                  <a:pt x="0" y="171452"/>
                </a:lnTo>
                <a:lnTo>
                  <a:pt x="6123" y="199958"/>
                </a:lnTo>
                <a:lnTo>
                  <a:pt x="15835" y="224597"/>
                </a:lnTo>
                <a:lnTo>
                  <a:pt x="32621" y="251619"/>
                </a:lnTo>
                <a:lnTo>
                  <a:pt x="48221" y="273655"/>
                </a:lnTo>
                <a:lnTo>
                  <a:pt x="74531" y="297903"/>
                </a:lnTo>
                <a:lnTo>
                  <a:pt x="97750" y="319486"/>
                </a:lnTo>
                <a:lnTo>
                  <a:pt x="124444" y="336638"/>
                </a:lnTo>
                <a:lnTo>
                  <a:pt x="151282" y="355289"/>
                </a:lnTo>
                <a:lnTo>
                  <a:pt x="173512" y="368671"/>
                </a:lnTo>
                <a:lnTo>
                  <a:pt x="196186" y="380679"/>
                </a:lnTo>
                <a:lnTo>
                  <a:pt x="218990" y="389247"/>
                </a:lnTo>
                <a:lnTo>
                  <a:pt x="241834" y="395807"/>
                </a:lnTo>
                <a:lnTo>
                  <a:pt x="264689" y="404806"/>
                </a:lnTo>
                <a:lnTo>
                  <a:pt x="287548" y="412482"/>
                </a:lnTo>
                <a:lnTo>
                  <a:pt x="310407" y="418779"/>
                </a:lnTo>
                <a:lnTo>
                  <a:pt x="333267" y="421632"/>
                </a:lnTo>
                <a:lnTo>
                  <a:pt x="356127" y="425511"/>
                </a:lnTo>
                <a:lnTo>
                  <a:pt x="378987" y="427648"/>
                </a:lnTo>
                <a:lnTo>
                  <a:pt x="401847" y="431315"/>
                </a:lnTo>
                <a:lnTo>
                  <a:pt x="424707" y="433389"/>
                </a:lnTo>
                <a:lnTo>
                  <a:pt x="447567" y="430970"/>
                </a:lnTo>
                <a:lnTo>
                  <a:pt x="474119" y="428391"/>
                </a:lnTo>
                <a:lnTo>
                  <a:pt x="501472" y="422426"/>
                </a:lnTo>
                <a:lnTo>
                  <a:pt x="525408" y="415132"/>
                </a:lnTo>
                <a:lnTo>
                  <a:pt x="549688" y="403984"/>
                </a:lnTo>
                <a:lnTo>
                  <a:pt x="576707" y="384371"/>
                </a:lnTo>
                <a:lnTo>
                  <a:pt x="592268" y="372479"/>
                </a:lnTo>
                <a:lnTo>
                  <a:pt x="613191" y="346585"/>
                </a:lnTo>
                <a:lnTo>
                  <a:pt x="626460" y="319841"/>
                </a:lnTo>
                <a:lnTo>
                  <a:pt x="631664" y="306521"/>
                </a:lnTo>
                <a:lnTo>
                  <a:pt x="633915" y="279693"/>
                </a:lnTo>
                <a:lnTo>
                  <a:pt x="627995" y="255871"/>
                </a:lnTo>
                <a:lnTo>
                  <a:pt x="618945" y="228361"/>
                </a:lnTo>
                <a:lnTo>
                  <a:pt x="606449" y="199927"/>
                </a:lnTo>
                <a:lnTo>
                  <a:pt x="588388" y="171370"/>
                </a:lnTo>
                <a:lnTo>
                  <a:pt x="575370" y="155920"/>
                </a:lnTo>
                <a:lnTo>
                  <a:pt x="548303" y="130838"/>
                </a:lnTo>
                <a:lnTo>
                  <a:pt x="523933" y="110097"/>
                </a:lnTo>
                <a:lnTo>
                  <a:pt x="500605" y="95855"/>
                </a:lnTo>
                <a:lnTo>
                  <a:pt x="475276" y="81264"/>
                </a:lnTo>
                <a:lnTo>
                  <a:pt x="448298" y="68897"/>
                </a:lnTo>
                <a:lnTo>
                  <a:pt x="427149" y="61058"/>
                </a:lnTo>
                <a:lnTo>
                  <a:pt x="405048" y="53341"/>
                </a:lnTo>
                <a:lnTo>
                  <a:pt x="382526" y="45678"/>
                </a:lnTo>
                <a:lnTo>
                  <a:pt x="359181" y="38038"/>
                </a:lnTo>
                <a:lnTo>
                  <a:pt x="333990" y="30410"/>
                </a:lnTo>
                <a:lnTo>
                  <a:pt x="319779" y="27232"/>
                </a:lnTo>
                <a:lnTo>
                  <a:pt x="304589" y="24479"/>
                </a:lnTo>
                <a:lnTo>
                  <a:pt x="288748" y="22009"/>
                </a:lnTo>
                <a:lnTo>
                  <a:pt x="273108" y="20362"/>
                </a:lnTo>
                <a:lnTo>
                  <a:pt x="257601" y="19264"/>
                </a:lnTo>
                <a:lnTo>
                  <a:pt x="242183" y="18532"/>
                </a:lnTo>
                <a:lnTo>
                  <a:pt x="226189" y="18044"/>
                </a:lnTo>
                <a:lnTo>
                  <a:pt x="209811" y="17718"/>
                </a:lnTo>
                <a:lnTo>
                  <a:pt x="182089" y="17357"/>
                </a:lnTo>
                <a:lnTo>
                  <a:pt x="160768" y="17154"/>
                </a:lnTo>
                <a:lnTo>
                  <a:pt x="135527" y="17106"/>
                </a:lnTo>
                <a:lnTo>
                  <a:pt x="108477" y="1706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SMARTInkShape-1465"/>
          <p:cNvSpPr/>
          <p:nvPr>
            <p:custDataLst>
              <p:tags r:id="rId3"/>
            </p:custDataLst>
          </p:nvPr>
        </p:nvSpPr>
        <p:spPr>
          <a:xfrm>
            <a:off x="3783455" y="2846102"/>
            <a:ext cx="662661" cy="468447"/>
          </a:xfrm>
          <a:custGeom>
            <a:avLst/>
            <a:gdLst/>
            <a:ahLst/>
            <a:cxnLst/>
            <a:rect l="0" t="0" r="0" b="0"/>
            <a:pathLst>
              <a:path w="662661" h="468447">
                <a:moveTo>
                  <a:pt x="502795" y="62833"/>
                </a:moveTo>
                <a:lnTo>
                  <a:pt x="502795" y="62833"/>
                </a:lnTo>
                <a:lnTo>
                  <a:pt x="494885" y="39659"/>
                </a:lnTo>
                <a:lnTo>
                  <a:pt x="491807" y="34049"/>
                </a:lnTo>
                <a:lnTo>
                  <a:pt x="475339" y="20085"/>
                </a:lnTo>
                <a:lnTo>
                  <a:pt x="451581" y="8551"/>
                </a:lnTo>
                <a:lnTo>
                  <a:pt x="433645" y="2793"/>
                </a:lnTo>
                <a:lnTo>
                  <a:pt x="406844" y="526"/>
                </a:lnTo>
                <a:lnTo>
                  <a:pt x="379984" y="78"/>
                </a:lnTo>
                <a:lnTo>
                  <a:pt x="354717" y="0"/>
                </a:lnTo>
                <a:lnTo>
                  <a:pt x="330156" y="3012"/>
                </a:lnTo>
                <a:lnTo>
                  <a:pt x="303758" y="7925"/>
                </a:lnTo>
                <a:lnTo>
                  <a:pt x="275828" y="10369"/>
                </a:lnTo>
                <a:lnTo>
                  <a:pt x="250479" y="14127"/>
                </a:lnTo>
                <a:lnTo>
                  <a:pt x="223847" y="19262"/>
                </a:lnTo>
                <a:lnTo>
                  <a:pt x="195847" y="27839"/>
                </a:lnTo>
                <a:lnTo>
                  <a:pt x="167443" y="35390"/>
                </a:lnTo>
                <a:lnTo>
                  <a:pt x="138919" y="44683"/>
                </a:lnTo>
                <a:lnTo>
                  <a:pt x="113392" y="55480"/>
                </a:lnTo>
                <a:lnTo>
                  <a:pt x="89743" y="69756"/>
                </a:lnTo>
                <a:lnTo>
                  <a:pt x="63558" y="91647"/>
                </a:lnTo>
                <a:lnTo>
                  <a:pt x="40041" y="112622"/>
                </a:lnTo>
                <a:lnTo>
                  <a:pt x="34273" y="116981"/>
                </a:lnTo>
                <a:lnTo>
                  <a:pt x="26169" y="128597"/>
                </a:lnTo>
                <a:lnTo>
                  <a:pt x="12759" y="153717"/>
                </a:lnTo>
                <a:lnTo>
                  <a:pt x="3079" y="177023"/>
                </a:lnTo>
                <a:lnTo>
                  <a:pt x="508" y="199971"/>
                </a:lnTo>
                <a:lnTo>
                  <a:pt x="0" y="222848"/>
                </a:lnTo>
                <a:lnTo>
                  <a:pt x="4462" y="245712"/>
                </a:lnTo>
                <a:lnTo>
                  <a:pt x="10265" y="262223"/>
                </a:lnTo>
                <a:lnTo>
                  <a:pt x="26910" y="286512"/>
                </a:lnTo>
                <a:lnTo>
                  <a:pt x="47336" y="314398"/>
                </a:lnTo>
                <a:lnTo>
                  <a:pt x="71107" y="338954"/>
                </a:lnTo>
                <a:lnTo>
                  <a:pt x="97930" y="358675"/>
                </a:lnTo>
                <a:lnTo>
                  <a:pt x="120157" y="372740"/>
                </a:lnTo>
                <a:lnTo>
                  <a:pt x="142829" y="387279"/>
                </a:lnTo>
                <a:lnTo>
                  <a:pt x="167327" y="399630"/>
                </a:lnTo>
                <a:lnTo>
                  <a:pt x="194694" y="411333"/>
                </a:lnTo>
                <a:lnTo>
                  <a:pt x="222911" y="422844"/>
                </a:lnTo>
                <a:lnTo>
                  <a:pt x="251379" y="432604"/>
                </a:lnTo>
                <a:lnTo>
                  <a:pt x="279923" y="441211"/>
                </a:lnTo>
                <a:lnTo>
                  <a:pt x="308489" y="450112"/>
                </a:lnTo>
                <a:lnTo>
                  <a:pt x="337061" y="456770"/>
                </a:lnTo>
                <a:lnTo>
                  <a:pt x="365635" y="462765"/>
                </a:lnTo>
                <a:lnTo>
                  <a:pt x="392517" y="466869"/>
                </a:lnTo>
                <a:lnTo>
                  <a:pt x="416568" y="468086"/>
                </a:lnTo>
                <a:lnTo>
                  <a:pt x="441475" y="468446"/>
                </a:lnTo>
                <a:lnTo>
                  <a:pt x="467269" y="466860"/>
                </a:lnTo>
                <a:lnTo>
                  <a:pt x="490999" y="462368"/>
                </a:lnTo>
                <a:lnTo>
                  <a:pt x="514116" y="457015"/>
                </a:lnTo>
                <a:lnTo>
                  <a:pt x="541650" y="449518"/>
                </a:lnTo>
                <a:lnTo>
                  <a:pt x="565433" y="437359"/>
                </a:lnTo>
                <a:lnTo>
                  <a:pt x="588475" y="421035"/>
                </a:lnTo>
                <a:lnTo>
                  <a:pt x="616589" y="392950"/>
                </a:lnTo>
                <a:lnTo>
                  <a:pt x="635269" y="368142"/>
                </a:lnTo>
                <a:lnTo>
                  <a:pt x="648178" y="342710"/>
                </a:lnTo>
                <a:lnTo>
                  <a:pt x="656843" y="315579"/>
                </a:lnTo>
                <a:lnTo>
                  <a:pt x="661045" y="295835"/>
                </a:lnTo>
                <a:lnTo>
                  <a:pt x="662291" y="273899"/>
                </a:lnTo>
                <a:lnTo>
                  <a:pt x="662660" y="249619"/>
                </a:lnTo>
                <a:lnTo>
                  <a:pt x="661075" y="224010"/>
                </a:lnTo>
                <a:lnTo>
                  <a:pt x="654891" y="200336"/>
                </a:lnTo>
                <a:lnTo>
                  <a:pt x="645015" y="175541"/>
                </a:lnTo>
                <a:lnTo>
                  <a:pt x="634046" y="149780"/>
                </a:lnTo>
                <a:lnTo>
                  <a:pt x="621059" y="126060"/>
                </a:lnTo>
                <a:lnTo>
                  <a:pt x="603453" y="101251"/>
                </a:lnTo>
                <a:lnTo>
                  <a:pt x="582149" y="77180"/>
                </a:lnTo>
                <a:lnTo>
                  <a:pt x="558058" y="57982"/>
                </a:lnTo>
                <a:lnTo>
                  <a:pt x="530811" y="41922"/>
                </a:lnTo>
                <a:lnTo>
                  <a:pt x="504322" y="29121"/>
                </a:lnTo>
                <a:lnTo>
                  <a:pt x="478695" y="18977"/>
                </a:lnTo>
                <a:lnTo>
                  <a:pt x="452686" y="13644"/>
                </a:lnTo>
                <a:lnTo>
                  <a:pt x="425543" y="11595"/>
                </a:lnTo>
                <a:lnTo>
                  <a:pt x="411355" y="1139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SMARTInkShape-1466"/>
          <p:cNvSpPr/>
          <p:nvPr>
            <p:custDataLst>
              <p:tags r:id="rId4"/>
            </p:custDataLst>
          </p:nvPr>
        </p:nvSpPr>
        <p:spPr>
          <a:xfrm>
            <a:off x="5355855" y="4080510"/>
            <a:ext cx="644584" cy="428620"/>
          </a:xfrm>
          <a:custGeom>
            <a:avLst/>
            <a:gdLst/>
            <a:ahLst/>
            <a:cxnLst/>
            <a:rect l="0" t="0" r="0" b="0"/>
            <a:pathLst>
              <a:path w="644584" h="428620">
                <a:moveTo>
                  <a:pt x="250560" y="34290"/>
                </a:moveTo>
                <a:lnTo>
                  <a:pt x="250560" y="34290"/>
                </a:lnTo>
                <a:lnTo>
                  <a:pt x="245639" y="34290"/>
                </a:lnTo>
                <a:lnTo>
                  <a:pt x="240439" y="38217"/>
                </a:lnTo>
                <a:lnTo>
                  <a:pt x="235142" y="39475"/>
                </a:lnTo>
                <a:lnTo>
                  <a:pt x="231431" y="39770"/>
                </a:lnTo>
                <a:lnTo>
                  <a:pt x="227665" y="41593"/>
                </a:lnTo>
                <a:lnTo>
                  <a:pt x="225773" y="42969"/>
                </a:lnTo>
                <a:lnTo>
                  <a:pt x="217039" y="44905"/>
                </a:lnTo>
                <a:lnTo>
                  <a:pt x="191438" y="46307"/>
                </a:lnTo>
                <a:lnTo>
                  <a:pt x="168639" y="50901"/>
                </a:lnTo>
                <a:lnTo>
                  <a:pt x="157849" y="51911"/>
                </a:lnTo>
                <a:lnTo>
                  <a:pt x="132215" y="64863"/>
                </a:lnTo>
                <a:lnTo>
                  <a:pt x="105766" y="78110"/>
                </a:lnTo>
                <a:lnTo>
                  <a:pt x="90537" y="87419"/>
                </a:lnTo>
                <a:lnTo>
                  <a:pt x="65245" y="111086"/>
                </a:lnTo>
                <a:lnTo>
                  <a:pt x="43597" y="137195"/>
                </a:lnTo>
                <a:lnTo>
                  <a:pt x="22999" y="163832"/>
                </a:lnTo>
                <a:lnTo>
                  <a:pt x="8883" y="186690"/>
                </a:lnTo>
                <a:lnTo>
                  <a:pt x="2138" y="214470"/>
                </a:lnTo>
                <a:lnTo>
                  <a:pt x="0" y="226459"/>
                </a:lnTo>
                <a:lnTo>
                  <a:pt x="3840" y="245816"/>
                </a:lnTo>
                <a:lnTo>
                  <a:pt x="9021" y="264221"/>
                </a:lnTo>
                <a:lnTo>
                  <a:pt x="9524" y="269492"/>
                </a:lnTo>
                <a:lnTo>
                  <a:pt x="13470" y="278736"/>
                </a:lnTo>
                <a:lnTo>
                  <a:pt x="32452" y="306629"/>
                </a:lnTo>
                <a:lnTo>
                  <a:pt x="53026" y="333371"/>
                </a:lnTo>
                <a:lnTo>
                  <a:pt x="79144" y="358351"/>
                </a:lnTo>
                <a:lnTo>
                  <a:pt x="103666" y="375849"/>
                </a:lnTo>
                <a:lnTo>
                  <a:pt x="131886" y="388502"/>
                </a:lnTo>
                <a:lnTo>
                  <a:pt x="159298" y="398129"/>
                </a:lnTo>
                <a:lnTo>
                  <a:pt x="187717" y="407668"/>
                </a:lnTo>
                <a:lnTo>
                  <a:pt x="216273" y="415501"/>
                </a:lnTo>
                <a:lnTo>
                  <a:pt x="242165" y="419894"/>
                </a:lnTo>
                <a:lnTo>
                  <a:pt x="267175" y="422314"/>
                </a:lnTo>
                <a:lnTo>
                  <a:pt x="290460" y="424486"/>
                </a:lnTo>
                <a:lnTo>
                  <a:pt x="316438" y="427807"/>
                </a:lnTo>
                <a:lnTo>
                  <a:pt x="341466" y="428463"/>
                </a:lnTo>
                <a:lnTo>
                  <a:pt x="364755" y="428593"/>
                </a:lnTo>
                <a:lnTo>
                  <a:pt x="390733" y="428619"/>
                </a:lnTo>
                <a:lnTo>
                  <a:pt x="415761" y="424696"/>
                </a:lnTo>
                <a:lnTo>
                  <a:pt x="440743" y="421569"/>
                </a:lnTo>
                <a:lnTo>
                  <a:pt x="466914" y="415025"/>
                </a:lnTo>
                <a:lnTo>
                  <a:pt x="491674" y="405730"/>
                </a:lnTo>
                <a:lnTo>
                  <a:pt x="518672" y="396235"/>
                </a:lnTo>
                <a:lnTo>
                  <a:pt x="542838" y="383680"/>
                </a:lnTo>
                <a:lnTo>
                  <a:pt x="566184" y="370135"/>
                </a:lnTo>
                <a:lnTo>
                  <a:pt x="588433" y="356176"/>
                </a:lnTo>
                <a:lnTo>
                  <a:pt x="610924" y="331355"/>
                </a:lnTo>
                <a:lnTo>
                  <a:pt x="622874" y="316207"/>
                </a:lnTo>
                <a:lnTo>
                  <a:pt x="631392" y="289559"/>
                </a:lnTo>
                <a:lnTo>
                  <a:pt x="637845" y="266700"/>
                </a:lnTo>
                <a:lnTo>
                  <a:pt x="643314" y="251460"/>
                </a:lnTo>
                <a:lnTo>
                  <a:pt x="644583" y="233186"/>
                </a:lnTo>
                <a:lnTo>
                  <a:pt x="639947" y="207880"/>
                </a:lnTo>
                <a:lnTo>
                  <a:pt x="629477" y="180989"/>
                </a:lnTo>
                <a:lnTo>
                  <a:pt x="617574" y="154188"/>
                </a:lnTo>
                <a:lnTo>
                  <a:pt x="593311" y="125835"/>
                </a:lnTo>
                <a:lnTo>
                  <a:pt x="568893" y="102879"/>
                </a:lnTo>
                <a:lnTo>
                  <a:pt x="542376" y="84534"/>
                </a:lnTo>
                <a:lnTo>
                  <a:pt x="533926" y="78211"/>
                </a:lnTo>
                <a:lnTo>
                  <a:pt x="507421" y="63906"/>
                </a:lnTo>
                <a:lnTo>
                  <a:pt x="479118" y="51823"/>
                </a:lnTo>
                <a:lnTo>
                  <a:pt x="453258" y="43891"/>
                </a:lnTo>
                <a:lnTo>
                  <a:pt x="431198" y="38123"/>
                </a:lnTo>
                <a:lnTo>
                  <a:pt x="408575" y="32392"/>
                </a:lnTo>
                <a:lnTo>
                  <a:pt x="382752" y="26672"/>
                </a:lnTo>
                <a:lnTo>
                  <a:pt x="354993" y="20956"/>
                </a:lnTo>
                <a:lnTo>
                  <a:pt x="334439" y="17145"/>
                </a:lnTo>
                <a:lnTo>
                  <a:pt x="313240" y="13335"/>
                </a:lnTo>
                <a:lnTo>
                  <a:pt x="293234" y="9525"/>
                </a:lnTo>
                <a:lnTo>
                  <a:pt x="270373" y="7408"/>
                </a:lnTo>
                <a:lnTo>
                  <a:pt x="244365" y="6217"/>
                </a:lnTo>
                <a:lnTo>
                  <a:pt x="220409" y="2780"/>
                </a:lnTo>
                <a:lnTo>
                  <a:pt x="20484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SMARTInkShape-1467"/>
          <p:cNvSpPr/>
          <p:nvPr>
            <p:custDataLst>
              <p:tags r:id="rId5"/>
            </p:custDataLst>
          </p:nvPr>
        </p:nvSpPr>
        <p:spPr>
          <a:xfrm>
            <a:off x="3726180" y="4172026"/>
            <a:ext cx="714310" cy="348463"/>
          </a:xfrm>
          <a:custGeom>
            <a:avLst/>
            <a:gdLst/>
            <a:ahLst/>
            <a:cxnLst/>
            <a:rect l="0" t="0" r="0" b="0"/>
            <a:pathLst>
              <a:path w="714310" h="348463">
                <a:moveTo>
                  <a:pt x="125730" y="51359"/>
                </a:moveTo>
                <a:lnTo>
                  <a:pt x="125730" y="51359"/>
                </a:lnTo>
                <a:lnTo>
                  <a:pt x="122696" y="51359"/>
                </a:lnTo>
                <a:lnTo>
                  <a:pt x="111419" y="60484"/>
                </a:lnTo>
                <a:lnTo>
                  <a:pt x="101311" y="71490"/>
                </a:lnTo>
                <a:lnTo>
                  <a:pt x="96250" y="81261"/>
                </a:lnTo>
                <a:lnTo>
                  <a:pt x="92865" y="103540"/>
                </a:lnTo>
                <a:lnTo>
                  <a:pt x="92356" y="126460"/>
                </a:lnTo>
                <a:lnTo>
                  <a:pt x="96398" y="151301"/>
                </a:lnTo>
                <a:lnTo>
                  <a:pt x="103272" y="175762"/>
                </a:lnTo>
                <a:lnTo>
                  <a:pt x="112448" y="200527"/>
                </a:lnTo>
                <a:lnTo>
                  <a:pt x="121927" y="225566"/>
                </a:lnTo>
                <a:lnTo>
                  <a:pt x="133139" y="250054"/>
                </a:lnTo>
                <a:lnTo>
                  <a:pt x="150718" y="274821"/>
                </a:lnTo>
                <a:lnTo>
                  <a:pt x="162626" y="290290"/>
                </a:lnTo>
                <a:lnTo>
                  <a:pt x="190611" y="310760"/>
                </a:lnTo>
                <a:lnTo>
                  <a:pt x="217435" y="326497"/>
                </a:lnTo>
                <a:lnTo>
                  <a:pt x="236155" y="334354"/>
                </a:lnTo>
                <a:lnTo>
                  <a:pt x="263132" y="339780"/>
                </a:lnTo>
                <a:lnTo>
                  <a:pt x="286973" y="344116"/>
                </a:lnTo>
                <a:lnTo>
                  <a:pt x="311194" y="347957"/>
                </a:lnTo>
                <a:lnTo>
                  <a:pt x="339328" y="348462"/>
                </a:lnTo>
                <a:lnTo>
                  <a:pt x="366042" y="346835"/>
                </a:lnTo>
                <a:lnTo>
                  <a:pt x="394372" y="342717"/>
                </a:lnTo>
                <a:lnTo>
                  <a:pt x="422915" y="337973"/>
                </a:lnTo>
                <a:lnTo>
                  <a:pt x="446406" y="336645"/>
                </a:lnTo>
                <a:lnTo>
                  <a:pt x="471460" y="330926"/>
                </a:lnTo>
                <a:lnTo>
                  <a:pt x="486614" y="327233"/>
                </a:lnTo>
                <a:lnTo>
                  <a:pt x="514460" y="321321"/>
                </a:lnTo>
                <a:lnTo>
                  <a:pt x="542939" y="312272"/>
                </a:lnTo>
                <a:lnTo>
                  <a:pt x="568672" y="298286"/>
                </a:lnTo>
                <a:lnTo>
                  <a:pt x="595775" y="287099"/>
                </a:lnTo>
                <a:lnTo>
                  <a:pt x="624212" y="267050"/>
                </a:lnTo>
                <a:lnTo>
                  <a:pt x="651473" y="249827"/>
                </a:lnTo>
                <a:lnTo>
                  <a:pt x="669920" y="232129"/>
                </a:lnTo>
                <a:lnTo>
                  <a:pt x="678061" y="221478"/>
                </a:lnTo>
                <a:lnTo>
                  <a:pt x="690174" y="210175"/>
                </a:lnTo>
                <a:lnTo>
                  <a:pt x="704771" y="184638"/>
                </a:lnTo>
                <a:lnTo>
                  <a:pt x="712671" y="167343"/>
                </a:lnTo>
                <a:lnTo>
                  <a:pt x="714309" y="140737"/>
                </a:lnTo>
                <a:lnTo>
                  <a:pt x="713734" y="121948"/>
                </a:lnTo>
                <a:lnTo>
                  <a:pt x="709810" y="112420"/>
                </a:lnTo>
                <a:lnTo>
                  <a:pt x="684681" y="84561"/>
                </a:lnTo>
                <a:lnTo>
                  <a:pt x="678741" y="81990"/>
                </a:lnTo>
                <a:lnTo>
                  <a:pt x="653336" y="75134"/>
                </a:lnTo>
                <a:lnTo>
                  <a:pt x="626740" y="68452"/>
                </a:lnTo>
                <a:lnTo>
                  <a:pt x="600075" y="61483"/>
                </a:lnTo>
                <a:lnTo>
                  <a:pt x="591820" y="59034"/>
                </a:lnTo>
                <a:lnTo>
                  <a:pt x="568484" y="54298"/>
                </a:lnTo>
                <a:lnTo>
                  <a:pt x="541866" y="43662"/>
                </a:lnTo>
                <a:lnTo>
                  <a:pt x="518734" y="35897"/>
                </a:lnTo>
                <a:lnTo>
                  <a:pt x="491315" y="29873"/>
                </a:lnTo>
                <a:lnTo>
                  <a:pt x="462892" y="23843"/>
                </a:lnTo>
                <a:lnTo>
                  <a:pt x="434337" y="16707"/>
                </a:lnTo>
                <a:lnTo>
                  <a:pt x="405765" y="11424"/>
                </a:lnTo>
                <a:lnTo>
                  <a:pt x="377190" y="6526"/>
                </a:lnTo>
                <a:lnTo>
                  <a:pt x="353695" y="1886"/>
                </a:lnTo>
                <a:lnTo>
                  <a:pt x="326946" y="312"/>
                </a:lnTo>
                <a:lnTo>
                  <a:pt x="303131" y="0"/>
                </a:lnTo>
                <a:lnTo>
                  <a:pt x="275519" y="3866"/>
                </a:lnTo>
                <a:lnTo>
                  <a:pt x="253156" y="5114"/>
                </a:lnTo>
                <a:lnTo>
                  <a:pt x="230443" y="6118"/>
                </a:lnTo>
                <a:lnTo>
                  <a:pt x="207627" y="10155"/>
                </a:lnTo>
                <a:lnTo>
                  <a:pt x="184780" y="16008"/>
                </a:lnTo>
                <a:lnTo>
                  <a:pt x="161923" y="24868"/>
                </a:lnTo>
                <a:lnTo>
                  <a:pt x="139064" y="32432"/>
                </a:lnTo>
                <a:lnTo>
                  <a:pt x="116205" y="42435"/>
                </a:lnTo>
                <a:lnTo>
                  <a:pt x="93980" y="54077"/>
                </a:lnTo>
                <a:lnTo>
                  <a:pt x="69082" y="73062"/>
                </a:lnTo>
                <a:lnTo>
                  <a:pt x="40706" y="97044"/>
                </a:lnTo>
                <a:lnTo>
                  <a:pt x="12811" y="124331"/>
                </a:lnTo>
                <a:lnTo>
                  <a:pt x="7182" y="130554"/>
                </a:lnTo>
                <a:lnTo>
                  <a:pt x="0" y="14279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SMARTInkShape-1468"/>
          <p:cNvSpPr/>
          <p:nvPr>
            <p:custDataLst>
              <p:tags r:id="rId6"/>
            </p:custDataLst>
          </p:nvPr>
        </p:nvSpPr>
        <p:spPr>
          <a:xfrm>
            <a:off x="4778286" y="921030"/>
            <a:ext cx="911173" cy="500822"/>
          </a:xfrm>
          <a:custGeom>
            <a:avLst/>
            <a:gdLst/>
            <a:ahLst/>
            <a:cxnLst/>
            <a:rect l="0" t="0" r="0" b="0"/>
            <a:pathLst>
              <a:path w="911173" h="500822">
                <a:moveTo>
                  <a:pt x="353784" y="21945"/>
                </a:moveTo>
                <a:lnTo>
                  <a:pt x="353784" y="21945"/>
                </a:lnTo>
                <a:lnTo>
                  <a:pt x="343389" y="12820"/>
                </a:lnTo>
                <a:lnTo>
                  <a:pt x="325163" y="3719"/>
                </a:lnTo>
                <a:lnTo>
                  <a:pt x="297942" y="0"/>
                </a:lnTo>
                <a:lnTo>
                  <a:pt x="276490" y="1049"/>
                </a:lnTo>
                <a:lnTo>
                  <a:pt x="251719" y="7075"/>
                </a:lnTo>
                <a:lnTo>
                  <a:pt x="226598" y="16904"/>
                </a:lnTo>
                <a:lnTo>
                  <a:pt x="200741" y="27860"/>
                </a:lnTo>
                <a:lnTo>
                  <a:pt x="175300" y="40842"/>
                </a:lnTo>
                <a:lnTo>
                  <a:pt x="147654" y="58448"/>
                </a:lnTo>
                <a:lnTo>
                  <a:pt x="121046" y="79750"/>
                </a:lnTo>
                <a:lnTo>
                  <a:pt x="97076" y="102149"/>
                </a:lnTo>
                <a:lnTo>
                  <a:pt x="75581" y="124873"/>
                </a:lnTo>
                <a:lnTo>
                  <a:pt x="58840" y="147692"/>
                </a:lnTo>
                <a:lnTo>
                  <a:pt x="45836" y="170540"/>
                </a:lnTo>
                <a:lnTo>
                  <a:pt x="33940" y="193396"/>
                </a:lnTo>
                <a:lnTo>
                  <a:pt x="22372" y="216255"/>
                </a:lnTo>
                <a:lnTo>
                  <a:pt x="12595" y="240808"/>
                </a:lnTo>
                <a:lnTo>
                  <a:pt x="5675" y="266498"/>
                </a:lnTo>
                <a:lnTo>
                  <a:pt x="1297" y="290197"/>
                </a:lnTo>
                <a:lnTo>
                  <a:pt x="0" y="314999"/>
                </a:lnTo>
                <a:lnTo>
                  <a:pt x="1309" y="340762"/>
                </a:lnTo>
                <a:lnTo>
                  <a:pt x="7441" y="369190"/>
                </a:lnTo>
                <a:lnTo>
                  <a:pt x="19329" y="393149"/>
                </a:lnTo>
                <a:lnTo>
                  <a:pt x="30813" y="409850"/>
                </a:lnTo>
                <a:lnTo>
                  <a:pt x="53936" y="434209"/>
                </a:lnTo>
                <a:lnTo>
                  <a:pt x="71971" y="447768"/>
                </a:lnTo>
                <a:lnTo>
                  <a:pt x="97528" y="459800"/>
                </a:lnTo>
                <a:lnTo>
                  <a:pt x="122140" y="469462"/>
                </a:lnTo>
                <a:lnTo>
                  <a:pt x="146437" y="476629"/>
                </a:lnTo>
                <a:lnTo>
                  <a:pt x="173462" y="482774"/>
                </a:lnTo>
                <a:lnTo>
                  <a:pt x="201577" y="488616"/>
                </a:lnTo>
                <a:lnTo>
                  <a:pt x="230016" y="493734"/>
                </a:lnTo>
                <a:lnTo>
                  <a:pt x="249034" y="495154"/>
                </a:lnTo>
                <a:lnTo>
                  <a:pt x="269763" y="495785"/>
                </a:lnTo>
                <a:lnTo>
                  <a:pt x="291043" y="496701"/>
                </a:lnTo>
                <a:lnTo>
                  <a:pt x="311082" y="499224"/>
                </a:lnTo>
                <a:lnTo>
                  <a:pt x="332266" y="500769"/>
                </a:lnTo>
                <a:lnTo>
                  <a:pt x="354381" y="500821"/>
                </a:lnTo>
                <a:lnTo>
                  <a:pt x="376909" y="498727"/>
                </a:lnTo>
                <a:lnTo>
                  <a:pt x="401315" y="495680"/>
                </a:lnTo>
                <a:lnTo>
                  <a:pt x="426344" y="492209"/>
                </a:lnTo>
                <a:lnTo>
                  <a:pt x="450168" y="488549"/>
                </a:lnTo>
                <a:lnTo>
                  <a:pt x="473455" y="484806"/>
                </a:lnTo>
                <a:lnTo>
                  <a:pt x="496507" y="481026"/>
                </a:lnTo>
                <a:lnTo>
                  <a:pt x="519451" y="477229"/>
                </a:lnTo>
                <a:lnTo>
                  <a:pt x="544042" y="471732"/>
                </a:lnTo>
                <a:lnTo>
                  <a:pt x="569153" y="465690"/>
                </a:lnTo>
                <a:lnTo>
                  <a:pt x="593013" y="460888"/>
                </a:lnTo>
                <a:lnTo>
                  <a:pt x="616318" y="454944"/>
                </a:lnTo>
                <a:lnTo>
                  <a:pt x="639376" y="448069"/>
                </a:lnTo>
                <a:lnTo>
                  <a:pt x="662325" y="440780"/>
                </a:lnTo>
                <a:lnTo>
                  <a:pt x="683529" y="433307"/>
                </a:lnTo>
                <a:lnTo>
                  <a:pt x="703538" y="425753"/>
                </a:lnTo>
                <a:lnTo>
                  <a:pt x="723013" y="418162"/>
                </a:lnTo>
                <a:lnTo>
                  <a:pt x="742253" y="410555"/>
                </a:lnTo>
                <a:lnTo>
                  <a:pt x="761387" y="402305"/>
                </a:lnTo>
                <a:lnTo>
                  <a:pt x="789374" y="386951"/>
                </a:lnTo>
                <a:lnTo>
                  <a:pt x="814035" y="370972"/>
                </a:lnTo>
                <a:lnTo>
                  <a:pt x="837429" y="357276"/>
                </a:lnTo>
                <a:lnTo>
                  <a:pt x="864703" y="335904"/>
                </a:lnTo>
                <a:lnTo>
                  <a:pt x="890025" y="307647"/>
                </a:lnTo>
                <a:lnTo>
                  <a:pt x="903701" y="279114"/>
                </a:lnTo>
                <a:lnTo>
                  <a:pt x="907897" y="255624"/>
                </a:lnTo>
                <a:lnTo>
                  <a:pt x="911172" y="235187"/>
                </a:lnTo>
                <a:lnTo>
                  <a:pt x="907233" y="209200"/>
                </a:lnTo>
                <a:lnTo>
                  <a:pt x="902656" y="194704"/>
                </a:lnTo>
                <a:lnTo>
                  <a:pt x="889369" y="172263"/>
                </a:lnTo>
                <a:lnTo>
                  <a:pt x="872733" y="149528"/>
                </a:lnTo>
                <a:lnTo>
                  <a:pt x="851364" y="126069"/>
                </a:lnTo>
                <a:lnTo>
                  <a:pt x="824571" y="99928"/>
                </a:lnTo>
                <a:lnTo>
                  <a:pt x="803688" y="83697"/>
                </a:lnTo>
                <a:lnTo>
                  <a:pt x="780013" y="68017"/>
                </a:lnTo>
                <a:lnTo>
                  <a:pt x="754674" y="53217"/>
                </a:lnTo>
                <a:lnTo>
                  <a:pt x="728595" y="40288"/>
                </a:lnTo>
                <a:lnTo>
                  <a:pt x="700495" y="28193"/>
                </a:lnTo>
                <a:lnTo>
                  <a:pt x="685891" y="22300"/>
                </a:lnTo>
                <a:lnTo>
                  <a:pt x="671073" y="17737"/>
                </a:lnTo>
                <a:lnTo>
                  <a:pt x="656115" y="14060"/>
                </a:lnTo>
                <a:lnTo>
                  <a:pt x="641063" y="10973"/>
                </a:lnTo>
                <a:lnTo>
                  <a:pt x="624678" y="8280"/>
                </a:lnTo>
                <a:lnTo>
                  <a:pt x="607405" y="5850"/>
                </a:lnTo>
                <a:lnTo>
                  <a:pt x="589540" y="3595"/>
                </a:lnTo>
                <a:lnTo>
                  <a:pt x="571914" y="2727"/>
                </a:lnTo>
                <a:lnTo>
                  <a:pt x="554450" y="2783"/>
                </a:lnTo>
                <a:lnTo>
                  <a:pt x="537091" y="3455"/>
                </a:lnTo>
                <a:lnTo>
                  <a:pt x="518534" y="5173"/>
                </a:lnTo>
                <a:lnTo>
                  <a:pt x="499177" y="7589"/>
                </a:lnTo>
                <a:lnTo>
                  <a:pt x="479288" y="10469"/>
                </a:lnTo>
                <a:lnTo>
                  <a:pt x="459043" y="14930"/>
                </a:lnTo>
                <a:lnTo>
                  <a:pt x="438562" y="20443"/>
                </a:lnTo>
                <a:lnTo>
                  <a:pt x="417922" y="26659"/>
                </a:lnTo>
                <a:lnTo>
                  <a:pt x="397178" y="33977"/>
                </a:lnTo>
                <a:lnTo>
                  <a:pt x="376364" y="42032"/>
                </a:lnTo>
                <a:lnTo>
                  <a:pt x="355502" y="50576"/>
                </a:lnTo>
                <a:lnTo>
                  <a:pt x="332322" y="60070"/>
                </a:lnTo>
                <a:lnTo>
                  <a:pt x="315671" y="67464"/>
                </a:lnTo>
                <a:lnTo>
                  <a:pt x="256629" y="9624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SMARTInkShape-1469"/>
          <p:cNvSpPr/>
          <p:nvPr>
            <p:custDataLst>
              <p:tags r:id="rId7"/>
            </p:custDataLst>
          </p:nvPr>
        </p:nvSpPr>
        <p:spPr>
          <a:xfrm>
            <a:off x="5166537" y="3954804"/>
            <a:ext cx="993417" cy="697172"/>
          </a:xfrm>
          <a:custGeom>
            <a:avLst/>
            <a:gdLst/>
            <a:ahLst/>
            <a:cxnLst/>
            <a:rect l="0" t="0" r="0" b="0"/>
            <a:pathLst>
              <a:path w="993417" h="697172">
                <a:moveTo>
                  <a:pt x="365583" y="34266"/>
                </a:moveTo>
                <a:lnTo>
                  <a:pt x="365583" y="34266"/>
                </a:lnTo>
                <a:lnTo>
                  <a:pt x="345239" y="29742"/>
                </a:lnTo>
                <a:lnTo>
                  <a:pt x="320360" y="25752"/>
                </a:lnTo>
                <a:lnTo>
                  <a:pt x="292538" y="23412"/>
                </a:lnTo>
                <a:lnTo>
                  <a:pt x="270139" y="23007"/>
                </a:lnTo>
                <a:lnTo>
                  <a:pt x="245511" y="24156"/>
                </a:lnTo>
                <a:lnTo>
                  <a:pt x="223105" y="28926"/>
                </a:lnTo>
                <a:lnTo>
                  <a:pt x="198331" y="35279"/>
                </a:lnTo>
                <a:lnTo>
                  <a:pt x="175044" y="41701"/>
                </a:lnTo>
                <a:lnTo>
                  <a:pt x="151224" y="48887"/>
                </a:lnTo>
                <a:lnTo>
                  <a:pt x="126108" y="58697"/>
                </a:lnTo>
                <a:lnTo>
                  <a:pt x="100979" y="72455"/>
                </a:lnTo>
                <a:lnTo>
                  <a:pt x="76926" y="89774"/>
                </a:lnTo>
                <a:lnTo>
                  <a:pt x="57669" y="105438"/>
                </a:lnTo>
                <a:lnTo>
                  <a:pt x="38201" y="132801"/>
                </a:lnTo>
                <a:lnTo>
                  <a:pt x="20852" y="160702"/>
                </a:lnTo>
                <a:lnTo>
                  <a:pt x="9609" y="188664"/>
                </a:lnTo>
                <a:lnTo>
                  <a:pt x="4381" y="214328"/>
                </a:lnTo>
                <a:lnTo>
                  <a:pt x="723" y="239449"/>
                </a:lnTo>
                <a:lnTo>
                  <a:pt x="0" y="262756"/>
                </a:lnTo>
                <a:lnTo>
                  <a:pt x="1551" y="285704"/>
                </a:lnTo>
                <a:lnTo>
                  <a:pt x="4750" y="311615"/>
                </a:lnTo>
                <a:lnTo>
                  <a:pt x="9945" y="336631"/>
                </a:lnTo>
                <a:lnTo>
                  <a:pt x="18779" y="361610"/>
                </a:lnTo>
                <a:lnTo>
                  <a:pt x="32565" y="387781"/>
                </a:lnTo>
                <a:lnTo>
                  <a:pt x="47518" y="411295"/>
                </a:lnTo>
                <a:lnTo>
                  <a:pt x="62702" y="435978"/>
                </a:lnTo>
                <a:lnTo>
                  <a:pt x="74897" y="462090"/>
                </a:lnTo>
                <a:lnTo>
                  <a:pt x="84439" y="479799"/>
                </a:lnTo>
                <a:lnTo>
                  <a:pt x="107321" y="504056"/>
                </a:lnTo>
                <a:lnTo>
                  <a:pt x="131243" y="530989"/>
                </a:lnTo>
                <a:lnTo>
                  <a:pt x="155003" y="555146"/>
                </a:lnTo>
                <a:lnTo>
                  <a:pt x="183574" y="580738"/>
                </a:lnTo>
                <a:lnTo>
                  <a:pt x="206370" y="595554"/>
                </a:lnTo>
                <a:lnTo>
                  <a:pt x="232980" y="606947"/>
                </a:lnTo>
                <a:lnTo>
                  <a:pt x="256769" y="621239"/>
                </a:lnTo>
                <a:lnTo>
                  <a:pt x="283740" y="632364"/>
                </a:lnTo>
                <a:lnTo>
                  <a:pt x="309764" y="644440"/>
                </a:lnTo>
                <a:lnTo>
                  <a:pt x="336142" y="653128"/>
                </a:lnTo>
                <a:lnTo>
                  <a:pt x="359964" y="662062"/>
                </a:lnTo>
                <a:lnTo>
                  <a:pt x="384097" y="669718"/>
                </a:lnTo>
                <a:lnTo>
                  <a:pt x="407334" y="676009"/>
                </a:lnTo>
                <a:lnTo>
                  <a:pt x="430306" y="681894"/>
                </a:lnTo>
                <a:lnTo>
                  <a:pt x="456233" y="687660"/>
                </a:lnTo>
                <a:lnTo>
                  <a:pt x="480989" y="690356"/>
                </a:lnTo>
                <a:lnTo>
                  <a:pt x="504411" y="694188"/>
                </a:lnTo>
                <a:lnTo>
                  <a:pt x="527438" y="696312"/>
                </a:lnTo>
                <a:lnTo>
                  <a:pt x="554046" y="697029"/>
                </a:lnTo>
                <a:lnTo>
                  <a:pt x="581410" y="697171"/>
                </a:lnTo>
                <a:lnTo>
                  <a:pt x="608381" y="694165"/>
                </a:lnTo>
                <a:lnTo>
                  <a:pt x="634241" y="688091"/>
                </a:lnTo>
                <a:lnTo>
                  <a:pt x="655723" y="685827"/>
                </a:lnTo>
                <a:lnTo>
                  <a:pt x="678175" y="681416"/>
                </a:lnTo>
                <a:lnTo>
                  <a:pt x="700914" y="676088"/>
                </a:lnTo>
                <a:lnTo>
                  <a:pt x="723738" y="669852"/>
                </a:lnTo>
                <a:lnTo>
                  <a:pt x="745952" y="660879"/>
                </a:lnTo>
                <a:lnTo>
                  <a:pt x="770847" y="650143"/>
                </a:lnTo>
                <a:lnTo>
                  <a:pt x="797142" y="635980"/>
                </a:lnTo>
                <a:lnTo>
                  <a:pt x="822233" y="620318"/>
                </a:lnTo>
                <a:lnTo>
                  <a:pt x="845534" y="601232"/>
                </a:lnTo>
                <a:lnTo>
                  <a:pt x="873569" y="577229"/>
                </a:lnTo>
                <a:lnTo>
                  <a:pt x="897870" y="553458"/>
                </a:lnTo>
                <a:lnTo>
                  <a:pt x="924064" y="525641"/>
                </a:lnTo>
                <a:lnTo>
                  <a:pt x="943859" y="497801"/>
                </a:lnTo>
                <a:lnTo>
                  <a:pt x="958805" y="470491"/>
                </a:lnTo>
                <a:lnTo>
                  <a:pt x="969502" y="446118"/>
                </a:lnTo>
                <a:lnTo>
                  <a:pt x="981492" y="422959"/>
                </a:lnTo>
                <a:lnTo>
                  <a:pt x="985396" y="410854"/>
                </a:lnTo>
                <a:lnTo>
                  <a:pt x="989594" y="384079"/>
                </a:lnTo>
                <a:lnTo>
                  <a:pt x="993316" y="357224"/>
                </a:lnTo>
                <a:lnTo>
                  <a:pt x="993416" y="331387"/>
                </a:lnTo>
                <a:lnTo>
                  <a:pt x="989674" y="304176"/>
                </a:lnTo>
                <a:lnTo>
                  <a:pt x="985712" y="280269"/>
                </a:lnTo>
                <a:lnTo>
                  <a:pt x="978815" y="257202"/>
                </a:lnTo>
                <a:lnTo>
                  <a:pt x="969645" y="234301"/>
                </a:lnTo>
                <a:lnTo>
                  <a:pt x="956023" y="209645"/>
                </a:lnTo>
                <a:lnTo>
                  <a:pt x="938722" y="185655"/>
                </a:lnTo>
                <a:lnTo>
                  <a:pt x="919903" y="161305"/>
                </a:lnTo>
                <a:lnTo>
                  <a:pt x="895381" y="137251"/>
                </a:lnTo>
                <a:lnTo>
                  <a:pt x="867162" y="114286"/>
                </a:lnTo>
                <a:lnTo>
                  <a:pt x="839751" y="95862"/>
                </a:lnTo>
                <a:lnTo>
                  <a:pt x="814364" y="81097"/>
                </a:lnTo>
                <a:lnTo>
                  <a:pt x="788137" y="67260"/>
                </a:lnTo>
                <a:lnTo>
                  <a:pt x="762528" y="56094"/>
                </a:lnTo>
                <a:lnTo>
                  <a:pt x="736939" y="47773"/>
                </a:lnTo>
                <a:lnTo>
                  <a:pt x="715503" y="41302"/>
                </a:lnTo>
                <a:lnTo>
                  <a:pt x="693065" y="32258"/>
                </a:lnTo>
                <a:lnTo>
                  <a:pt x="670331" y="25275"/>
                </a:lnTo>
                <a:lnTo>
                  <a:pt x="646872" y="19184"/>
                </a:lnTo>
                <a:lnTo>
                  <a:pt x="620731" y="13358"/>
                </a:lnTo>
                <a:lnTo>
                  <a:pt x="595981" y="8245"/>
                </a:lnTo>
                <a:lnTo>
                  <a:pt x="568821" y="5813"/>
                </a:lnTo>
                <a:lnTo>
                  <a:pt x="541301" y="1988"/>
                </a:lnTo>
                <a:lnTo>
                  <a:pt x="515508" y="572"/>
                </a:lnTo>
                <a:lnTo>
                  <a:pt x="495081" y="241"/>
                </a:lnTo>
                <a:lnTo>
                  <a:pt x="474997" y="94"/>
                </a:lnTo>
                <a:lnTo>
                  <a:pt x="454851" y="28"/>
                </a:lnTo>
                <a:lnTo>
                  <a:pt x="433197" y="0"/>
                </a:lnTo>
                <a:lnTo>
                  <a:pt x="410874" y="1680"/>
                </a:lnTo>
                <a:lnTo>
                  <a:pt x="387617" y="3908"/>
                </a:lnTo>
                <a:lnTo>
                  <a:pt x="362464" y="4898"/>
                </a:lnTo>
                <a:lnTo>
                  <a:pt x="336468" y="7032"/>
                </a:lnTo>
                <a:lnTo>
                  <a:pt x="310098" y="10732"/>
                </a:lnTo>
                <a:lnTo>
                  <a:pt x="283561" y="16610"/>
                </a:lnTo>
                <a:lnTo>
                  <a:pt x="255257" y="23455"/>
                </a:lnTo>
                <a:lnTo>
                  <a:pt x="240597" y="27059"/>
                </a:lnTo>
                <a:lnTo>
                  <a:pt x="225109" y="31366"/>
                </a:lnTo>
                <a:lnTo>
                  <a:pt x="209069" y="36143"/>
                </a:lnTo>
                <a:lnTo>
                  <a:pt x="181721" y="44625"/>
                </a:lnTo>
                <a:lnTo>
                  <a:pt x="160611" y="51305"/>
                </a:lnTo>
                <a:lnTo>
                  <a:pt x="135419" y="59619"/>
                </a:lnTo>
                <a:lnTo>
                  <a:pt x="108408" y="6855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74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1059582"/>
            <a:ext cx="6228692" cy="3888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 smtClean="0"/>
              <a:t>Stabilně </a:t>
            </a:r>
            <a:r>
              <a:rPr lang="cs-CZ" sz="2100" dirty="0"/>
              <a:t>dosahovaná výnosnost dlouhodobé vázaného kapitálu (kterou společnost měří jako podíl zisku před zdaněním a průměrné výše dlouhodobého vlastního kapitálu a cizího kapitálu) činí 0,2 (20 %) a společnost předpokládá její zachování i pro následující rozpočtované období. </a:t>
            </a:r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Obrátka </a:t>
            </a:r>
            <a:r>
              <a:rPr lang="cs-CZ" sz="2100" dirty="0"/>
              <a:t>tohoto kapitálu, která se ve společnosti měří jako podíl celkových ročních nákladů a průměrné výše dlouhodobého kapitálu, představuje 2,5 obrátky za rok. </a:t>
            </a:r>
          </a:p>
          <a:p>
            <a:pPr algn="just" hangingPunct="0"/>
            <a:endParaRPr lang="cs-CZ" sz="2100" dirty="0"/>
          </a:p>
          <a:p>
            <a:pPr algn="just" hangingPunct="0"/>
            <a:endParaRPr lang="pl-PL" sz="1350" dirty="0"/>
          </a:p>
        </p:txBody>
      </p:sp>
      <p:sp>
        <p:nvSpPr>
          <p:cNvPr id="30" name="SMARTInkShape-1470"/>
          <p:cNvSpPr/>
          <p:nvPr>
            <p:custDataLst>
              <p:tags r:id="rId1"/>
            </p:custDataLst>
          </p:nvPr>
        </p:nvSpPr>
        <p:spPr>
          <a:xfrm>
            <a:off x="3731895" y="2360295"/>
            <a:ext cx="1457326" cy="91441"/>
          </a:xfrm>
          <a:custGeom>
            <a:avLst/>
            <a:gdLst/>
            <a:ahLst/>
            <a:cxnLst/>
            <a:rect l="0" t="0" r="0" b="0"/>
            <a:pathLst>
              <a:path w="1457326" h="91441">
                <a:moveTo>
                  <a:pt x="0" y="34290"/>
                </a:moveTo>
                <a:lnTo>
                  <a:pt x="0" y="34290"/>
                </a:lnTo>
                <a:lnTo>
                  <a:pt x="7954" y="34290"/>
                </a:lnTo>
                <a:lnTo>
                  <a:pt x="30068" y="26335"/>
                </a:lnTo>
                <a:lnTo>
                  <a:pt x="52230" y="20856"/>
                </a:lnTo>
                <a:lnTo>
                  <a:pt x="75745" y="17243"/>
                </a:lnTo>
                <a:lnTo>
                  <a:pt x="98149" y="13435"/>
                </a:lnTo>
                <a:lnTo>
                  <a:pt x="120033" y="12321"/>
                </a:lnTo>
                <a:lnTo>
                  <a:pt x="148243" y="11694"/>
                </a:lnTo>
                <a:lnTo>
                  <a:pt x="172688" y="8474"/>
                </a:lnTo>
                <a:lnTo>
                  <a:pt x="196017" y="6533"/>
                </a:lnTo>
                <a:lnTo>
                  <a:pt x="219017" y="5957"/>
                </a:lnTo>
                <a:lnTo>
                  <a:pt x="244951" y="5787"/>
                </a:lnTo>
                <a:lnTo>
                  <a:pt x="272744" y="2702"/>
                </a:lnTo>
                <a:lnTo>
                  <a:pt x="298054" y="801"/>
                </a:lnTo>
                <a:lnTo>
                  <a:pt x="324673" y="237"/>
                </a:lnTo>
                <a:lnTo>
                  <a:pt x="352669" y="70"/>
                </a:lnTo>
                <a:lnTo>
                  <a:pt x="381072" y="21"/>
                </a:lnTo>
                <a:lnTo>
                  <a:pt x="401775" y="9"/>
                </a:lnTo>
                <a:lnTo>
                  <a:pt x="423042" y="4"/>
                </a:lnTo>
                <a:lnTo>
                  <a:pt x="443077" y="2"/>
                </a:lnTo>
                <a:lnTo>
                  <a:pt x="462565" y="1"/>
                </a:lnTo>
                <a:lnTo>
                  <a:pt x="482444" y="0"/>
                </a:lnTo>
                <a:lnTo>
                  <a:pt x="503980" y="0"/>
                </a:lnTo>
                <a:lnTo>
                  <a:pt x="526251" y="0"/>
                </a:lnTo>
                <a:lnTo>
                  <a:pt x="548849" y="0"/>
                </a:lnTo>
                <a:lnTo>
                  <a:pt x="571593" y="0"/>
                </a:lnTo>
                <a:lnTo>
                  <a:pt x="594401" y="0"/>
                </a:lnTo>
                <a:lnTo>
                  <a:pt x="617873" y="0"/>
                </a:lnTo>
                <a:lnTo>
                  <a:pt x="643122" y="0"/>
                </a:lnTo>
                <a:lnTo>
                  <a:pt x="667467" y="1693"/>
                </a:lnTo>
                <a:lnTo>
                  <a:pt x="691622" y="3928"/>
                </a:lnTo>
                <a:lnTo>
                  <a:pt x="717174" y="4921"/>
                </a:lnTo>
                <a:lnTo>
                  <a:pt x="741654" y="5362"/>
                </a:lnTo>
                <a:lnTo>
                  <a:pt x="765234" y="5558"/>
                </a:lnTo>
                <a:lnTo>
                  <a:pt x="788414" y="5645"/>
                </a:lnTo>
                <a:lnTo>
                  <a:pt x="811416" y="5684"/>
                </a:lnTo>
                <a:lnTo>
                  <a:pt x="834339" y="5701"/>
                </a:lnTo>
                <a:lnTo>
                  <a:pt x="857227" y="5709"/>
                </a:lnTo>
                <a:lnTo>
                  <a:pt x="880100" y="7405"/>
                </a:lnTo>
                <a:lnTo>
                  <a:pt x="902331" y="9641"/>
                </a:lnTo>
                <a:lnTo>
                  <a:pt x="922794" y="10635"/>
                </a:lnTo>
                <a:lnTo>
                  <a:pt x="945859" y="11077"/>
                </a:lnTo>
                <a:lnTo>
                  <a:pt x="969657" y="11273"/>
                </a:lnTo>
                <a:lnTo>
                  <a:pt x="990817" y="11360"/>
                </a:lnTo>
                <a:lnTo>
                  <a:pt x="1012498" y="13092"/>
                </a:lnTo>
                <a:lnTo>
                  <a:pt x="1034834" y="15979"/>
                </a:lnTo>
                <a:lnTo>
                  <a:pt x="1057462" y="19378"/>
                </a:lnTo>
                <a:lnTo>
                  <a:pt x="1081911" y="21313"/>
                </a:lnTo>
                <a:lnTo>
                  <a:pt x="1106959" y="22807"/>
                </a:lnTo>
                <a:lnTo>
                  <a:pt x="1130792" y="25588"/>
                </a:lnTo>
                <a:lnTo>
                  <a:pt x="1152391" y="28941"/>
                </a:lnTo>
                <a:lnTo>
                  <a:pt x="1173209" y="31912"/>
                </a:lnTo>
                <a:lnTo>
                  <a:pt x="1195161" y="33233"/>
                </a:lnTo>
                <a:lnTo>
                  <a:pt x="1215925" y="35514"/>
                </a:lnTo>
                <a:lnTo>
                  <a:pt x="1243771" y="38674"/>
                </a:lnTo>
                <a:lnTo>
                  <a:pt x="1268108" y="41304"/>
                </a:lnTo>
                <a:lnTo>
                  <a:pt x="1291406" y="44411"/>
                </a:lnTo>
                <a:lnTo>
                  <a:pt x="1319000" y="48495"/>
                </a:lnTo>
                <a:lnTo>
                  <a:pt x="1346722" y="51489"/>
                </a:lnTo>
                <a:lnTo>
                  <a:pt x="1371201" y="55844"/>
                </a:lnTo>
                <a:lnTo>
                  <a:pt x="1386934" y="58456"/>
                </a:lnTo>
                <a:lnTo>
                  <a:pt x="1413139" y="67001"/>
                </a:lnTo>
                <a:lnTo>
                  <a:pt x="1422447" y="68513"/>
                </a:lnTo>
                <a:lnTo>
                  <a:pt x="1435791" y="73408"/>
                </a:lnTo>
                <a:lnTo>
                  <a:pt x="1443876" y="74755"/>
                </a:lnTo>
                <a:lnTo>
                  <a:pt x="1447749" y="77251"/>
                </a:lnTo>
                <a:lnTo>
                  <a:pt x="1449894" y="80477"/>
                </a:lnTo>
                <a:lnTo>
                  <a:pt x="1450466" y="82226"/>
                </a:lnTo>
                <a:lnTo>
                  <a:pt x="1451482" y="83392"/>
                </a:lnTo>
                <a:lnTo>
                  <a:pt x="1456430" y="85418"/>
                </a:lnTo>
                <a:lnTo>
                  <a:pt x="1456927" y="87282"/>
                </a:lnTo>
                <a:lnTo>
                  <a:pt x="1457325" y="9144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SMARTInkShape-1471"/>
          <p:cNvSpPr/>
          <p:nvPr>
            <p:custDataLst>
              <p:tags r:id="rId2"/>
            </p:custDataLst>
          </p:nvPr>
        </p:nvSpPr>
        <p:spPr>
          <a:xfrm>
            <a:off x="4371975" y="4286250"/>
            <a:ext cx="1394461" cy="125729"/>
          </a:xfrm>
          <a:custGeom>
            <a:avLst/>
            <a:gdLst/>
            <a:ahLst/>
            <a:cxnLst/>
            <a:rect l="0" t="0" r="0" b="0"/>
            <a:pathLst>
              <a:path w="1394461" h="125729">
                <a:moveTo>
                  <a:pt x="0" y="5715"/>
                </a:moveTo>
                <a:lnTo>
                  <a:pt x="0" y="5715"/>
                </a:lnTo>
                <a:lnTo>
                  <a:pt x="20344" y="1191"/>
                </a:lnTo>
                <a:lnTo>
                  <a:pt x="47811" y="157"/>
                </a:lnTo>
                <a:lnTo>
                  <a:pt x="69129" y="46"/>
                </a:lnTo>
                <a:lnTo>
                  <a:pt x="96471" y="14"/>
                </a:lnTo>
                <a:lnTo>
                  <a:pt x="120068" y="3"/>
                </a:lnTo>
                <a:lnTo>
                  <a:pt x="144669" y="0"/>
                </a:lnTo>
                <a:lnTo>
                  <a:pt x="171686" y="0"/>
                </a:lnTo>
                <a:lnTo>
                  <a:pt x="198284" y="0"/>
                </a:lnTo>
                <a:lnTo>
                  <a:pt x="224234" y="0"/>
                </a:lnTo>
                <a:lnTo>
                  <a:pt x="250597" y="3034"/>
                </a:lnTo>
                <a:lnTo>
                  <a:pt x="278712" y="5185"/>
                </a:lnTo>
                <a:lnTo>
                  <a:pt x="301162" y="5558"/>
                </a:lnTo>
                <a:lnTo>
                  <a:pt x="323901" y="5669"/>
                </a:lnTo>
                <a:lnTo>
                  <a:pt x="347360" y="5701"/>
                </a:lnTo>
                <a:lnTo>
                  <a:pt x="373502" y="6346"/>
                </a:lnTo>
                <a:lnTo>
                  <a:pt x="397617" y="9641"/>
                </a:lnTo>
                <a:lnTo>
                  <a:pt x="421483" y="10900"/>
                </a:lnTo>
                <a:lnTo>
                  <a:pt x="447746" y="11273"/>
                </a:lnTo>
                <a:lnTo>
                  <a:pt x="471896" y="11383"/>
                </a:lnTo>
                <a:lnTo>
                  <a:pt x="495774" y="11416"/>
                </a:lnTo>
                <a:lnTo>
                  <a:pt x="522039" y="12061"/>
                </a:lnTo>
                <a:lnTo>
                  <a:pt x="546191" y="15356"/>
                </a:lnTo>
                <a:lnTo>
                  <a:pt x="570069" y="16615"/>
                </a:lnTo>
                <a:lnTo>
                  <a:pt x="596335" y="16988"/>
                </a:lnTo>
                <a:lnTo>
                  <a:pt x="621121" y="17098"/>
                </a:lnTo>
                <a:lnTo>
                  <a:pt x="648291" y="17766"/>
                </a:lnTo>
                <a:lnTo>
                  <a:pt x="676450" y="21068"/>
                </a:lnTo>
                <a:lnTo>
                  <a:pt x="704267" y="22964"/>
                </a:lnTo>
                <a:lnTo>
                  <a:pt x="729512" y="26630"/>
                </a:lnTo>
                <a:lnTo>
                  <a:pt x="756184" y="28634"/>
                </a:lnTo>
                <a:lnTo>
                  <a:pt x="781091" y="32967"/>
                </a:lnTo>
                <a:lnTo>
                  <a:pt x="807662" y="38272"/>
                </a:lnTo>
                <a:lnTo>
                  <a:pt x="832538" y="43231"/>
                </a:lnTo>
                <a:lnTo>
                  <a:pt x="859100" y="44983"/>
                </a:lnTo>
                <a:lnTo>
                  <a:pt x="883339" y="46136"/>
                </a:lnTo>
                <a:lnTo>
                  <a:pt x="907243" y="49583"/>
                </a:lnTo>
                <a:lnTo>
                  <a:pt x="933517" y="51521"/>
                </a:lnTo>
                <a:lnTo>
                  <a:pt x="957671" y="55200"/>
                </a:lnTo>
                <a:lnTo>
                  <a:pt x="980914" y="57207"/>
                </a:lnTo>
                <a:lnTo>
                  <a:pt x="1003887" y="61541"/>
                </a:lnTo>
                <a:lnTo>
                  <a:pt x="1026781" y="66212"/>
                </a:lnTo>
                <a:lnTo>
                  <a:pt x="1050286" y="68513"/>
                </a:lnTo>
                <a:lnTo>
                  <a:pt x="1075806" y="72934"/>
                </a:lnTo>
                <a:lnTo>
                  <a:pt x="1103833" y="80118"/>
                </a:lnTo>
                <a:lnTo>
                  <a:pt x="1130607" y="84617"/>
                </a:lnTo>
                <a:lnTo>
                  <a:pt x="1158802" y="93361"/>
                </a:lnTo>
                <a:lnTo>
                  <a:pt x="1187138" y="98099"/>
                </a:lnTo>
                <a:lnTo>
                  <a:pt x="1211267" y="104961"/>
                </a:lnTo>
                <a:lnTo>
                  <a:pt x="1234378" y="108504"/>
                </a:lnTo>
                <a:lnTo>
                  <a:pt x="1257288" y="112967"/>
                </a:lnTo>
                <a:lnTo>
                  <a:pt x="1272748" y="115598"/>
                </a:lnTo>
                <a:lnTo>
                  <a:pt x="1287066" y="118706"/>
                </a:lnTo>
                <a:lnTo>
                  <a:pt x="1301679" y="121321"/>
                </a:lnTo>
                <a:lnTo>
                  <a:pt x="1317995" y="124859"/>
                </a:lnTo>
                <a:lnTo>
                  <a:pt x="1344914" y="125679"/>
                </a:lnTo>
                <a:lnTo>
                  <a:pt x="1367455" y="125728"/>
                </a:lnTo>
                <a:lnTo>
                  <a:pt x="1371451" y="124036"/>
                </a:lnTo>
                <a:lnTo>
                  <a:pt x="1375344" y="121802"/>
                </a:lnTo>
                <a:lnTo>
                  <a:pt x="1383017" y="120368"/>
                </a:lnTo>
                <a:lnTo>
                  <a:pt x="1394460" y="1200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7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6672" y="1131590"/>
            <a:ext cx="604867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Stanovte výši</a:t>
            </a:r>
            <a:r>
              <a:rPr lang="cs-CZ" sz="2100" dirty="0" smtClean="0"/>
              <a:t>:</a:t>
            </a:r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/>
              <a:t>a)	směrné ziskové </a:t>
            </a:r>
            <a:r>
              <a:rPr lang="cs-CZ" sz="2100" dirty="0" smtClean="0"/>
              <a:t>přirážky </a:t>
            </a:r>
            <a:endParaRPr lang="cs-CZ" sz="2100" dirty="0"/>
          </a:p>
          <a:p>
            <a:pPr algn="just" hangingPunct="0"/>
            <a:r>
              <a:rPr lang="cs-CZ" sz="2100" dirty="0"/>
              <a:t>b)	směrné </a:t>
            </a:r>
            <a:r>
              <a:rPr lang="cs-CZ" sz="2100" dirty="0" smtClean="0"/>
              <a:t>ceny</a:t>
            </a:r>
            <a:endParaRPr lang="cs-CZ" sz="2100" dirty="0"/>
          </a:p>
          <a:p>
            <a:pPr algn="just" hangingPunct="0"/>
            <a:endParaRPr lang="cs-CZ" sz="2100" dirty="0"/>
          </a:p>
        </p:txBody>
      </p:sp>
      <p:sp>
        <p:nvSpPr>
          <p:cNvPr id="8" name="SMARTInkShape-1472"/>
          <p:cNvSpPr/>
          <p:nvPr>
            <p:custDataLst>
              <p:tags r:id="rId1"/>
            </p:custDataLst>
          </p:nvPr>
        </p:nvSpPr>
        <p:spPr>
          <a:xfrm>
            <a:off x="4229100" y="1954530"/>
            <a:ext cx="457201" cy="153121"/>
          </a:xfrm>
          <a:custGeom>
            <a:avLst/>
            <a:gdLst/>
            <a:ahLst/>
            <a:cxnLst/>
            <a:rect l="0" t="0" r="0" b="0"/>
            <a:pathLst>
              <a:path w="457201" h="153121">
                <a:moveTo>
                  <a:pt x="0" y="80010"/>
                </a:moveTo>
                <a:lnTo>
                  <a:pt x="0" y="80010"/>
                </a:lnTo>
                <a:lnTo>
                  <a:pt x="6068" y="86078"/>
                </a:lnTo>
                <a:lnTo>
                  <a:pt x="9047" y="95830"/>
                </a:lnTo>
                <a:lnTo>
                  <a:pt x="11337" y="123962"/>
                </a:lnTo>
                <a:lnTo>
                  <a:pt x="11418" y="138205"/>
                </a:lnTo>
                <a:lnTo>
                  <a:pt x="13118" y="142493"/>
                </a:lnTo>
                <a:lnTo>
                  <a:pt x="14460" y="144525"/>
                </a:lnTo>
                <a:lnTo>
                  <a:pt x="15990" y="145880"/>
                </a:lnTo>
                <a:lnTo>
                  <a:pt x="19383" y="147385"/>
                </a:lnTo>
                <a:lnTo>
                  <a:pt x="45882" y="153066"/>
                </a:lnTo>
                <a:lnTo>
                  <a:pt x="54047" y="153120"/>
                </a:lnTo>
                <a:lnTo>
                  <a:pt x="80354" y="149312"/>
                </a:lnTo>
                <a:lnTo>
                  <a:pt x="106866" y="144170"/>
                </a:lnTo>
                <a:lnTo>
                  <a:pt x="131105" y="137039"/>
                </a:lnTo>
                <a:lnTo>
                  <a:pt x="157272" y="129516"/>
                </a:lnTo>
                <a:lnTo>
                  <a:pt x="182337" y="117988"/>
                </a:lnTo>
                <a:lnTo>
                  <a:pt x="205633" y="107244"/>
                </a:lnTo>
                <a:lnTo>
                  <a:pt x="228579" y="93080"/>
                </a:lnTo>
                <a:lnTo>
                  <a:pt x="256018" y="78053"/>
                </a:lnTo>
                <a:lnTo>
                  <a:pt x="284204" y="64548"/>
                </a:lnTo>
                <a:lnTo>
                  <a:pt x="308304" y="52544"/>
                </a:lnTo>
                <a:lnTo>
                  <a:pt x="335337" y="38578"/>
                </a:lnTo>
                <a:lnTo>
                  <a:pt x="361373" y="29046"/>
                </a:lnTo>
                <a:lnTo>
                  <a:pt x="389194" y="19112"/>
                </a:lnTo>
                <a:lnTo>
                  <a:pt x="417196" y="8260"/>
                </a:lnTo>
                <a:lnTo>
                  <a:pt x="429331" y="5834"/>
                </a:lnTo>
                <a:lnTo>
                  <a:pt x="441551" y="894"/>
                </a:lnTo>
                <a:lnTo>
                  <a:pt x="4572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9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2532"/>
                  </p:ext>
                </p:extLst>
              </p:nvPr>
            </p:nvGraphicFramePr>
            <p:xfrm>
              <a:off x="260648" y="735546"/>
              <a:ext cx="6389810" cy="392716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884175"/>
                    <a:gridCol w="2293778"/>
                    <a:gridCol w="2211857"/>
                  </a:tblGrid>
                  <a:tr h="3945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Položka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Vzorec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Výpočet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1341803">
                    <a:tc>
                      <a:txBody>
                        <a:bodyPr/>
                        <a:lstStyle/>
                        <a:p>
                          <a:r>
                            <a:rPr lang="cs-CZ" sz="1800" b="0" dirty="0" smtClean="0"/>
                            <a:t>Průměrná</a:t>
                          </a:r>
                          <a:r>
                            <a:rPr lang="cs-CZ" sz="1800" b="0" baseline="0" dirty="0" smtClean="0"/>
                            <a:t> zisková přirážka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eqArr>
                                      <m:eqArrPr>
                                        <m:ctrlPr>
                                          <a:rPr lang="cs-CZ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ý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𝑛𝑜𝑠𝑛𝑜𝑡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á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𝑧𝑎𝑛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é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h𝑜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𝑑𝑙𝑜𝑢h𝑜𝑑𝑜𝑏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é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h𝑜</m:t>
                                        </m:r>
                                      </m:e>
                                      <m:e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𝑘𝑎𝑝𝑖𝑡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á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𝑙𝑢</m:t>
                                        </m:r>
                                      </m:e>
                                    </m:eqArr>
                                  </m:num>
                                  <m:den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𝑟𝑜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č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í 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𝑜𝑏𝑟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á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𝑡𝑘𝑦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/>
                    </a:tc>
                  </a:tr>
                  <a:tr h="1002108">
                    <a:tc>
                      <a:txBody>
                        <a:bodyPr/>
                        <a:lstStyle/>
                        <a:p>
                          <a:r>
                            <a:rPr lang="cs-CZ" sz="1800" b="0" dirty="0" smtClean="0"/>
                            <a:t>Zisk před zdaněním zakázky A </a:t>
                          </a:r>
                          <a:r>
                            <a:rPr lang="cs-CZ" sz="1800" b="0" dirty="0" err="1" smtClean="0"/>
                            <a:t>a</a:t>
                          </a:r>
                          <a:r>
                            <a:rPr lang="cs-CZ" sz="1800" b="0" dirty="0" smtClean="0"/>
                            <a:t> zakázky B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cs-CZ" dirty="0" smtClean="0"/>
                            <a:t>(nákladová náročnost</a:t>
                          </a:r>
                          <a:r>
                            <a:rPr lang="cs-CZ" baseline="0" dirty="0" smtClean="0"/>
                            <a:t> zakázky A + nákladová náročnost zakázky B) </a:t>
                          </a:r>
                          <a:r>
                            <a:rPr lang="cs-CZ" sz="135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* průměrná zisková</a:t>
                          </a:r>
                          <a:r>
                            <a:rPr lang="cs-CZ" sz="135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přirážka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/>
                    </a:tc>
                  </a:tr>
                  <a:tr h="926650">
                    <a:tc>
                      <a:txBody>
                        <a:bodyPr/>
                        <a:lstStyle/>
                        <a:p>
                          <a:r>
                            <a:rPr lang="cs-CZ" sz="1800" b="0" dirty="0" smtClean="0"/>
                            <a:t>Odvození směrné ziskové přirážky (průměrná</a:t>
                          </a:r>
                          <a:r>
                            <a:rPr lang="cs-CZ" sz="1800" b="0" baseline="0" dirty="0" smtClean="0"/>
                            <a:t> zisková přirážka)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𝑧𝑖𝑠𝑘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ř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𝑒𝑑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𝑧𝑑𝑎𝑛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ě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í</m:t>
                                    </m:r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num>
                                  <m:den>
                                    <m:eqArr>
                                      <m:eqArrPr>
                                        <m:ctrlPr>
                                          <a:rPr lang="cs-CZ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á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𝑘𝑙𝑎𝑑𝑜𝑣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á 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á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𝑟𝑜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č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𝑛𝑜𝑠𝑡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𝑧𝑎𝑘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á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𝑧𝑘𝑦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eqAr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2532"/>
                  </p:ext>
                </p:extLst>
              </p:nvPr>
            </p:nvGraphicFramePr>
            <p:xfrm>
              <a:off x="260648" y="735546"/>
              <a:ext cx="6389810" cy="392716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884175"/>
                    <a:gridCol w="2293778"/>
                    <a:gridCol w="2211857"/>
                  </a:tblGrid>
                  <a:tr h="3945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Položka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Vzorec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Výpočet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1341803">
                    <a:tc>
                      <a:txBody>
                        <a:bodyPr/>
                        <a:lstStyle/>
                        <a:p>
                          <a:r>
                            <a:rPr lang="cs-CZ" sz="1800" b="0" dirty="0" smtClean="0"/>
                            <a:t>Průměrná</a:t>
                          </a:r>
                          <a:r>
                            <a:rPr lang="cs-CZ" sz="1800" b="0" baseline="0" dirty="0" smtClean="0"/>
                            <a:t> zisková přirážka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123"/>
                          <a:stretch>
                            <a:fillRect l="-82228" t="-30000" r="-97613" b="-17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/>
                    </a:tc>
                  </a:tr>
                  <a:tr h="1002108">
                    <a:tc>
                      <a:txBody>
                        <a:bodyPr/>
                        <a:lstStyle/>
                        <a:p>
                          <a:r>
                            <a:rPr lang="cs-CZ" sz="1800" b="0" dirty="0" smtClean="0"/>
                            <a:t>Zisk před zdaněním zakázky A </a:t>
                          </a:r>
                          <a:r>
                            <a:rPr lang="cs-CZ" sz="1800" b="0" dirty="0" err="1" smtClean="0"/>
                            <a:t>a</a:t>
                          </a:r>
                          <a:r>
                            <a:rPr lang="cs-CZ" sz="1800" b="0" dirty="0" smtClean="0"/>
                            <a:t> zakázky B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cs-CZ" dirty="0" smtClean="0"/>
                            <a:t>(nákladová náročnost</a:t>
                          </a:r>
                          <a:r>
                            <a:rPr lang="cs-CZ" baseline="0" dirty="0" smtClean="0"/>
                            <a:t> zakázky A + nákladová náročnost zakázky B) </a:t>
                          </a:r>
                          <a:r>
                            <a:rPr lang="cs-CZ" sz="135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* průměrná zisková</a:t>
                          </a:r>
                          <a:r>
                            <a:rPr lang="cs-CZ" sz="135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přirážka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/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cs-CZ" sz="1800" b="0" dirty="0" smtClean="0"/>
                            <a:t>Odvození směrné ziskové přirážky (průměrná</a:t>
                          </a:r>
                          <a:r>
                            <a:rPr lang="cs-CZ" sz="1800" b="0" baseline="0" dirty="0" smtClean="0"/>
                            <a:t> zisková přirážka)</a:t>
                          </a:r>
                          <a:endParaRPr lang="en-US" sz="18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123"/>
                          <a:stretch>
                            <a:fillRect l="-82228" t="-231282" r="-97613" b="-8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1364" name="SMARTInkShape-Group311"/>
          <p:cNvGrpSpPr/>
          <p:nvPr/>
        </p:nvGrpSpPr>
        <p:grpSpPr>
          <a:xfrm>
            <a:off x="6132195" y="4075589"/>
            <a:ext cx="611506" cy="422087"/>
            <a:chOff x="6132195" y="4075589"/>
            <a:chExt cx="611506" cy="422087"/>
          </a:xfrm>
        </p:grpSpPr>
        <p:sp>
          <p:nvSpPr>
            <p:cNvPr id="1353" name="SMARTInkShape-2016"/>
            <p:cNvSpPr/>
            <p:nvPr>
              <p:custDataLst>
                <p:tags r:id="rId110"/>
              </p:custDataLst>
            </p:nvPr>
          </p:nvSpPr>
          <p:spPr>
            <a:xfrm>
              <a:off x="6355080" y="4110222"/>
              <a:ext cx="73402" cy="124594"/>
            </a:xfrm>
            <a:custGeom>
              <a:avLst/>
              <a:gdLst/>
              <a:ahLst/>
              <a:cxnLst/>
              <a:rect l="0" t="0" r="0" b="0"/>
              <a:pathLst>
                <a:path w="73402" h="124594">
                  <a:moveTo>
                    <a:pt x="0" y="124593"/>
                  </a:moveTo>
                  <a:lnTo>
                    <a:pt x="0" y="124593"/>
                  </a:lnTo>
                  <a:lnTo>
                    <a:pt x="13272" y="113014"/>
                  </a:lnTo>
                  <a:lnTo>
                    <a:pt x="26795" y="102983"/>
                  </a:lnTo>
                  <a:lnTo>
                    <a:pt x="38713" y="89797"/>
                  </a:lnTo>
                  <a:lnTo>
                    <a:pt x="57116" y="61362"/>
                  </a:lnTo>
                  <a:lnTo>
                    <a:pt x="66884" y="43359"/>
                  </a:lnTo>
                  <a:lnTo>
                    <a:pt x="73401" y="20875"/>
                  </a:lnTo>
                  <a:lnTo>
                    <a:pt x="73064" y="18618"/>
                  </a:lnTo>
                  <a:lnTo>
                    <a:pt x="67206" y="4619"/>
                  </a:lnTo>
                  <a:lnTo>
                    <a:pt x="63722" y="0"/>
                  </a:lnTo>
                  <a:lnTo>
                    <a:pt x="63436" y="256"/>
                  </a:lnTo>
                  <a:lnTo>
                    <a:pt x="62899" y="10486"/>
                  </a:lnTo>
                  <a:lnTo>
                    <a:pt x="62887" y="12327"/>
                  </a:lnTo>
                  <a:lnTo>
                    <a:pt x="61181" y="16065"/>
                  </a:lnTo>
                  <a:lnTo>
                    <a:pt x="54912" y="26673"/>
                  </a:lnTo>
                  <a:lnTo>
                    <a:pt x="52465" y="37301"/>
                  </a:lnTo>
                  <a:lnTo>
                    <a:pt x="51525" y="58705"/>
                  </a:lnTo>
                  <a:lnTo>
                    <a:pt x="57150" y="73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4" name="SMARTInkShape-2017"/>
            <p:cNvSpPr/>
            <p:nvPr>
              <p:custDataLst>
                <p:tags r:id="rId111"/>
              </p:custDataLst>
            </p:nvPr>
          </p:nvSpPr>
          <p:spPr>
            <a:xfrm>
              <a:off x="6355080" y="4297680"/>
              <a:ext cx="51436" cy="125731"/>
            </a:xfrm>
            <a:custGeom>
              <a:avLst/>
              <a:gdLst/>
              <a:ahLst/>
              <a:cxnLst/>
              <a:rect l="0" t="0" r="0" b="0"/>
              <a:pathLst>
                <a:path w="51436" h="125731">
                  <a:moveTo>
                    <a:pt x="51435" y="0"/>
                  </a:moveTo>
                  <a:lnTo>
                    <a:pt x="51435" y="0"/>
                  </a:lnTo>
                  <a:lnTo>
                    <a:pt x="32522" y="27427"/>
                  </a:lnTo>
                  <a:lnTo>
                    <a:pt x="19693" y="53384"/>
                  </a:lnTo>
                  <a:lnTo>
                    <a:pt x="11077" y="80012"/>
                  </a:lnTo>
                  <a:lnTo>
                    <a:pt x="8098" y="87631"/>
                  </a:lnTo>
                  <a:lnTo>
                    <a:pt x="5289" y="105927"/>
                  </a:lnTo>
                  <a:lnTo>
                    <a:pt x="1849" y="112807"/>
                  </a:lnTo>
                  <a:lnTo>
                    <a:pt x="0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5" name="SMARTInkShape-2018"/>
            <p:cNvSpPr/>
            <p:nvPr>
              <p:custDataLst>
                <p:tags r:id="rId112"/>
              </p:custDataLst>
            </p:nvPr>
          </p:nvSpPr>
          <p:spPr>
            <a:xfrm>
              <a:off x="6275070" y="4114807"/>
              <a:ext cx="177089" cy="228594"/>
            </a:xfrm>
            <a:custGeom>
              <a:avLst/>
              <a:gdLst/>
              <a:ahLst/>
              <a:cxnLst/>
              <a:rect l="0" t="0" r="0" b="0"/>
              <a:pathLst>
                <a:path w="177089" h="228594">
                  <a:moveTo>
                    <a:pt x="85725" y="39998"/>
                  </a:moveTo>
                  <a:lnTo>
                    <a:pt x="85725" y="39998"/>
                  </a:lnTo>
                  <a:lnTo>
                    <a:pt x="85725" y="44919"/>
                  </a:lnTo>
                  <a:lnTo>
                    <a:pt x="86360" y="45183"/>
                  </a:lnTo>
                  <a:lnTo>
                    <a:pt x="88759" y="45477"/>
                  </a:lnTo>
                  <a:lnTo>
                    <a:pt x="91941" y="47302"/>
                  </a:lnTo>
                  <a:lnTo>
                    <a:pt x="101514" y="55195"/>
                  </a:lnTo>
                  <a:lnTo>
                    <a:pt x="106844" y="56566"/>
                  </a:lnTo>
                  <a:lnTo>
                    <a:pt x="135255" y="57141"/>
                  </a:lnTo>
                  <a:lnTo>
                    <a:pt x="150495" y="57143"/>
                  </a:lnTo>
                  <a:lnTo>
                    <a:pt x="151765" y="56508"/>
                  </a:lnTo>
                  <a:lnTo>
                    <a:pt x="152611" y="55450"/>
                  </a:lnTo>
                  <a:lnTo>
                    <a:pt x="153176" y="54109"/>
                  </a:lnTo>
                  <a:lnTo>
                    <a:pt x="154187" y="53215"/>
                  </a:lnTo>
                  <a:lnTo>
                    <a:pt x="160373" y="50088"/>
                  </a:lnTo>
                  <a:lnTo>
                    <a:pt x="168455" y="42935"/>
                  </a:lnTo>
                  <a:lnTo>
                    <a:pt x="170119" y="39610"/>
                  </a:lnTo>
                  <a:lnTo>
                    <a:pt x="170563" y="37834"/>
                  </a:lnTo>
                  <a:lnTo>
                    <a:pt x="176583" y="28670"/>
                  </a:lnTo>
                  <a:lnTo>
                    <a:pt x="177088" y="20711"/>
                  </a:lnTo>
                  <a:lnTo>
                    <a:pt x="176479" y="19520"/>
                  </a:lnTo>
                  <a:lnTo>
                    <a:pt x="175438" y="18726"/>
                  </a:lnTo>
                  <a:lnTo>
                    <a:pt x="174108" y="18197"/>
                  </a:lnTo>
                  <a:lnTo>
                    <a:pt x="173222" y="17209"/>
                  </a:lnTo>
                  <a:lnTo>
                    <a:pt x="171683" y="12310"/>
                  </a:lnTo>
                  <a:lnTo>
                    <a:pt x="162942" y="2932"/>
                  </a:lnTo>
                  <a:lnTo>
                    <a:pt x="159626" y="1300"/>
                  </a:lnTo>
                  <a:lnTo>
                    <a:pt x="146662" y="69"/>
                  </a:lnTo>
                  <a:lnTo>
                    <a:pt x="135253" y="0"/>
                  </a:lnTo>
                  <a:lnTo>
                    <a:pt x="131444" y="1689"/>
                  </a:lnTo>
                  <a:lnTo>
                    <a:pt x="127635" y="3922"/>
                  </a:lnTo>
                  <a:lnTo>
                    <a:pt x="121920" y="5814"/>
                  </a:lnTo>
                  <a:lnTo>
                    <a:pt x="100965" y="24781"/>
                  </a:lnTo>
                  <a:lnTo>
                    <a:pt x="98849" y="30272"/>
                  </a:lnTo>
                  <a:lnTo>
                    <a:pt x="97272" y="36310"/>
                  </a:lnTo>
                  <a:lnTo>
                    <a:pt x="87315" y="55847"/>
                  </a:lnTo>
                  <a:lnTo>
                    <a:pt x="80404" y="81310"/>
                  </a:lnTo>
                  <a:lnTo>
                    <a:pt x="79427" y="98590"/>
                  </a:lnTo>
                  <a:lnTo>
                    <a:pt x="75497" y="109803"/>
                  </a:lnTo>
                  <a:lnTo>
                    <a:pt x="72632" y="137537"/>
                  </a:lnTo>
                  <a:lnTo>
                    <a:pt x="64162" y="164398"/>
                  </a:lnTo>
                  <a:lnTo>
                    <a:pt x="62401" y="179005"/>
                  </a:lnTo>
                  <a:lnTo>
                    <a:pt x="57967" y="190234"/>
                  </a:lnTo>
                  <a:lnTo>
                    <a:pt x="56676" y="201989"/>
                  </a:lnTo>
                  <a:lnTo>
                    <a:pt x="52635" y="208998"/>
                  </a:lnTo>
                  <a:lnTo>
                    <a:pt x="41997" y="221488"/>
                  </a:lnTo>
                  <a:lnTo>
                    <a:pt x="40890" y="225012"/>
                  </a:lnTo>
                  <a:lnTo>
                    <a:pt x="39960" y="226206"/>
                  </a:lnTo>
                  <a:lnTo>
                    <a:pt x="34548" y="228500"/>
                  </a:lnTo>
                  <a:lnTo>
                    <a:pt x="19898" y="228593"/>
                  </a:lnTo>
                  <a:lnTo>
                    <a:pt x="18980" y="227958"/>
                  </a:lnTo>
                  <a:lnTo>
                    <a:pt x="18368" y="226899"/>
                  </a:lnTo>
                  <a:lnTo>
                    <a:pt x="17961" y="225559"/>
                  </a:lnTo>
                  <a:lnTo>
                    <a:pt x="17054" y="224665"/>
                  </a:lnTo>
                  <a:lnTo>
                    <a:pt x="11373" y="222400"/>
                  </a:lnTo>
                  <a:lnTo>
                    <a:pt x="6585" y="217978"/>
                  </a:lnTo>
                  <a:lnTo>
                    <a:pt x="5792" y="212314"/>
                  </a:lnTo>
                  <a:lnTo>
                    <a:pt x="5131" y="212025"/>
                  </a:lnTo>
                  <a:lnTo>
                    <a:pt x="2704" y="211704"/>
                  </a:lnTo>
                  <a:lnTo>
                    <a:pt x="1802" y="210984"/>
                  </a:lnTo>
                  <a:lnTo>
                    <a:pt x="237" y="206550"/>
                  </a:lnTo>
                  <a:lnTo>
                    <a:pt x="0" y="180709"/>
                  </a:lnTo>
                  <a:lnTo>
                    <a:pt x="635" y="179525"/>
                  </a:lnTo>
                  <a:lnTo>
                    <a:pt x="1693" y="178736"/>
                  </a:lnTo>
                  <a:lnTo>
                    <a:pt x="3034" y="178210"/>
                  </a:lnTo>
                  <a:lnTo>
                    <a:pt x="3927" y="177224"/>
                  </a:lnTo>
                  <a:lnTo>
                    <a:pt x="5480" y="172330"/>
                  </a:lnTo>
                  <a:lnTo>
                    <a:pt x="5709" y="165986"/>
                  </a:lnTo>
                  <a:lnTo>
                    <a:pt x="10635" y="160830"/>
                  </a:lnTo>
                  <a:lnTo>
                    <a:pt x="11359" y="155164"/>
                  </a:lnTo>
                  <a:lnTo>
                    <a:pt x="12018" y="154875"/>
                  </a:lnTo>
                  <a:lnTo>
                    <a:pt x="16345" y="154374"/>
                  </a:lnTo>
                  <a:lnTo>
                    <a:pt x="16789" y="152638"/>
                  </a:lnTo>
                  <a:lnTo>
                    <a:pt x="16908" y="151287"/>
                  </a:lnTo>
                  <a:lnTo>
                    <a:pt x="17621" y="150385"/>
                  </a:lnTo>
                  <a:lnTo>
                    <a:pt x="22044" y="148820"/>
                  </a:lnTo>
                  <a:lnTo>
                    <a:pt x="25652" y="148653"/>
                  </a:lnTo>
                  <a:lnTo>
                    <a:pt x="28969" y="146920"/>
                  </a:lnTo>
                  <a:lnTo>
                    <a:pt x="33239" y="143669"/>
                  </a:lnTo>
                  <a:lnTo>
                    <a:pt x="37012" y="143105"/>
                  </a:lnTo>
                  <a:lnTo>
                    <a:pt x="49583" y="142889"/>
                  </a:lnTo>
                  <a:lnTo>
                    <a:pt x="57150" y="1371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6" name="SMARTInkShape-2019"/>
            <p:cNvSpPr/>
            <p:nvPr>
              <p:custDataLst>
                <p:tags r:id="rId113"/>
              </p:custDataLst>
            </p:nvPr>
          </p:nvSpPr>
          <p:spPr>
            <a:xfrm>
              <a:off x="6566634" y="4417695"/>
              <a:ext cx="56159" cy="79981"/>
            </a:xfrm>
            <a:custGeom>
              <a:avLst/>
              <a:gdLst/>
              <a:ahLst/>
              <a:cxnLst/>
              <a:rect l="0" t="0" r="0" b="0"/>
              <a:pathLst>
                <a:path w="56159" h="79981">
                  <a:moveTo>
                    <a:pt x="45621" y="5715"/>
                  </a:moveTo>
                  <a:lnTo>
                    <a:pt x="45621" y="5715"/>
                  </a:lnTo>
                  <a:lnTo>
                    <a:pt x="26478" y="5715"/>
                  </a:lnTo>
                  <a:lnTo>
                    <a:pt x="22720" y="7408"/>
                  </a:lnTo>
                  <a:lnTo>
                    <a:pt x="3711" y="24794"/>
                  </a:lnTo>
                  <a:lnTo>
                    <a:pt x="1594" y="30281"/>
                  </a:lnTo>
                  <a:lnTo>
                    <a:pt x="0" y="50424"/>
                  </a:lnTo>
                  <a:lnTo>
                    <a:pt x="1638" y="55854"/>
                  </a:lnTo>
                  <a:lnTo>
                    <a:pt x="9655" y="66504"/>
                  </a:lnTo>
                  <a:lnTo>
                    <a:pt x="18981" y="76177"/>
                  </a:lnTo>
                  <a:lnTo>
                    <a:pt x="22775" y="78307"/>
                  </a:lnTo>
                  <a:lnTo>
                    <a:pt x="30383" y="79673"/>
                  </a:lnTo>
                  <a:lnTo>
                    <a:pt x="41811" y="79980"/>
                  </a:lnTo>
                  <a:lnTo>
                    <a:pt x="45621" y="78303"/>
                  </a:lnTo>
                  <a:lnTo>
                    <a:pt x="47526" y="76967"/>
                  </a:lnTo>
                  <a:lnTo>
                    <a:pt x="49643" y="73789"/>
                  </a:lnTo>
                  <a:lnTo>
                    <a:pt x="56158" y="56009"/>
                  </a:lnTo>
                  <a:lnTo>
                    <a:pt x="54960" y="50082"/>
                  </a:lnTo>
                  <a:lnTo>
                    <a:pt x="52410" y="39604"/>
                  </a:lnTo>
                  <a:lnTo>
                    <a:pt x="49961" y="28456"/>
                  </a:lnTo>
                  <a:lnTo>
                    <a:pt x="46280" y="20902"/>
                  </a:lnTo>
                  <a:lnTo>
                    <a:pt x="284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7" name="SMARTInkShape-2020"/>
            <p:cNvSpPr/>
            <p:nvPr>
              <p:custDataLst>
                <p:tags r:id="rId114"/>
              </p:custDataLst>
            </p:nvPr>
          </p:nvSpPr>
          <p:spPr>
            <a:xfrm>
              <a:off x="6275070" y="4223385"/>
              <a:ext cx="97156" cy="159919"/>
            </a:xfrm>
            <a:custGeom>
              <a:avLst/>
              <a:gdLst/>
              <a:ahLst/>
              <a:cxnLst/>
              <a:rect l="0" t="0" r="0" b="0"/>
              <a:pathLst>
                <a:path w="97156" h="159919">
                  <a:moveTo>
                    <a:pt x="97155" y="0"/>
                  </a:moveTo>
                  <a:lnTo>
                    <a:pt x="97155" y="0"/>
                  </a:lnTo>
                  <a:lnTo>
                    <a:pt x="97155" y="11547"/>
                  </a:lnTo>
                  <a:lnTo>
                    <a:pt x="95461" y="16350"/>
                  </a:lnTo>
                  <a:lnTo>
                    <a:pt x="81849" y="42102"/>
                  </a:lnTo>
                  <a:lnTo>
                    <a:pt x="68576" y="68591"/>
                  </a:lnTo>
                  <a:lnTo>
                    <a:pt x="55456" y="95964"/>
                  </a:lnTo>
                  <a:lnTo>
                    <a:pt x="38335" y="123755"/>
                  </a:lnTo>
                  <a:lnTo>
                    <a:pt x="29892" y="138416"/>
                  </a:lnTo>
                  <a:lnTo>
                    <a:pt x="14503" y="152175"/>
                  </a:lnTo>
                  <a:lnTo>
                    <a:pt x="11706" y="157413"/>
                  </a:lnTo>
                  <a:lnTo>
                    <a:pt x="6629" y="159677"/>
                  </a:lnTo>
                  <a:lnTo>
                    <a:pt x="2952" y="159918"/>
                  </a:lnTo>
                  <a:lnTo>
                    <a:pt x="1969" y="159317"/>
                  </a:lnTo>
                  <a:lnTo>
                    <a:pt x="1312" y="158281"/>
                  </a:lnTo>
                  <a:lnTo>
                    <a:pt x="389" y="153790"/>
                  </a:lnTo>
                  <a:lnTo>
                    <a:pt x="6" y="126732"/>
                  </a:lnTo>
                  <a:lnTo>
                    <a:pt x="0" y="100912"/>
                  </a:lnTo>
                  <a:lnTo>
                    <a:pt x="0" y="74808"/>
                  </a:lnTo>
                  <a:lnTo>
                    <a:pt x="635" y="55507"/>
                  </a:lnTo>
                  <a:lnTo>
                    <a:pt x="4523" y="44454"/>
                  </a:lnTo>
                  <a:lnTo>
                    <a:pt x="5820" y="38173"/>
                  </a:lnTo>
                  <a:lnTo>
                    <a:pt x="8513" y="33264"/>
                  </a:lnTo>
                  <a:lnTo>
                    <a:pt x="11827" y="30659"/>
                  </a:lnTo>
                  <a:lnTo>
                    <a:pt x="15417" y="28866"/>
                  </a:lnTo>
                  <a:lnTo>
                    <a:pt x="19128" y="25953"/>
                  </a:lnTo>
                  <a:lnTo>
                    <a:pt x="24588" y="24234"/>
                  </a:lnTo>
                  <a:lnTo>
                    <a:pt x="30613" y="22836"/>
                  </a:lnTo>
                  <a:lnTo>
                    <a:pt x="39655" y="18457"/>
                  </a:lnTo>
                  <a:lnTo>
                    <a:pt x="66195" y="17222"/>
                  </a:lnTo>
                  <a:lnTo>
                    <a:pt x="78504" y="17152"/>
                  </a:lnTo>
                  <a:lnTo>
                    <a:pt x="9144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8" name="SMARTInkShape-2021"/>
            <p:cNvSpPr/>
            <p:nvPr>
              <p:custDataLst>
                <p:tags r:id="rId115"/>
              </p:custDataLst>
            </p:nvPr>
          </p:nvSpPr>
          <p:spPr>
            <a:xfrm>
              <a:off x="6457950" y="4195066"/>
              <a:ext cx="79090" cy="153148"/>
            </a:xfrm>
            <a:custGeom>
              <a:avLst/>
              <a:gdLst/>
              <a:ahLst/>
              <a:cxnLst/>
              <a:rect l="0" t="0" r="0" b="0"/>
              <a:pathLst>
                <a:path w="79090" h="153148">
                  <a:moveTo>
                    <a:pt x="0" y="11174"/>
                  </a:moveTo>
                  <a:lnTo>
                    <a:pt x="0" y="11174"/>
                  </a:lnTo>
                  <a:lnTo>
                    <a:pt x="3034" y="8140"/>
                  </a:lnTo>
                  <a:lnTo>
                    <a:pt x="6217" y="6650"/>
                  </a:lnTo>
                  <a:lnTo>
                    <a:pt x="33287" y="0"/>
                  </a:lnTo>
                  <a:lnTo>
                    <a:pt x="53922" y="394"/>
                  </a:lnTo>
                  <a:lnTo>
                    <a:pt x="71053" y="5566"/>
                  </a:lnTo>
                  <a:lnTo>
                    <a:pt x="72134" y="6800"/>
                  </a:lnTo>
                  <a:lnTo>
                    <a:pt x="75347" y="11571"/>
                  </a:lnTo>
                  <a:lnTo>
                    <a:pt x="77938" y="15160"/>
                  </a:lnTo>
                  <a:lnTo>
                    <a:pt x="79089" y="18873"/>
                  </a:lnTo>
                  <a:lnTo>
                    <a:pt x="78761" y="20751"/>
                  </a:lnTo>
                  <a:lnTo>
                    <a:pt x="75265" y="26429"/>
                  </a:lnTo>
                  <a:lnTo>
                    <a:pt x="64053" y="37845"/>
                  </a:lnTo>
                  <a:lnTo>
                    <a:pt x="36244" y="60809"/>
                  </a:lnTo>
                  <a:lnTo>
                    <a:pt x="10582" y="89357"/>
                  </a:lnTo>
                  <a:lnTo>
                    <a:pt x="1832" y="106646"/>
                  </a:lnTo>
                  <a:lnTo>
                    <a:pt x="161" y="125828"/>
                  </a:lnTo>
                  <a:lnTo>
                    <a:pt x="32" y="137750"/>
                  </a:lnTo>
                  <a:lnTo>
                    <a:pt x="1707" y="142148"/>
                  </a:lnTo>
                  <a:lnTo>
                    <a:pt x="3043" y="144210"/>
                  </a:lnTo>
                  <a:lnTo>
                    <a:pt x="4569" y="145585"/>
                  </a:lnTo>
                  <a:lnTo>
                    <a:pt x="19234" y="152020"/>
                  </a:lnTo>
                  <a:lnTo>
                    <a:pt x="24000" y="153147"/>
                  </a:lnTo>
                  <a:lnTo>
                    <a:pt x="26160" y="152813"/>
                  </a:lnTo>
                  <a:lnTo>
                    <a:pt x="30253" y="150748"/>
                  </a:lnTo>
                  <a:lnTo>
                    <a:pt x="51435" y="136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9" name="SMARTInkShape-2022"/>
            <p:cNvSpPr/>
            <p:nvPr>
              <p:custDataLst>
                <p:tags r:id="rId116"/>
              </p:custDataLst>
            </p:nvPr>
          </p:nvSpPr>
          <p:spPr>
            <a:xfrm>
              <a:off x="6527432" y="4240793"/>
              <a:ext cx="67559" cy="154043"/>
            </a:xfrm>
            <a:custGeom>
              <a:avLst/>
              <a:gdLst/>
              <a:ahLst/>
              <a:cxnLst/>
              <a:rect l="0" t="0" r="0" b="0"/>
              <a:pathLst>
                <a:path w="67559" h="154043">
                  <a:moveTo>
                    <a:pt x="16243" y="22597"/>
                  </a:moveTo>
                  <a:lnTo>
                    <a:pt x="16243" y="22597"/>
                  </a:lnTo>
                  <a:lnTo>
                    <a:pt x="16243" y="17676"/>
                  </a:lnTo>
                  <a:lnTo>
                    <a:pt x="20171" y="12476"/>
                  </a:lnTo>
                  <a:lnTo>
                    <a:pt x="21723" y="6502"/>
                  </a:lnTo>
                  <a:lnTo>
                    <a:pt x="26858" y="623"/>
                  </a:lnTo>
                  <a:lnTo>
                    <a:pt x="29003" y="131"/>
                  </a:lnTo>
                  <a:lnTo>
                    <a:pt x="30465" y="0"/>
                  </a:lnTo>
                  <a:lnTo>
                    <a:pt x="33782" y="1547"/>
                  </a:lnTo>
                  <a:lnTo>
                    <a:pt x="37373" y="3716"/>
                  </a:lnTo>
                  <a:lnTo>
                    <a:pt x="42965" y="5573"/>
                  </a:lnTo>
                  <a:lnTo>
                    <a:pt x="58275" y="15790"/>
                  </a:lnTo>
                  <a:lnTo>
                    <a:pt x="64610" y="24672"/>
                  </a:lnTo>
                  <a:lnTo>
                    <a:pt x="66314" y="29446"/>
                  </a:lnTo>
                  <a:lnTo>
                    <a:pt x="67558" y="46500"/>
                  </a:lnTo>
                  <a:lnTo>
                    <a:pt x="64609" y="55855"/>
                  </a:lnTo>
                  <a:lnTo>
                    <a:pt x="59713" y="63637"/>
                  </a:lnTo>
                  <a:lnTo>
                    <a:pt x="34390" y="81629"/>
                  </a:lnTo>
                  <a:lnTo>
                    <a:pt x="8933" y="104276"/>
                  </a:lnTo>
                  <a:lnTo>
                    <a:pt x="6644" y="108217"/>
                  </a:lnTo>
                  <a:lnTo>
                    <a:pt x="4992" y="112085"/>
                  </a:lnTo>
                  <a:lnTo>
                    <a:pt x="1126" y="117833"/>
                  </a:lnTo>
                  <a:lnTo>
                    <a:pt x="0" y="121651"/>
                  </a:lnTo>
                  <a:lnTo>
                    <a:pt x="334" y="123558"/>
                  </a:lnTo>
                  <a:lnTo>
                    <a:pt x="3203" y="129911"/>
                  </a:lnTo>
                  <a:lnTo>
                    <a:pt x="4971" y="138919"/>
                  </a:lnTo>
                  <a:lnTo>
                    <a:pt x="7635" y="143722"/>
                  </a:lnTo>
                  <a:lnTo>
                    <a:pt x="10935" y="146280"/>
                  </a:lnTo>
                  <a:lnTo>
                    <a:pt x="27042" y="153433"/>
                  </a:lnTo>
                  <a:lnTo>
                    <a:pt x="33388" y="1540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0" name="SMARTInkShape-2023"/>
            <p:cNvSpPr/>
            <p:nvPr>
              <p:custDataLst>
                <p:tags r:id="rId117"/>
              </p:custDataLst>
            </p:nvPr>
          </p:nvSpPr>
          <p:spPr>
            <a:xfrm>
              <a:off x="6532245" y="4297680"/>
              <a:ext cx="211456" cy="142876"/>
            </a:xfrm>
            <a:custGeom>
              <a:avLst/>
              <a:gdLst/>
              <a:ahLst/>
              <a:cxnLst/>
              <a:rect l="0" t="0" r="0" b="0"/>
              <a:pathLst>
                <a:path w="211456" h="142876">
                  <a:moveTo>
                    <a:pt x="211455" y="0"/>
                  </a:moveTo>
                  <a:lnTo>
                    <a:pt x="211455" y="0"/>
                  </a:lnTo>
                  <a:lnTo>
                    <a:pt x="211455" y="3033"/>
                  </a:lnTo>
                  <a:lnTo>
                    <a:pt x="210820" y="3928"/>
                  </a:lnTo>
                  <a:lnTo>
                    <a:pt x="209761" y="4523"/>
                  </a:lnTo>
                  <a:lnTo>
                    <a:pt x="201707" y="6193"/>
                  </a:lnTo>
                  <a:lnTo>
                    <a:pt x="195513" y="9596"/>
                  </a:lnTo>
                  <a:lnTo>
                    <a:pt x="186553" y="11521"/>
                  </a:lnTo>
                  <a:lnTo>
                    <a:pt x="160813" y="24670"/>
                  </a:lnTo>
                  <a:lnTo>
                    <a:pt x="136512" y="41513"/>
                  </a:lnTo>
                  <a:lnTo>
                    <a:pt x="108499" y="56071"/>
                  </a:lnTo>
                  <a:lnTo>
                    <a:pt x="86343" y="71283"/>
                  </a:lnTo>
                  <a:lnTo>
                    <a:pt x="62068" y="94477"/>
                  </a:lnTo>
                  <a:lnTo>
                    <a:pt x="35878" y="114198"/>
                  </a:lnTo>
                  <a:lnTo>
                    <a:pt x="7952" y="13531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1" name="SMARTInkShape-2024"/>
            <p:cNvSpPr/>
            <p:nvPr>
              <p:custDataLst>
                <p:tags r:id="rId118"/>
              </p:custDataLst>
            </p:nvPr>
          </p:nvSpPr>
          <p:spPr>
            <a:xfrm>
              <a:off x="6635114" y="4218172"/>
              <a:ext cx="97129" cy="50934"/>
            </a:xfrm>
            <a:custGeom>
              <a:avLst/>
              <a:gdLst/>
              <a:ahLst/>
              <a:cxnLst/>
              <a:rect l="0" t="0" r="0" b="0"/>
              <a:pathLst>
                <a:path w="97129" h="50934">
                  <a:moveTo>
                    <a:pt x="40006" y="5213"/>
                  </a:moveTo>
                  <a:lnTo>
                    <a:pt x="40006" y="5213"/>
                  </a:lnTo>
                  <a:lnTo>
                    <a:pt x="40006" y="10692"/>
                  </a:lnTo>
                  <a:lnTo>
                    <a:pt x="35085" y="10907"/>
                  </a:lnTo>
                  <a:lnTo>
                    <a:pt x="34311" y="24921"/>
                  </a:lnTo>
                  <a:lnTo>
                    <a:pt x="37331" y="33206"/>
                  </a:lnTo>
                  <a:lnTo>
                    <a:pt x="38858" y="35305"/>
                  </a:lnTo>
                  <a:lnTo>
                    <a:pt x="53370" y="47294"/>
                  </a:lnTo>
                  <a:lnTo>
                    <a:pt x="58857" y="49315"/>
                  </a:lnTo>
                  <a:lnTo>
                    <a:pt x="69694" y="50613"/>
                  </a:lnTo>
                  <a:lnTo>
                    <a:pt x="73945" y="49098"/>
                  </a:lnTo>
                  <a:lnTo>
                    <a:pt x="77949" y="46942"/>
                  </a:lnTo>
                  <a:lnTo>
                    <a:pt x="81847" y="45984"/>
                  </a:lnTo>
                  <a:lnTo>
                    <a:pt x="83139" y="45094"/>
                  </a:lnTo>
                  <a:lnTo>
                    <a:pt x="84002" y="43865"/>
                  </a:lnTo>
                  <a:lnTo>
                    <a:pt x="84577" y="42411"/>
                  </a:lnTo>
                  <a:lnTo>
                    <a:pt x="85595" y="41442"/>
                  </a:lnTo>
                  <a:lnTo>
                    <a:pt x="91791" y="38193"/>
                  </a:lnTo>
                  <a:lnTo>
                    <a:pt x="93579" y="36724"/>
                  </a:lnTo>
                  <a:lnTo>
                    <a:pt x="95567" y="33399"/>
                  </a:lnTo>
                  <a:lnTo>
                    <a:pt x="96842" y="26091"/>
                  </a:lnTo>
                  <a:lnTo>
                    <a:pt x="97128" y="14731"/>
                  </a:lnTo>
                  <a:lnTo>
                    <a:pt x="95450" y="10925"/>
                  </a:lnTo>
                  <a:lnTo>
                    <a:pt x="89199" y="3307"/>
                  </a:lnTo>
                  <a:lnTo>
                    <a:pt x="85577" y="1191"/>
                  </a:lnTo>
                  <a:lnTo>
                    <a:pt x="78273" y="0"/>
                  </a:lnTo>
                  <a:lnTo>
                    <a:pt x="60732" y="199"/>
                  </a:lnTo>
                  <a:lnTo>
                    <a:pt x="41881" y="7461"/>
                  </a:lnTo>
                  <a:lnTo>
                    <a:pt x="35970" y="12774"/>
                  </a:lnTo>
                  <a:lnTo>
                    <a:pt x="30592" y="18733"/>
                  </a:lnTo>
                  <a:lnTo>
                    <a:pt x="7904" y="37512"/>
                  </a:lnTo>
                  <a:lnTo>
                    <a:pt x="0" y="509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2" name="SMARTInkShape-2025"/>
            <p:cNvSpPr/>
            <p:nvPr>
              <p:custDataLst>
                <p:tags r:id="rId119"/>
              </p:custDataLst>
            </p:nvPr>
          </p:nvSpPr>
          <p:spPr>
            <a:xfrm>
              <a:off x="6162025" y="4075589"/>
              <a:ext cx="115535" cy="204947"/>
            </a:xfrm>
            <a:custGeom>
              <a:avLst/>
              <a:gdLst/>
              <a:ahLst/>
              <a:cxnLst/>
              <a:rect l="0" t="0" r="0" b="0"/>
              <a:pathLst>
                <a:path w="115535" h="204947">
                  <a:moveTo>
                    <a:pt x="4460" y="4921"/>
                  </a:moveTo>
                  <a:lnTo>
                    <a:pt x="4460" y="4921"/>
                  </a:lnTo>
                  <a:lnTo>
                    <a:pt x="25290" y="0"/>
                  </a:lnTo>
                  <a:lnTo>
                    <a:pt x="50666" y="3834"/>
                  </a:lnTo>
                  <a:lnTo>
                    <a:pt x="78819" y="9340"/>
                  </a:lnTo>
                  <a:lnTo>
                    <a:pt x="104305" y="18336"/>
                  </a:lnTo>
                  <a:lnTo>
                    <a:pt x="107218" y="20849"/>
                  </a:lnTo>
                  <a:lnTo>
                    <a:pt x="115312" y="37648"/>
                  </a:lnTo>
                  <a:lnTo>
                    <a:pt x="115534" y="45077"/>
                  </a:lnTo>
                  <a:lnTo>
                    <a:pt x="110503" y="60196"/>
                  </a:lnTo>
                  <a:lnTo>
                    <a:pt x="102203" y="74638"/>
                  </a:lnTo>
                  <a:lnTo>
                    <a:pt x="93621" y="82050"/>
                  </a:lnTo>
                  <a:lnTo>
                    <a:pt x="81466" y="88099"/>
                  </a:lnTo>
                  <a:lnTo>
                    <a:pt x="70457" y="93278"/>
                  </a:lnTo>
                  <a:lnTo>
                    <a:pt x="44125" y="106115"/>
                  </a:lnTo>
                  <a:lnTo>
                    <a:pt x="18879" y="123312"/>
                  </a:lnTo>
                  <a:lnTo>
                    <a:pt x="7332" y="138327"/>
                  </a:lnTo>
                  <a:lnTo>
                    <a:pt x="630" y="151829"/>
                  </a:lnTo>
                  <a:lnTo>
                    <a:pt x="0" y="154294"/>
                  </a:lnTo>
                  <a:lnTo>
                    <a:pt x="996" y="160421"/>
                  </a:lnTo>
                  <a:lnTo>
                    <a:pt x="3776" y="171668"/>
                  </a:lnTo>
                  <a:lnTo>
                    <a:pt x="5274" y="173871"/>
                  </a:lnTo>
                  <a:lnTo>
                    <a:pt x="29875" y="194888"/>
                  </a:lnTo>
                  <a:lnTo>
                    <a:pt x="55933" y="203500"/>
                  </a:lnTo>
                  <a:lnTo>
                    <a:pt x="82832" y="204909"/>
                  </a:lnTo>
                  <a:lnTo>
                    <a:pt x="95900" y="204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3" name="SMARTInkShape-2026"/>
            <p:cNvSpPr/>
            <p:nvPr>
              <p:custDataLst>
                <p:tags r:id="rId120"/>
              </p:custDataLst>
            </p:nvPr>
          </p:nvSpPr>
          <p:spPr>
            <a:xfrm>
              <a:off x="6132195" y="4097655"/>
              <a:ext cx="22861" cy="11431"/>
            </a:xfrm>
            <a:custGeom>
              <a:avLst/>
              <a:gdLst/>
              <a:ahLst/>
              <a:cxnLst/>
              <a:rect l="0" t="0" r="0" b="0"/>
              <a:pathLst>
                <a:path w="22861" h="11431">
                  <a:moveTo>
                    <a:pt x="0" y="11430"/>
                  </a:moveTo>
                  <a:lnTo>
                    <a:pt x="0" y="11430"/>
                  </a:lnTo>
                  <a:lnTo>
                    <a:pt x="0" y="6509"/>
                  </a:lnTo>
                  <a:lnTo>
                    <a:pt x="9841" y="864"/>
                  </a:lnTo>
                  <a:lnTo>
                    <a:pt x="228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67" name="SMARTInkShape-Group312"/>
          <p:cNvGrpSpPr/>
          <p:nvPr/>
        </p:nvGrpSpPr>
        <p:grpSpPr>
          <a:xfrm>
            <a:off x="5846454" y="4103946"/>
            <a:ext cx="160012" cy="85150"/>
            <a:chOff x="5846454" y="4103946"/>
            <a:chExt cx="160012" cy="85150"/>
          </a:xfrm>
        </p:grpSpPr>
        <p:sp>
          <p:nvSpPr>
            <p:cNvPr id="1365" name="SMARTInkShape-2027"/>
            <p:cNvSpPr/>
            <p:nvPr>
              <p:custDataLst>
                <p:tags r:id="rId108"/>
              </p:custDataLst>
            </p:nvPr>
          </p:nvSpPr>
          <p:spPr>
            <a:xfrm>
              <a:off x="5846454" y="4103946"/>
              <a:ext cx="159721" cy="28000"/>
            </a:xfrm>
            <a:custGeom>
              <a:avLst/>
              <a:gdLst/>
              <a:ahLst/>
              <a:cxnLst/>
              <a:rect l="0" t="0" r="0" b="0"/>
              <a:pathLst>
                <a:path w="159721" h="28000">
                  <a:moveTo>
                    <a:pt x="108576" y="27999"/>
                  </a:moveTo>
                  <a:lnTo>
                    <a:pt x="108576" y="27999"/>
                  </a:lnTo>
                  <a:lnTo>
                    <a:pt x="116530" y="27999"/>
                  </a:lnTo>
                  <a:lnTo>
                    <a:pt x="120155" y="26306"/>
                  </a:lnTo>
                  <a:lnTo>
                    <a:pt x="130185" y="18886"/>
                  </a:lnTo>
                  <a:lnTo>
                    <a:pt x="158535" y="10971"/>
                  </a:lnTo>
                  <a:lnTo>
                    <a:pt x="159720" y="10877"/>
                  </a:lnTo>
                  <a:lnTo>
                    <a:pt x="132975" y="10854"/>
                  </a:lnTo>
                  <a:lnTo>
                    <a:pt x="118028" y="10219"/>
                  </a:lnTo>
                  <a:lnTo>
                    <a:pt x="91307" y="5033"/>
                  </a:lnTo>
                  <a:lnTo>
                    <a:pt x="66187" y="0"/>
                  </a:lnTo>
                  <a:lnTo>
                    <a:pt x="51355" y="230"/>
                  </a:lnTo>
                  <a:lnTo>
                    <a:pt x="24033" y="4910"/>
                  </a:lnTo>
                  <a:lnTo>
                    <a:pt x="18508" y="6730"/>
                  </a:lnTo>
                  <a:lnTo>
                    <a:pt x="13936" y="9021"/>
                  </a:lnTo>
                  <a:lnTo>
                    <a:pt x="2584" y="11328"/>
                  </a:lnTo>
                  <a:lnTo>
                    <a:pt x="1720" y="12440"/>
                  </a:lnTo>
                  <a:lnTo>
                    <a:pt x="0" y="16547"/>
                  </a:lnTo>
                  <a:lnTo>
                    <a:pt x="5706" y="165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6" name="SMARTInkShape-2028"/>
            <p:cNvSpPr/>
            <p:nvPr>
              <p:custDataLst>
                <p:tags r:id="rId109"/>
              </p:custDataLst>
            </p:nvPr>
          </p:nvSpPr>
          <p:spPr>
            <a:xfrm>
              <a:off x="5880735" y="4177665"/>
              <a:ext cx="125731" cy="11431"/>
            </a:xfrm>
            <a:custGeom>
              <a:avLst/>
              <a:gdLst/>
              <a:ahLst/>
              <a:cxnLst/>
              <a:rect l="0" t="0" r="0" b="0"/>
              <a:pathLst>
                <a:path w="125731" h="11431">
                  <a:moveTo>
                    <a:pt x="125730" y="11430"/>
                  </a:moveTo>
                  <a:lnTo>
                    <a:pt x="125730" y="11430"/>
                  </a:lnTo>
                  <a:lnTo>
                    <a:pt x="107210" y="11430"/>
                  </a:lnTo>
                  <a:lnTo>
                    <a:pt x="103106" y="9737"/>
                  </a:lnTo>
                  <a:lnTo>
                    <a:pt x="101122" y="8396"/>
                  </a:lnTo>
                  <a:lnTo>
                    <a:pt x="92262" y="6509"/>
                  </a:lnTo>
                  <a:lnTo>
                    <a:pt x="74152" y="4126"/>
                  </a:lnTo>
                  <a:lnTo>
                    <a:pt x="62822" y="1223"/>
                  </a:lnTo>
                  <a:lnTo>
                    <a:pt x="35478" y="107"/>
                  </a:lnTo>
                  <a:lnTo>
                    <a:pt x="9078" y="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77" name="SMARTInkShape-Group313"/>
          <p:cNvGrpSpPr/>
          <p:nvPr/>
        </p:nvGrpSpPr>
        <p:grpSpPr>
          <a:xfrm>
            <a:off x="4794885" y="4074795"/>
            <a:ext cx="851277" cy="425979"/>
            <a:chOff x="4794885" y="4074795"/>
            <a:chExt cx="851277" cy="425979"/>
          </a:xfrm>
        </p:grpSpPr>
        <p:sp>
          <p:nvSpPr>
            <p:cNvPr id="1368" name="SMARTInkShape-2029"/>
            <p:cNvSpPr/>
            <p:nvPr>
              <p:custDataLst>
                <p:tags r:id="rId99"/>
              </p:custDataLst>
            </p:nvPr>
          </p:nvSpPr>
          <p:spPr>
            <a:xfrm>
              <a:off x="4794885" y="4114899"/>
              <a:ext cx="142604" cy="216629"/>
            </a:xfrm>
            <a:custGeom>
              <a:avLst/>
              <a:gdLst/>
              <a:ahLst/>
              <a:cxnLst/>
              <a:rect l="0" t="0" r="0" b="0"/>
              <a:pathLst>
                <a:path w="142604" h="216629">
                  <a:moveTo>
                    <a:pt x="5715" y="125631"/>
                  </a:moveTo>
                  <a:lnTo>
                    <a:pt x="5715" y="125631"/>
                  </a:lnTo>
                  <a:lnTo>
                    <a:pt x="5715" y="130552"/>
                  </a:lnTo>
                  <a:lnTo>
                    <a:pt x="5080" y="130816"/>
                  </a:lnTo>
                  <a:lnTo>
                    <a:pt x="0" y="131346"/>
                  </a:lnTo>
                  <a:lnTo>
                    <a:pt x="0" y="128312"/>
                  </a:lnTo>
                  <a:lnTo>
                    <a:pt x="1694" y="125129"/>
                  </a:lnTo>
                  <a:lnTo>
                    <a:pt x="27034" y="98617"/>
                  </a:lnTo>
                  <a:lnTo>
                    <a:pt x="52596" y="71150"/>
                  </a:lnTo>
                  <a:lnTo>
                    <a:pt x="78469" y="51436"/>
                  </a:lnTo>
                  <a:lnTo>
                    <a:pt x="106589" y="27706"/>
                  </a:lnTo>
                  <a:lnTo>
                    <a:pt x="132455" y="9455"/>
                  </a:lnTo>
                  <a:lnTo>
                    <a:pt x="135068" y="5629"/>
                  </a:lnTo>
                  <a:lnTo>
                    <a:pt x="135766" y="3720"/>
                  </a:lnTo>
                  <a:lnTo>
                    <a:pt x="136865" y="2447"/>
                  </a:lnTo>
                  <a:lnTo>
                    <a:pt x="142603" y="0"/>
                  </a:lnTo>
                  <a:lnTo>
                    <a:pt x="129434" y="16371"/>
                  </a:lnTo>
                  <a:lnTo>
                    <a:pt x="120000" y="40570"/>
                  </a:lnTo>
                  <a:lnTo>
                    <a:pt x="112391" y="62897"/>
                  </a:lnTo>
                  <a:lnTo>
                    <a:pt x="100847" y="89579"/>
                  </a:lnTo>
                  <a:lnTo>
                    <a:pt x="90100" y="115546"/>
                  </a:lnTo>
                  <a:lnTo>
                    <a:pt x="78969" y="141912"/>
                  </a:lnTo>
                  <a:lnTo>
                    <a:pt x="74583" y="165465"/>
                  </a:lnTo>
                  <a:lnTo>
                    <a:pt x="69496" y="191154"/>
                  </a:lnTo>
                  <a:lnTo>
                    <a:pt x="68604" y="215578"/>
                  </a:lnTo>
                  <a:lnTo>
                    <a:pt x="69231" y="216075"/>
                  </a:lnTo>
                  <a:lnTo>
                    <a:pt x="71621" y="216628"/>
                  </a:lnTo>
                  <a:lnTo>
                    <a:pt x="74800" y="215181"/>
                  </a:lnTo>
                  <a:lnTo>
                    <a:pt x="91440" y="2056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9" name="SMARTInkShape-2030"/>
            <p:cNvSpPr/>
            <p:nvPr>
              <p:custDataLst>
                <p:tags r:id="rId100"/>
              </p:custDataLst>
            </p:nvPr>
          </p:nvSpPr>
          <p:spPr>
            <a:xfrm>
              <a:off x="4932379" y="4206371"/>
              <a:ext cx="95901" cy="130087"/>
            </a:xfrm>
            <a:custGeom>
              <a:avLst/>
              <a:gdLst/>
              <a:ahLst/>
              <a:cxnLst/>
              <a:rect l="0" t="0" r="0" b="0"/>
              <a:pathLst>
                <a:path w="95901" h="130087">
                  <a:moveTo>
                    <a:pt x="16811" y="39874"/>
                  </a:moveTo>
                  <a:lnTo>
                    <a:pt x="16811" y="39874"/>
                  </a:lnTo>
                  <a:lnTo>
                    <a:pt x="25324" y="31360"/>
                  </a:lnTo>
                  <a:lnTo>
                    <a:pt x="26945" y="28047"/>
                  </a:lnTo>
                  <a:lnTo>
                    <a:pt x="28166" y="23040"/>
                  </a:lnTo>
                  <a:lnTo>
                    <a:pt x="28234" y="27677"/>
                  </a:lnTo>
                  <a:lnTo>
                    <a:pt x="12935" y="54119"/>
                  </a:lnTo>
                  <a:lnTo>
                    <a:pt x="2200" y="81278"/>
                  </a:lnTo>
                  <a:lnTo>
                    <a:pt x="0" y="100767"/>
                  </a:lnTo>
                  <a:lnTo>
                    <a:pt x="2799" y="112244"/>
                  </a:lnTo>
                  <a:lnTo>
                    <a:pt x="9433" y="122938"/>
                  </a:lnTo>
                  <a:lnTo>
                    <a:pt x="13109" y="127168"/>
                  </a:lnTo>
                  <a:lnTo>
                    <a:pt x="18553" y="129471"/>
                  </a:lnTo>
                  <a:lnTo>
                    <a:pt x="21782" y="130086"/>
                  </a:lnTo>
                  <a:lnTo>
                    <a:pt x="28757" y="129074"/>
                  </a:lnTo>
                  <a:lnTo>
                    <a:pt x="43430" y="124786"/>
                  </a:lnTo>
                  <a:lnTo>
                    <a:pt x="52921" y="116609"/>
                  </a:lnTo>
                  <a:lnTo>
                    <a:pt x="74346" y="89535"/>
                  </a:lnTo>
                  <a:lnTo>
                    <a:pt x="86243" y="71132"/>
                  </a:lnTo>
                  <a:lnTo>
                    <a:pt x="92159" y="45190"/>
                  </a:lnTo>
                  <a:lnTo>
                    <a:pt x="95900" y="25684"/>
                  </a:lnTo>
                  <a:lnTo>
                    <a:pt x="93513" y="13515"/>
                  </a:lnTo>
                  <a:lnTo>
                    <a:pt x="88785" y="4900"/>
                  </a:lnTo>
                  <a:lnTo>
                    <a:pt x="85206" y="2105"/>
                  </a:lnTo>
                  <a:lnTo>
                    <a:pt x="79621" y="532"/>
                  </a:lnTo>
                  <a:lnTo>
                    <a:pt x="69011" y="0"/>
                  </a:lnTo>
                  <a:lnTo>
                    <a:pt x="62024" y="3314"/>
                  </a:lnTo>
                  <a:lnTo>
                    <a:pt x="55320" y="9020"/>
                  </a:lnTo>
                  <a:lnTo>
                    <a:pt x="37216" y="35046"/>
                  </a:lnTo>
                  <a:lnTo>
                    <a:pt x="24711" y="53749"/>
                  </a:lnTo>
                  <a:lnTo>
                    <a:pt x="22526" y="684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0" name="SMARTInkShape-2031"/>
            <p:cNvSpPr/>
            <p:nvPr>
              <p:custDataLst>
                <p:tags r:id="rId101"/>
              </p:custDataLst>
            </p:nvPr>
          </p:nvSpPr>
          <p:spPr>
            <a:xfrm>
              <a:off x="5038196" y="4189385"/>
              <a:ext cx="105197" cy="119432"/>
            </a:xfrm>
            <a:custGeom>
              <a:avLst/>
              <a:gdLst/>
              <a:ahLst/>
              <a:cxnLst/>
              <a:rect l="0" t="0" r="0" b="0"/>
              <a:pathLst>
                <a:path w="105197" h="119432">
                  <a:moveTo>
                    <a:pt x="31009" y="51145"/>
                  </a:moveTo>
                  <a:lnTo>
                    <a:pt x="31009" y="51145"/>
                  </a:lnTo>
                  <a:lnTo>
                    <a:pt x="27975" y="54178"/>
                  </a:lnTo>
                  <a:lnTo>
                    <a:pt x="24792" y="55668"/>
                  </a:lnTo>
                  <a:lnTo>
                    <a:pt x="23054" y="56066"/>
                  </a:lnTo>
                  <a:lnTo>
                    <a:pt x="17574" y="59659"/>
                  </a:lnTo>
                  <a:lnTo>
                    <a:pt x="11929" y="64744"/>
                  </a:lnTo>
                  <a:lnTo>
                    <a:pt x="9830" y="70101"/>
                  </a:lnTo>
                  <a:lnTo>
                    <a:pt x="5447" y="83887"/>
                  </a:lnTo>
                  <a:lnTo>
                    <a:pt x="293" y="95066"/>
                  </a:lnTo>
                  <a:lnTo>
                    <a:pt x="0" y="102627"/>
                  </a:lnTo>
                  <a:lnTo>
                    <a:pt x="812" y="106421"/>
                  </a:lnTo>
                  <a:lnTo>
                    <a:pt x="1988" y="108951"/>
                  </a:lnTo>
                  <a:lnTo>
                    <a:pt x="3406" y="110637"/>
                  </a:lnTo>
                  <a:lnTo>
                    <a:pt x="12722" y="117493"/>
                  </a:lnTo>
                  <a:lnTo>
                    <a:pt x="29455" y="119431"/>
                  </a:lnTo>
                  <a:lnTo>
                    <a:pt x="40638" y="116604"/>
                  </a:lnTo>
                  <a:lnTo>
                    <a:pt x="67210" y="97958"/>
                  </a:lnTo>
                  <a:lnTo>
                    <a:pt x="89429" y="72447"/>
                  </a:lnTo>
                  <a:lnTo>
                    <a:pt x="99087" y="55235"/>
                  </a:lnTo>
                  <a:lnTo>
                    <a:pt x="103461" y="40927"/>
                  </a:lnTo>
                  <a:lnTo>
                    <a:pt x="105196" y="13116"/>
                  </a:lnTo>
                  <a:lnTo>
                    <a:pt x="103563" y="7150"/>
                  </a:lnTo>
                  <a:lnTo>
                    <a:pt x="102238" y="4670"/>
                  </a:lnTo>
                  <a:lnTo>
                    <a:pt x="100720" y="3016"/>
                  </a:lnTo>
                  <a:lnTo>
                    <a:pt x="97340" y="1179"/>
                  </a:lnTo>
                  <a:lnTo>
                    <a:pt x="89362" y="0"/>
                  </a:lnTo>
                  <a:lnTo>
                    <a:pt x="79766" y="431"/>
                  </a:lnTo>
                  <a:lnTo>
                    <a:pt x="72575" y="2782"/>
                  </a:lnTo>
                  <a:lnTo>
                    <a:pt x="61387" y="10709"/>
                  </a:lnTo>
                  <a:lnTo>
                    <a:pt x="41268" y="35991"/>
                  </a:lnTo>
                  <a:lnTo>
                    <a:pt x="31009" y="62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1" name="SMARTInkShape-2032"/>
            <p:cNvSpPr/>
            <p:nvPr>
              <p:custDataLst>
                <p:tags r:id="rId102"/>
              </p:custDataLst>
            </p:nvPr>
          </p:nvSpPr>
          <p:spPr>
            <a:xfrm>
              <a:off x="5217795" y="4166235"/>
              <a:ext cx="45721" cy="148591"/>
            </a:xfrm>
            <a:custGeom>
              <a:avLst/>
              <a:gdLst/>
              <a:ahLst/>
              <a:cxnLst/>
              <a:rect l="0" t="0" r="0" b="0"/>
              <a:pathLst>
                <a:path w="45721" h="148591">
                  <a:moveTo>
                    <a:pt x="45720" y="0"/>
                  </a:moveTo>
                  <a:lnTo>
                    <a:pt x="45720" y="0"/>
                  </a:lnTo>
                  <a:lnTo>
                    <a:pt x="42685" y="3034"/>
                  </a:lnTo>
                  <a:lnTo>
                    <a:pt x="41196" y="6217"/>
                  </a:lnTo>
                  <a:lnTo>
                    <a:pt x="40799" y="7954"/>
                  </a:lnTo>
                  <a:lnTo>
                    <a:pt x="24712" y="36424"/>
                  </a:lnTo>
                  <a:lnTo>
                    <a:pt x="19670" y="47693"/>
                  </a:lnTo>
                  <a:lnTo>
                    <a:pt x="12804" y="74419"/>
                  </a:lnTo>
                  <a:lnTo>
                    <a:pt x="2493" y="102831"/>
                  </a:lnTo>
                  <a:lnTo>
                    <a:pt x="146" y="129638"/>
                  </a:lnTo>
                  <a:lnTo>
                    <a:pt x="0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2" name="SMARTInkShape-2033"/>
            <p:cNvSpPr/>
            <p:nvPr>
              <p:custDataLst>
                <p:tags r:id="rId103"/>
              </p:custDataLst>
            </p:nvPr>
          </p:nvSpPr>
          <p:spPr>
            <a:xfrm>
              <a:off x="5200650" y="4206240"/>
              <a:ext cx="85726" cy="28576"/>
            </a:xfrm>
            <a:custGeom>
              <a:avLst/>
              <a:gdLst/>
              <a:ahLst/>
              <a:cxnLst/>
              <a:rect l="0" t="0" r="0" b="0"/>
              <a:pathLst>
                <a:path w="85726" h="2857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17193" y="8514"/>
                  </a:lnTo>
                  <a:lnTo>
                    <a:pt x="41389" y="15822"/>
                  </a:lnTo>
                  <a:lnTo>
                    <a:pt x="49447" y="20492"/>
                  </a:lnTo>
                  <a:lnTo>
                    <a:pt x="76710" y="28181"/>
                  </a:lnTo>
                  <a:lnTo>
                    <a:pt x="8572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3" name="SMARTInkShape-2034"/>
            <p:cNvSpPr/>
            <p:nvPr>
              <p:custDataLst>
                <p:tags r:id="rId104"/>
              </p:custDataLst>
            </p:nvPr>
          </p:nvSpPr>
          <p:spPr>
            <a:xfrm>
              <a:off x="5320665" y="4143398"/>
              <a:ext cx="85717" cy="177143"/>
            </a:xfrm>
            <a:custGeom>
              <a:avLst/>
              <a:gdLst/>
              <a:ahLst/>
              <a:cxnLst/>
              <a:rect l="0" t="0" r="0" b="0"/>
              <a:pathLst>
                <a:path w="85717" h="177143">
                  <a:moveTo>
                    <a:pt x="0" y="68557"/>
                  </a:moveTo>
                  <a:lnTo>
                    <a:pt x="0" y="68557"/>
                  </a:lnTo>
                  <a:lnTo>
                    <a:pt x="5480" y="68557"/>
                  </a:lnTo>
                  <a:lnTo>
                    <a:pt x="8679" y="65523"/>
                  </a:lnTo>
                  <a:lnTo>
                    <a:pt x="10207" y="62340"/>
                  </a:lnTo>
                  <a:lnTo>
                    <a:pt x="10615" y="60602"/>
                  </a:lnTo>
                  <a:lnTo>
                    <a:pt x="14222" y="55123"/>
                  </a:lnTo>
                  <a:lnTo>
                    <a:pt x="17539" y="53061"/>
                  </a:lnTo>
                  <a:lnTo>
                    <a:pt x="27877" y="48704"/>
                  </a:lnTo>
                  <a:lnTo>
                    <a:pt x="35424" y="43554"/>
                  </a:lnTo>
                  <a:lnTo>
                    <a:pt x="47312" y="29712"/>
                  </a:lnTo>
                  <a:lnTo>
                    <a:pt x="74263" y="7394"/>
                  </a:lnTo>
                  <a:lnTo>
                    <a:pt x="78091" y="5813"/>
                  </a:lnTo>
                  <a:lnTo>
                    <a:pt x="85696" y="0"/>
                  </a:lnTo>
                  <a:lnTo>
                    <a:pt x="85716" y="3018"/>
                  </a:lnTo>
                  <a:lnTo>
                    <a:pt x="84028" y="6197"/>
                  </a:lnTo>
                  <a:lnTo>
                    <a:pt x="68536" y="34429"/>
                  </a:lnTo>
                  <a:lnTo>
                    <a:pt x="57146" y="61665"/>
                  </a:lnTo>
                  <a:lnTo>
                    <a:pt x="47624" y="86299"/>
                  </a:lnTo>
                  <a:lnTo>
                    <a:pt x="38100" y="111322"/>
                  </a:lnTo>
                  <a:lnTo>
                    <a:pt x="34792" y="135807"/>
                  </a:lnTo>
                  <a:lnTo>
                    <a:pt x="33721" y="155377"/>
                  </a:lnTo>
                  <a:lnTo>
                    <a:pt x="31285" y="160695"/>
                  </a:lnTo>
                  <a:lnTo>
                    <a:pt x="31017" y="163003"/>
                  </a:lnTo>
                  <a:lnTo>
                    <a:pt x="34290" y="177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4" name="SMARTInkShape-2035"/>
            <p:cNvSpPr/>
            <p:nvPr>
              <p:custDataLst>
                <p:tags r:id="rId105"/>
              </p:custDataLst>
            </p:nvPr>
          </p:nvSpPr>
          <p:spPr>
            <a:xfrm>
              <a:off x="5463540" y="4212872"/>
              <a:ext cx="102743" cy="141622"/>
            </a:xfrm>
            <a:custGeom>
              <a:avLst/>
              <a:gdLst/>
              <a:ahLst/>
              <a:cxnLst/>
              <a:rect l="0" t="0" r="0" b="0"/>
              <a:pathLst>
                <a:path w="102743" h="141622">
                  <a:moveTo>
                    <a:pt x="0" y="61948"/>
                  </a:moveTo>
                  <a:lnTo>
                    <a:pt x="0" y="61948"/>
                  </a:lnTo>
                  <a:lnTo>
                    <a:pt x="0" y="87518"/>
                  </a:lnTo>
                  <a:lnTo>
                    <a:pt x="635" y="97746"/>
                  </a:lnTo>
                  <a:lnTo>
                    <a:pt x="7955" y="112304"/>
                  </a:lnTo>
                  <a:lnTo>
                    <a:pt x="13271" y="117771"/>
                  </a:lnTo>
                  <a:lnTo>
                    <a:pt x="40406" y="136208"/>
                  </a:lnTo>
                  <a:lnTo>
                    <a:pt x="47803" y="139403"/>
                  </a:lnTo>
                  <a:lnTo>
                    <a:pt x="63664" y="141621"/>
                  </a:lnTo>
                  <a:lnTo>
                    <a:pt x="73191" y="138824"/>
                  </a:lnTo>
                  <a:lnTo>
                    <a:pt x="81024" y="133974"/>
                  </a:lnTo>
                  <a:lnTo>
                    <a:pt x="90400" y="125481"/>
                  </a:lnTo>
                  <a:lnTo>
                    <a:pt x="94153" y="118548"/>
                  </a:lnTo>
                  <a:lnTo>
                    <a:pt x="101415" y="94496"/>
                  </a:lnTo>
                  <a:lnTo>
                    <a:pt x="102742" y="68012"/>
                  </a:lnTo>
                  <a:lnTo>
                    <a:pt x="101138" y="54643"/>
                  </a:lnTo>
                  <a:lnTo>
                    <a:pt x="94908" y="36093"/>
                  </a:lnTo>
                  <a:lnTo>
                    <a:pt x="89594" y="29713"/>
                  </a:lnTo>
                  <a:lnTo>
                    <a:pt x="83635" y="24126"/>
                  </a:lnTo>
                  <a:lnTo>
                    <a:pt x="72616" y="9523"/>
                  </a:lnTo>
                  <a:lnTo>
                    <a:pt x="66988" y="6898"/>
                  </a:lnTo>
                  <a:lnTo>
                    <a:pt x="44851" y="0"/>
                  </a:lnTo>
                  <a:lnTo>
                    <a:pt x="38772" y="1184"/>
                  </a:lnTo>
                  <a:lnTo>
                    <a:pt x="24251" y="4586"/>
                  </a:lnTo>
                  <a:lnTo>
                    <a:pt x="17145" y="105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5" name="SMARTInkShape-2036"/>
            <p:cNvSpPr/>
            <p:nvPr>
              <p:custDataLst>
                <p:tags r:id="rId106"/>
              </p:custDataLst>
            </p:nvPr>
          </p:nvSpPr>
          <p:spPr>
            <a:xfrm>
              <a:off x="5383530" y="4177921"/>
              <a:ext cx="73330" cy="165480"/>
            </a:xfrm>
            <a:custGeom>
              <a:avLst/>
              <a:gdLst/>
              <a:ahLst/>
              <a:cxnLst/>
              <a:rect l="0" t="0" r="0" b="0"/>
              <a:pathLst>
                <a:path w="73330" h="165480">
                  <a:moveTo>
                    <a:pt x="0" y="11174"/>
                  </a:moveTo>
                  <a:lnTo>
                    <a:pt x="0" y="11174"/>
                  </a:lnTo>
                  <a:lnTo>
                    <a:pt x="5479" y="11174"/>
                  </a:lnTo>
                  <a:lnTo>
                    <a:pt x="5645" y="8140"/>
                  </a:lnTo>
                  <a:lnTo>
                    <a:pt x="6303" y="7246"/>
                  </a:lnTo>
                  <a:lnTo>
                    <a:pt x="17291" y="1040"/>
                  </a:lnTo>
                  <a:lnTo>
                    <a:pt x="24794" y="0"/>
                  </a:lnTo>
                  <a:lnTo>
                    <a:pt x="28588" y="1551"/>
                  </a:lnTo>
                  <a:lnTo>
                    <a:pt x="30488" y="2853"/>
                  </a:lnTo>
                  <a:lnTo>
                    <a:pt x="44529" y="6809"/>
                  </a:lnTo>
                  <a:lnTo>
                    <a:pt x="62019" y="21907"/>
                  </a:lnTo>
                  <a:lnTo>
                    <a:pt x="65664" y="27163"/>
                  </a:lnTo>
                  <a:lnTo>
                    <a:pt x="73329" y="46506"/>
                  </a:lnTo>
                  <a:lnTo>
                    <a:pt x="72173" y="52489"/>
                  </a:lnTo>
                  <a:lnTo>
                    <a:pt x="67950" y="61304"/>
                  </a:lnTo>
                  <a:lnTo>
                    <a:pt x="49388" y="87546"/>
                  </a:lnTo>
                  <a:lnTo>
                    <a:pt x="29420" y="112940"/>
                  </a:lnTo>
                  <a:lnTo>
                    <a:pt x="25776" y="120115"/>
                  </a:lnTo>
                  <a:lnTo>
                    <a:pt x="23521" y="126902"/>
                  </a:lnTo>
                  <a:lnTo>
                    <a:pt x="18593" y="136433"/>
                  </a:lnTo>
                  <a:lnTo>
                    <a:pt x="17431" y="144431"/>
                  </a:lnTo>
                  <a:lnTo>
                    <a:pt x="18966" y="148292"/>
                  </a:lnTo>
                  <a:lnTo>
                    <a:pt x="30587" y="161666"/>
                  </a:lnTo>
                  <a:lnTo>
                    <a:pt x="34337" y="163785"/>
                  </a:lnTo>
                  <a:lnTo>
                    <a:pt x="41919" y="165144"/>
                  </a:lnTo>
                  <a:lnTo>
                    <a:pt x="57150" y="1654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6" name="SMARTInkShape-2037"/>
            <p:cNvSpPr/>
            <p:nvPr>
              <p:custDataLst>
                <p:tags r:id="rId107"/>
              </p:custDataLst>
            </p:nvPr>
          </p:nvSpPr>
          <p:spPr>
            <a:xfrm>
              <a:off x="5572125" y="4074795"/>
              <a:ext cx="74037" cy="425979"/>
            </a:xfrm>
            <a:custGeom>
              <a:avLst/>
              <a:gdLst/>
              <a:ahLst/>
              <a:cxnLst/>
              <a:rect l="0" t="0" r="0" b="0"/>
              <a:pathLst>
                <a:path w="74037" h="425979">
                  <a:moveTo>
                    <a:pt x="0" y="0"/>
                  </a:moveTo>
                  <a:lnTo>
                    <a:pt x="0" y="0"/>
                  </a:lnTo>
                  <a:lnTo>
                    <a:pt x="5480" y="0"/>
                  </a:lnTo>
                  <a:lnTo>
                    <a:pt x="10231" y="3927"/>
                  </a:lnTo>
                  <a:lnTo>
                    <a:pt x="13649" y="4920"/>
                  </a:lnTo>
                  <a:lnTo>
                    <a:pt x="14814" y="5820"/>
                  </a:lnTo>
                  <a:lnTo>
                    <a:pt x="36216" y="33521"/>
                  </a:lnTo>
                  <a:lnTo>
                    <a:pt x="54716" y="59757"/>
                  </a:lnTo>
                  <a:lnTo>
                    <a:pt x="60168" y="75067"/>
                  </a:lnTo>
                  <a:lnTo>
                    <a:pt x="65544" y="102972"/>
                  </a:lnTo>
                  <a:lnTo>
                    <a:pt x="68615" y="130313"/>
                  </a:lnTo>
                  <a:lnTo>
                    <a:pt x="72985" y="158479"/>
                  </a:lnTo>
                  <a:lnTo>
                    <a:pt x="74036" y="185609"/>
                  </a:lnTo>
                  <a:lnTo>
                    <a:pt x="71185" y="207889"/>
                  </a:lnTo>
                  <a:lnTo>
                    <a:pt x="69352" y="230577"/>
                  </a:lnTo>
                  <a:lnTo>
                    <a:pt x="65775" y="253387"/>
                  </a:lnTo>
                  <a:lnTo>
                    <a:pt x="62170" y="279287"/>
                  </a:lnTo>
                  <a:lnTo>
                    <a:pt x="52239" y="302747"/>
                  </a:lnTo>
                  <a:lnTo>
                    <a:pt x="43973" y="325726"/>
                  </a:lnTo>
                  <a:lnTo>
                    <a:pt x="34311" y="352633"/>
                  </a:lnTo>
                  <a:lnTo>
                    <a:pt x="20956" y="380900"/>
                  </a:lnTo>
                  <a:lnTo>
                    <a:pt x="13124" y="398343"/>
                  </a:lnTo>
                  <a:lnTo>
                    <a:pt x="11547" y="403101"/>
                  </a:lnTo>
                  <a:lnTo>
                    <a:pt x="7055" y="411330"/>
                  </a:lnTo>
                  <a:lnTo>
                    <a:pt x="5793" y="421772"/>
                  </a:lnTo>
                  <a:lnTo>
                    <a:pt x="2704" y="425607"/>
                  </a:lnTo>
                  <a:lnTo>
                    <a:pt x="1803" y="425978"/>
                  </a:lnTo>
                  <a:lnTo>
                    <a:pt x="1201" y="425590"/>
                  </a:lnTo>
                  <a:lnTo>
                    <a:pt x="0" y="4229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94" name="SMARTInkShape-Group314"/>
          <p:cNvGrpSpPr/>
          <p:nvPr/>
        </p:nvGrpSpPr>
        <p:grpSpPr>
          <a:xfrm>
            <a:off x="4617799" y="3594884"/>
            <a:ext cx="1360092" cy="828503"/>
            <a:chOff x="4617799" y="3594884"/>
            <a:chExt cx="1360092" cy="828503"/>
          </a:xfrm>
        </p:grpSpPr>
        <p:sp>
          <p:nvSpPr>
            <p:cNvPr id="1378" name="SMARTInkShape-2038"/>
            <p:cNvSpPr/>
            <p:nvPr>
              <p:custDataLst>
                <p:tags r:id="rId83"/>
              </p:custDataLst>
            </p:nvPr>
          </p:nvSpPr>
          <p:spPr>
            <a:xfrm>
              <a:off x="4669909" y="3594884"/>
              <a:ext cx="130433" cy="217022"/>
            </a:xfrm>
            <a:custGeom>
              <a:avLst/>
              <a:gdLst/>
              <a:ahLst/>
              <a:cxnLst/>
              <a:rect l="0" t="0" r="0" b="0"/>
              <a:pathLst>
                <a:path w="130433" h="217022">
                  <a:moveTo>
                    <a:pt x="102116" y="11281"/>
                  </a:moveTo>
                  <a:lnTo>
                    <a:pt x="102116" y="11281"/>
                  </a:lnTo>
                  <a:lnTo>
                    <a:pt x="102116" y="23416"/>
                  </a:lnTo>
                  <a:lnTo>
                    <a:pt x="105503" y="32761"/>
                  </a:lnTo>
                  <a:lnTo>
                    <a:pt x="110606" y="39877"/>
                  </a:lnTo>
                  <a:lnTo>
                    <a:pt x="124070" y="50426"/>
                  </a:lnTo>
                  <a:lnTo>
                    <a:pt x="125007" y="50078"/>
                  </a:lnTo>
                  <a:lnTo>
                    <a:pt x="129817" y="46290"/>
                  </a:lnTo>
                  <a:lnTo>
                    <a:pt x="130303" y="44197"/>
                  </a:lnTo>
                  <a:lnTo>
                    <a:pt x="130432" y="42750"/>
                  </a:lnTo>
                  <a:lnTo>
                    <a:pt x="128883" y="39449"/>
                  </a:lnTo>
                  <a:lnTo>
                    <a:pt x="127580" y="37680"/>
                  </a:lnTo>
                  <a:lnTo>
                    <a:pt x="123626" y="23867"/>
                  </a:lnTo>
                  <a:lnTo>
                    <a:pt x="122171" y="21576"/>
                  </a:lnTo>
                  <a:lnTo>
                    <a:pt x="100741" y="5596"/>
                  </a:lnTo>
                  <a:lnTo>
                    <a:pt x="91972" y="1553"/>
                  </a:lnTo>
                  <a:lnTo>
                    <a:pt x="73152" y="0"/>
                  </a:lnTo>
                  <a:lnTo>
                    <a:pt x="66383" y="552"/>
                  </a:lnTo>
                  <a:lnTo>
                    <a:pt x="61258" y="2914"/>
                  </a:lnTo>
                  <a:lnTo>
                    <a:pt x="35134" y="21965"/>
                  </a:lnTo>
                  <a:lnTo>
                    <a:pt x="20509" y="48688"/>
                  </a:lnTo>
                  <a:lnTo>
                    <a:pt x="10716" y="74556"/>
                  </a:lnTo>
                  <a:lnTo>
                    <a:pt x="3064" y="100121"/>
                  </a:lnTo>
                  <a:lnTo>
                    <a:pt x="0" y="125067"/>
                  </a:lnTo>
                  <a:lnTo>
                    <a:pt x="1088" y="148339"/>
                  </a:lnTo>
                  <a:lnTo>
                    <a:pt x="9014" y="176368"/>
                  </a:lnTo>
                  <a:lnTo>
                    <a:pt x="18328" y="197635"/>
                  </a:lnTo>
                  <a:lnTo>
                    <a:pt x="23813" y="203748"/>
                  </a:lnTo>
                  <a:lnTo>
                    <a:pt x="37683" y="212847"/>
                  </a:lnTo>
                  <a:lnTo>
                    <a:pt x="45842" y="215784"/>
                  </a:lnTo>
                  <a:lnTo>
                    <a:pt x="63131" y="216912"/>
                  </a:lnTo>
                  <a:lnTo>
                    <a:pt x="72503" y="213955"/>
                  </a:lnTo>
                  <a:lnTo>
                    <a:pt x="80289" y="209057"/>
                  </a:lnTo>
                  <a:lnTo>
                    <a:pt x="88609" y="197150"/>
                  </a:lnTo>
                  <a:lnTo>
                    <a:pt x="93810" y="186298"/>
                  </a:lnTo>
                  <a:lnTo>
                    <a:pt x="96250" y="159857"/>
                  </a:lnTo>
                  <a:lnTo>
                    <a:pt x="96371" y="147662"/>
                  </a:lnTo>
                  <a:lnTo>
                    <a:pt x="94694" y="143226"/>
                  </a:lnTo>
                  <a:lnTo>
                    <a:pt x="88444" y="132171"/>
                  </a:lnTo>
                  <a:lnTo>
                    <a:pt x="86016" y="129974"/>
                  </a:lnTo>
                  <a:lnTo>
                    <a:pt x="72401" y="123125"/>
                  </a:lnTo>
                  <a:lnTo>
                    <a:pt x="69606" y="122674"/>
                  </a:lnTo>
                  <a:lnTo>
                    <a:pt x="55353" y="125073"/>
                  </a:lnTo>
                  <a:lnTo>
                    <a:pt x="51064" y="127049"/>
                  </a:lnTo>
                  <a:lnTo>
                    <a:pt x="32448" y="143922"/>
                  </a:lnTo>
                  <a:lnTo>
                    <a:pt x="29877" y="151513"/>
                  </a:lnTo>
                  <a:lnTo>
                    <a:pt x="28001" y="176784"/>
                  </a:lnTo>
                  <a:lnTo>
                    <a:pt x="28536" y="183898"/>
                  </a:lnTo>
                  <a:lnTo>
                    <a:pt x="32360" y="195332"/>
                  </a:lnTo>
                  <a:lnTo>
                    <a:pt x="32752" y="198751"/>
                  </a:lnTo>
                  <a:lnTo>
                    <a:pt x="34284" y="201666"/>
                  </a:lnTo>
                  <a:lnTo>
                    <a:pt x="39372" y="206599"/>
                  </a:lnTo>
                  <a:lnTo>
                    <a:pt x="54316" y="215813"/>
                  </a:lnTo>
                  <a:lnTo>
                    <a:pt x="62111" y="217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9" name="SMARTInkShape-2039"/>
            <p:cNvSpPr/>
            <p:nvPr>
              <p:custDataLst>
                <p:tags r:id="rId84"/>
              </p:custDataLst>
            </p:nvPr>
          </p:nvSpPr>
          <p:spPr>
            <a:xfrm>
              <a:off x="4880845" y="3631461"/>
              <a:ext cx="96921" cy="180434"/>
            </a:xfrm>
            <a:custGeom>
              <a:avLst/>
              <a:gdLst/>
              <a:ahLst/>
              <a:cxnLst/>
              <a:rect l="0" t="0" r="0" b="0"/>
              <a:pathLst>
                <a:path w="96921" h="180434">
                  <a:moveTo>
                    <a:pt x="5480" y="8994"/>
                  </a:moveTo>
                  <a:lnTo>
                    <a:pt x="5480" y="8994"/>
                  </a:lnTo>
                  <a:lnTo>
                    <a:pt x="0" y="8994"/>
                  </a:lnTo>
                  <a:lnTo>
                    <a:pt x="4706" y="4073"/>
                  </a:lnTo>
                  <a:lnTo>
                    <a:pt x="8284" y="3514"/>
                  </a:lnTo>
                  <a:lnTo>
                    <a:pt x="13367" y="3349"/>
                  </a:lnTo>
                  <a:lnTo>
                    <a:pt x="17028" y="1616"/>
                  </a:lnTo>
                  <a:lnTo>
                    <a:pt x="18894" y="266"/>
                  </a:lnTo>
                  <a:lnTo>
                    <a:pt x="21408" y="0"/>
                  </a:lnTo>
                  <a:lnTo>
                    <a:pt x="47330" y="3031"/>
                  </a:lnTo>
                  <a:lnTo>
                    <a:pt x="56464" y="3804"/>
                  </a:lnTo>
                  <a:lnTo>
                    <a:pt x="75709" y="13017"/>
                  </a:lnTo>
                  <a:lnTo>
                    <a:pt x="80719" y="16709"/>
                  </a:lnTo>
                  <a:lnTo>
                    <a:pt x="83370" y="22159"/>
                  </a:lnTo>
                  <a:lnTo>
                    <a:pt x="84076" y="25391"/>
                  </a:lnTo>
                  <a:lnTo>
                    <a:pt x="83912" y="28180"/>
                  </a:lnTo>
                  <a:lnTo>
                    <a:pt x="78951" y="45151"/>
                  </a:lnTo>
                  <a:lnTo>
                    <a:pt x="52924" y="70213"/>
                  </a:lnTo>
                  <a:lnTo>
                    <a:pt x="27059" y="96639"/>
                  </a:lnTo>
                  <a:lnTo>
                    <a:pt x="10029" y="122778"/>
                  </a:lnTo>
                  <a:lnTo>
                    <a:pt x="6828" y="132172"/>
                  </a:lnTo>
                  <a:lnTo>
                    <a:pt x="5658" y="150129"/>
                  </a:lnTo>
                  <a:lnTo>
                    <a:pt x="7252" y="155964"/>
                  </a:lnTo>
                  <a:lnTo>
                    <a:pt x="13413" y="164512"/>
                  </a:lnTo>
                  <a:lnTo>
                    <a:pt x="23839" y="175745"/>
                  </a:lnTo>
                  <a:lnTo>
                    <a:pt x="29727" y="178355"/>
                  </a:lnTo>
                  <a:lnTo>
                    <a:pt x="55846" y="180261"/>
                  </a:lnTo>
                  <a:lnTo>
                    <a:pt x="82375" y="180433"/>
                  </a:lnTo>
                  <a:lnTo>
                    <a:pt x="96920" y="174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0" name="SMARTInkShape-2040"/>
            <p:cNvSpPr/>
            <p:nvPr>
              <p:custDataLst>
                <p:tags r:id="rId85"/>
              </p:custDataLst>
            </p:nvPr>
          </p:nvSpPr>
          <p:spPr>
            <a:xfrm>
              <a:off x="5006361" y="3754755"/>
              <a:ext cx="28555" cy="136727"/>
            </a:xfrm>
            <a:custGeom>
              <a:avLst/>
              <a:gdLst/>
              <a:ahLst/>
              <a:cxnLst/>
              <a:rect l="0" t="0" r="0" b="0"/>
              <a:pathLst>
                <a:path w="28555" h="136727">
                  <a:moveTo>
                    <a:pt x="28554" y="0"/>
                  </a:moveTo>
                  <a:lnTo>
                    <a:pt x="28554" y="0"/>
                  </a:lnTo>
                  <a:lnTo>
                    <a:pt x="20040" y="8514"/>
                  </a:lnTo>
                  <a:lnTo>
                    <a:pt x="18420" y="11827"/>
                  </a:lnTo>
                  <a:lnTo>
                    <a:pt x="11667" y="39000"/>
                  </a:lnTo>
                  <a:lnTo>
                    <a:pt x="6238" y="65458"/>
                  </a:lnTo>
                  <a:lnTo>
                    <a:pt x="4108" y="84544"/>
                  </a:lnTo>
                  <a:lnTo>
                    <a:pt x="795" y="100731"/>
                  </a:lnTo>
                  <a:lnTo>
                    <a:pt x="26" y="126986"/>
                  </a:lnTo>
                  <a:lnTo>
                    <a:pt x="0" y="132215"/>
                  </a:lnTo>
                  <a:lnTo>
                    <a:pt x="628" y="133863"/>
                  </a:lnTo>
                  <a:lnTo>
                    <a:pt x="1681" y="134962"/>
                  </a:lnTo>
                  <a:lnTo>
                    <a:pt x="4546" y="136183"/>
                  </a:lnTo>
                  <a:lnTo>
                    <a:pt x="7934" y="136726"/>
                  </a:lnTo>
                  <a:lnTo>
                    <a:pt x="20945" y="132202"/>
                  </a:lnTo>
                  <a:lnTo>
                    <a:pt x="28554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1" name="SMARTInkShape-2041"/>
            <p:cNvSpPr/>
            <p:nvPr>
              <p:custDataLst>
                <p:tags r:id="rId86"/>
              </p:custDataLst>
            </p:nvPr>
          </p:nvSpPr>
          <p:spPr>
            <a:xfrm>
              <a:off x="5103685" y="3646202"/>
              <a:ext cx="124105" cy="170259"/>
            </a:xfrm>
            <a:custGeom>
              <a:avLst/>
              <a:gdLst/>
              <a:ahLst/>
              <a:cxnLst/>
              <a:rect l="0" t="0" r="0" b="0"/>
              <a:pathLst>
                <a:path w="124105" h="170259">
                  <a:moveTo>
                    <a:pt x="45530" y="28543"/>
                  </a:moveTo>
                  <a:lnTo>
                    <a:pt x="45530" y="28543"/>
                  </a:lnTo>
                  <a:lnTo>
                    <a:pt x="42495" y="28543"/>
                  </a:lnTo>
                  <a:lnTo>
                    <a:pt x="39313" y="30236"/>
                  </a:lnTo>
                  <a:lnTo>
                    <a:pt x="35782" y="32470"/>
                  </a:lnTo>
                  <a:lnTo>
                    <a:pt x="30224" y="34363"/>
                  </a:lnTo>
                  <a:lnTo>
                    <a:pt x="12013" y="47671"/>
                  </a:lnTo>
                  <a:lnTo>
                    <a:pt x="9851" y="50185"/>
                  </a:lnTo>
                  <a:lnTo>
                    <a:pt x="1977" y="70680"/>
                  </a:lnTo>
                  <a:lnTo>
                    <a:pt x="0" y="97261"/>
                  </a:lnTo>
                  <a:lnTo>
                    <a:pt x="1541" y="115612"/>
                  </a:lnTo>
                  <a:lnTo>
                    <a:pt x="11392" y="142459"/>
                  </a:lnTo>
                  <a:lnTo>
                    <a:pt x="18890" y="154973"/>
                  </a:lnTo>
                  <a:lnTo>
                    <a:pt x="35214" y="167502"/>
                  </a:lnTo>
                  <a:lnTo>
                    <a:pt x="41156" y="169677"/>
                  </a:lnTo>
                  <a:lnTo>
                    <a:pt x="44519" y="170258"/>
                  </a:lnTo>
                  <a:lnTo>
                    <a:pt x="51642" y="169209"/>
                  </a:lnTo>
                  <a:lnTo>
                    <a:pt x="61099" y="165048"/>
                  </a:lnTo>
                  <a:lnTo>
                    <a:pt x="86966" y="149167"/>
                  </a:lnTo>
                  <a:lnTo>
                    <a:pt x="101201" y="123462"/>
                  </a:lnTo>
                  <a:lnTo>
                    <a:pt x="115193" y="96828"/>
                  </a:lnTo>
                  <a:lnTo>
                    <a:pt x="122838" y="78132"/>
                  </a:lnTo>
                  <a:lnTo>
                    <a:pt x="124104" y="62921"/>
                  </a:lnTo>
                  <a:lnTo>
                    <a:pt x="119165" y="46082"/>
                  </a:lnTo>
                  <a:lnTo>
                    <a:pt x="106452" y="19041"/>
                  </a:lnTo>
                  <a:lnTo>
                    <a:pt x="100969" y="13101"/>
                  </a:lnTo>
                  <a:lnTo>
                    <a:pt x="87332" y="2732"/>
                  </a:lnTo>
                  <a:lnTo>
                    <a:pt x="73063" y="332"/>
                  </a:lnTo>
                  <a:lnTo>
                    <a:pt x="60845" y="0"/>
                  </a:lnTo>
                  <a:lnTo>
                    <a:pt x="58915" y="1259"/>
                  </a:lnTo>
                  <a:lnTo>
                    <a:pt x="51255" y="12406"/>
                  </a:lnTo>
                  <a:lnTo>
                    <a:pt x="48074" y="19466"/>
                  </a:lnTo>
                  <a:lnTo>
                    <a:pt x="45530" y="39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2" name="SMARTInkShape-2042"/>
            <p:cNvSpPr/>
            <p:nvPr>
              <p:custDataLst>
                <p:tags r:id="rId87"/>
              </p:custDataLst>
            </p:nvPr>
          </p:nvSpPr>
          <p:spPr>
            <a:xfrm>
              <a:off x="5189220" y="373761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3" name="SMARTInkShape-2043"/>
            <p:cNvSpPr/>
            <p:nvPr>
              <p:custDataLst>
                <p:tags r:id="rId88"/>
              </p:custDataLst>
            </p:nvPr>
          </p:nvSpPr>
          <p:spPr>
            <a:xfrm>
              <a:off x="5252085" y="376047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4" name="SMARTInkShape-2044"/>
            <p:cNvSpPr/>
            <p:nvPr>
              <p:custDataLst>
                <p:tags r:id="rId89"/>
              </p:custDataLst>
            </p:nvPr>
          </p:nvSpPr>
          <p:spPr>
            <a:xfrm>
              <a:off x="5252110" y="3635097"/>
              <a:ext cx="108230" cy="239331"/>
            </a:xfrm>
            <a:custGeom>
              <a:avLst/>
              <a:gdLst/>
              <a:ahLst/>
              <a:cxnLst/>
              <a:rect l="0" t="0" r="0" b="0"/>
              <a:pathLst>
                <a:path w="108230" h="239331">
                  <a:moveTo>
                    <a:pt x="28550" y="136803"/>
                  </a:moveTo>
                  <a:lnTo>
                    <a:pt x="28550" y="136803"/>
                  </a:lnTo>
                  <a:lnTo>
                    <a:pt x="31585" y="136803"/>
                  </a:lnTo>
                  <a:lnTo>
                    <a:pt x="34767" y="135110"/>
                  </a:lnTo>
                  <a:lnTo>
                    <a:pt x="36504" y="133769"/>
                  </a:lnTo>
                  <a:lnTo>
                    <a:pt x="41822" y="132279"/>
                  </a:lnTo>
                  <a:lnTo>
                    <a:pt x="47784" y="130982"/>
                  </a:lnTo>
                  <a:lnTo>
                    <a:pt x="56785" y="126669"/>
                  </a:lnTo>
                  <a:lnTo>
                    <a:pt x="58804" y="126237"/>
                  </a:lnTo>
                  <a:lnTo>
                    <a:pt x="75361" y="112573"/>
                  </a:lnTo>
                  <a:lnTo>
                    <a:pt x="84682" y="103448"/>
                  </a:lnTo>
                  <a:lnTo>
                    <a:pt x="88423" y="96367"/>
                  </a:lnTo>
                  <a:lnTo>
                    <a:pt x="99194" y="70103"/>
                  </a:lnTo>
                  <a:lnTo>
                    <a:pt x="106051" y="54883"/>
                  </a:lnTo>
                  <a:lnTo>
                    <a:pt x="108229" y="35837"/>
                  </a:lnTo>
                  <a:lnTo>
                    <a:pt x="106720" y="29911"/>
                  </a:lnTo>
                  <a:lnTo>
                    <a:pt x="93248" y="7859"/>
                  </a:lnTo>
                  <a:lnTo>
                    <a:pt x="89478" y="3718"/>
                  </a:lnTo>
                  <a:lnTo>
                    <a:pt x="83993" y="1454"/>
                  </a:lnTo>
                  <a:lnTo>
                    <a:pt x="73157" y="0"/>
                  </a:lnTo>
                  <a:lnTo>
                    <a:pt x="68906" y="1495"/>
                  </a:lnTo>
                  <a:lnTo>
                    <a:pt x="55240" y="13086"/>
                  </a:lnTo>
                  <a:lnTo>
                    <a:pt x="43792" y="32372"/>
                  </a:lnTo>
                  <a:lnTo>
                    <a:pt x="40733" y="51263"/>
                  </a:lnTo>
                  <a:lnTo>
                    <a:pt x="40079" y="74841"/>
                  </a:lnTo>
                  <a:lnTo>
                    <a:pt x="40000" y="97611"/>
                  </a:lnTo>
                  <a:lnTo>
                    <a:pt x="39984" y="122523"/>
                  </a:lnTo>
                  <a:lnTo>
                    <a:pt x="43014" y="146118"/>
                  </a:lnTo>
                  <a:lnTo>
                    <a:pt x="47035" y="172006"/>
                  </a:lnTo>
                  <a:lnTo>
                    <a:pt x="55549" y="199246"/>
                  </a:lnTo>
                  <a:lnTo>
                    <a:pt x="57084" y="227730"/>
                  </a:lnTo>
                  <a:lnTo>
                    <a:pt x="57098" y="229806"/>
                  </a:lnTo>
                  <a:lnTo>
                    <a:pt x="55420" y="233806"/>
                  </a:lnTo>
                  <a:lnTo>
                    <a:pt x="52202" y="238514"/>
                  </a:lnTo>
                  <a:lnTo>
                    <a:pt x="45577" y="239330"/>
                  </a:lnTo>
                  <a:lnTo>
                    <a:pt x="40775" y="237827"/>
                  </a:lnTo>
                  <a:lnTo>
                    <a:pt x="28620" y="228081"/>
                  </a:lnTo>
                  <a:lnTo>
                    <a:pt x="15432" y="216799"/>
                  </a:lnTo>
                  <a:lnTo>
                    <a:pt x="12185" y="214898"/>
                  </a:lnTo>
                  <a:lnTo>
                    <a:pt x="10020" y="212362"/>
                  </a:lnTo>
                  <a:lnTo>
                    <a:pt x="2143" y="195752"/>
                  </a:lnTo>
                  <a:lnTo>
                    <a:pt x="31" y="167983"/>
                  </a:lnTo>
                  <a:lnTo>
                    <a:pt x="0" y="163784"/>
                  </a:lnTo>
                  <a:lnTo>
                    <a:pt x="3017" y="154816"/>
                  </a:lnTo>
                  <a:lnTo>
                    <a:pt x="7932" y="147150"/>
                  </a:lnTo>
                  <a:lnTo>
                    <a:pt x="19844" y="138870"/>
                  </a:lnTo>
                  <a:lnTo>
                    <a:pt x="30699" y="133676"/>
                  </a:lnTo>
                  <a:lnTo>
                    <a:pt x="57125" y="1253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5" name="SMARTInkShape-2045"/>
            <p:cNvSpPr/>
            <p:nvPr>
              <p:custDataLst>
                <p:tags r:id="rId90"/>
              </p:custDataLst>
            </p:nvPr>
          </p:nvSpPr>
          <p:spPr>
            <a:xfrm>
              <a:off x="5349240" y="376618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6" name="SMARTInkShape-2046"/>
            <p:cNvSpPr/>
            <p:nvPr>
              <p:custDataLst>
                <p:tags r:id="rId91"/>
              </p:custDataLst>
            </p:nvPr>
          </p:nvSpPr>
          <p:spPr>
            <a:xfrm>
              <a:off x="4617799" y="3931920"/>
              <a:ext cx="725727" cy="57151"/>
            </a:xfrm>
            <a:custGeom>
              <a:avLst/>
              <a:gdLst/>
              <a:ahLst/>
              <a:cxnLst/>
              <a:rect l="0" t="0" r="0" b="0"/>
              <a:pathLst>
                <a:path w="725727" h="57151">
                  <a:moveTo>
                    <a:pt x="725726" y="0"/>
                  </a:moveTo>
                  <a:lnTo>
                    <a:pt x="725726" y="0"/>
                  </a:lnTo>
                  <a:lnTo>
                    <a:pt x="717771" y="0"/>
                  </a:lnTo>
                  <a:lnTo>
                    <a:pt x="689581" y="5362"/>
                  </a:lnTo>
                  <a:lnTo>
                    <a:pt x="661507" y="5684"/>
                  </a:lnTo>
                  <a:lnTo>
                    <a:pt x="645315" y="7399"/>
                  </a:lnTo>
                  <a:lnTo>
                    <a:pt x="619743" y="10634"/>
                  </a:lnTo>
                  <a:lnTo>
                    <a:pt x="593526" y="11273"/>
                  </a:lnTo>
                  <a:lnTo>
                    <a:pt x="569432" y="11383"/>
                  </a:lnTo>
                  <a:lnTo>
                    <a:pt x="548396" y="11416"/>
                  </a:lnTo>
                  <a:lnTo>
                    <a:pt x="522618" y="11426"/>
                  </a:lnTo>
                  <a:lnTo>
                    <a:pt x="494872" y="12064"/>
                  </a:lnTo>
                  <a:lnTo>
                    <a:pt x="467178" y="15357"/>
                  </a:lnTo>
                  <a:lnTo>
                    <a:pt x="441333" y="16615"/>
                  </a:lnTo>
                  <a:lnTo>
                    <a:pt x="420894" y="16910"/>
                  </a:lnTo>
                  <a:lnTo>
                    <a:pt x="400804" y="17041"/>
                  </a:lnTo>
                  <a:lnTo>
                    <a:pt x="381290" y="17099"/>
                  </a:lnTo>
                  <a:lnTo>
                    <a:pt x="362035" y="17124"/>
                  </a:lnTo>
                  <a:lnTo>
                    <a:pt x="341201" y="18829"/>
                  </a:lnTo>
                  <a:lnTo>
                    <a:pt x="319876" y="21068"/>
                  </a:lnTo>
                  <a:lnTo>
                    <a:pt x="299816" y="22063"/>
                  </a:lnTo>
                  <a:lnTo>
                    <a:pt x="280315" y="24199"/>
                  </a:lnTo>
                  <a:lnTo>
                    <a:pt x="261066" y="26630"/>
                  </a:lnTo>
                  <a:lnTo>
                    <a:pt x="241927" y="27711"/>
                  </a:lnTo>
                  <a:lnTo>
                    <a:pt x="221144" y="28191"/>
                  </a:lnTo>
                  <a:lnTo>
                    <a:pt x="199843" y="29039"/>
                  </a:lnTo>
                  <a:lnTo>
                    <a:pt x="179792" y="31533"/>
                  </a:lnTo>
                  <a:lnTo>
                    <a:pt x="153687" y="33473"/>
                  </a:lnTo>
                  <a:lnTo>
                    <a:pt x="126832" y="34048"/>
                  </a:lnTo>
                  <a:lnTo>
                    <a:pt x="101801" y="37252"/>
                  </a:lnTo>
                  <a:lnTo>
                    <a:pt x="75149" y="43389"/>
                  </a:lnTo>
                  <a:lnTo>
                    <a:pt x="48798" y="48447"/>
                  </a:lnTo>
                  <a:lnTo>
                    <a:pt x="21584" y="55187"/>
                  </a:lnTo>
                  <a:lnTo>
                    <a:pt x="1951" y="57135"/>
                  </a:lnTo>
                  <a:lnTo>
                    <a:pt x="0" y="57149"/>
                  </a:lnTo>
                  <a:lnTo>
                    <a:pt x="5636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7" name="SMARTInkShape-2047"/>
            <p:cNvSpPr/>
            <p:nvPr>
              <p:custDataLst>
                <p:tags r:id="rId92"/>
              </p:custDataLst>
            </p:nvPr>
          </p:nvSpPr>
          <p:spPr>
            <a:xfrm>
              <a:off x="5394960" y="381190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8" name="SMARTInkShape-2048"/>
            <p:cNvSpPr/>
            <p:nvPr>
              <p:custDataLst>
                <p:tags r:id="rId93"/>
              </p:custDataLst>
            </p:nvPr>
          </p:nvSpPr>
          <p:spPr>
            <a:xfrm>
              <a:off x="5394960" y="3760577"/>
              <a:ext cx="160021" cy="91235"/>
            </a:xfrm>
            <a:custGeom>
              <a:avLst/>
              <a:gdLst/>
              <a:ahLst/>
              <a:cxnLst/>
              <a:rect l="0" t="0" r="0" b="0"/>
              <a:pathLst>
                <a:path w="160021" h="91235">
                  <a:moveTo>
                    <a:pt x="0" y="62758"/>
                  </a:moveTo>
                  <a:lnTo>
                    <a:pt x="0" y="62758"/>
                  </a:lnTo>
                  <a:lnTo>
                    <a:pt x="13599" y="62758"/>
                  </a:lnTo>
                  <a:lnTo>
                    <a:pt x="17262" y="61065"/>
                  </a:lnTo>
                  <a:lnTo>
                    <a:pt x="44710" y="40645"/>
                  </a:lnTo>
                  <a:lnTo>
                    <a:pt x="62752" y="12971"/>
                  </a:lnTo>
                  <a:lnTo>
                    <a:pt x="74195" y="0"/>
                  </a:lnTo>
                  <a:lnTo>
                    <a:pt x="74265" y="2959"/>
                  </a:lnTo>
                  <a:lnTo>
                    <a:pt x="73640" y="3842"/>
                  </a:lnTo>
                  <a:lnTo>
                    <a:pt x="72588" y="4430"/>
                  </a:lnTo>
                  <a:lnTo>
                    <a:pt x="71252" y="4823"/>
                  </a:lnTo>
                  <a:lnTo>
                    <a:pt x="66338" y="8409"/>
                  </a:lnTo>
                  <a:lnTo>
                    <a:pt x="64408" y="13414"/>
                  </a:lnTo>
                  <a:lnTo>
                    <a:pt x="62892" y="32991"/>
                  </a:lnTo>
                  <a:lnTo>
                    <a:pt x="69086" y="40243"/>
                  </a:lnTo>
                  <a:lnTo>
                    <a:pt x="72614" y="43226"/>
                  </a:lnTo>
                  <a:lnTo>
                    <a:pt x="78172" y="44905"/>
                  </a:lnTo>
                  <a:lnTo>
                    <a:pt x="104540" y="45605"/>
                  </a:lnTo>
                  <a:lnTo>
                    <a:pt x="105889" y="44972"/>
                  </a:lnTo>
                  <a:lnTo>
                    <a:pt x="106787" y="43916"/>
                  </a:lnTo>
                  <a:lnTo>
                    <a:pt x="107387" y="42577"/>
                  </a:lnTo>
                  <a:lnTo>
                    <a:pt x="108421" y="41684"/>
                  </a:lnTo>
                  <a:lnTo>
                    <a:pt x="114277" y="39904"/>
                  </a:lnTo>
                  <a:lnTo>
                    <a:pt x="111259" y="42933"/>
                  </a:lnTo>
                  <a:lnTo>
                    <a:pt x="109773" y="46115"/>
                  </a:lnTo>
                  <a:lnTo>
                    <a:pt x="106996" y="61610"/>
                  </a:lnTo>
                  <a:lnTo>
                    <a:pt x="105621" y="63898"/>
                  </a:lnTo>
                  <a:lnTo>
                    <a:pt x="105338" y="66058"/>
                  </a:lnTo>
                  <a:lnTo>
                    <a:pt x="108852" y="77953"/>
                  </a:lnTo>
                  <a:lnTo>
                    <a:pt x="116491" y="87517"/>
                  </a:lnTo>
                  <a:lnTo>
                    <a:pt x="121836" y="89637"/>
                  </a:lnTo>
                  <a:lnTo>
                    <a:pt x="141871" y="91234"/>
                  </a:lnTo>
                  <a:lnTo>
                    <a:pt x="147297" y="89595"/>
                  </a:lnTo>
                  <a:lnTo>
                    <a:pt x="155383" y="84274"/>
                  </a:lnTo>
                  <a:lnTo>
                    <a:pt x="160020" y="799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9" name="SMARTInkShape-2049"/>
            <p:cNvSpPr/>
            <p:nvPr>
              <p:custDataLst>
                <p:tags r:id="rId94"/>
              </p:custDataLst>
            </p:nvPr>
          </p:nvSpPr>
          <p:spPr>
            <a:xfrm>
              <a:off x="5583555" y="3694379"/>
              <a:ext cx="102869" cy="151817"/>
            </a:xfrm>
            <a:custGeom>
              <a:avLst/>
              <a:gdLst/>
              <a:ahLst/>
              <a:cxnLst/>
              <a:rect l="0" t="0" r="0" b="0"/>
              <a:pathLst>
                <a:path w="102869" h="151817">
                  <a:moveTo>
                    <a:pt x="0" y="60376"/>
                  </a:moveTo>
                  <a:lnTo>
                    <a:pt x="0" y="60376"/>
                  </a:lnTo>
                  <a:lnTo>
                    <a:pt x="0" y="65297"/>
                  </a:lnTo>
                  <a:lnTo>
                    <a:pt x="635" y="65561"/>
                  </a:lnTo>
                  <a:lnTo>
                    <a:pt x="3033" y="65855"/>
                  </a:lnTo>
                  <a:lnTo>
                    <a:pt x="3928" y="66569"/>
                  </a:lnTo>
                  <a:lnTo>
                    <a:pt x="4921" y="69055"/>
                  </a:lnTo>
                  <a:lnTo>
                    <a:pt x="5821" y="69972"/>
                  </a:lnTo>
                  <a:lnTo>
                    <a:pt x="11827" y="73137"/>
                  </a:lnTo>
                  <a:lnTo>
                    <a:pt x="16095" y="76655"/>
                  </a:lnTo>
                  <a:lnTo>
                    <a:pt x="19867" y="77264"/>
                  </a:lnTo>
                  <a:lnTo>
                    <a:pt x="25007" y="77445"/>
                  </a:lnTo>
                  <a:lnTo>
                    <a:pt x="26196" y="76835"/>
                  </a:lnTo>
                  <a:lnTo>
                    <a:pt x="26989" y="75794"/>
                  </a:lnTo>
                  <a:lnTo>
                    <a:pt x="27518" y="74465"/>
                  </a:lnTo>
                  <a:lnTo>
                    <a:pt x="28506" y="73578"/>
                  </a:lnTo>
                  <a:lnTo>
                    <a:pt x="31296" y="72594"/>
                  </a:lnTo>
                  <a:lnTo>
                    <a:pt x="38261" y="71327"/>
                  </a:lnTo>
                  <a:lnTo>
                    <a:pt x="49544" y="62072"/>
                  </a:lnTo>
                  <a:lnTo>
                    <a:pt x="70274" y="43227"/>
                  </a:lnTo>
                  <a:lnTo>
                    <a:pt x="76317" y="38784"/>
                  </a:lnTo>
                  <a:lnTo>
                    <a:pt x="100316" y="10892"/>
                  </a:lnTo>
                  <a:lnTo>
                    <a:pt x="102771" y="3562"/>
                  </a:lnTo>
                  <a:lnTo>
                    <a:pt x="102850" y="0"/>
                  </a:lnTo>
                  <a:lnTo>
                    <a:pt x="102868" y="2676"/>
                  </a:lnTo>
                  <a:lnTo>
                    <a:pt x="99835" y="6097"/>
                  </a:lnTo>
                  <a:lnTo>
                    <a:pt x="89194" y="13577"/>
                  </a:lnTo>
                  <a:lnTo>
                    <a:pt x="67530" y="41433"/>
                  </a:lnTo>
                  <a:lnTo>
                    <a:pt x="50400" y="67229"/>
                  </a:lnTo>
                  <a:lnTo>
                    <a:pt x="41812" y="88599"/>
                  </a:lnTo>
                  <a:lnTo>
                    <a:pt x="36950" y="107955"/>
                  </a:lnTo>
                  <a:lnTo>
                    <a:pt x="40289" y="130222"/>
                  </a:lnTo>
                  <a:lnTo>
                    <a:pt x="50391" y="149793"/>
                  </a:lnTo>
                  <a:lnTo>
                    <a:pt x="51374" y="150467"/>
                  </a:lnTo>
                  <a:lnTo>
                    <a:pt x="57150" y="1518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0" name="SMARTInkShape-2050"/>
            <p:cNvSpPr/>
            <p:nvPr>
              <p:custDataLst>
                <p:tags r:id="rId95"/>
              </p:custDataLst>
            </p:nvPr>
          </p:nvSpPr>
          <p:spPr>
            <a:xfrm>
              <a:off x="5686425" y="3823335"/>
              <a:ext cx="17146" cy="5716"/>
            </a:xfrm>
            <a:custGeom>
              <a:avLst/>
              <a:gdLst/>
              <a:ahLst/>
              <a:cxnLst/>
              <a:rect l="0" t="0" r="0" b="0"/>
              <a:pathLst>
                <a:path w="17146" h="5716">
                  <a:moveTo>
                    <a:pt x="0" y="5715"/>
                  </a:moveTo>
                  <a:lnTo>
                    <a:pt x="0" y="5715"/>
                  </a:lnTo>
                  <a:lnTo>
                    <a:pt x="10400" y="5715"/>
                  </a:lnTo>
                  <a:lnTo>
                    <a:pt x="171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1" name="SMARTInkShape-2051"/>
            <p:cNvSpPr/>
            <p:nvPr>
              <p:custDataLst>
                <p:tags r:id="rId96"/>
              </p:custDataLst>
            </p:nvPr>
          </p:nvSpPr>
          <p:spPr>
            <a:xfrm>
              <a:off x="5772249" y="3709829"/>
              <a:ext cx="91342" cy="176372"/>
            </a:xfrm>
            <a:custGeom>
              <a:avLst/>
              <a:gdLst/>
              <a:ahLst/>
              <a:cxnLst/>
              <a:rect l="0" t="0" r="0" b="0"/>
              <a:pathLst>
                <a:path w="91342" h="176372">
                  <a:moveTo>
                    <a:pt x="45621" y="4921"/>
                  </a:moveTo>
                  <a:lnTo>
                    <a:pt x="45621" y="4921"/>
                  </a:lnTo>
                  <a:lnTo>
                    <a:pt x="45621" y="0"/>
                  </a:lnTo>
                  <a:lnTo>
                    <a:pt x="45621" y="2475"/>
                  </a:lnTo>
                  <a:lnTo>
                    <a:pt x="44986" y="3290"/>
                  </a:lnTo>
                  <a:lnTo>
                    <a:pt x="37667" y="7740"/>
                  </a:lnTo>
                  <a:lnTo>
                    <a:pt x="18945" y="36013"/>
                  </a:lnTo>
                  <a:lnTo>
                    <a:pt x="3711" y="62871"/>
                  </a:lnTo>
                  <a:lnTo>
                    <a:pt x="1594" y="68988"/>
                  </a:lnTo>
                  <a:lnTo>
                    <a:pt x="0" y="86572"/>
                  </a:lnTo>
                  <a:lnTo>
                    <a:pt x="602" y="87930"/>
                  </a:lnTo>
                  <a:lnTo>
                    <a:pt x="1639" y="88835"/>
                  </a:lnTo>
                  <a:lnTo>
                    <a:pt x="4483" y="89841"/>
                  </a:lnTo>
                  <a:lnTo>
                    <a:pt x="24738" y="90643"/>
                  </a:lnTo>
                  <a:lnTo>
                    <a:pt x="25984" y="90009"/>
                  </a:lnTo>
                  <a:lnTo>
                    <a:pt x="26814" y="88952"/>
                  </a:lnTo>
                  <a:lnTo>
                    <a:pt x="28447" y="85001"/>
                  </a:lnTo>
                  <a:lnTo>
                    <a:pt x="28467" y="87985"/>
                  </a:lnTo>
                  <a:lnTo>
                    <a:pt x="27835" y="88872"/>
                  </a:lnTo>
                  <a:lnTo>
                    <a:pt x="25440" y="89857"/>
                  </a:lnTo>
                  <a:lnTo>
                    <a:pt x="24547" y="91391"/>
                  </a:lnTo>
                  <a:lnTo>
                    <a:pt x="22655" y="98980"/>
                  </a:lnTo>
                  <a:lnTo>
                    <a:pt x="18343" y="107555"/>
                  </a:lnTo>
                  <a:lnTo>
                    <a:pt x="17301" y="115364"/>
                  </a:lnTo>
                  <a:lnTo>
                    <a:pt x="18853" y="119200"/>
                  </a:lnTo>
                  <a:lnTo>
                    <a:pt x="25023" y="126837"/>
                  </a:lnTo>
                  <a:lnTo>
                    <a:pt x="28635" y="128956"/>
                  </a:lnTo>
                  <a:lnTo>
                    <a:pt x="35931" y="130149"/>
                  </a:lnTo>
                  <a:lnTo>
                    <a:pt x="58887" y="130642"/>
                  </a:lnTo>
                  <a:lnTo>
                    <a:pt x="62736" y="128954"/>
                  </a:lnTo>
                  <a:lnTo>
                    <a:pt x="70380" y="122696"/>
                  </a:lnTo>
                  <a:lnTo>
                    <a:pt x="72500" y="119072"/>
                  </a:lnTo>
                  <a:lnTo>
                    <a:pt x="73065" y="117216"/>
                  </a:lnTo>
                  <a:lnTo>
                    <a:pt x="74077" y="115980"/>
                  </a:lnTo>
                  <a:lnTo>
                    <a:pt x="77900" y="113604"/>
                  </a:lnTo>
                  <a:lnTo>
                    <a:pt x="79017" y="110798"/>
                  </a:lnTo>
                  <a:lnTo>
                    <a:pt x="79646" y="105648"/>
                  </a:lnTo>
                  <a:lnTo>
                    <a:pt x="79099" y="104458"/>
                  </a:lnTo>
                  <a:lnTo>
                    <a:pt x="78100" y="103663"/>
                  </a:lnTo>
                  <a:lnTo>
                    <a:pt x="75296" y="102781"/>
                  </a:lnTo>
                  <a:lnTo>
                    <a:pt x="69505" y="102169"/>
                  </a:lnTo>
                  <a:lnTo>
                    <a:pt x="60616" y="110039"/>
                  </a:lnTo>
                  <a:lnTo>
                    <a:pt x="53828" y="121311"/>
                  </a:lnTo>
                  <a:lnTo>
                    <a:pt x="52075" y="128871"/>
                  </a:lnTo>
                  <a:lnTo>
                    <a:pt x="51664" y="135363"/>
                  </a:lnTo>
                  <a:lnTo>
                    <a:pt x="53175" y="140789"/>
                  </a:lnTo>
                  <a:lnTo>
                    <a:pt x="61738" y="155363"/>
                  </a:lnTo>
                  <a:lnTo>
                    <a:pt x="91341" y="176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2" name="SMARTInkShape-2052"/>
            <p:cNvSpPr/>
            <p:nvPr>
              <p:custDataLst>
                <p:tags r:id="rId97"/>
              </p:custDataLst>
            </p:nvPr>
          </p:nvSpPr>
          <p:spPr>
            <a:xfrm>
              <a:off x="5875020" y="3743325"/>
              <a:ext cx="102871" cy="85726"/>
            </a:xfrm>
            <a:custGeom>
              <a:avLst/>
              <a:gdLst/>
              <a:ahLst/>
              <a:cxnLst/>
              <a:rect l="0" t="0" r="0" b="0"/>
              <a:pathLst>
                <a:path w="102871" h="8572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1693" y="6217"/>
                  </a:lnTo>
                  <a:lnTo>
                    <a:pt x="27034" y="32728"/>
                  </a:lnTo>
                  <a:lnTo>
                    <a:pt x="52596" y="55275"/>
                  </a:lnTo>
                  <a:lnTo>
                    <a:pt x="79606" y="70912"/>
                  </a:lnTo>
                  <a:lnTo>
                    <a:pt x="10287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3" name="SMARTInkShape-2053"/>
            <p:cNvSpPr/>
            <p:nvPr>
              <p:custDataLst>
                <p:tags r:id="rId98"/>
              </p:custDataLst>
            </p:nvPr>
          </p:nvSpPr>
          <p:spPr>
            <a:xfrm>
              <a:off x="4714927" y="4034792"/>
              <a:ext cx="102819" cy="388595"/>
            </a:xfrm>
            <a:custGeom>
              <a:avLst/>
              <a:gdLst/>
              <a:ahLst/>
              <a:cxnLst/>
              <a:rect l="0" t="0" r="0" b="0"/>
              <a:pathLst>
                <a:path w="102819" h="388595">
                  <a:moveTo>
                    <a:pt x="102818" y="22858"/>
                  </a:moveTo>
                  <a:lnTo>
                    <a:pt x="102818" y="22858"/>
                  </a:lnTo>
                  <a:lnTo>
                    <a:pt x="99784" y="19824"/>
                  </a:lnTo>
                  <a:lnTo>
                    <a:pt x="98294" y="16641"/>
                  </a:lnTo>
                  <a:lnTo>
                    <a:pt x="97338" y="9424"/>
                  </a:lnTo>
                  <a:lnTo>
                    <a:pt x="96625" y="8187"/>
                  </a:lnTo>
                  <a:lnTo>
                    <a:pt x="95514" y="7362"/>
                  </a:lnTo>
                  <a:lnTo>
                    <a:pt x="94139" y="6812"/>
                  </a:lnTo>
                  <a:lnTo>
                    <a:pt x="93222" y="5811"/>
                  </a:lnTo>
                  <a:lnTo>
                    <a:pt x="91390" y="5"/>
                  </a:lnTo>
                  <a:lnTo>
                    <a:pt x="88355" y="0"/>
                  </a:lnTo>
                  <a:lnTo>
                    <a:pt x="87460" y="635"/>
                  </a:lnTo>
                  <a:lnTo>
                    <a:pt x="86865" y="1692"/>
                  </a:lnTo>
                  <a:lnTo>
                    <a:pt x="86026" y="7908"/>
                  </a:lnTo>
                  <a:lnTo>
                    <a:pt x="85195" y="14309"/>
                  </a:lnTo>
                  <a:lnTo>
                    <a:pt x="75304" y="36914"/>
                  </a:lnTo>
                  <a:lnTo>
                    <a:pt x="61675" y="63209"/>
                  </a:lnTo>
                  <a:lnTo>
                    <a:pt x="49512" y="86426"/>
                  </a:lnTo>
                  <a:lnTo>
                    <a:pt x="38643" y="114813"/>
                  </a:lnTo>
                  <a:lnTo>
                    <a:pt x="27488" y="141846"/>
                  </a:lnTo>
                  <a:lnTo>
                    <a:pt x="15877" y="169458"/>
                  </a:lnTo>
                  <a:lnTo>
                    <a:pt x="10574" y="195608"/>
                  </a:lnTo>
                  <a:lnTo>
                    <a:pt x="6633" y="222011"/>
                  </a:lnTo>
                  <a:lnTo>
                    <a:pt x="1927" y="249498"/>
                  </a:lnTo>
                  <a:lnTo>
                    <a:pt x="339" y="273930"/>
                  </a:lnTo>
                  <a:lnTo>
                    <a:pt x="0" y="302207"/>
                  </a:lnTo>
                  <a:lnTo>
                    <a:pt x="587" y="328065"/>
                  </a:lnTo>
                  <a:lnTo>
                    <a:pt x="5134" y="355048"/>
                  </a:lnTo>
                  <a:lnTo>
                    <a:pt x="6251" y="373224"/>
                  </a:lnTo>
                  <a:lnTo>
                    <a:pt x="10844" y="382605"/>
                  </a:lnTo>
                  <a:lnTo>
                    <a:pt x="11376" y="388594"/>
                  </a:lnTo>
                  <a:lnTo>
                    <a:pt x="11378" y="377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08" name="SMARTInkShape-Group315"/>
          <p:cNvGrpSpPr/>
          <p:nvPr/>
        </p:nvGrpSpPr>
        <p:grpSpPr>
          <a:xfrm>
            <a:off x="5543550" y="1663095"/>
            <a:ext cx="817167" cy="691484"/>
            <a:chOff x="5543550" y="1663095"/>
            <a:chExt cx="817167" cy="691484"/>
          </a:xfrm>
        </p:grpSpPr>
        <p:sp>
          <p:nvSpPr>
            <p:cNvPr id="1395" name="SMARTInkShape-2054"/>
            <p:cNvSpPr/>
            <p:nvPr>
              <p:custDataLst>
                <p:tags r:id="rId70"/>
              </p:custDataLst>
            </p:nvPr>
          </p:nvSpPr>
          <p:spPr>
            <a:xfrm>
              <a:off x="5686445" y="1686054"/>
              <a:ext cx="102517" cy="165485"/>
            </a:xfrm>
            <a:custGeom>
              <a:avLst/>
              <a:gdLst/>
              <a:ahLst/>
              <a:cxnLst/>
              <a:rect l="0" t="0" r="0" b="0"/>
              <a:pathLst>
                <a:path w="102517" h="165485">
                  <a:moveTo>
                    <a:pt x="5695" y="74166"/>
                  </a:moveTo>
                  <a:lnTo>
                    <a:pt x="5695" y="74166"/>
                  </a:lnTo>
                  <a:lnTo>
                    <a:pt x="5695" y="82120"/>
                  </a:lnTo>
                  <a:lnTo>
                    <a:pt x="4001" y="85745"/>
                  </a:lnTo>
                  <a:lnTo>
                    <a:pt x="2660" y="87600"/>
                  </a:lnTo>
                  <a:lnTo>
                    <a:pt x="774" y="96279"/>
                  </a:lnTo>
                  <a:lnTo>
                    <a:pt x="0" y="123961"/>
                  </a:lnTo>
                  <a:lnTo>
                    <a:pt x="7036" y="149663"/>
                  </a:lnTo>
                  <a:lnTo>
                    <a:pt x="8494" y="153072"/>
                  </a:lnTo>
                  <a:lnTo>
                    <a:pt x="13501" y="158554"/>
                  </a:lnTo>
                  <a:lnTo>
                    <a:pt x="19324" y="162472"/>
                  </a:lnTo>
                  <a:lnTo>
                    <a:pt x="26173" y="164677"/>
                  </a:lnTo>
                  <a:lnTo>
                    <a:pt x="39146" y="165484"/>
                  </a:lnTo>
                  <a:lnTo>
                    <a:pt x="44480" y="163858"/>
                  </a:lnTo>
                  <a:lnTo>
                    <a:pt x="56113" y="154607"/>
                  </a:lnTo>
                  <a:lnTo>
                    <a:pt x="66078" y="144477"/>
                  </a:lnTo>
                  <a:lnTo>
                    <a:pt x="79956" y="118071"/>
                  </a:lnTo>
                  <a:lnTo>
                    <a:pt x="91417" y="89960"/>
                  </a:lnTo>
                  <a:lnTo>
                    <a:pt x="100310" y="62558"/>
                  </a:lnTo>
                  <a:lnTo>
                    <a:pt x="102516" y="37171"/>
                  </a:lnTo>
                  <a:lnTo>
                    <a:pt x="102149" y="21044"/>
                  </a:lnTo>
                  <a:lnTo>
                    <a:pt x="98268" y="10096"/>
                  </a:lnTo>
                  <a:lnTo>
                    <a:pt x="94887" y="4839"/>
                  </a:lnTo>
                  <a:lnTo>
                    <a:pt x="91267" y="2079"/>
                  </a:lnTo>
                  <a:lnTo>
                    <a:pt x="86906" y="852"/>
                  </a:lnTo>
                  <a:lnTo>
                    <a:pt x="73155" y="0"/>
                  </a:lnTo>
                  <a:lnTo>
                    <a:pt x="68909" y="1622"/>
                  </a:lnTo>
                  <a:lnTo>
                    <a:pt x="57975" y="10871"/>
                  </a:lnTo>
                  <a:lnTo>
                    <a:pt x="42051" y="36152"/>
                  </a:lnTo>
                  <a:lnTo>
                    <a:pt x="36858" y="48157"/>
                  </a:lnTo>
                  <a:lnTo>
                    <a:pt x="31577" y="74504"/>
                  </a:lnTo>
                  <a:lnTo>
                    <a:pt x="28953" y="87522"/>
                  </a:lnTo>
                  <a:lnTo>
                    <a:pt x="28555" y="97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6" name="SMARTInkShape-2055"/>
            <p:cNvSpPr/>
            <p:nvPr>
              <p:custDataLst>
                <p:tags r:id="rId71"/>
              </p:custDataLst>
            </p:nvPr>
          </p:nvSpPr>
          <p:spPr>
            <a:xfrm>
              <a:off x="5783621" y="1817370"/>
              <a:ext cx="39965" cy="128186"/>
            </a:xfrm>
            <a:custGeom>
              <a:avLst/>
              <a:gdLst/>
              <a:ahLst/>
              <a:cxnLst/>
              <a:rect l="0" t="0" r="0" b="0"/>
              <a:pathLst>
                <a:path w="39965" h="128186">
                  <a:moveTo>
                    <a:pt x="17104" y="0"/>
                  </a:moveTo>
                  <a:lnTo>
                    <a:pt x="17104" y="0"/>
                  </a:lnTo>
                  <a:lnTo>
                    <a:pt x="17104" y="4921"/>
                  </a:lnTo>
                  <a:lnTo>
                    <a:pt x="14070" y="8514"/>
                  </a:lnTo>
                  <a:lnTo>
                    <a:pt x="12580" y="13520"/>
                  </a:lnTo>
                  <a:lnTo>
                    <a:pt x="10049" y="23479"/>
                  </a:lnTo>
                  <a:lnTo>
                    <a:pt x="2322" y="49847"/>
                  </a:lnTo>
                  <a:lnTo>
                    <a:pt x="270" y="74964"/>
                  </a:lnTo>
                  <a:lnTo>
                    <a:pt x="0" y="101265"/>
                  </a:lnTo>
                  <a:lnTo>
                    <a:pt x="612" y="109141"/>
                  </a:lnTo>
                  <a:lnTo>
                    <a:pt x="3001" y="114759"/>
                  </a:lnTo>
                  <a:lnTo>
                    <a:pt x="13394" y="127508"/>
                  </a:lnTo>
                  <a:lnTo>
                    <a:pt x="15265" y="128185"/>
                  </a:lnTo>
                  <a:lnTo>
                    <a:pt x="17148" y="128002"/>
                  </a:lnTo>
                  <a:lnTo>
                    <a:pt x="30562" y="121467"/>
                  </a:lnTo>
                  <a:lnTo>
                    <a:pt x="38600" y="115369"/>
                  </a:lnTo>
                  <a:lnTo>
                    <a:pt x="39964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7" name="SMARTInkShape-2056"/>
            <p:cNvSpPr/>
            <p:nvPr>
              <p:custDataLst>
                <p:tags r:id="rId72"/>
              </p:custDataLst>
            </p:nvPr>
          </p:nvSpPr>
          <p:spPr>
            <a:xfrm>
              <a:off x="5863848" y="1705772"/>
              <a:ext cx="113801" cy="131637"/>
            </a:xfrm>
            <a:custGeom>
              <a:avLst/>
              <a:gdLst/>
              <a:ahLst/>
              <a:cxnLst/>
              <a:rect l="0" t="0" r="0" b="0"/>
              <a:pathLst>
                <a:path w="113801" h="131637">
                  <a:moveTo>
                    <a:pt x="16887" y="48733"/>
                  </a:moveTo>
                  <a:lnTo>
                    <a:pt x="16887" y="48733"/>
                  </a:lnTo>
                  <a:lnTo>
                    <a:pt x="11966" y="53654"/>
                  </a:lnTo>
                  <a:lnTo>
                    <a:pt x="8374" y="60280"/>
                  </a:lnTo>
                  <a:lnTo>
                    <a:pt x="1048" y="88817"/>
                  </a:lnTo>
                  <a:lnTo>
                    <a:pt x="0" y="103994"/>
                  </a:lnTo>
                  <a:lnTo>
                    <a:pt x="1551" y="109912"/>
                  </a:lnTo>
                  <a:lnTo>
                    <a:pt x="9505" y="124193"/>
                  </a:lnTo>
                  <a:lnTo>
                    <a:pt x="21857" y="131178"/>
                  </a:lnTo>
                  <a:lnTo>
                    <a:pt x="25280" y="131636"/>
                  </a:lnTo>
                  <a:lnTo>
                    <a:pt x="48069" y="127811"/>
                  </a:lnTo>
                  <a:lnTo>
                    <a:pt x="67143" y="116376"/>
                  </a:lnTo>
                  <a:lnTo>
                    <a:pt x="94923" y="90588"/>
                  </a:lnTo>
                  <a:lnTo>
                    <a:pt x="103368" y="79197"/>
                  </a:lnTo>
                  <a:lnTo>
                    <a:pt x="111275" y="60042"/>
                  </a:lnTo>
                  <a:lnTo>
                    <a:pt x="113800" y="32262"/>
                  </a:lnTo>
                  <a:lnTo>
                    <a:pt x="113335" y="22757"/>
                  </a:lnTo>
                  <a:lnTo>
                    <a:pt x="109458" y="12814"/>
                  </a:lnTo>
                  <a:lnTo>
                    <a:pt x="106078" y="7792"/>
                  </a:lnTo>
                  <a:lnTo>
                    <a:pt x="103653" y="6199"/>
                  </a:lnTo>
                  <a:lnTo>
                    <a:pt x="83954" y="0"/>
                  </a:lnTo>
                  <a:lnTo>
                    <a:pt x="62240" y="4474"/>
                  </a:lnTo>
                  <a:lnTo>
                    <a:pt x="58552" y="5892"/>
                  </a:lnTo>
                  <a:lnTo>
                    <a:pt x="52761" y="10854"/>
                  </a:lnTo>
                  <a:lnTo>
                    <a:pt x="37935" y="30602"/>
                  </a:lnTo>
                  <a:lnTo>
                    <a:pt x="34375" y="46556"/>
                  </a:lnTo>
                  <a:lnTo>
                    <a:pt x="34032" y="60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8" name="SMARTInkShape-2057"/>
            <p:cNvSpPr/>
            <p:nvPr>
              <p:custDataLst>
                <p:tags r:id="rId73"/>
              </p:custDataLst>
            </p:nvPr>
          </p:nvSpPr>
          <p:spPr>
            <a:xfrm>
              <a:off x="6018816" y="1663095"/>
              <a:ext cx="113380" cy="191791"/>
            </a:xfrm>
            <a:custGeom>
              <a:avLst/>
              <a:gdLst/>
              <a:ahLst/>
              <a:cxnLst/>
              <a:rect l="0" t="0" r="0" b="0"/>
              <a:pathLst>
                <a:path w="113380" h="191791">
                  <a:moveTo>
                    <a:pt x="10509" y="125700"/>
                  </a:moveTo>
                  <a:lnTo>
                    <a:pt x="10509" y="125700"/>
                  </a:lnTo>
                  <a:lnTo>
                    <a:pt x="13543" y="122666"/>
                  </a:lnTo>
                  <a:lnTo>
                    <a:pt x="16726" y="121177"/>
                  </a:lnTo>
                  <a:lnTo>
                    <a:pt x="18463" y="120779"/>
                  </a:lnTo>
                  <a:lnTo>
                    <a:pt x="40204" y="106572"/>
                  </a:lnTo>
                  <a:lnTo>
                    <a:pt x="57570" y="83562"/>
                  </a:lnTo>
                  <a:lnTo>
                    <a:pt x="66211" y="57107"/>
                  </a:lnTo>
                  <a:lnTo>
                    <a:pt x="68923" y="45686"/>
                  </a:lnTo>
                  <a:lnTo>
                    <a:pt x="70407" y="41877"/>
                  </a:lnTo>
                  <a:lnTo>
                    <a:pt x="70362" y="34259"/>
                  </a:lnTo>
                  <a:lnTo>
                    <a:pt x="67380" y="19772"/>
                  </a:lnTo>
                  <a:lnTo>
                    <a:pt x="61512" y="11549"/>
                  </a:lnTo>
                  <a:lnTo>
                    <a:pt x="54239" y="3809"/>
                  </a:lnTo>
                  <a:lnTo>
                    <a:pt x="50476" y="1676"/>
                  </a:lnTo>
                  <a:lnTo>
                    <a:pt x="42887" y="307"/>
                  </a:lnTo>
                  <a:lnTo>
                    <a:pt x="31464" y="0"/>
                  </a:lnTo>
                  <a:lnTo>
                    <a:pt x="27654" y="1676"/>
                  </a:lnTo>
                  <a:lnTo>
                    <a:pt x="14319" y="13405"/>
                  </a:lnTo>
                  <a:lnTo>
                    <a:pt x="12203" y="18853"/>
                  </a:lnTo>
                  <a:lnTo>
                    <a:pt x="10843" y="32698"/>
                  </a:lnTo>
                  <a:lnTo>
                    <a:pt x="13642" y="43887"/>
                  </a:lnTo>
                  <a:lnTo>
                    <a:pt x="25821" y="71096"/>
                  </a:lnTo>
                  <a:lnTo>
                    <a:pt x="35076" y="90219"/>
                  </a:lnTo>
                  <a:lnTo>
                    <a:pt x="57105" y="118010"/>
                  </a:lnTo>
                  <a:lnTo>
                    <a:pt x="71409" y="144746"/>
                  </a:lnTo>
                  <a:lnTo>
                    <a:pt x="76531" y="156179"/>
                  </a:lnTo>
                  <a:lnTo>
                    <a:pt x="78966" y="166974"/>
                  </a:lnTo>
                  <a:lnTo>
                    <a:pt x="83463" y="176633"/>
                  </a:lnTo>
                  <a:lnTo>
                    <a:pt x="83910" y="178705"/>
                  </a:lnTo>
                  <a:lnTo>
                    <a:pt x="83573" y="180722"/>
                  </a:lnTo>
                  <a:lnTo>
                    <a:pt x="79806" y="187407"/>
                  </a:lnTo>
                  <a:lnTo>
                    <a:pt x="77713" y="188050"/>
                  </a:lnTo>
                  <a:lnTo>
                    <a:pt x="76267" y="188222"/>
                  </a:lnTo>
                  <a:lnTo>
                    <a:pt x="72966" y="190106"/>
                  </a:lnTo>
                  <a:lnTo>
                    <a:pt x="71197" y="191497"/>
                  </a:lnTo>
                  <a:lnTo>
                    <a:pt x="69383" y="191790"/>
                  </a:lnTo>
                  <a:lnTo>
                    <a:pt x="67538" y="191350"/>
                  </a:lnTo>
                  <a:lnTo>
                    <a:pt x="63160" y="189803"/>
                  </a:lnTo>
                  <a:lnTo>
                    <a:pt x="43301" y="188039"/>
                  </a:lnTo>
                  <a:lnTo>
                    <a:pt x="14791" y="173897"/>
                  </a:lnTo>
                  <a:lnTo>
                    <a:pt x="9661" y="172521"/>
                  </a:lnTo>
                  <a:lnTo>
                    <a:pt x="8038" y="171519"/>
                  </a:lnTo>
                  <a:lnTo>
                    <a:pt x="6957" y="170216"/>
                  </a:lnTo>
                  <a:lnTo>
                    <a:pt x="6236" y="168712"/>
                  </a:lnTo>
                  <a:lnTo>
                    <a:pt x="5120" y="167710"/>
                  </a:lnTo>
                  <a:lnTo>
                    <a:pt x="2187" y="166596"/>
                  </a:lnTo>
                  <a:lnTo>
                    <a:pt x="1151" y="165664"/>
                  </a:lnTo>
                  <a:lnTo>
                    <a:pt x="0" y="162935"/>
                  </a:lnTo>
                  <a:lnTo>
                    <a:pt x="327" y="161318"/>
                  </a:lnTo>
                  <a:lnTo>
                    <a:pt x="3823" y="156009"/>
                  </a:lnTo>
                  <a:lnTo>
                    <a:pt x="17972" y="138312"/>
                  </a:lnTo>
                  <a:lnTo>
                    <a:pt x="42996" y="123864"/>
                  </a:lnTo>
                  <a:lnTo>
                    <a:pt x="68797" y="107450"/>
                  </a:lnTo>
                  <a:lnTo>
                    <a:pt x="90168" y="98924"/>
                  </a:lnTo>
                  <a:lnTo>
                    <a:pt x="101667" y="96727"/>
                  </a:lnTo>
                  <a:lnTo>
                    <a:pt x="113379" y="914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9" name="SMARTInkShape-2058"/>
            <p:cNvSpPr/>
            <p:nvPr>
              <p:custDataLst>
                <p:tags r:id="rId74"/>
              </p:custDataLst>
            </p:nvPr>
          </p:nvSpPr>
          <p:spPr>
            <a:xfrm>
              <a:off x="5543550" y="2069101"/>
              <a:ext cx="200026" cy="73924"/>
            </a:xfrm>
            <a:custGeom>
              <a:avLst/>
              <a:gdLst/>
              <a:ahLst/>
              <a:cxnLst/>
              <a:rect l="0" t="0" r="0" b="0"/>
              <a:pathLst>
                <a:path w="200026" h="73924">
                  <a:moveTo>
                    <a:pt x="0" y="62594"/>
                  </a:moveTo>
                  <a:lnTo>
                    <a:pt x="0" y="62594"/>
                  </a:lnTo>
                  <a:lnTo>
                    <a:pt x="3034" y="59560"/>
                  </a:lnTo>
                  <a:lnTo>
                    <a:pt x="4524" y="56377"/>
                  </a:lnTo>
                  <a:lnTo>
                    <a:pt x="4921" y="54640"/>
                  </a:lnTo>
                  <a:lnTo>
                    <a:pt x="8513" y="49160"/>
                  </a:lnTo>
                  <a:lnTo>
                    <a:pt x="21642" y="35918"/>
                  </a:lnTo>
                  <a:lnTo>
                    <a:pt x="48222" y="14851"/>
                  </a:lnTo>
                  <a:lnTo>
                    <a:pt x="59232" y="8513"/>
                  </a:lnTo>
                  <a:lnTo>
                    <a:pt x="85735" y="1100"/>
                  </a:lnTo>
                  <a:lnTo>
                    <a:pt x="97933" y="0"/>
                  </a:lnTo>
                  <a:lnTo>
                    <a:pt x="102369" y="1543"/>
                  </a:lnTo>
                  <a:lnTo>
                    <a:pt x="110391" y="7707"/>
                  </a:lnTo>
                  <a:lnTo>
                    <a:pt x="112563" y="13012"/>
                  </a:lnTo>
                  <a:lnTo>
                    <a:pt x="114164" y="18967"/>
                  </a:lnTo>
                  <a:lnTo>
                    <a:pt x="117999" y="26525"/>
                  </a:lnTo>
                  <a:lnTo>
                    <a:pt x="120052" y="35891"/>
                  </a:lnTo>
                  <a:lnTo>
                    <a:pt x="129865" y="55574"/>
                  </a:lnTo>
                  <a:lnTo>
                    <a:pt x="131378" y="60109"/>
                  </a:lnTo>
                  <a:lnTo>
                    <a:pt x="134167" y="64241"/>
                  </a:lnTo>
                  <a:lnTo>
                    <a:pt x="142341" y="70138"/>
                  </a:lnTo>
                  <a:lnTo>
                    <a:pt x="149771" y="72872"/>
                  </a:lnTo>
                  <a:lnTo>
                    <a:pt x="169816" y="73923"/>
                  </a:lnTo>
                  <a:lnTo>
                    <a:pt x="186361" y="69094"/>
                  </a:lnTo>
                  <a:lnTo>
                    <a:pt x="200025" y="62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0" name="SMARTInkShape-2059"/>
            <p:cNvSpPr/>
            <p:nvPr>
              <p:custDataLst>
                <p:tags r:id="rId75"/>
              </p:custDataLst>
            </p:nvPr>
          </p:nvSpPr>
          <p:spPr>
            <a:xfrm>
              <a:off x="5880763" y="2012811"/>
              <a:ext cx="108548" cy="218933"/>
            </a:xfrm>
            <a:custGeom>
              <a:avLst/>
              <a:gdLst/>
              <a:ahLst/>
              <a:cxnLst/>
              <a:rect l="0" t="0" r="0" b="0"/>
              <a:pathLst>
                <a:path w="108548" h="218933">
                  <a:moveTo>
                    <a:pt x="28547" y="113169"/>
                  </a:moveTo>
                  <a:lnTo>
                    <a:pt x="28547" y="113169"/>
                  </a:lnTo>
                  <a:lnTo>
                    <a:pt x="31582" y="110135"/>
                  </a:lnTo>
                  <a:lnTo>
                    <a:pt x="34764" y="108646"/>
                  </a:lnTo>
                  <a:lnTo>
                    <a:pt x="61305" y="100430"/>
                  </a:lnTo>
                  <a:lnTo>
                    <a:pt x="89828" y="80036"/>
                  </a:lnTo>
                  <a:lnTo>
                    <a:pt x="100728" y="68871"/>
                  </a:lnTo>
                  <a:lnTo>
                    <a:pt x="105955" y="59756"/>
                  </a:lnTo>
                  <a:lnTo>
                    <a:pt x="107786" y="52117"/>
                  </a:lnTo>
                  <a:lnTo>
                    <a:pt x="108537" y="24335"/>
                  </a:lnTo>
                  <a:lnTo>
                    <a:pt x="108547" y="20135"/>
                  </a:lnTo>
                  <a:lnTo>
                    <a:pt x="106860" y="16152"/>
                  </a:lnTo>
                  <a:lnTo>
                    <a:pt x="92511" y="0"/>
                  </a:lnTo>
                  <a:lnTo>
                    <a:pt x="91510" y="258"/>
                  </a:lnTo>
                  <a:lnTo>
                    <a:pt x="87067" y="3020"/>
                  </a:lnTo>
                  <a:lnTo>
                    <a:pt x="83554" y="3889"/>
                  </a:lnTo>
                  <a:lnTo>
                    <a:pt x="79876" y="7662"/>
                  </a:lnTo>
                  <a:lnTo>
                    <a:pt x="71078" y="20112"/>
                  </a:lnTo>
                  <a:lnTo>
                    <a:pt x="63730" y="48484"/>
                  </a:lnTo>
                  <a:lnTo>
                    <a:pt x="61261" y="73677"/>
                  </a:lnTo>
                  <a:lnTo>
                    <a:pt x="57667" y="101171"/>
                  </a:lnTo>
                  <a:lnTo>
                    <a:pt x="57194" y="125402"/>
                  </a:lnTo>
                  <a:lnTo>
                    <a:pt x="55438" y="151586"/>
                  </a:lnTo>
                  <a:lnTo>
                    <a:pt x="52204" y="168100"/>
                  </a:lnTo>
                  <a:lnTo>
                    <a:pt x="49818" y="187423"/>
                  </a:lnTo>
                  <a:lnTo>
                    <a:pt x="45221" y="197188"/>
                  </a:lnTo>
                  <a:lnTo>
                    <a:pt x="43473" y="199662"/>
                  </a:lnTo>
                  <a:lnTo>
                    <a:pt x="41531" y="205797"/>
                  </a:lnTo>
                  <a:lnTo>
                    <a:pt x="41014" y="209211"/>
                  </a:lnTo>
                  <a:lnTo>
                    <a:pt x="40033" y="211487"/>
                  </a:lnTo>
                  <a:lnTo>
                    <a:pt x="38744" y="213004"/>
                  </a:lnTo>
                  <a:lnTo>
                    <a:pt x="37250" y="214016"/>
                  </a:lnTo>
                  <a:lnTo>
                    <a:pt x="36254" y="215325"/>
                  </a:lnTo>
                  <a:lnTo>
                    <a:pt x="35147" y="218473"/>
                  </a:lnTo>
                  <a:lnTo>
                    <a:pt x="34217" y="218932"/>
                  </a:lnTo>
                  <a:lnTo>
                    <a:pt x="32962" y="218603"/>
                  </a:lnTo>
                  <a:lnTo>
                    <a:pt x="29875" y="217178"/>
                  </a:lnTo>
                  <a:lnTo>
                    <a:pt x="20850" y="216189"/>
                  </a:lnTo>
                  <a:lnTo>
                    <a:pt x="18971" y="214869"/>
                  </a:lnTo>
                  <a:lnTo>
                    <a:pt x="15190" y="210016"/>
                  </a:lnTo>
                  <a:lnTo>
                    <a:pt x="2355" y="184834"/>
                  </a:lnTo>
                  <a:lnTo>
                    <a:pt x="0" y="157075"/>
                  </a:lnTo>
                  <a:lnTo>
                    <a:pt x="1678" y="153214"/>
                  </a:lnTo>
                  <a:lnTo>
                    <a:pt x="3905" y="149382"/>
                  </a:lnTo>
                  <a:lnTo>
                    <a:pt x="5794" y="143654"/>
                  </a:lnTo>
                  <a:lnTo>
                    <a:pt x="10538" y="137159"/>
                  </a:lnTo>
                  <a:lnTo>
                    <a:pt x="12711" y="136531"/>
                  </a:lnTo>
                  <a:lnTo>
                    <a:pt x="14180" y="136364"/>
                  </a:lnTo>
                  <a:lnTo>
                    <a:pt x="17504" y="134484"/>
                  </a:lnTo>
                  <a:lnTo>
                    <a:pt x="21099" y="132168"/>
                  </a:lnTo>
                  <a:lnTo>
                    <a:pt x="26693" y="130863"/>
                  </a:lnTo>
                  <a:lnTo>
                    <a:pt x="30475" y="130558"/>
                  </a:lnTo>
                  <a:lnTo>
                    <a:pt x="34272" y="128729"/>
                  </a:lnTo>
                  <a:lnTo>
                    <a:pt x="39347" y="125800"/>
                  </a:lnTo>
                  <a:lnTo>
                    <a:pt x="67591" y="113268"/>
                  </a:lnTo>
                  <a:lnTo>
                    <a:pt x="74267" y="1074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1" name="SMARTInkShape-2060"/>
            <p:cNvSpPr/>
            <p:nvPr>
              <p:custDataLst>
                <p:tags r:id="rId76"/>
              </p:custDataLst>
            </p:nvPr>
          </p:nvSpPr>
          <p:spPr>
            <a:xfrm>
              <a:off x="6063706" y="1925984"/>
              <a:ext cx="119025" cy="91329"/>
            </a:xfrm>
            <a:custGeom>
              <a:avLst/>
              <a:gdLst/>
              <a:ahLst/>
              <a:cxnLst/>
              <a:rect l="0" t="0" r="0" b="0"/>
              <a:pathLst>
                <a:path w="119025" h="91329">
                  <a:moveTo>
                    <a:pt x="17054" y="51406"/>
                  </a:moveTo>
                  <a:lnTo>
                    <a:pt x="17054" y="51406"/>
                  </a:lnTo>
                  <a:lnTo>
                    <a:pt x="11574" y="51406"/>
                  </a:lnTo>
                  <a:lnTo>
                    <a:pt x="3405" y="59360"/>
                  </a:lnTo>
                  <a:lnTo>
                    <a:pt x="1463" y="64678"/>
                  </a:lnTo>
                  <a:lnTo>
                    <a:pt x="0" y="79773"/>
                  </a:lnTo>
                  <a:lnTo>
                    <a:pt x="604" y="81747"/>
                  </a:lnTo>
                  <a:lnTo>
                    <a:pt x="1643" y="83064"/>
                  </a:lnTo>
                  <a:lnTo>
                    <a:pt x="11491" y="89988"/>
                  </a:lnTo>
                  <a:lnTo>
                    <a:pt x="21519" y="91223"/>
                  </a:lnTo>
                  <a:lnTo>
                    <a:pt x="27716" y="91328"/>
                  </a:lnTo>
                  <a:lnTo>
                    <a:pt x="33011" y="89681"/>
                  </a:lnTo>
                  <a:lnTo>
                    <a:pt x="59140" y="76103"/>
                  </a:lnTo>
                  <a:lnTo>
                    <a:pt x="86417" y="60928"/>
                  </a:lnTo>
                  <a:lnTo>
                    <a:pt x="105993" y="41775"/>
                  </a:lnTo>
                  <a:lnTo>
                    <a:pt x="111493" y="32395"/>
                  </a:lnTo>
                  <a:lnTo>
                    <a:pt x="115366" y="23215"/>
                  </a:lnTo>
                  <a:lnTo>
                    <a:pt x="117898" y="19192"/>
                  </a:lnTo>
                  <a:lnTo>
                    <a:pt x="119024" y="15287"/>
                  </a:lnTo>
                  <a:lnTo>
                    <a:pt x="118690" y="13357"/>
                  </a:lnTo>
                  <a:lnTo>
                    <a:pt x="115282" y="5696"/>
                  </a:lnTo>
                  <a:lnTo>
                    <a:pt x="114924" y="3788"/>
                  </a:lnTo>
                  <a:lnTo>
                    <a:pt x="114051" y="2515"/>
                  </a:lnTo>
                  <a:lnTo>
                    <a:pt x="112832" y="1667"/>
                  </a:lnTo>
                  <a:lnTo>
                    <a:pt x="109788" y="725"/>
                  </a:lnTo>
                  <a:lnTo>
                    <a:pt x="92101" y="0"/>
                  </a:lnTo>
                  <a:lnTo>
                    <a:pt x="86815" y="1677"/>
                  </a:lnTo>
                  <a:lnTo>
                    <a:pt x="61327" y="15912"/>
                  </a:lnTo>
                  <a:lnTo>
                    <a:pt x="38896" y="43888"/>
                  </a:lnTo>
                  <a:lnTo>
                    <a:pt x="35590" y="52212"/>
                  </a:lnTo>
                  <a:lnTo>
                    <a:pt x="34199" y="74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2" name="SMARTInkShape-2061"/>
            <p:cNvSpPr/>
            <p:nvPr>
              <p:custDataLst>
                <p:tags r:id="rId77"/>
              </p:custDataLst>
            </p:nvPr>
          </p:nvSpPr>
          <p:spPr>
            <a:xfrm>
              <a:off x="6052286" y="2011680"/>
              <a:ext cx="194210" cy="262891"/>
            </a:xfrm>
            <a:custGeom>
              <a:avLst/>
              <a:gdLst/>
              <a:ahLst/>
              <a:cxnLst/>
              <a:rect l="0" t="0" r="0" b="0"/>
              <a:pathLst>
                <a:path w="194210" h="262891">
                  <a:moveTo>
                    <a:pt x="194209" y="0"/>
                  </a:moveTo>
                  <a:lnTo>
                    <a:pt x="194209" y="0"/>
                  </a:lnTo>
                  <a:lnTo>
                    <a:pt x="191176" y="3034"/>
                  </a:lnTo>
                  <a:lnTo>
                    <a:pt x="189685" y="6217"/>
                  </a:lnTo>
                  <a:lnTo>
                    <a:pt x="189288" y="7954"/>
                  </a:lnTo>
                  <a:lnTo>
                    <a:pt x="185460" y="11579"/>
                  </a:lnTo>
                  <a:lnTo>
                    <a:pt x="180161" y="15941"/>
                  </a:lnTo>
                  <a:lnTo>
                    <a:pt x="168198" y="29090"/>
                  </a:lnTo>
                  <a:lnTo>
                    <a:pt x="154964" y="41851"/>
                  </a:lnTo>
                  <a:lnTo>
                    <a:pt x="126887" y="69934"/>
                  </a:lnTo>
                  <a:lnTo>
                    <a:pt x="102817" y="96698"/>
                  </a:lnTo>
                  <a:lnTo>
                    <a:pt x="79037" y="120833"/>
                  </a:lnTo>
                  <a:lnTo>
                    <a:pt x="57436" y="148698"/>
                  </a:lnTo>
                  <a:lnTo>
                    <a:pt x="38685" y="173251"/>
                  </a:lnTo>
                  <a:lnTo>
                    <a:pt x="20963" y="201336"/>
                  </a:lnTo>
                  <a:lnTo>
                    <a:pt x="5732" y="228565"/>
                  </a:lnTo>
                  <a:lnTo>
                    <a:pt x="2492" y="236204"/>
                  </a:lnTo>
                  <a:lnTo>
                    <a:pt x="0" y="258745"/>
                  </a:lnTo>
                  <a:lnTo>
                    <a:pt x="602" y="260126"/>
                  </a:lnTo>
                  <a:lnTo>
                    <a:pt x="1637" y="261048"/>
                  </a:lnTo>
                  <a:lnTo>
                    <a:pt x="4829" y="262526"/>
                  </a:lnTo>
                  <a:lnTo>
                    <a:pt x="22759" y="262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3" name="SMARTInkShape-2062"/>
            <p:cNvSpPr/>
            <p:nvPr>
              <p:custDataLst>
                <p:tags r:id="rId78"/>
              </p:custDataLst>
            </p:nvPr>
          </p:nvSpPr>
          <p:spPr>
            <a:xfrm>
              <a:off x="6115293" y="2251710"/>
              <a:ext cx="91090" cy="39986"/>
            </a:xfrm>
            <a:custGeom>
              <a:avLst/>
              <a:gdLst/>
              <a:ahLst/>
              <a:cxnLst/>
              <a:rect l="0" t="0" r="0" b="0"/>
              <a:pathLst>
                <a:path w="91090" h="39986">
                  <a:moveTo>
                    <a:pt x="16902" y="0"/>
                  </a:moveTo>
                  <a:lnTo>
                    <a:pt x="16902" y="0"/>
                  </a:lnTo>
                  <a:lnTo>
                    <a:pt x="8948" y="0"/>
                  </a:lnTo>
                  <a:lnTo>
                    <a:pt x="7789" y="635"/>
                  </a:lnTo>
                  <a:lnTo>
                    <a:pt x="7016" y="1693"/>
                  </a:lnTo>
                  <a:lnTo>
                    <a:pt x="304" y="16674"/>
                  </a:lnTo>
                  <a:lnTo>
                    <a:pt x="0" y="19687"/>
                  </a:lnTo>
                  <a:lnTo>
                    <a:pt x="1558" y="23143"/>
                  </a:lnTo>
                  <a:lnTo>
                    <a:pt x="3732" y="26796"/>
                  </a:lnTo>
                  <a:lnTo>
                    <a:pt x="5592" y="32422"/>
                  </a:lnTo>
                  <a:lnTo>
                    <a:pt x="8277" y="36212"/>
                  </a:lnTo>
                  <a:lnTo>
                    <a:pt x="11587" y="38319"/>
                  </a:lnTo>
                  <a:lnTo>
                    <a:pt x="18714" y="39505"/>
                  </a:lnTo>
                  <a:lnTo>
                    <a:pt x="46818" y="39985"/>
                  </a:lnTo>
                  <a:lnTo>
                    <a:pt x="54906" y="39364"/>
                  </a:lnTo>
                  <a:lnTo>
                    <a:pt x="80614" y="31491"/>
                  </a:lnTo>
                  <a:lnTo>
                    <a:pt x="87073" y="26405"/>
                  </a:lnTo>
                  <a:lnTo>
                    <a:pt x="89364" y="22742"/>
                  </a:lnTo>
                  <a:lnTo>
                    <a:pt x="90834" y="15217"/>
                  </a:lnTo>
                  <a:lnTo>
                    <a:pt x="91089" y="9518"/>
                  </a:lnTo>
                  <a:lnTo>
                    <a:pt x="89455" y="5712"/>
                  </a:lnTo>
                  <a:lnTo>
                    <a:pt x="88131" y="3808"/>
                  </a:lnTo>
                  <a:lnTo>
                    <a:pt x="85978" y="2539"/>
                  </a:lnTo>
                  <a:lnTo>
                    <a:pt x="76245" y="752"/>
                  </a:lnTo>
                  <a:lnTo>
                    <a:pt x="50728" y="99"/>
                  </a:lnTo>
                  <a:lnTo>
                    <a:pt x="226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4" name="SMARTInkShape-2063"/>
            <p:cNvSpPr/>
            <p:nvPr>
              <p:custDataLst>
                <p:tags r:id="rId79"/>
              </p:custDataLst>
            </p:nvPr>
          </p:nvSpPr>
          <p:spPr>
            <a:xfrm>
              <a:off x="5783580" y="2308860"/>
              <a:ext cx="485776" cy="45719"/>
            </a:xfrm>
            <a:custGeom>
              <a:avLst/>
              <a:gdLst/>
              <a:ahLst/>
              <a:cxnLst/>
              <a:rect l="0" t="0" r="0" b="0"/>
              <a:pathLst>
                <a:path w="485776" h="45719">
                  <a:moveTo>
                    <a:pt x="0" y="0"/>
                  </a:moveTo>
                  <a:lnTo>
                    <a:pt x="0" y="0"/>
                  </a:lnTo>
                  <a:lnTo>
                    <a:pt x="7954" y="0"/>
                  </a:lnTo>
                  <a:lnTo>
                    <a:pt x="35285" y="5185"/>
                  </a:lnTo>
                  <a:lnTo>
                    <a:pt x="62996" y="8679"/>
                  </a:lnTo>
                  <a:lnTo>
                    <a:pt x="86386" y="10887"/>
                  </a:lnTo>
                  <a:lnTo>
                    <a:pt x="114806" y="13016"/>
                  </a:lnTo>
                  <a:lnTo>
                    <a:pt x="137311" y="15922"/>
                  </a:lnTo>
                  <a:lnTo>
                    <a:pt x="161758" y="18476"/>
                  </a:lnTo>
                  <a:lnTo>
                    <a:pt x="187417" y="21561"/>
                  </a:lnTo>
                  <a:lnTo>
                    <a:pt x="212799" y="24168"/>
                  </a:lnTo>
                  <a:lnTo>
                    <a:pt x="238735" y="27269"/>
                  </a:lnTo>
                  <a:lnTo>
                    <a:pt x="264200" y="29881"/>
                  </a:lnTo>
                  <a:lnTo>
                    <a:pt x="291853" y="32984"/>
                  </a:lnTo>
                  <a:lnTo>
                    <a:pt x="320154" y="35596"/>
                  </a:lnTo>
                  <a:lnTo>
                    <a:pt x="346956" y="38699"/>
                  </a:lnTo>
                  <a:lnTo>
                    <a:pt x="370983" y="41311"/>
                  </a:lnTo>
                  <a:lnTo>
                    <a:pt x="394189" y="44414"/>
                  </a:lnTo>
                  <a:lnTo>
                    <a:pt x="417152" y="45333"/>
                  </a:lnTo>
                  <a:lnTo>
                    <a:pt x="444633" y="45643"/>
                  </a:lnTo>
                  <a:lnTo>
                    <a:pt x="470809" y="45710"/>
                  </a:lnTo>
                  <a:lnTo>
                    <a:pt x="478232" y="45718"/>
                  </a:lnTo>
                  <a:lnTo>
                    <a:pt x="485775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5" name="SMARTInkShape-2064"/>
            <p:cNvSpPr/>
            <p:nvPr>
              <p:custDataLst>
                <p:tags r:id="rId80"/>
              </p:custDataLst>
            </p:nvPr>
          </p:nvSpPr>
          <p:spPr>
            <a:xfrm>
              <a:off x="5778123" y="1948815"/>
              <a:ext cx="68323" cy="313095"/>
            </a:xfrm>
            <a:custGeom>
              <a:avLst/>
              <a:gdLst/>
              <a:ahLst/>
              <a:cxnLst/>
              <a:rect l="0" t="0" r="0" b="0"/>
              <a:pathLst>
                <a:path w="68323" h="313095">
                  <a:moveTo>
                    <a:pt x="68322" y="0"/>
                  </a:moveTo>
                  <a:lnTo>
                    <a:pt x="68322" y="0"/>
                  </a:lnTo>
                  <a:lnTo>
                    <a:pt x="68322" y="3034"/>
                  </a:lnTo>
                  <a:lnTo>
                    <a:pt x="63136" y="21126"/>
                  </a:lnTo>
                  <a:lnTo>
                    <a:pt x="58726" y="46655"/>
                  </a:lnTo>
                  <a:lnTo>
                    <a:pt x="54099" y="71384"/>
                  </a:lnTo>
                  <a:lnTo>
                    <a:pt x="47827" y="95921"/>
                  </a:lnTo>
                  <a:lnTo>
                    <a:pt x="44236" y="119771"/>
                  </a:lnTo>
                  <a:lnTo>
                    <a:pt x="40633" y="142827"/>
                  </a:lnTo>
                  <a:lnTo>
                    <a:pt x="35359" y="169653"/>
                  </a:lnTo>
                  <a:lnTo>
                    <a:pt x="29896" y="195648"/>
                  </a:lnTo>
                  <a:lnTo>
                    <a:pt x="25595" y="222020"/>
                  </a:lnTo>
                  <a:lnTo>
                    <a:pt x="18631" y="245574"/>
                  </a:lnTo>
                  <a:lnTo>
                    <a:pt x="12279" y="271264"/>
                  </a:lnTo>
                  <a:lnTo>
                    <a:pt x="5416" y="298383"/>
                  </a:lnTo>
                  <a:lnTo>
                    <a:pt x="0" y="313094"/>
                  </a:lnTo>
                  <a:lnTo>
                    <a:pt x="549" y="312869"/>
                  </a:lnTo>
                  <a:lnTo>
                    <a:pt x="2853" y="310927"/>
                  </a:lnTo>
                  <a:lnTo>
                    <a:pt x="4299" y="307946"/>
                  </a:lnTo>
                  <a:lnTo>
                    <a:pt x="5457" y="297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6" name="SMARTInkShape-2065"/>
            <p:cNvSpPr/>
            <p:nvPr>
              <p:custDataLst>
                <p:tags r:id="rId81"/>
              </p:custDataLst>
            </p:nvPr>
          </p:nvSpPr>
          <p:spPr>
            <a:xfrm>
              <a:off x="5972175" y="1880237"/>
              <a:ext cx="388542" cy="468629"/>
            </a:xfrm>
            <a:custGeom>
              <a:avLst/>
              <a:gdLst/>
              <a:ahLst/>
              <a:cxnLst/>
              <a:rect l="0" t="0" r="0" b="0"/>
              <a:pathLst>
                <a:path w="388542" h="468629">
                  <a:moveTo>
                    <a:pt x="0" y="28573"/>
                  </a:moveTo>
                  <a:lnTo>
                    <a:pt x="0" y="28573"/>
                  </a:lnTo>
                  <a:lnTo>
                    <a:pt x="3034" y="31607"/>
                  </a:lnTo>
                  <a:lnTo>
                    <a:pt x="6217" y="33096"/>
                  </a:lnTo>
                  <a:lnTo>
                    <a:pt x="31955" y="34218"/>
                  </a:lnTo>
                  <a:lnTo>
                    <a:pt x="57595" y="34279"/>
                  </a:lnTo>
                  <a:lnTo>
                    <a:pt x="80098" y="34286"/>
                  </a:lnTo>
                  <a:lnTo>
                    <a:pt x="107450" y="30360"/>
                  </a:lnTo>
                  <a:lnTo>
                    <a:pt x="135619" y="27233"/>
                  </a:lnTo>
                  <a:lnTo>
                    <a:pt x="162749" y="23722"/>
                  </a:lnTo>
                  <a:lnTo>
                    <a:pt x="188640" y="22394"/>
                  </a:lnTo>
                  <a:lnTo>
                    <a:pt x="215862" y="18368"/>
                  </a:lnTo>
                  <a:lnTo>
                    <a:pt x="242805" y="14351"/>
                  </a:lnTo>
                  <a:lnTo>
                    <a:pt x="268024" y="8078"/>
                  </a:lnTo>
                  <a:lnTo>
                    <a:pt x="291350" y="6180"/>
                  </a:lnTo>
                  <a:lnTo>
                    <a:pt x="319390" y="1847"/>
                  </a:lnTo>
                  <a:lnTo>
                    <a:pt x="344581" y="160"/>
                  </a:lnTo>
                  <a:lnTo>
                    <a:pt x="372242" y="4"/>
                  </a:lnTo>
                  <a:lnTo>
                    <a:pt x="378758" y="0"/>
                  </a:lnTo>
                  <a:lnTo>
                    <a:pt x="380140" y="634"/>
                  </a:lnTo>
                  <a:lnTo>
                    <a:pt x="381062" y="1692"/>
                  </a:lnTo>
                  <a:lnTo>
                    <a:pt x="382721" y="4561"/>
                  </a:lnTo>
                  <a:lnTo>
                    <a:pt x="386590" y="9746"/>
                  </a:lnTo>
                  <a:lnTo>
                    <a:pt x="388018" y="15304"/>
                  </a:lnTo>
                  <a:lnTo>
                    <a:pt x="388541" y="24772"/>
                  </a:lnTo>
                  <a:lnTo>
                    <a:pt x="382794" y="51774"/>
                  </a:lnTo>
                  <a:lnTo>
                    <a:pt x="373204" y="76695"/>
                  </a:lnTo>
                  <a:lnTo>
                    <a:pt x="365725" y="99321"/>
                  </a:lnTo>
                  <a:lnTo>
                    <a:pt x="358133" y="125027"/>
                  </a:lnTo>
                  <a:lnTo>
                    <a:pt x="350519" y="149084"/>
                  </a:lnTo>
                  <a:lnTo>
                    <a:pt x="342900" y="177637"/>
                  </a:lnTo>
                  <a:lnTo>
                    <a:pt x="337185" y="200164"/>
                  </a:lnTo>
                  <a:lnTo>
                    <a:pt x="333163" y="222925"/>
                  </a:lnTo>
                  <a:lnTo>
                    <a:pt x="330279" y="247449"/>
                  </a:lnTo>
                  <a:lnTo>
                    <a:pt x="327095" y="273130"/>
                  </a:lnTo>
                  <a:lnTo>
                    <a:pt x="324458" y="298519"/>
                  </a:lnTo>
                  <a:lnTo>
                    <a:pt x="319656" y="326150"/>
                  </a:lnTo>
                  <a:lnTo>
                    <a:pt x="315905" y="352752"/>
                  </a:lnTo>
                  <a:lnTo>
                    <a:pt x="313099" y="378414"/>
                  </a:lnTo>
                  <a:lnTo>
                    <a:pt x="309940" y="404433"/>
                  </a:lnTo>
                  <a:lnTo>
                    <a:pt x="307311" y="428229"/>
                  </a:lnTo>
                  <a:lnTo>
                    <a:pt x="301590" y="454521"/>
                  </a:lnTo>
                  <a:lnTo>
                    <a:pt x="297180" y="4686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7" name="SMARTInkShape-2066"/>
            <p:cNvSpPr/>
            <p:nvPr>
              <p:custDataLst>
                <p:tags r:id="rId82"/>
              </p:custDataLst>
            </p:nvPr>
          </p:nvSpPr>
          <p:spPr>
            <a:xfrm>
              <a:off x="5903595" y="1897380"/>
              <a:ext cx="85726" cy="28576"/>
            </a:xfrm>
            <a:custGeom>
              <a:avLst/>
              <a:gdLst/>
              <a:ahLst/>
              <a:cxnLst/>
              <a:rect l="0" t="0" r="0" b="0"/>
              <a:pathLst>
                <a:path w="85726" h="28576">
                  <a:moveTo>
                    <a:pt x="85725" y="0"/>
                  </a:moveTo>
                  <a:lnTo>
                    <a:pt x="85725" y="0"/>
                  </a:lnTo>
                  <a:lnTo>
                    <a:pt x="65746" y="635"/>
                  </a:lnTo>
                  <a:lnTo>
                    <a:pt x="39950" y="7055"/>
                  </a:lnTo>
                  <a:lnTo>
                    <a:pt x="12194" y="22265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15" name="SMARTInkShape-Group316"/>
          <p:cNvGrpSpPr/>
          <p:nvPr/>
        </p:nvGrpSpPr>
        <p:grpSpPr>
          <a:xfrm>
            <a:off x="4774893" y="1800225"/>
            <a:ext cx="825808" cy="354331"/>
            <a:chOff x="4774893" y="1800225"/>
            <a:chExt cx="825808" cy="354331"/>
          </a:xfrm>
        </p:grpSpPr>
        <p:sp>
          <p:nvSpPr>
            <p:cNvPr id="1409" name="SMARTInkShape-2067"/>
            <p:cNvSpPr/>
            <p:nvPr>
              <p:custDataLst>
                <p:tags r:id="rId64"/>
              </p:custDataLst>
            </p:nvPr>
          </p:nvSpPr>
          <p:spPr>
            <a:xfrm>
              <a:off x="4774893" y="1869070"/>
              <a:ext cx="179699" cy="262338"/>
            </a:xfrm>
            <a:custGeom>
              <a:avLst/>
              <a:gdLst/>
              <a:ahLst/>
              <a:cxnLst/>
              <a:rect l="0" t="0" r="0" b="0"/>
              <a:pathLst>
                <a:path w="179699" h="262338">
                  <a:moveTo>
                    <a:pt x="105717" y="56885"/>
                  </a:moveTo>
                  <a:lnTo>
                    <a:pt x="105717" y="56885"/>
                  </a:lnTo>
                  <a:lnTo>
                    <a:pt x="105717" y="50817"/>
                  </a:lnTo>
                  <a:lnTo>
                    <a:pt x="107411" y="46145"/>
                  </a:lnTo>
                  <a:lnTo>
                    <a:pt x="109645" y="41952"/>
                  </a:lnTo>
                  <a:lnTo>
                    <a:pt x="111537" y="36021"/>
                  </a:lnTo>
                  <a:lnTo>
                    <a:pt x="136204" y="9260"/>
                  </a:lnTo>
                  <a:lnTo>
                    <a:pt x="140010" y="7144"/>
                  </a:lnTo>
                  <a:lnTo>
                    <a:pt x="143818" y="5568"/>
                  </a:lnTo>
                  <a:lnTo>
                    <a:pt x="149532" y="1745"/>
                  </a:lnTo>
                  <a:lnTo>
                    <a:pt x="155247" y="331"/>
                  </a:lnTo>
                  <a:lnTo>
                    <a:pt x="159057" y="0"/>
                  </a:lnTo>
                  <a:lnTo>
                    <a:pt x="162867" y="1546"/>
                  </a:lnTo>
                  <a:lnTo>
                    <a:pt x="167453" y="4679"/>
                  </a:lnTo>
                  <a:lnTo>
                    <a:pt x="177629" y="20973"/>
                  </a:lnTo>
                  <a:lnTo>
                    <a:pt x="179698" y="41157"/>
                  </a:lnTo>
                  <a:lnTo>
                    <a:pt x="172030" y="69234"/>
                  </a:lnTo>
                  <a:lnTo>
                    <a:pt x="163430" y="91356"/>
                  </a:lnTo>
                  <a:lnTo>
                    <a:pt x="145396" y="116740"/>
                  </a:lnTo>
                  <a:lnTo>
                    <a:pt x="131311" y="136794"/>
                  </a:lnTo>
                  <a:lnTo>
                    <a:pt x="104303" y="161484"/>
                  </a:lnTo>
                  <a:lnTo>
                    <a:pt x="77067" y="183869"/>
                  </a:lnTo>
                  <a:lnTo>
                    <a:pt x="48674" y="199610"/>
                  </a:lnTo>
                  <a:lnTo>
                    <a:pt x="40995" y="202868"/>
                  </a:lnTo>
                  <a:lnTo>
                    <a:pt x="14279" y="209846"/>
                  </a:lnTo>
                  <a:lnTo>
                    <a:pt x="5105" y="210924"/>
                  </a:lnTo>
                  <a:lnTo>
                    <a:pt x="2157" y="209379"/>
                  </a:lnTo>
                  <a:lnTo>
                    <a:pt x="482" y="208077"/>
                  </a:lnTo>
                  <a:lnTo>
                    <a:pt x="0" y="206575"/>
                  </a:lnTo>
                  <a:lnTo>
                    <a:pt x="314" y="204938"/>
                  </a:lnTo>
                  <a:lnTo>
                    <a:pt x="2347" y="200783"/>
                  </a:lnTo>
                  <a:lnTo>
                    <a:pt x="21189" y="181432"/>
                  </a:lnTo>
                  <a:lnTo>
                    <a:pt x="48688" y="165498"/>
                  </a:lnTo>
                  <a:lnTo>
                    <a:pt x="56241" y="162308"/>
                  </a:lnTo>
                  <a:lnTo>
                    <a:pt x="82344" y="159979"/>
                  </a:lnTo>
                  <a:lnTo>
                    <a:pt x="98657" y="159784"/>
                  </a:lnTo>
                  <a:lnTo>
                    <a:pt x="104273" y="161461"/>
                  </a:lnTo>
                  <a:lnTo>
                    <a:pt x="106659" y="162797"/>
                  </a:lnTo>
                  <a:lnTo>
                    <a:pt x="108250" y="164323"/>
                  </a:lnTo>
                  <a:lnTo>
                    <a:pt x="114047" y="176224"/>
                  </a:lnTo>
                  <a:lnTo>
                    <a:pt x="116535" y="190478"/>
                  </a:lnTo>
                  <a:lnTo>
                    <a:pt x="116458" y="213116"/>
                  </a:lnTo>
                  <a:lnTo>
                    <a:pt x="111665" y="240542"/>
                  </a:lnTo>
                  <a:lnTo>
                    <a:pt x="111501" y="250085"/>
                  </a:lnTo>
                  <a:lnTo>
                    <a:pt x="112113" y="252360"/>
                  </a:lnTo>
                  <a:lnTo>
                    <a:pt x="113156" y="253876"/>
                  </a:lnTo>
                  <a:lnTo>
                    <a:pt x="121184" y="260438"/>
                  </a:lnTo>
                  <a:lnTo>
                    <a:pt x="127478" y="262337"/>
                  </a:lnTo>
                  <a:lnTo>
                    <a:pt x="134292" y="2569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10" name="SMARTInkShape-2068"/>
            <p:cNvSpPr/>
            <p:nvPr>
              <p:custDataLst>
                <p:tags r:id="rId65"/>
              </p:custDataLst>
            </p:nvPr>
          </p:nvSpPr>
          <p:spPr>
            <a:xfrm>
              <a:off x="4968932" y="2080260"/>
              <a:ext cx="20264" cy="74296"/>
            </a:xfrm>
            <a:custGeom>
              <a:avLst/>
              <a:gdLst/>
              <a:ahLst/>
              <a:cxnLst/>
              <a:rect l="0" t="0" r="0" b="0"/>
              <a:pathLst>
                <a:path w="20264" h="74296">
                  <a:moveTo>
                    <a:pt x="20263" y="0"/>
                  </a:moveTo>
                  <a:lnTo>
                    <a:pt x="20263" y="0"/>
                  </a:lnTo>
                  <a:lnTo>
                    <a:pt x="20263" y="13649"/>
                  </a:lnTo>
                  <a:lnTo>
                    <a:pt x="10377" y="40166"/>
                  </a:lnTo>
                  <a:lnTo>
                    <a:pt x="8884" y="47062"/>
                  </a:lnTo>
                  <a:lnTo>
                    <a:pt x="5109" y="55149"/>
                  </a:lnTo>
                  <a:lnTo>
                    <a:pt x="3073" y="64671"/>
                  </a:lnTo>
                  <a:lnTo>
                    <a:pt x="346" y="69594"/>
                  </a:lnTo>
                  <a:lnTo>
                    <a:pt x="0" y="71161"/>
                  </a:lnTo>
                  <a:lnTo>
                    <a:pt x="403" y="72206"/>
                  </a:lnTo>
                  <a:lnTo>
                    <a:pt x="3118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11" name="SMARTInkShape-2069"/>
            <p:cNvSpPr/>
            <p:nvPr>
              <p:custDataLst>
                <p:tags r:id="rId66"/>
              </p:custDataLst>
            </p:nvPr>
          </p:nvSpPr>
          <p:spPr>
            <a:xfrm>
              <a:off x="5075018" y="1943100"/>
              <a:ext cx="91320" cy="154297"/>
            </a:xfrm>
            <a:custGeom>
              <a:avLst/>
              <a:gdLst/>
              <a:ahLst/>
              <a:cxnLst/>
              <a:rect l="0" t="0" r="0" b="0"/>
              <a:pathLst>
                <a:path w="91320" h="154297">
                  <a:moveTo>
                    <a:pt x="74197" y="0"/>
                  </a:moveTo>
                  <a:lnTo>
                    <a:pt x="74197" y="0"/>
                  </a:lnTo>
                  <a:lnTo>
                    <a:pt x="74197" y="3034"/>
                  </a:lnTo>
                  <a:lnTo>
                    <a:pt x="73562" y="3927"/>
                  </a:lnTo>
                  <a:lnTo>
                    <a:pt x="72503" y="4523"/>
                  </a:lnTo>
                  <a:lnTo>
                    <a:pt x="71162" y="4921"/>
                  </a:lnTo>
                  <a:lnTo>
                    <a:pt x="70269" y="5820"/>
                  </a:lnTo>
                  <a:lnTo>
                    <a:pt x="57117" y="32879"/>
                  </a:lnTo>
                  <a:lnTo>
                    <a:pt x="50975" y="44500"/>
                  </a:lnTo>
                  <a:lnTo>
                    <a:pt x="48001" y="48988"/>
                  </a:lnTo>
                  <a:lnTo>
                    <a:pt x="42901" y="62018"/>
                  </a:lnTo>
                  <a:lnTo>
                    <a:pt x="41268" y="64205"/>
                  </a:lnTo>
                  <a:lnTo>
                    <a:pt x="36571" y="67919"/>
                  </a:lnTo>
                  <a:lnTo>
                    <a:pt x="34193" y="74290"/>
                  </a:lnTo>
                  <a:lnTo>
                    <a:pt x="34192" y="74295"/>
                  </a:lnTo>
                  <a:lnTo>
                    <a:pt x="40259" y="74295"/>
                  </a:lnTo>
                  <a:lnTo>
                    <a:pt x="44931" y="72602"/>
                  </a:lnTo>
                  <a:lnTo>
                    <a:pt x="49125" y="70367"/>
                  </a:lnTo>
                  <a:lnTo>
                    <a:pt x="56991" y="68933"/>
                  </a:lnTo>
                  <a:lnTo>
                    <a:pt x="70383" y="68601"/>
                  </a:lnTo>
                  <a:lnTo>
                    <a:pt x="74195" y="70283"/>
                  </a:lnTo>
                  <a:lnTo>
                    <a:pt x="78006" y="72511"/>
                  </a:lnTo>
                  <a:lnTo>
                    <a:pt x="81817" y="73502"/>
                  </a:lnTo>
                  <a:lnTo>
                    <a:pt x="83087" y="74402"/>
                  </a:lnTo>
                  <a:lnTo>
                    <a:pt x="83933" y="75636"/>
                  </a:lnTo>
                  <a:lnTo>
                    <a:pt x="85510" y="78701"/>
                  </a:lnTo>
                  <a:lnTo>
                    <a:pt x="89331" y="83996"/>
                  </a:lnTo>
                  <a:lnTo>
                    <a:pt x="90449" y="87708"/>
                  </a:lnTo>
                  <a:lnTo>
                    <a:pt x="91319" y="110256"/>
                  </a:lnTo>
                  <a:lnTo>
                    <a:pt x="89638" y="114196"/>
                  </a:lnTo>
                  <a:lnTo>
                    <a:pt x="77908" y="132549"/>
                  </a:lnTo>
                  <a:lnTo>
                    <a:pt x="72460" y="135111"/>
                  </a:lnTo>
                  <a:lnTo>
                    <a:pt x="66439" y="136884"/>
                  </a:lnTo>
                  <a:lnTo>
                    <a:pt x="57401" y="143197"/>
                  </a:lnTo>
                  <a:lnTo>
                    <a:pt x="46467" y="150559"/>
                  </a:lnTo>
                  <a:lnTo>
                    <a:pt x="38817" y="153195"/>
                  </a:lnTo>
                  <a:lnTo>
                    <a:pt x="14589" y="154296"/>
                  </a:lnTo>
                  <a:lnTo>
                    <a:pt x="11087" y="152608"/>
                  </a:lnTo>
                  <a:lnTo>
                    <a:pt x="7413" y="150376"/>
                  </a:lnTo>
                  <a:lnTo>
                    <a:pt x="3664" y="149384"/>
                  </a:lnTo>
                  <a:lnTo>
                    <a:pt x="2410" y="147849"/>
                  </a:lnTo>
                  <a:lnTo>
                    <a:pt x="645" y="140257"/>
                  </a:lnTo>
                  <a:lnTo>
                    <a:pt x="0" y="129697"/>
                  </a:lnTo>
                  <a:lnTo>
                    <a:pt x="9656" y="106466"/>
                  </a:lnTo>
                  <a:lnTo>
                    <a:pt x="15948" y="93669"/>
                  </a:lnTo>
                  <a:lnTo>
                    <a:pt x="17047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12" name="SMARTInkShape-2070"/>
            <p:cNvSpPr/>
            <p:nvPr>
              <p:custDataLst>
                <p:tags r:id="rId67"/>
              </p:custDataLst>
            </p:nvPr>
          </p:nvSpPr>
          <p:spPr>
            <a:xfrm>
              <a:off x="5126355" y="1903095"/>
              <a:ext cx="200026" cy="40006"/>
            </a:xfrm>
            <a:custGeom>
              <a:avLst/>
              <a:gdLst/>
              <a:ahLst/>
              <a:cxnLst/>
              <a:rect l="0" t="0" r="0" b="0"/>
              <a:pathLst>
                <a:path w="200026" h="40006">
                  <a:moveTo>
                    <a:pt x="0" y="40005"/>
                  </a:moveTo>
                  <a:lnTo>
                    <a:pt x="0" y="40005"/>
                  </a:lnTo>
                  <a:lnTo>
                    <a:pt x="4921" y="40005"/>
                  </a:lnTo>
                  <a:lnTo>
                    <a:pt x="5184" y="39370"/>
                  </a:lnTo>
                  <a:lnTo>
                    <a:pt x="5479" y="36971"/>
                  </a:lnTo>
                  <a:lnTo>
                    <a:pt x="6193" y="36077"/>
                  </a:lnTo>
                  <a:lnTo>
                    <a:pt x="8679" y="35084"/>
                  </a:lnTo>
                  <a:lnTo>
                    <a:pt x="29957" y="32628"/>
                  </a:lnTo>
                  <a:lnTo>
                    <a:pt x="40415" y="29776"/>
                  </a:lnTo>
                  <a:lnTo>
                    <a:pt x="67424" y="26987"/>
                  </a:lnTo>
                  <a:lnTo>
                    <a:pt x="81361" y="24083"/>
                  </a:lnTo>
                  <a:lnTo>
                    <a:pt x="108128" y="23021"/>
                  </a:lnTo>
                  <a:lnTo>
                    <a:pt x="121220" y="22273"/>
                  </a:lnTo>
                  <a:lnTo>
                    <a:pt x="148549" y="15807"/>
                  </a:lnTo>
                  <a:lnTo>
                    <a:pt x="160008" y="12727"/>
                  </a:lnTo>
                  <a:lnTo>
                    <a:pt x="171446" y="10121"/>
                  </a:lnTo>
                  <a:lnTo>
                    <a:pt x="194998" y="468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13" name="SMARTInkShape-2071"/>
            <p:cNvSpPr/>
            <p:nvPr>
              <p:custDataLst>
                <p:tags r:id="rId68"/>
              </p:custDataLst>
            </p:nvPr>
          </p:nvSpPr>
          <p:spPr>
            <a:xfrm>
              <a:off x="5406390" y="1823085"/>
              <a:ext cx="120016" cy="22861"/>
            </a:xfrm>
            <a:custGeom>
              <a:avLst/>
              <a:gdLst/>
              <a:ahLst/>
              <a:cxnLst/>
              <a:rect l="0" t="0" r="0" b="0"/>
              <a:pathLst>
                <a:path w="120016" h="22861">
                  <a:moveTo>
                    <a:pt x="0" y="22860"/>
                  </a:moveTo>
                  <a:lnTo>
                    <a:pt x="0" y="22860"/>
                  </a:lnTo>
                  <a:lnTo>
                    <a:pt x="27311" y="22860"/>
                  </a:lnTo>
                  <a:lnTo>
                    <a:pt x="55344" y="22860"/>
                  </a:lnTo>
                  <a:lnTo>
                    <a:pt x="76735" y="22225"/>
                  </a:lnTo>
                  <a:lnTo>
                    <a:pt x="95180" y="17675"/>
                  </a:lnTo>
                  <a:lnTo>
                    <a:pt x="104684" y="16667"/>
                  </a:lnTo>
                  <a:lnTo>
                    <a:pt x="117300" y="11338"/>
                  </a:lnTo>
                  <a:lnTo>
                    <a:pt x="118205" y="10099"/>
                  </a:lnTo>
                  <a:lnTo>
                    <a:pt x="119211" y="7028"/>
                  </a:lnTo>
                  <a:lnTo>
                    <a:pt x="120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14" name="SMARTInkShape-2072"/>
            <p:cNvSpPr/>
            <p:nvPr>
              <p:custDataLst>
                <p:tags r:id="rId69"/>
              </p:custDataLst>
            </p:nvPr>
          </p:nvSpPr>
          <p:spPr>
            <a:xfrm>
              <a:off x="5412105" y="1800225"/>
              <a:ext cx="188596" cy="17146"/>
            </a:xfrm>
            <a:custGeom>
              <a:avLst/>
              <a:gdLst/>
              <a:ahLst/>
              <a:cxnLst/>
              <a:rect l="0" t="0" r="0" b="0"/>
              <a:pathLst>
                <a:path w="188596" h="1714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292"/>
                  </a:lnTo>
                  <a:lnTo>
                    <a:pt x="6217" y="839"/>
                  </a:lnTo>
                  <a:lnTo>
                    <a:pt x="32729" y="15"/>
                  </a:lnTo>
                  <a:lnTo>
                    <a:pt x="59710" y="1"/>
                  </a:lnTo>
                  <a:lnTo>
                    <a:pt x="87102" y="0"/>
                  </a:lnTo>
                  <a:lnTo>
                    <a:pt x="104459" y="1693"/>
                  </a:lnTo>
                  <a:lnTo>
                    <a:pt x="132776" y="5362"/>
                  </a:lnTo>
                  <a:lnTo>
                    <a:pt x="154998" y="6303"/>
                  </a:lnTo>
                  <a:lnTo>
                    <a:pt x="166813" y="10229"/>
                  </a:lnTo>
                  <a:lnTo>
                    <a:pt x="181480" y="11360"/>
                  </a:lnTo>
                  <a:lnTo>
                    <a:pt x="18859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20" name="SMARTInkShape-Group317"/>
          <p:cNvGrpSpPr/>
          <p:nvPr/>
        </p:nvGrpSpPr>
        <p:grpSpPr>
          <a:xfrm>
            <a:off x="4737991" y="1388869"/>
            <a:ext cx="651245" cy="371352"/>
            <a:chOff x="4737991" y="1388869"/>
            <a:chExt cx="651245" cy="371352"/>
          </a:xfrm>
        </p:grpSpPr>
        <p:sp>
          <p:nvSpPr>
            <p:cNvPr id="1416" name="SMARTInkShape-2073"/>
            <p:cNvSpPr/>
            <p:nvPr>
              <p:custDataLst>
                <p:tags r:id="rId60"/>
              </p:custDataLst>
            </p:nvPr>
          </p:nvSpPr>
          <p:spPr>
            <a:xfrm>
              <a:off x="5092088" y="1520190"/>
              <a:ext cx="28553" cy="107358"/>
            </a:xfrm>
            <a:custGeom>
              <a:avLst/>
              <a:gdLst/>
              <a:ahLst/>
              <a:cxnLst/>
              <a:rect l="0" t="0" r="0" b="0"/>
              <a:pathLst>
                <a:path w="28553" h="107358">
                  <a:moveTo>
                    <a:pt x="28552" y="0"/>
                  </a:moveTo>
                  <a:lnTo>
                    <a:pt x="28552" y="0"/>
                  </a:lnTo>
                  <a:lnTo>
                    <a:pt x="28552" y="6068"/>
                  </a:lnTo>
                  <a:lnTo>
                    <a:pt x="26858" y="10740"/>
                  </a:lnTo>
                  <a:lnTo>
                    <a:pt x="11363" y="39297"/>
                  </a:lnTo>
                  <a:lnTo>
                    <a:pt x="8212" y="47310"/>
                  </a:lnTo>
                  <a:lnTo>
                    <a:pt x="1316" y="74276"/>
                  </a:lnTo>
                  <a:lnTo>
                    <a:pt x="12" y="102368"/>
                  </a:lnTo>
                  <a:lnTo>
                    <a:pt x="0" y="104440"/>
                  </a:lnTo>
                  <a:lnTo>
                    <a:pt x="628" y="105822"/>
                  </a:lnTo>
                  <a:lnTo>
                    <a:pt x="1680" y="106743"/>
                  </a:lnTo>
                  <a:lnTo>
                    <a:pt x="3018" y="107357"/>
                  </a:lnTo>
                  <a:lnTo>
                    <a:pt x="4544" y="107131"/>
                  </a:lnTo>
                  <a:lnTo>
                    <a:pt x="9726" y="103780"/>
                  </a:lnTo>
                  <a:lnTo>
                    <a:pt x="21717" y="92530"/>
                  </a:lnTo>
                  <a:lnTo>
                    <a:pt x="28552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17" name="SMARTInkShape-2074"/>
            <p:cNvSpPr/>
            <p:nvPr>
              <p:custDataLst>
                <p:tags r:id="rId61"/>
              </p:custDataLst>
            </p:nvPr>
          </p:nvSpPr>
          <p:spPr>
            <a:xfrm>
              <a:off x="4737991" y="1737360"/>
              <a:ext cx="651245" cy="22861"/>
            </a:xfrm>
            <a:custGeom>
              <a:avLst/>
              <a:gdLst/>
              <a:ahLst/>
              <a:cxnLst/>
              <a:rect l="0" t="0" r="0" b="0"/>
              <a:pathLst>
                <a:path w="651245" h="22861">
                  <a:moveTo>
                    <a:pt x="11174" y="17145"/>
                  </a:moveTo>
                  <a:lnTo>
                    <a:pt x="11174" y="17145"/>
                  </a:lnTo>
                  <a:lnTo>
                    <a:pt x="0" y="17145"/>
                  </a:lnTo>
                  <a:lnTo>
                    <a:pt x="2854" y="17145"/>
                  </a:lnTo>
                  <a:lnTo>
                    <a:pt x="5994" y="15452"/>
                  </a:lnTo>
                  <a:lnTo>
                    <a:pt x="7721" y="14111"/>
                  </a:lnTo>
                  <a:lnTo>
                    <a:pt x="13026" y="12622"/>
                  </a:lnTo>
                  <a:lnTo>
                    <a:pt x="40986" y="11500"/>
                  </a:lnTo>
                  <a:lnTo>
                    <a:pt x="69227" y="6515"/>
                  </a:lnTo>
                  <a:lnTo>
                    <a:pt x="95925" y="5238"/>
                  </a:lnTo>
                  <a:lnTo>
                    <a:pt x="118130" y="1834"/>
                  </a:lnTo>
                  <a:lnTo>
                    <a:pt x="141431" y="544"/>
                  </a:lnTo>
                  <a:lnTo>
                    <a:pt x="167526" y="161"/>
                  </a:lnTo>
                  <a:lnTo>
                    <a:pt x="192262" y="48"/>
                  </a:lnTo>
                  <a:lnTo>
                    <a:pt x="219417" y="14"/>
                  </a:lnTo>
                  <a:lnTo>
                    <a:pt x="247571" y="4"/>
                  </a:lnTo>
                  <a:lnTo>
                    <a:pt x="276022" y="1"/>
                  </a:lnTo>
                  <a:lnTo>
                    <a:pt x="304560" y="0"/>
                  </a:lnTo>
                  <a:lnTo>
                    <a:pt x="323601" y="0"/>
                  </a:lnTo>
                  <a:lnTo>
                    <a:pt x="344341" y="0"/>
                  </a:lnTo>
                  <a:lnTo>
                    <a:pt x="365623" y="0"/>
                  </a:lnTo>
                  <a:lnTo>
                    <a:pt x="385665" y="0"/>
                  </a:lnTo>
                  <a:lnTo>
                    <a:pt x="405156" y="0"/>
                  </a:lnTo>
                  <a:lnTo>
                    <a:pt x="424402" y="0"/>
                  </a:lnTo>
                  <a:lnTo>
                    <a:pt x="443538" y="0"/>
                  </a:lnTo>
                  <a:lnTo>
                    <a:pt x="462628" y="1693"/>
                  </a:lnTo>
                  <a:lnTo>
                    <a:pt x="481695" y="3928"/>
                  </a:lnTo>
                  <a:lnTo>
                    <a:pt x="509645" y="5185"/>
                  </a:lnTo>
                  <a:lnTo>
                    <a:pt x="534295" y="5558"/>
                  </a:lnTo>
                  <a:lnTo>
                    <a:pt x="557051" y="6304"/>
                  </a:lnTo>
                  <a:lnTo>
                    <a:pt x="583821" y="10229"/>
                  </a:lnTo>
                  <a:lnTo>
                    <a:pt x="611800" y="11272"/>
                  </a:lnTo>
                  <a:lnTo>
                    <a:pt x="638052" y="11421"/>
                  </a:lnTo>
                  <a:lnTo>
                    <a:pt x="651222" y="11430"/>
                  </a:lnTo>
                  <a:lnTo>
                    <a:pt x="651244" y="14464"/>
                  </a:lnTo>
                  <a:lnTo>
                    <a:pt x="650613" y="15358"/>
                  </a:lnTo>
                  <a:lnTo>
                    <a:pt x="649557" y="15953"/>
                  </a:lnTo>
                  <a:lnTo>
                    <a:pt x="646333" y="16910"/>
                  </a:lnTo>
                  <a:lnTo>
                    <a:pt x="639824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18" name="SMARTInkShape-2075"/>
            <p:cNvSpPr/>
            <p:nvPr>
              <p:custDataLst>
                <p:tags r:id="rId62"/>
              </p:custDataLst>
            </p:nvPr>
          </p:nvSpPr>
          <p:spPr>
            <a:xfrm>
              <a:off x="5194935" y="1417367"/>
              <a:ext cx="112885" cy="188549"/>
            </a:xfrm>
            <a:custGeom>
              <a:avLst/>
              <a:gdLst/>
              <a:ahLst/>
              <a:cxnLst/>
              <a:rect l="0" t="0" r="0" b="0"/>
              <a:pathLst>
                <a:path w="112885" h="188549">
                  <a:moveTo>
                    <a:pt x="0" y="5668"/>
                  </a:moveTo>
                  <a:lnTo>
                    <a:pt x="0" y="5668"/>
                  </a:lnTo>
                  <a:lnTo>
                    <a:pt x="0" y="8702"/>
                  </a:lnTo>
                  <a:lnTo>
                    <a:pt x="635" y="8961"/>
                  </a:lnTo>
                  <a:lnTo>
                    <a:pt x="5479" y="5834"/>
                  </a:lnTo>
                  <a:lnTo>
                    <a:pt x="8679" y="2683"/>
                  </a:lnTo>
                  <a:lnTo>
                    <a:pt x="13594" y="1166"/>
                  </a:lnTo>
                  <a:lnTo>
                    <a:pt x="41994" y="0"/>
                  </a:lnTo>
                  <a:lnTo>
                    <a:pt x="64778" y="592"/>
                  </a:lnTo>
                  <a:lnTo>
                    <a:pt x="75567" y="4517"/>
                  </a:lnTo>
                  <a:lnTo>
                    <a:pt x="83702" y="9066"/>
                  </a:lnTo>
                  <a:lnTo>
                    <a:pt x="90330" y="10353"/>
                  </a:lnTo>
                  <a:lnTo>
                    <a:pt x="93240" y="11966"/>
                  </a:lnTo>
                  <a:lnTo>
                    <a:pt x="98166" y="17146"/>
                  </a:lnTo>
                  <a:lnTo>
                    <a:pt x="100780" y="21988"/>
                  </a:lnTo>
                  <a:lnTo>
                    <a:pt x="105887" y="36157"/>
                  </a:lnTo>
                  <a:lnTo>
                    <a:pt x="104635" y="41020"/>
                  </a:lnTo>
                  <a:lnTo>
                    <a:pt x="98021" y="53879"/>
                  </a:lnTo>
                  <a:lnTo>
                    <a:pt x="74122" y="79997"/>
                  </a:lnTo>
                  <a:lnTo>
                    <a:pt x="46895" y="107349"/>
                  </a:lnTo>
                  <a:lnTo>
                    <a:pt x="18441" y="131294"/>
                  </a:lnTo>
                  <a:lnTo>
                    <a:pt x="7792" y="142797"/>
                  </a:lnTo>
                  <a:lnTo>
                    <a:pt x="2309" y="152555"/>
                  </a:lnTo>
                  <a:lnTo>
                    <a:pt x="456" y="161542"/>
                  </a:lnTo>
                  <a:lnTo>
                    <a:pt x="3169" y="170527"/>
                  </a:lnTo>
                  <a:lnTo>
                    <a:pt x="4651" y="172724"/>
                  </a:lnTo>
                  <a:lnTo>
                    <a:pt x="13446" y="179573"/>
                  </a:lnTo>
                  <a:lnTo>
                    <a:pt x="20581" y="181384"/>
                  </a:lnTo>
                  <a:lnTo>
                    <a:pt x="33614" y="184097"/>
                  </a:lnTo>
                  <a:lnTo>
                    <a:pt x="47213" y="187229"/>
                  </a:lnTo>
                  <a:lnTo>
                    <a:pt x="75618" y="188432"/>
                  </a:lnTo>
                  <a:lnTo>
                    <a:pt x="94555" y="187898"/>
                  </a:lnTo>
                  <a:lnTo>
                    <a:pt x="112884" y="183068"/>
                  </a:lnTo>
                  <a:lnTo>
                    <a:pt x="112721" y="182990"/>
                  </a:lnTo>
                  <a:lnTo>
                    <a:pt x="98943" y="182839"/>
                  </a:lnTo>
                  <a:lnTo>
                    <a:pt x="85725" y="188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19" name="SMARTInkShape-2076"/>
            <p:cNvSpPr/>
            <p:nvPr>
              <p:custDataLst>
                <p:tags r:id="rId63"/>
              </p:custDataLst>
            </p:nvPr>
          </p:nvSpPr>
          <p:spPr>
            <a:xfrm>
              <a:off x="4927168" y="1388869"/>
              <a:ext cx="129730" cy="205488"/>
            </a:xfrm>
            <a:custGeom>
              <a:avLst/>
              <a:gdLst/>
              <a:ahLst/>
              <a:cxnLst/>
              <a:rect l="0" t="0" r="0" b="0"/>
              <a:pathLst>
                <a:path w="129730" h="205488">
                  <a:moveTo>
                    <a:pt x="10592" y="57026"/>
                  </a:moveTo>
                  <a:lnTo>
                    <a:pt x="10592" y="57026"/>
                  </a:lnTo>
                  <a:lnTo>
                    <a:pt x="8898" y="80200"/>
                  </a:lnTo>
                  <a:lnTo>
                    <a:pt x="4375" y="100511"/>
                  </a:lnTo>
                  <a:lnTo>
                    <a:pt x="192" y="126717"/>
                  </a:lnTo>
                  <a:lnTo>
                    <a:pt x="0" y="148050"/>
                  </a:lnTo>
                  <a:lnTo>
                    <a:pt x="5000" y="173027"/>
                  </a:lnTo>
                  <a:lnTo>
                    <a:pt x="14580" y="195438"/>
                  </a:lnTo>
                  <a:lnTo>
                    <a:pt x="18291" y="200669"/>
                  </a:lnTo>
                  <a:lnTo>
                    <a:pt x="22057" y="203417"/>
                  </a:lnTo>
                  <a:lnTo>
                    <a:pt x="27747" y="204965"/>
                  </a:lnTo>
                  <a:lnTo>
                    <a:pt x="38393" y="205487"/>
                  </a:lnTo>
                  <a:lnTo>
                    <a:pt x="52726" y="201028"/>
                  </a:lnTo>
                  <a:lnTo>
                    <a:pt x="60221" y="197650"/>
                  </a:lnTo>
                  <a:lnTo>
                    <a:pt x="66092" y="192339"/>
                  </a:lnTo>
                  <a:lnTo>
                    <a:pt x="88935" y="164374"/>
                  </a:lnTo>
                  <a:lnTo>
                    <a:pt x="107779" y="136873"/>
                  </a:lnTo>
                  <a:lnTo>
                    <a:pt x="122239" y="108439"/>
                  </a:lnTo>
                  <a:lnTo>
                    <a:pt x="128766" y="85597"/>
                  </a:lnTo>
                  <a:lnTo>
                    <a:pt x="129729" y="57660"/>
                  </a:lnTo>
                  <a:lnTo>
                    <a:pt x="124765" y="29191"/>
                  </a:lnTo>
                  <a:lnTo>
                    <a:pt x="117004" y="12681"/>
                  </a:lnTo>
                  <a:lnTo>
                    <a:pt x="111650" y="7049"/>
                  </a:lnTo>
                  <a:lnTo>
                    <a:pt x="105672" y="3064"/>
                  </a:lnTo>
                  <a:lnTo>
                    <a:pt x="100898" y="1293"/>
                  </a:lnTo>
                  <a:lnTo>
                    <a:pt x="80810" y="0"/>
                  </a:lnTo>
                  <a:lnTo>
                    <a:pt x="75032" y="1624"/>
                  </a:lnTo>
                  <a:lnTo>
                    <a:pt x="66516" y="7802"/>
                  </a:lnTo>
                  <a:lnTo>
                    <a:pt x="57642" y="17676"/>
                  </a:lnTo>
                  <a:lnTo>
                    <a:pt x="40475" y="46155"/>
                  </a:lnTo>
                  <a:lnTo>
                    <a:pt x="30449" y="74245"/>
                  </a:lnTo>
                  <a:lnTo>
                    <a:pt x="28094" y="102756"/>
                  </a:lnTo>
                  <a:lnTo>
                    <a:pt x="28442" y="124973"/>
                  </a:lnTo>
                  <a:lnTo>
                    <a:pt x="35701" y="146227"/>
                  </a:lnTo>
                  <a:lnTo>
                    <a:pt x="41013" y="152339"/>
                  </a:lnTo>
                  <a:lnTo>
                    <a:pt x="67742" y="1713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25" name="SMARTInkShape-Group318"/>
          <p:cNvGrpSpPr/>
          <p:nvPr/>
        </p:nvGrpSpPr>
        <p:grpSpPr>
          <a:xfrm>
            <a:off x="4646324" y="2526129"/>
            <a:ext cx="302867" cy="342802"/>
            <a:chOff x="4646324" y="2526129"/>
            <a:chExt cx="302867" cy="342802"/>
          </a:xfrm>
        </p:grpSpPr>
        <p:sp>
          <p:nvSpPr>
            <p:cNvPr id="1421" name="SMARTInkShape-2077"/>
            <p:cNvSpPr/>
            <p:nvPr>
              <p:custDataLst>
                <p:tags r:id="rId56"/>
              </p:custDataLst>
            </p:nvPr>
          </p:nvSpPr>
          <p:spPr>
            <a:xfrm>
              <a:off x="4846320" y="2526129"/>
              <a:ext cx="73402" cy="102772"/>
            </a:xfrm>
            <a:custGeom>
              <a:avLst/>
              <a:gdLst/>
              <a:ahLst/>
              <a:cxnLst/>
              <a:rect l="0" t="0" r="0" b="0"/>
              <a:pathLst>
                <a:path w="73402" h="102772">
                  <a:moveTo>
                    <a:pt x="11430" y="28476"/>
                  </a:moveTo>
                  <a:lnTo>
                    <a:pt x="11430" y="28476"/>
                  </a:lnTo>
                  <a:lnTo>
                    <a:pt x="11430" y="31510"/>
                  </a:lnTo>
                  <a:lnTo>
                    <a:pt x="10795" y="32404"/>
                  </a:lnTo>
                  <a:lnTo>
                    <a:pt x="9736" y="32999"/>
                  </a:lnTo>
                  <a:lnTo>
                    <a:pt x="6509" y="33956"/>
                  </a:lnTo>
                  <a:lnTo>
                    <a:pt x="6068" y="35780"/>
                  </a:lnTo>
                  <a:lnTo>
                    <a:pt x="5736" y="44585"/>
                  </a:lnTo>
                  <a:lnTo>
                    <a:pt x="8755" y="48348"/>
                  </a:lnTo>
                  <a:lnTo>
                    <a:pt x="11934" y="50008"/>
                  </a:lnTo>
                  <a:lnTo>
                    <a:pt x="19874" y="51258"/>
                  </a:lnTo>
                  <a:lnTo>
                    <a:pt x="25009" y="51313"/>
                  </a:lnTo>
                  <a:lnTo>
                    <a:pt x="28684" y="49632"/>
                  </a:lnTo>
                  <a:lnTo>
                    <a:pt x="57047" y="28463"/>
                  </a:lnTo>
                  <a:lnTo>
                    <a:pt x="66027" y="18949"/>
                  </a:lnTo>
                  <a:lnTo>
                    <a:pt x="69769" y="11331"/>
                  </a:lnTo>
                  <a:lnTo>
                    <a:pt x="72283" y="7521"/>
                  </a:lnTo>
                  <a:lnTo>
                    <a:pt x="73401" y="3711"/>
                  </a:lnTo>
                  <a:lnTo>
                    <a:pt x="73064" y="2441"/>
                  </a:lnTo>
                  <a:lnTo>
                    <a:pt x="72204" y="1594"/>
                  </a:lnTo>
                  <a:lnTo>
                    <a:pt x="69295" y="235"/>
                  </a:lnTo>
                  <a:lnTo>
                    <a:pt x="65758" y="0"/>
                  </a:lnTo>
                  <a:lnTo>
                    <a:pt x="62458" y="1638"/>
                  </a:lnTo>
                  <a:lnTo>
                    <a:pt x="35295" y="22015"/>
                  </a:lnTo>
                  <a:lnTo>
                    <a:pt x="19220" y="47594"/>
                  </a:lnTo>
                  <a:lnTo>
                    <a:pt x="7635" y="73684"/>
                  </a:lnTo>
                  <a:lnTo>
                    <a:pt x="2544" y="83075"/>
                  </a:lnTo>
                  <a:lnTo>
                    <a:pt x="0" y="102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22" name="SMARTInkShape-2078"/>
            <p:cNvSpPr/>
            <p:nvPr>
              <p:custDataLst>
                <p:tags r:id="rId57"/>
              </p:custDataLst>
            </p:nvPr>
          </p:nvSpPr>
          <p:spPr>
            <a:xfrm>
              <a:off x="4646324" y="2589238"/>
              <a:ext cx="131338" cy="225435"/>
            </a:xfrm>
            <a:custGeom>
              <a:avLst/>
              <a:gdLst/>
              <a:ahLst/>
              <a:cxnLst/>
              <a:rect l="0" t="0" r="0" b="0"/>
              <a:pathLst>
                <a:path w="131338" h="225435">
                  <a:moveTo>
                    <a:pt x="97126" y="125387"/>
                  </a:moveTo>
                  <a:lnTo>
                    <a:pt x="97126" y="125387"/>
                  </a:lnTo>
                  <a:lnTo>
                    <a:pt x="97126" y="117432"/>
                  </a:lnTo>
                  <a:lnTo>
                    <a:pt x="98820" y="113808"/>
                  </a:lnTo>
                  <a:lnTo>
                    <a:pt x="118101" y="87180"/>
                  </a:lnTo>
                  <a:lnTo>
                    <a:pt x="123167" y="77166"/>
                  </a:lnTo>
                  <a:lnTo>
                    <a:pt x="130076" y="51057"/>
                  </a:lnTo>
                  <a:lnTo>
                    <a:pt x="131337" y="24420"/>
                  </a:lnTo>
                  <a:lnTo>
                    <a:pt x="129688" y="18494"/>
                  </a:lnTo>
                  <a:lnTo>
                    <a:pt x="127473" y="13744"/>
                  </a:lnTo>
                  <a:lnTo>
                    <a:pt x="125591" y="7500"/>
                  </a:lnTo>
                  <a:lnTo>
                    <a:pt x="120849" y="815"/>
                  </a:lnTo>
                  <a:lnTo>
                    <a:pt x="118676" y="172"/>
                  </a:lnTo>
                  <a:lnTo>
                    <a:pt x="117208" y="0"/>
                  </a:lnTo>
                  <a:lnTo>
                    <a:pt x="113883" y="1503"/>
                  </a:lnTo>
                  <a:lnTo>
                    <a:pt x="101402" y="10060"/>
                  </a:lnTo>
                  <a:lnTo>
                    <a:pt x="91159" y="35803"/>
                  </a:lnTo>
                  <a:lnTo>
                    <a:pt x="81853" y="63401"/>
                  </a:lnTo>
                  <a:lnTo>
                    <a:pt x="75952" y="91647"/>
                  </a:lnTo>
                  <a:lnTo>
                    <a:pt x="71565" y="118652"/>
                  </a:lnTo>
                  <a:lnTo>
                    <a:pt x="69146" y="145623"/>
                  </a:lnTo>
                  <a:lnTo>
                    <a:pt x="65595" y="171639"/>
                  </a:lnTo>
                  <a:lnTo>
                    <a:pt x="55124" y="197489"/>
                  </a:lnTo>
                  <a:lnTo>
                    <a:pt x="48698" y="215691"/>
                  </a:lnTo>
                  <a:lnTo>
                    <a:pt x="47061" y="217975"/>
                  </a:lnTo>
                  <a:lnTo>
                    <a:pt x="38001" y="224975"/>
                  </a:lnTo>
                  <a:lnTo>
                    <a:pt x="35484" y="225434"/>
                  </a:lnTo>
                  <a:lnTo>
                    <a:pt x="21714" y="223048"/>
                  </a:lnTo>
                  <a:lnTo>
                    <a:pt x="17467" y="221074"/>
                  </a:lnTo>
                  <a:lnTo>
                    <a:pt x="15445" y="219658"/>
                  </a:lnTo>
                  <a:lnTo>
                    <a:pt x="3801" y="204200"/>
                  </a:lnTo>
                  <a:lnTo>
                    <a:pt x="1673" y="198303"/>
                  </a:lnTo>
                  <a:lnTo>
                    <a:pt x="0" y="170071"/>
                  </a:lnTo>
                  <a:lnTo>
                    <a:pt x="1678" y="165778"/>
                  </a:lnTo>
                  <a:lnTo>
                    <a:pt x="3014" y="163745"/>
                  </a:lnTo>
                  <a:lnTo>
                    <a:pt x="7027" y="149472"/>
                  </a:lnTo>
                  <a:lnTo>
                    <a:pt x="8485" y="147159"/>
                  </a:lnTo>
                  <a:lnTo>
                    <a:pt x="29921" y="131134"/>
                  </a:lnTo>
                  <a:lnTo>
                    <a:pt x="56829" y="116973"/>
                  </a:lnTo>
                  <a:lnTo>
                    <a:pt x="62836" y="1139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23" name="SMARTInkShape-2079"/>
            <p:cNvSpPr/>
            <p:nvPr>
              <p:custDataLst>
                <p:tags r:id="rId58"/>
              </p:custDataLst>
            </p:nvPr>
          </p:nvSpPr>
          <p:spPr>
            <a:xfrm>
              <a:off x="4863536" y="2788951"/>
              <a:ext cx="85554" cy="68521"/>
            </a:xfrm>
            <a:custGeom>
              <a:avLst/>
              <a:gdLst/>
              <a:ahLst/>
              <a:cxnLst/>
              <a:rect l="0" t="0" r="0" b="0"/>
              <a:pathLst>
                <a:path w="85554" h="68521">
                  <a:moveTo>
                    <a:pt x="11359" y="5684"/>
                  </a:moveTo>
                  <a:lnTo>
                    <a:pt x="11359" y="5684"/>
                  </a:lnTo>
                  <a:lnTo>
                    <a:pt x="6438" y="10604"/>
                  </a:lnTo>
                  <a:lnTo>
                    <a:pt x="5166" y="15805"/>
                  </a:lnTo>
                  <a:lnTo>
                    <a:pt x="1763" y="21100"/>
                  </a:lnTo>
                  <a:lnTo>
                    <a:pt x="473" y="27326"/>
                  </a:lnTo>
                  <a:lnTo>
                    <a:pt x="0" y="41091"/>
                  </a:lnTo>
                  <a:lnTo>
                    <a:pt x="1654" y="45339"/>
                  </a:lnTo>
                  <a:lnTo>
                    <a:pt x="19009" y="64733"/>
                  </a:lnTo>
                  <a:lnTo>
                    <a:pt x="22802" y="66853"/>
                  </a:lnTo>
                  <a:lnTo>
                    <a:pt x="30201" y="68046"/>
                  </a:lnTo>
                  <a:lnTo>
                    <a:pt x="52240" y="68520"/>
                  </a:lnTo>
                  <a:lnTo>
                    <a:pt x="58316" y="65149"/>
                  </a:lnTo>
                  <a:lnTo>
                    <a:pt x="64613" y="60688"/>
                  </a:lnTo>
                  <a:lnTo>
                    <a:pt x="69529" y="58705"/>
                  </a:lnTo>
                  <a:lnTo>
                    <a:pt x="73831" y="54437"/>
                  </a:lnTo>
                  <a:lnTo>
                    <a:pt x="83062" y="41643"/>
                  </a:lnTo>
                  <a:lnTo>
                    <a:pt x="85313" y="27486"/>
                  </a:lnTo>
                  <a:lnTo>
                    <a:pt x="85553" y="18141"/>
                  </a:lnTo>
                  <a:lnTo>
                    <a:pt x="83916" y="12702"/>
                  </a:lnTo>
                  <a:lnTo>
                    <a:pt x="77690" y="4036"/>
                  </a:lnTo>
                  <a:lnTo>
                    <a:pt x="72378" y="1777"/>
                  </a:lnTo>
                  <a:lnTo>
                    <a:pt x="49526" y="0"/>
                  </a:lnTo>
                  <a:lnTo>
                    <a:pt x="48233" y="625"/>
                  </a:lnTo>
                  <a:lnTo>
                    <a:pt x="47372" y="1676"/>
                  </a:lnTo>
                  <a:lnTo>
                    <a:pt x="46415" y="4538"/>
                  </a:lnTo>
                  <a:lnTo>
                    <a:pt x="45649" y="171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24" name="SMARTInkShape-2080"/>
            <p:cNvSpPr/>
            <p:nvPr>
              <p:custDataLst>
                <p:tags r:id="rId59"/>
              </p:custDataLst>
            </p:nvPr>
          </p:nvSpPr>
          <p:spPr>
            <a:xfrm>
              <a:off x="4794885" y="2606040"/>
              <a:ext cx="154306" cy="262891"/>
            </a:xfrm>
            <a:custGeom>
              <a:avLst/>
              <a:gdLst/>
              <a:ahLst/>
              <a:cxnLst/>
              <a:rect l="0" t="0" r="0" b="0"/>
              <a:pathLst>
                <a:path w="154306" h="262891">
                  <a:moveTo>
                    <a:pt x="154305" y="0"/>
                  </a:moveTo>
                  <a:lnTo>
                    <a:pt x="154305" y="0"/>
                  </a:lnTo>
                  <a:lnTo>
                    <a:pt x="154305" y="3034"/>
                  </a:lnTo>
                  <a:lnTo>
                    <a:pt x="153670" y="3927"/>
                  </a:lnTo>
                  <a:lnTo>
                    <a:pt x="152611" y="4523"/>
                  </a:lnTo>
                  <a:lnTo>
                    <a:pt x="151270" y="4921"/>
                  </a:lnTo>
                  <a:lnTo>
                    <a:pt x="148088" y="8749"/>
                  </a:lnTo>
                  <a:lnTo>
                    <a:pt x="143922" y="14048"/>
                  </a:lnTo>
                  <a:lnTo>
                    <a:pt x="135071" y="21872"/>
                  </a:lnTo>
                  <a:lnTo>
                    <a:pt x="126875" y="35055"/>
                  </a:lnTo>
                  <a:lnTo>
                    <a:pt x="101316" y="63517"/>
                  </a:lnTo>
                  <a:lnTo>
                    <a:pt x="81962" y="91526"/>
                  </a:lnTo>
                  <a:lnTo>
                    <a:pt x="66684" y="118244"/>
                  </a:lnTo>
                  <a:lnTo>
                    <a:pt x="51437" y="142525"/>
                  </a:lnTo>
                  <a:lnTo>
                    <a:pt x="36195" y="165666"/>
                  </a:lnTo>
                  <a:lnTo>
                    <a:pt x="24883" y="188581"/>
                  </a:lnTo>
                  <a:lnTo>
                    <a:pt x="10418" y="214134"/>
                  </a:lnTo>
                  <a:lnTo>
                    <a:pt x="3094" y="239912"/>
                  </a:lnTo>
                  <a:lnTo>
                    <a:pt x="272" y="255074"/>
                  </a:lnTo>
                  <a:lnTo>
                    <a:pt x="0" y="262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50" name="SMARTInkShape-Group319"/>
          <p:cNvGrpSpPr/>
          <p:nvPr/>
        </p:nvGrpSpPr>
        <p:grpSpPr>
          <a:xfrm>
            <a:off x="4950069" y="2560320"/>
            <a:ext cx="1610752" cy="794386"/>
            <a:chOff x="4950069" y="2560320"/>
            <a:chExt cx="1610752" cy="794386"/>
          </a:xfrm>
        </p:grpSpPr>
        <p:sp>
          <p:nvSpPr>
            <p:cNvPr id="1426" name="SMARTInkShape-2081"/>
            <p:cNvSpPr/>
            <p:nvPr>
              <p:custDataLst>
                <p:tags r:id="rId32"/>
              </p:custDataLst>
            </p:nvPr>
          </p:nvSpPr>
          <p:spPr>
            <a:xfrm>
              <a:off x="5503545" y="3068955"/>
              <a:ext cx="171451" cy="11431"/>
            </a:xfrm>
            <a:custGeom>
              <a:avLst/>
              <a:gdLst/>
              <a:ahLst/>
              <a:cxnLst/>
              <a:rect l="0" t="0" r="0" b="0"/>
              <a:pathLst>
                <a:path w="171451" h="11431">
                  <a:moveTo>
                    <a:pt x="0" y="0"/>
                  </a:moveTo>
                  <a:lnTo>
                    <a:pt x="0" y="0"/>
                  </a:lnTo>
                  <a:lnTo>
                    <a:pt x="27396" y="0"/>
                  </a:lnTo>
                  <a:lnTo>
                    <a:pt x="32496" y="635"/>
                  </a:lnTo>
                  <a:lnTo>
                    <a:pt x="47812" y="4523"/>
                  </a:lnTo>
                  <a:lnTo>
                    <a:pt x="73977" y="5610"/>
                  </a:lnTo>
                  <a:lnTo>
                    <a:pt x="87324" y="7377"/>
                  </a:lnTo>
                  <a:lnTo>
                    <a:pt x="114511" y="10896"/>
                  </a:lnTo>
                  <a:lnTo>
                    <a:pt x="139869" y="11360"/>
                  </a:lnTo>
                  <a:lnTo>
                    <a:pt x="167410" y="11429"/>
                  </a:lnTo>
                  <a:lnTo>
                    <a:pt x="17145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27" name="SMARTInkShape-2082"/>
            <p:cNvSpPr/>
            <p:nvPr>
              <p:custDataLst>
                <p:tags r:id="rId33"/>
              </p:custDataLst>
            </p:nvPr>
          </p:nvSpPr>
          <p:spPr>
            <a:xfrm>
              <a:off x="6023631" y="3103252"/>
              <a:ext cx="177145" cy="147667"/>
            </a:xfrm>
            <a:custGeom>
              <a:avLst/>
              <a:gdLst/>
              <a:ahLst/>
              <a:cxnLst/>
              <a:rect l="0" t="0" r="0" b="0"/>
              <a:pathLst>
                <a:path w="177145" h="147667">
                  <a:moveTo>
                    <a:pt x="5694" y="28568"/>
                  </a:moveTo>
                  <a:lnTo>
                    <a:pt x="5694" y="28568"/>
                  </a:lnTo>
                  <a:lnTo>
                    <a:pt x="5694" y="23647"/>
                  </a:lnTo>
                  <a:lnTo>
                    <a:pt x="2660" y="20054"/>
                  </a:lnTo>
                  <a:lnTo>
                    <a:pt x="1170" y="15048"/>
                  </a:lnTo>
                  <a:lnTo>
                    <a:pt x="0" y="949"/>
                  </a:lnTo>
                  <a:lnTo>
                    <a:pt x="628" y="631"/>
                  </a:lnTo>
                  <a:lnTo>
                    <a:pt x="22092" y="0"/>
                  </a:lnTo>
                  <a:lnTo>
                    <a:pt x="27376" y="1689"/>
                  </a:lnTo>
                  <a:lnTo>
                    <a:pt x="32475" y="3922"/>
                  </a:lnTo>
                  <a:lnTo>
                    <a:pt x="38975" y="4914"/>
                  </a:lnTo>
                  <a:lnTo>
                    <a:pt x="46097" y="8742"/>
                  </a:lnTo>
                  <a:lnTo>
                    <a:pt x="57984" y="18513"/>
                  </a:lnTo>
                  <a:lnTo>
                    <a:pt x="60684" y="22618"/>
                  </a:lnTo>
                  <a:lnTo>
                    <a:pt x="62204" y="28498"/>
                  </a:lnTo>
                  <a:lnTo>
                    <a:pt x="62717" y="36174"/>
                  </a:lnTo>
                  <a:lnTo>
                    <a:pt x="59773" y="44933"/>
                  </a:lnTo>
                  <a:lnTo>
                    <a:pt x="52453" y="55342"/>
                  </a:lnTo>
                  <a:lnTo>
                    <a:pt x="39437" y="67277"/>
                  </a:lnTo>
                  <a:lnTo>
                    <a:pt x="32756" y="72442"/>
                  </a:lnTo>
                  <a:lnTo>
                    <a:pt x="21599" y="84412"/>
                  </a:lnTo>
                  <a:lnTo>
                    <a:pt x="10388" y="93080"/>
                  </a:lnTo>
                  <a:lnTo>
                    <a:pt x="4051" y="102010"/>
                  </a:lnTo>
                  <a:lnTo>
                    <a:pt x="1185" y="109666"/>
                  </a:lnTo>
                  <a:lnTo>
                    <a:pt x="337" y="115956"/>
                  </a:lnTo>
                  <a:lnTo>
                    <a:pt x="852" y="117307"/>
                  </a:lnTo>
                  <a:lnTo>
                    <a:pt x="1831" y="118207"/>
                  </a:lnTo>
                  <a:lnTo>
                    <a:pt x="3119" y="118808"/>
                  </a:lnTo>
                  <a:lnTo>
                    <a:pt x="9748" y="127626"/>
                  </a:lnTo>
                  <a:lnTo>
                    <a:pt x="13422" y="129744"/>
                  </a:lnTo>
                  <a:lnTo>
                    <a:pt x="40137" y="131372"/>
                  </a:lnTo>
                  <a:lnTo>
                    <a:pt x="55127" y="130794"/>
                  </a:lnTo>
                  <a:lnTo>
                    <a:pt x="73877" y="124382"/>
                  </a:lnTo>
                  <a:lnTo>
                    <a:pt x="75915" y="122924"/>
                  </a:lnTo>
                  <a:lnTo>
                    <a:pt x="78178" y="119611"/>
                  </a:lnTo>
                  <a:lnTo>
                    <a:pt x="79452" y="114175"/>
                  </a:lnTo>
                  <a:lnTo>
                    <a:pt x="79958" y="105871"/>
                  </a:lnTo>
                  <a:lnTo>
                    <a:pt x="79333" y="104869"/>
                  </a:lnTo>
                  <a:lnTo>
                    <a:pt x="78282" y="104200"/>
                  </a:lnTo>
                  <a:lnTo>
                    <a:pt x="74343" y="102886"/>
                  </a:lnTo>
                  <a:lnTo>
                    <a:pt x="77328" y="102870"/>
                  </a:lnTo>
                  <a:lnTo>
                    <a:pt x="78215" y="102233"/>
                  </a:lnTo>
                  <a:lnTo>
                    <a:pt x="79200" y="99831"/>
                  </a:lnTo>
                  <a:lnTo>
                    <a:pt x="80734" y="98937"/>
                  </a:lnTo>
                  <a:lnTo>
                    <a:pt x="95829" y="94350"/>
                  </a:lnTo>
                  <a:lnTo>
                    <a:pt x="106660" y="88081"/>
                  </a:lnTo>
                  <a:lnTo>
                    <a:pt x="124055" y="82995"/>
                  </a:lnTo>
                  <a:lnTo>
                    <a:pt x="149587" y="66647"/>
                  </a:lnTo>
                  <a:lnTo>
                    <a:pt x="161826" y="55236"/>
                  </a:lnTo>
                  <a:lnTo>
                    <a:pt x="163986" y="51427"/>
                  </a:lnTo>
                  <a:lnTo>
                    <a:pt x="165581" y="47618"/>
                  </a:lnTo>
                  <a:lnTo>
                    <a:pt x="169413" y="41903"/>
                  </a:lnTo>
                  <a:lnTo>
                    <a:pt x="171427" y="34292"/>
                  </a:lnTo>
                  <a:lnTo>
                    <a:pt x="168395" y="37319"/>
                  </a:lnTo>
                  <a:lnTo>
                    <a:pt x="166905" y="40501"/>
                  </a:lnTo>
                  <a:lnTo>
                    <a:pt x="162916" y="50751"/>
                  </a:lnTo>
                  <a:lnTo>
                    <a:pt x="156648" y="61078"/>
                  </a:lnTo>
                  <a:lnTo>
                    <a:pt x="149456" y="89607"/>
                  </a:lnTo>
                  <a:lnTo>
                    <a:pt x="143436" y="115567"/>
                  </a:lnTo>
                  <a:lnTo>
                    <a:pt x="142877" y="138164"/>
                  </a:lnTo>
                  <a:lnTo>
                    <a:pt x="143504" y="139732"/>
                  </a:lnTo>
                  <a:lnTo>
                    <a:pt x="144558" y="140778"/>
                  </a:lnTo>
                  <a:lnTo>
                    <a:pt x="145896" y="141474"/>
                  </a:lnTo>
                  <a:lnTo>
                    <a:pt x="146786" y="142574"/>
                  </a:lnTo>
                  <a:lnTo>
                    <a:pt x="147777" y="145489"/>
                  </a:lnTo>
                  <a:lnTo>
                    <a:pt x="148675" y="146520"/>
                  </a:lnTo>
                  <a:lnTo>
                    <a:pt x="151368" y="147666"/>
                  </a:lnTo>
                  <a:lnTo>
                    <a:pt x="152975" y="147337"/>
                  </a:lnTo>
                  <a:lnTo>
                    <a:pt x="158272" y="143839"/>
                  </a:lnTo>
                  <a:lnTo>
                    <a:pt x="168609" y="135907"/>
                  </a:lnTo>
                  <a:lnTo>
                    <a:pt x="177144" y="13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28" name="SMARTInkShape-2083"/>
            <p:cNvSpPr/>
            <p:nvPr>
              <p:custDataLst>
                <p:tags r:id="rId34"/>
              </p:custDataLst>
            </p:nvPr>
          </p:nvSpPr>
          <p:spPr>
            <a:xfrm>
              <a:off x="5652929" y="3154680"/>
              <a:ext cx="164942" cy="28576"/>
            </a:xfrm>
            <a:custGeom>
              <a:avLst/>
              <a:gdLst/>
              <a:ahLst/>
              <a:cxnLst/>
              <a:rect l="0" t="0" r="0" b="0"/>
              <a:pathLst>
                <a:path w="164942" h="28576">
                  <a:moveTo>
                    <a:pt x="4921" y="28575"/>
                  </a:moveTo>
                  <a:lnTo>
                    <a:pt x="4921" y="28575"/>
                  </a:lnTo>
                  <a:lnTo>
                    <a:pt x="0" y="28575"/>
                  </a:lnTo>
                  <a:lnTo>
                    <a:pt x="2475" y="28575"/>
                  </a:lnTo>
                  <a:lnTo>
                    <a:pt x="3290" y="27940"/>
                  </a:lnTo>
                  <a:lnTo>
                    <a:pt x="4196" y="25541"/>
                  </a:lnTo>
                  <a:lnTo>
                    <a:pt x="5073" y="24647"/>
                  </a:lnTo>
                  <a:lnTo>
                    <a:pt x="7740" y="23654"/>
                  </a:lnTo>
                  <a:lnTo>
                    <a:pt x="36275" y="22238"/>
                  </a:lnTo>
                  <a:lnTo>
                    <a:pt x="62437" y="17941"/>
                  </a:lnTo>
                  <a:lnTo>
                    <a:pt x="85638" y="16667"/>
                  </a:lnTo>
                  <a:lnTo>
                    <a:pt x="112328" y="10959"/>
                  </a:lnTo>
                  <a:lnTo>
                    <a:pt x="140021" y="6406"/>
                  </a:lnTo>
                  <a:lnTo>
                    <a:pt x="16494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29" name="SMARTInkShape-2084"/>
            <p:cNvSpPr/>
            <p:nvPr>
              <p:custDataLst>
                <p:tags r:id="rId35"/>
              </p:custDataLst>
            </p:nvPr>
          </p:nvSpPr>
          <p:spPr>
            <a:xfrm>
              <a:off x="5854870" y="3040380"/>
              <a:ext cx="77301" cy="205741"/>
            </a:xfrm>
            <a:custGeom>
              <a:avLst/>
              <a:gdLst/>
              <a:ahLst/>
              <a:cxnLst/>
              <a:rect l="0" t="0" r="0" b="0"/>
              <a:pathLst>
                <a:path w="77301" h="205741">
                  <a:moveTo>
                    <a:pt x="77300" y="0"/>
                  </a:moveTo>
                  <a:lnTo>
                    <a:pt x="77300" y="0"/>
                  </a:lnTo>
                  <a:lnTo>
                    <a:pt x="72737" y="5197"/>
                  </a:lnTo>
                  <a:lnTo>
                    <a:pt x="55187" y="32513"/>
                  </a:lnTo>
                  <a:lnTo>
                    <a:pt x="38304" y="58290"/>
                  </a:lnTo>
                  <a:lnTo>
                    <a:pt x="20032" y="84182"/>
                  </a:lnTo>
                  <a:lnTo>
                    <a:pt x="13113" y="93294"/>
                  </a:lnTo>
                  <a:lnTo>
                    <a:pt x="6282" y="108499"/>
                  </a:lnTo>
                  <a:lnTo>
                    <a:pt x="0" y="136468"/>
                  </a:lnTo>
                  <a:lnTo>
                    <a:pt x="3292" y="155932"/>
                  </a:lnTo>
                  <a:lnTo>
                    <a:pt x="7464" y="163183"/>
                  </a:lnTo>
                  <a:lnTo>
                    <a:pt x="16426" y="173270"/>
                  </a:lnTo>
                  <a:lnTo>
                    <a:pt x="20188" y="175434"/>
                  </a:lnTo>
                  <a:lnTo>
                    <a:pt x="27570" y="176652"/>
                  </a:lnTo>
                  <a:lnTo>
                    <a:pt x="30811" y="176823"/>
                  </a:lnTo>
                  <a:lnTo>
                    <a:pt x="36107" y="175320"/>
                  </a:lnTo>
                  <a:lnTo>
                    <a:pt x="63421" y="156188"/>
                  </a:lnTo>
                  <a:lnTo>
                    <a:pt x="77269" y="142904"/>
                  </a:lnTo>
                  <a:lnTo>
                    <a:pt x="74257" y="142883"/>
                  </a:lnTo>
                  <a:lnTo>
                    <a:pt x="71079" y="144572"/>
                  </a:lnTo>
                  <a:lnTo>
                    <a:pt x="67551" y="148074"/>
                  </a:lnTo>
                  <a:lnTo>
                    <a:pt x="62628" y="156551"/>
                  </a:lnTo>
                  <a:lnTo>
                    <a:pt x="55331" y="181248"/>
                  </a:lnTo>
                  <a:lnTo>
                    <a:pt x="56529" y="187023"/>
                  </a:lnTo>
                  <a:lnTo>
                    <a:pt x="59081" y="193844"/>
                  </a:lnTo>
                  <a:lnTo>
                    <a:pt x="59440" y="195904"/>
                  </a:lnTo>
                  <a:lnTo>
                    <a:pt x="61530" y="199887"/>
                  </a:lnTo>
                  <a:lnTo>
                    <a:pt x="65012" y="204584"/>
                  </a:lnTo>
                  <a:lnTo>
                    <a:pt x="77300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0" name="SMARTInkShape-2085"/>
            <p:cNvSpPr/>
            <p:nvPr>
              <p:custDataLst>
                <p:tags r:id="rId36"/>
              </p:custDataLst>
            </p:nvPr>
          </p:nvSpPr>
          <p:spPr>
            <a:xfrm>
              <a:off x="6423660" y="2731770"/>
              <a:ext cx="137161" cy="342901"/>
            </a:xfrm>
            <a:custGeom>
              <a:avLst/>
              <a:gdLst/>
              <a:ahLst/>
              <a:cxnLst/>
              <a:rect l="0" t="0" r="0" b="0"/>
              <a:pathLst>
                <a:path w="137161" h="342901">
                  <a:moveTo>
                    <a:pt x="137160" y="0"/>
                  </a:moveTo>
                  <a:lnTo>
                    <a:pt x="137160" y="0"/>
                  </a:lnTo>
                  <a:lnTo>
                    <a:pt x="137160" y="27034"/>
                  </a:lnTo>
                  <a:lnTo>
                    <a:pt x="137160" y="54482"/>
                  </a:lnTo>
                  <a:lnTo>
                    <a:pt x="136525" y="79460"/>
                  </a:lnTo>
                  <a:lnTo>
                    <a:pt x="132636" y="107159"/>
                  </a:lnTo>
                  <a:lnTo>
                    <a:pt x="130105" y="128694"/>
                  </a:lnTo>
                  <a:lnTo>
                    <a:pt x="125333" y="153490"/>
                  </a:lnTo>
                  <a:lnTo>
                    <a:pt x="119897" y="176923"/>
                  </a:lnTo>
                  <a:lnTo>
                    <a:pt x="112572" y="199953"/>
                  </a:lnTo>
                  <a:lnTo>
                    <a:pt x="101753" y="227457"/>
                  </a:lnTo>
                  <a:lnTo>
                    <a:pt x="88938" y="255162"/>
                  </a:lnTo>
                  <a:lnTo>
                    <a:pt x="74177" y="279637"/>
                  </a:lnTo>
                  <a:lnTo>
                    <a:pt x="51302" y="307923"/>
                  </a:lnTo>
                  <a:lnTo>
                    <a:pt x="24168" y="331877"/>
                  </a:lnTo>
                  <a:lnTo>
                    <a:pt x="17320" y="336247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1" name="SMARTInkShape-2086"/>
            <p:cNvSpPr/>
            <p:nvPr>
              <p:custDataLst>
                <p:tags r:id="rId37"/>
              </p:custDataLst>
            </p:nvPr>
          </p:nvSpPr>
          <p:spPr>
            <a:xfrm>
              <a:off x="6383655" y="2760374"/>
              <a:ext cx="106082" cy="119649"/>
            </a:xfrm>
            <a:custGeom>
              <a:avLst/>
              <a:gdLst/>
              <a:ahLst/>
              <a:cxnLst/>
              <a:rect l="0" t="0" r="0" b="0"/>
              <a:pathLst>
                <a:path w="106082" h="119649">
                  <a:moveTo>
                    <a:pt x="0" y="51406"/>
                  </a:moveTo>
                  <a:lnTo>
                    <a:pt x="0" y="51406"/>
                  </a:lnTo>
                  <a:lnTo>
                    <a:pt x="3033" y="51406"/>
                  </a:lnTo>
                  <a:lnTo>
                    <a:pt x="6217" y="49713"/>
                  </a:lnTo>
                  <a:lnTo>
                    <a:pt x="9749" y="47478"/>
                  </a:lnTo>
                  <a:lnTo>
                    <a:pt x="15941" y="46220"/>
                  </a:lnTo>
                  <a:lnTo>
                    <a:pt x="24902" y="45213"/>
                  </a:lnTo>
                  <a:lnTo>
                    <a:pt x="46118" y="35815"/>
                  </a:lnTo>
                  <a:lnTo>
                    <a:pt x="57267" y="33028"/>
                  </a:lnTo>
                  <a:lnTo>
                    <a:pt x="78327" y="22723"/>
                  </a:lnTo>
                  <a:lnTo>
                    <a:pt x="98167" y="9489"/>
                  </a:lnTo>
                  <a:lnTo>
                    <a:pt x="100779" y="5683"/>
                  </a:lnTo>
                  <a:lnTo>
                    <a:pt x="102457" y="1099"/>
                  </a:lnTo>
                  <a:lnTo>
                    <a:pt x="103230" y="723"/>
                  </a:lnTo>
                  <a:lnTo>
                    <a:pt x="106081" y="194"/>
                  </a:lnTo>
                  <a:lnTo>
                    <a:pt x="103418" y="0"/>
                  </a:lnTo>
                  <a:lnTo>
                    <a:pt x="99998" y="3014"/>
                  </a:lnTo>
                  <a:lnTo>
                    <a:pt x="85687" y="28739"/>
                  </a:lnTo>
                  <a:lnTo>
                    <a:pt x="71461" y="55947"/>
                  </a:lnTo>
                  <a:lnTo>
                    <a:pt x="64309" y="84401"/>
                  </a:lnTo>
                  <a:lnTo>
                    <a:pt x="62949" y="104336"/>
                  </a:lnTo>
                  <a:lnTo>
                    <a:pt x="64596" y="108374"/>
                  </a:lnTo>
                  <a:lnTo>
                    <a:pt x="66809" y="112285"/>
                  </a:lnTo>
                  <a:lnTo>
                    <a:pt x="67792" y="116140"/>
                  </a:lnTo>
                  <a:lnTo>
                    <a:pt x="68690" y="117422"/>
                  </a:lnTo>
                  <a:lnTo>
                    <a:pt x="69924" y="118276"/>
                  </a:lnTo>
                  <a:lnTo>
                    <a:pt x="73431" y="119648"/>
                  </a:lnTo>
                  <a:lnTo>
                    <a:pt x="80010" y="1142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2" name="SMARTInkShape-2087"/>
            <p:cNvSpPr/>
            <p:nvPr>
              <p:custDataLst>
                <p:tags r:id="rId38"/>
              </p:custDataLst>
            </p:nvPr>
          </p:nvSpPr>
          <p:spPr>
            <a:xfrm>
              <a:off x="5663565" y="3091815"/>
              <a:ext cx="62866" cy="131446"/>
            </a:xfrm>
            <a:custGeom>
              <a:avLst/>
              <a:gdLst/>
              <a:ahLst/>
              <a:cxnLst/>
              <a:rect l="0" t="0" r="0" b="0"/>
              <a:pathLst>
                <a:path w="62866" h="131446">
                  <a:moveTo>
                    <a:pt x="62865" y="0"/>
                  </a:moveTo>
                  <a:lnTo>
                    <a:pt x="62865" y="0"/>
                  </a:lnTo>
                  <a:lnTo>
                    <a:pt x="62865" y="13434"/>
                  </a:lnTo>
                  <a:lnTo>
                    <a:pt x="61172" y="17189"/>
                  </a:lnTo>
                  <a:lnTo>
                    <a:pt x="59831" y="19079"/>
                  </a:lnTo>
                  <a:lnTo>
                    <a:pt x="51038" y="45870"/>
                  </a:lnTo>
                  <a:lnTo>
                    <a:pt x="38077" y="72398"/>
                  </a:lnTo>
                  <a:lnTo>
                    <a:pt x="31110" y="87632"/>
                  </a:lnTo>
                  <a:lnTo>
                    <a:pt x="28691" y="98426"/>
                  </a:lnTo>
                  <a:lnTo>
                    <a:pt x="24870" y="106562"/>
                  </a:lnTo>
                  <a:lnTo>
                    <a:pt x="22820" y="116100"/>
                  </a:lnTo>
                  <a:lnTo>
                    <a:pt x="18473" y="123229"/>
                  </a:lnTo>
                  <a:lnTo>
                    <a:pt x="12483" y="130238"/>
                  </a:lnTo>
                  <a:lnTo>
                    <a:pt x="10204" y="130908"/>
                  </a:lnTo>
                  <a:lnTo>
                    <a:pt x="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3" name="SMARTInkShape-2088"/>
            <p:cNvSpPr/>
            <p:nvPr>
              <p:custDataLst>
                <p:tags r:id="rId39"/>
              </p:custDataLst>
            </p:nvPr>
          </p:nvSpPr>
          <p:spPr>
            <a:xfrm>
              <a:off x="5097780" y="2743200"/>
              <a:ext cx="154306" cy="26092"/>
            </a:xfrm>
            <a:custGeom>
              <a:avLst/>
              <a:gdLst/>
              <a:ahLst/>
              <a:cxnLst/>
              <a:rect l="0" t="0" r="0" b="0"/>
              <a:pathLst>
                <a:path w="154306" h="26092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3033" y="5480"/>
                  </a:lnTo>
                  <a:lnTo>
                    <a:pt x="3928" y="6193"/>
                  </a:lnTo>
                  <a:lnTo>
                    <a:pt x="4921" y="8679"/>
                  </a:lnTo>
                  <a:lnTo>
                    <a:pt x="6456" y="9596"/>
                  </a:lnTo>
                  <a:lnTo>
                    <a:pt x="32562" y="19313"/>
                  </a:lnTo>
                  <a:lnTo>
                    <a:pt x="43867" y="21809"/>
                  </a:lnTo>
                  <a:lnTo>
                    <a:pt x="69088" y="24415"/>
                  </a:lnTo>
                  <a:lnTo>
                    <a:pt x="80236" y="26091"/>
                  </a:lnTo>
                  <a:lnTo>
                    <a:pt x="108615" y="23411"/>
                  </a:lnTo>
                  <a:lnTo>
                    <a:pt x="136607" y="22933"/>
                  </a:lnTo>
                  <a:lnTo>
                    <a:pt x="138697" y="22908"/>
                  </a:lnTo>
                  <a:lnTo>
                    <a:pt x="15430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4" name="SMARTInkShape-2089"/>
            <p:cNvSpPr/>
            <p:nvPr>
              <p:custDataLst>
                <p:tags r:id="rId40"/>
              </p:custDataLst>
            </p:nvPr>
          </p:nvSpPr>
          <p:spPr>
            <a:xfrm>
              <a:off x="5415504" y="2634686"/>
              <a:ext cx="133639" cy="194145"/>
            </a:xfrm>
            <a:custGeom>
              <a:avLst/>
              <a:gdLst/>
              <a:ahLst/>
              <a:cxnLst/>
              <a:rect l="0" t="0" r="0" b="0"/>
              <a:pathLst>
                <a:path w="133639" h="194145">
                  <a:moveTo>
                    <a:pt x="48036" y="11359"/>
                  </a:moveTo>
                  <a:lnTo>
                    <a:pt x="48036" y="11359"/>
                  </a:lnTo>
                  <a:lnTo>
                    <a:pt x="52957" y="11359"/>
                  </a:lnTo>
                  <a:lnTo>
                    <a:pt x="58156" y="7431"/>
                  </a:lnTo>
                  <a:lnTo>
                    <a:pt x="61635" y="6438"/>
                  </a:lnTo>
                  <a:lnTo>
                    <a:pt x="77148" y="4055"/>
                  </a:lnTo>
                  <a:lnTo>
                    <a:pt x="88924" y="744"/>
                  </a:lnTo>
                  <a:lnTo>
                    <a:pt x="111127" y="0"/>
                  </a:lnTo>
                  <a:lnTo>
                    <a:pt x="121057" y="2984"/>
                  </a:lnTo>
                  <a:lnTo>
                    <a:pt x="129010" y="7890"/>
                  </a:lnTo>
                  <a:lnTo>
                    <a:pt x="131649" y="11511"/>
                  </a:lnTo>
                  <a:lnTo>
                    <a:pt x="133135" y="17119"/>
                  </a:lnTo>
                  <a:lnTo>
                    <a:pt x="133638" y="24703"/>
                  </a:lnTo>
                  <a:lnTo>
                    <a:pt x="130691" y="33445"/>
                  </a:lnTo>
                  <a:lnTo>
                    <a:pt x="125796" y="41045"/>
                  </a:lnTo>
                  <a:lnTo>
                    <a:pt x="99309" y="61571"/>
                  </a:lnTo>
                  <a:lnTo>
                    <a:pt x="72912" y="77351"/>
                  </a:lnTo>
                  <a:lnTo>
                    <a:pt x="64014" y="79807"/>
                  </a:lnTo>
                  <a:lnTo>
                    <a:pt x="62498" y="81121"/>
                  </a:lnTo>
                  <a:lnTo>
                    <a:pt x="54723" y="90309"/>
                  </a:lnTo>
                  <a:lnTo>
                    <a:pt x="55034" y="91297"/>
                  </a:lnTo>
                  <a:lnTo>
                    <a:pt x="57870" y="95722"/>
                  </a:lnTo>
                  <a:lnTo>
                    <a:pt x="58756" y="99230"/>
                  </a:lnTo>
                  <a:lnTo>
                    <a:pt x="62537" y="102906"/>
                  </a:lnTo>
                  <a:lnTo>
                    <a:pt x="78361" y="116140"/>
                  </a:lnTo>
                  <a:lnTo>
                    <a:pt x="91207" y="134655"/>
                  </a:lnTo>
                  <a:lnTo>
                    <a:pt x="92623" y="138759"/>
                  </a:lnTo>
                  <a:lnTo>
                    <a:pt x="91559" y="144393"/>
                  </a:lnTo>
                  <a:lnTo>
                    <a:pt x="88736" y="155324"/>
                  </a:lnTo>
                  <a:lnTo>
                    <a:pt x="84963" y="159587"/>
                  </a:lnTo>
                  <a:lnTo>
                    <a:pt x="58698" y="178467"/>
                  </a:lnTo>
                  <a:lnTo>
                    <a:pt x="30957" y="188772"/>
                  </a:lnTo>
                  <a:lnTo>
                    <a:pt x="23300" y="191809"/>
                  </a:lnTo>
                  <a:lnTo>
                    <a:pt x="748" y="194144"/>
                  </a:lnTo>
                  <a:lnTo>
                    <a:pt x="0" y="193541"/>
                  </a:lnTo>
                  <a:lnTo>
                    <a:pt x="137" y="192504"/>
                  </a:lnTo>
                  <a:lnTo>
                    <a:pt x="9314" y="176210"/>
                  </a:lnTo>
                  <a:lnTo>
                    <a:pt x="13746" y="1713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5" name="SMARTInkShape-2090"/>
            <p:cNvSpPr/>
            <p:nvPr>
              <p:custDataLst>
                <p:tags r:id="rId41"/>
              </p:custDataLst>
            </p:nvPr>
          </p:nvSpPr>
          <p:spPr>
            <a:xfrm>
              <a:off x="5692140" y="2674620"/>
              <a:ext cx="124566" cy="148568"/>
            </a:xfrm>
            <a:custGeom>
              <a:avLst/>
              <a:gdLst/>
              <a:ahLst/>
              <a:cxnLst/>
              <a:rect l="0" t="0" r="0" b="0"/>
              <a:pathLst>
                <a:path w="124566" h="148568">
                  <a:moveTo>
                    <a:pt x="22860" y="0"/>
                  </a:moveTo>
                  <a:lnTo>
                    <a:pt x="22860" y="0"/>
                  </a:lnTo>
                  <a:lnTo>
                    <a:pt x="25894" y="0"/>
                  </a:lnTo>
                  <a:lnTo>
                    <a:pt x="48549" y="5185"/>
                  </a:lnTo>
                  <a:lnTo>
                    <a:pt x="76330" y="6304"/>
                  </a:lnTo>
                  <a:lnTo>
                    <a:pt x="103566" y="10896"/>
                  </a:lnTo>
                  <a:lnTo>
                    <a:pt x="115795" y="11360"/>
                  </a:lnTo>
                  <a:lnTo>
                    <a:pt x="119832" y="13092"/>
                  </a:lnTo>
                  <a:lnTo>
                    <a:pt x="124565" y="16344"/>
                  </a:lnTo>
                  <a:lnTo>
                    <a:pt x="124318" y="17246"/>
                  </a:lnTo>
                  <a:lnTo>
                    <a:pt x="117673" y="25029"/>
                  </a:lnTo>
                  <a:lnTo>
                    <a:pt x="89846" y="45723"/>
                  </a:lnTo>
                  <a:lnTo>
                    <a:pt x="72815" y="59173"/>
                  </a:lnTo>
                  <a:lnTo>
                    <a:pt x="60257" y="71209"/>
                  </a:lnTo>
                  <a:lnTo>
                    <a:pt x="58531" y="74617"/>
                  </a:lnTo>
                  <a:lnTo>
                    <a:pt x="57174" y="79917"/>
                  </a:lnTo>
                  <a:lnTo>
                    <a:pt x="84957" y="80010"/>
                  </a:lnTo>
                  <a:lnTo>
                    <a:pt x="98826" y="80010"/>
                  </a:lnTo>
                  <a:lnTo>
                    <a:pt x="102766" y="81703"/>
                  </a:lnTo>
                  <a:lnTo>
                    <a:pt x="113165" y="90410"/>
                  </a:lnTo>
                  <a:lnTo>
                    <a:pt x="113965" y="97203"/>
                  </a:lnTo>
                  <a:lnTo>
                    <a:pt x="112457" y="102045"/>
                  </a:lnTo>
                  <a:lnTo>
                    <a:pt x="102708" y="114228"/>
                  </a:lnTo>
                  <a:lnTo>
                    <a:pt x="97107" y="121687"/>
                  </a:lnTo>
                  <a:lnTo>
                    <a:pt x="92689" y="127743"/>
                  </a:lnTo>
                  <a:lnTo>
                    <a:pt x="75863" y="138828"/>
                  </a:lnTo>
                  <a:lnTo>
                    <a:pt x="50230" y="147241"/>
                  </a:lnTo>
                  <a:lnTo>
                    <a:pt x="23331" y="148555"/>
                  </a:lnTo>
                  <a:lnTo>
                    <a:pt x="21269" y="148567"/>
                  </a:lnTo>
                  <a:lnTo>
                    <a:pt x="12299" y="145549"/>
                  </a:lnTo>
                  <a:lnTo>
                    <a:pt x="10104" y="144023"/>
                  </a:lnTo>
                  <a:lnTo>
                    <a:pt x="6293" y="138189"/>
                  </a:lnTo>
                  <a:lnTo>
                    <a:pt x="0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6" name="SMARTInkShape-2091"/>
            <p:cNvSpPr/>
            <p:nvPr>
              <p:custDataLst>
                <p:tags r:id="rId42"/>
              </p:custDataLst>
            </p:nvPr>
          </p:nvSpPr>
          <p:spPr>
            <a:xfrm>
              <a:off x="5092065" y="2697480"/>
              <a:ext cx="68581" cy="130550"/>
            </a:xfrm>
            <a:custGeom>
              <a:avLst/>
              <a:gdLst/>
              <a:ahLst/>
              <a:cxnLst/>
              <a:rect l="0" t="0" r="0" b="0"/>
              <a:pathLst>
                <a:path w="68581" h="130550">
                  <a:moveTo>
                    <a:pt x="0" y="0"/>
                  </a:moveTo>
                  <a:lnTo>
                    <a:pt x="0" y="0"/>
                  </a:lnTo>
                  <a:lnTo>
                    <a:pt x="19147" y="0"/>
                  </a:lnTo>
                  <a:lnTo>
                    <a:pt x="22903" y="1693"/>
                  </a:lnTo>
                  <a:lnTo>
                    <a:pt x="36318" y="9113"/>
                  </a:lnTo>
                  <a:lnTo>
                    <a:pt x="43287" y="11378"/>
                  </a:lnTo>
                  <a:lnTo>
                    <a:pt x="59035" y="24837"/>
                  </a:lnTo>
                  <a:lnTo>
                    <a:pt x="61163" y="28607"/>
                  </a:lnTo>
                  <a:lnTo>
                    <a:pt x="61730" y="30502"/>
                  </a:lnTo>
                  <a:lnTo>
                    <a:pt x="60667" y="35993"/>
                  </a:lnTo>
                  <a:lnTo>
                    <a:pt x="55765" y="51083"/>
                  </a:lnTo>
                  <a:lnTo>
                    <a:pt x="39969" y="78456"/>
                  </a:lnTo>
                  <a:lnTo>
                    <a:pt x="20954" y="102067"/>
                  </a:lnTo>
                  <a:lnTo>
                    <a:pt x="18273" y="109688"/>
                  </a:lnTo>
                  <a:lnTo>
                    <a:pt x="18532" y="111860"/>
                  </a:lnTo>
                  <a:lnTo>
                    <a:pt x="20514" y="115967"/>
                  </a:lnTo>
                  <a:lnTo>
                    <a:pt x="25199" y="121849"/>
                  </a:lnTo>
                  <a:lnTo>
                    <a:pt x="28768" y="124005"/>
                  </a:lnTo>
                  <a:lnTo>
                    <a:pt x="32470" y="125598"/>
                  </a:lnTo>
                  <a:lnTo>
                    <a:pt x="38125" y="129430"/>
                  </a:lnTo>
                  <a:lnTo>
                    <a:pt x="41921" y="130549"/>
                  </a:lnTo>
                  <a:lnTo>
                    <a:pt x="47418" y="129354"/>
                  </a:lnTo>
                  <a:lnTo>
                    <a:pt x="55229" y="126446"/>
                  </a:lnTo>
                  <a:lnTo>
                    <a:pt x="68580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7" name="SMARTInkShape-2092"/>
            <p:cNvSpPr/>
            <p:nvPr>
              <p:custDataLst>
                <p:tags r:id="rId43"/>
              </p:custDataLst>
            </p:nvPr>
          </p:nvSpPr>
          <p:spPr>
            <a:xfrm>
              <a:off x="5514975" y="2668905"/>
              <a:ext cx="128833" cy="157371"/>
            </a:xfrm>
            <a:custGeom>
              <a:avLst/>
              <a:gdLst/>
              <a:ahLst/>
              <a:cxnLst/>
              <a:rect l="0" t="0" r="0" b="0"/>
              <a:pathLst>
                <a:path w="128833" h="157371">
                  <a:moveTo>
                    <a:pt x="125730" y="0"/>
                  </a:moveTo>
                  <a:lnTo>
                    <a:pt x="125730" y="0"/>
                  </a:lnTo>
                  <a:lnTo>
                    <a:pt x="125730" y="4921"/>
                  </a:lnTo>
                  <a:lnTo>
                    <a:pt x="112295" y="19129"/>
                  </a:lnTo>
                  <a:lnTo>
                    <a:pt x="96035" y="30487"/>
                  </a:lnTo>
                  <a:lnTo>
                    <a:pt x="93483" y="34293"/>
                  </a:lnTo>
                  <a:lnTo>
                    <a:pt x="91713" y="38101"/>
                  </a:lnTo>
                  <a:lnTo>
                    <a:pt x="86639" y="44591"/>
                  </a:lnTo>
                  <a:lnTo>
                    <a:pt x="85747" y="51170"/>
                  </a:lnTo>
                  <a:lnTo>
                    <a:pt x="95474" y="52054"/>
                  </a:lnTo>
                  <a:lnTo>
                    <a:pt x="102914" y="55955"/>
                  </a:lnTo>
                  <a:lnTo>
                    <a:pt x="113533" y="59948"/>
                  </a:lnTo>
                  <a:lnTo>
                    <a:pt x="115694" y="61555"/>
                  </a:lnTo>
                  <a:lnTo>
                    <a:pt x="123563" y="72442"/>
                  </a:lnTo>
                  <a:lnTo>
                    <a:pt x="128479" y="84956"/>
                  </a:lnTo>
                  <a:lnTo>
                    <a:pt x="128832" y="87752"/>
                  </a:lnTo>
                  <a:lnTo>
                    <a:pt x="127533" y="92553"/>
                  </a:lnTo>
                  <a:lnTo>
                    <a:pt x="117934" y="112660"/>
                  </a:lnTo>
                  <a:lnTo>
                    <a:pt x="112528" y="118439"/>
                  </a:lnTo>
                  <a:lnTo>
                    <a:pt x="106528" y="123760"/>
                  </a:lnTo>
                  <a:lnTo>
                    <a:pt x="95808" y="135830"/>
                  </a:lnTo>
                  <a:lnTo>
                    <a:pt x="83633" y="142481"/>
                  </a:lnTo>
                  <a:lnTo>
                    <a:pt x="57468" y="152577"/>
                  </a:lnTo>
                  <a:lnTo>
                    <a:pt x="34214" y="157370"/>
                  </a:lnTo>
                  <a:lnTo>
                    <a:pt x="13613" y="154023"/>
                  </a:lnTo>
                  <a:lnTo>
                    <a:pt x="2043" y="149431"/>
                  </a:lnTo>
                  <a:lnTo>
                    <a:pt x="908" y="145577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8" name="SMARTInkShape-2093"/>
            <p:cNvSpPr/>
            <p:nvPr>
              <p:custDataLst>
                <p:tags r:id="rId44"/>
              </p:custDataLst>
            </p:nvPr>
          </p:nvSpPr>
          <p:spPr>
            <a:xfrm>
              <a:off x="6138243" y="2714625"/>
              <a:ext cx="73963" cy="137161"/>
            </a:xfrm>
            <a:custGeom>
              <a:avLst/>
              <a:gdLst/>
              <a:ahLst/>
              <a:cxnLst/>
              <a:rect l="0" t="0" r="0" b="0"/>
              <a:pathLst>
                <a:path w="73963" h="137161">
                  <a:moveTo>
                    <a:pt x="28242" y="0"/>
                  </a:moveTo>
                  <a:lnTo>
                    <a:pt x="28242" y="0"/>
                  </a:lnTo>
                  <a:lnTo>
                    <a:pt x="16663" y="24850"/>
                  </a:lnTo>
                  <a:lnTo>
                    <a:pt x="5369" y="51108"/>
                  </a:lnTo>
                  <a:lnTo>
                    <a:pt x="2202" y="58910"/>
                  </a:lnTo>
                  <a:lnTo>
                    <a:pt x="0" y="75052"/>
                  </a:lnTo>
                  <a:lnTo>
                    <a:pt x="4617" y="89416"/>
                  </a:lnTo>
                  <a:lnTo>
                    <a:pt x="13269" y="99217"/>
                  </a:lnTo>
                  <a:lnTo>
                    <a:pt x="16931" y="101247"/>
                  </a:lnTo>
                  <a:lnTo>
                    <a:pt x="24256" y="102389"/>
                  </a:lnTo>
                  <a:lnTo>
                    <a:pt x="27489" y="102549"/>
                  </a:lnTo>
                  <a:lnTo>
                    <a:pt x="32776" y="101034"/>
                  </a:lnTo>
                  <a:lnTo>
                    <a:pt x="37242" y="98879"/>
                  </a:lnTo>
                  <a:lnTo>
                    <a:pt x="43325" y="97031"/>
                  </a:lnTo>
                  <a:lnTo>
                    <a:pt x="49151" y="93379"/>
                  </a:lnTo>
                  <a:lnTo>
                    <a:pt x="56717" y="91462"/>
                  </a:lnTo>
                  <a:lnTo>
                    <a:pt x="53753" y="94480"/>
                  </a:lnTo>
                  <a:lnTo>
                    <a:pt x="52280" y="97660"/>
                  </a:lnTo>
                  <a:lnTo>
                    <a:pt x="51887" y="99397"/>
                  </a:lnTo>
                  <a:lnTo>
                    <a:pt x="47329" y="107381"/>
                  </a:lnTo>
                  <a:lnTo>
                    <a:pt x="45643" y="121134"/>
                  </a:lnTo>
                  <a:lnTo>
                    <a:pt x="47194" y="125381"/>
                  </a:lnTo>
                  <a:lnTo>
                    <a:pt x="53364" y="133281"/>
                  </a:lnTo>
                  <a:lnTo>
                    <a:pt x="58669" y="135436"/>
                  </a:lnTo>
                  <a:lnTo>
                    <a:pt x="73962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9" name="SMARTInkShape-2094"/>
            <p:cNvSpPr/>
            <p:nvPr>
              <p:custDataLst>
                <p:tags r:id="rId45"/>
              </p:custDataLst>
            </p:nvPr>
          </p:nvSpPr>
          <p:spPr>
            <a:xfrm>
              <a:off x="5937885" y="2703195"/>
              <a:ext cx="62866" cy="137161"/>
            </a:xfrm>
            <a:custGeom>
              <a:avLst/>
              <a:gdLst/>
              <a:ahLst/>
              <a:cxnLst/>
              <a:rect l="0" t="0" r="0" b="0"/>
              <a:pathLst>
                <a:path w="62866" h="137161">
                  <a:moveTo>
                    <a:pt x="62865" y="0"/>
                  </a:moveTo>
                  <a:lnTo>
                    <a:pt x="62865" y="0"/>
                  </a:lnTo>
                  <a:lnTo>
                    <a:pt x="62865" y="13434"/>
                  </a:lnTo>
                  <a:lnTo>
                    <a:pt x="59831" y="22113"/>
                  </a:lnTo>
                  <a:lnTo>
                    <a:pt x="45676" y="47812"/>
                  </a:lnTo>
                  <a:lnTo>
                    <a:pt x="41686" y="61791"/>
                  </a:lnTo>
                  <a:lnTo>
                    <a:pt x="38809" y="73977"/>
                  </a:lnTo>
                  <a:lnTo>
                    <a:pt x="29687" y="93303"/>
                  </a:lnTo>
                  <a:lnTo>
                    <a:pt x="14485" y="115566"/>
                  </a:lnTo>
                  <a:lnTo>
                    <a:pt x="10340" y="125228"/>
                  </a:lnTo>
                  <a:lnTo>
                    <a:pt x="7771" y="129317"/>
                  </a:lnTo>
                  <a:lnTo>
                    <a:pt x="6628" y="133251"/>
                  </a:lnTo>
                  <a:lnTo>
                    <a:pt x="5689" y="134554"/>
                  </a:lnTo>
                  <a:lnTo>
                    <a:pt x="4427" y="135422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0" name="SMARTInkShape-2095"/>
            <p:cNvSpPr/>
            <p:nvPr>
              <p:custDataLst>
                <p:tags r:id="rId46"/>
              </p:custDataLst>
            </p:nvPr>
          </p:nvSpPr>
          <p:spPr>
            <a:xfrm>
              <a:off x="4950069" y="3017628"/>
              <a:ext cx="73268" cy="205296"/>
            </a:xfrm>
            <a:custGeom>
              <a:avLst/>
              <a:gdLst/>
              <a:ahLst/>
              <a:cxnLst/>
              <a:rect l="0" t="0" r="0" b="0"/>
              <a:pathLst>
                <a:path w="73268" h="205296">
                  <a:moveTo>
                    <a:pt x="27696" y="108477"/>
                  </a:moveTo>
                  <a:lnTo>
                    <a:pt x="27696" y="108477"/>
                  </a:lnTo>
                  <a:lnTo>
                    <a:pt x="30730" y="108477"/>
                  </a:lnTo>
                  <a:lnTo>
                    <a:pt x="33913" y="106784"/>
                  </a:lnTo>
                  <a:lnTo>
                    <a:pt x="37444" y="104549"/>
                  </a:lnTo>
                  <a:lnTo>
                    <a:pt x="43002" y="102657"/>
                  </a:lnTo>
                  <a:lnTo>
                    <a:pt x="46776" y="99963"/>
                  </a:lnTo>
                  <a:lnTo>
                    <a:pt x="65796" y="71671"/>
                  </a:lnTo>
                  <a:lnTo>
                    <a:pt x="70876" y="60671"/>
                  </a:lnTo>
                  <a:lnTo>
                    <a:pt x="73267" y="34171"/>
                  </a:lnTo>
                  <a:lnTo>
                    <a:pt x="72714" y="26557"/>
                  </a:lnTo>
                  <a:lnTo>
                    <a:pt x="68834" y="15766"/>
                  </a:lnTo>
                  <a:lnTo>
                    <a:pt x="59979" y="4036"/>
                  </a:lnTo>
                  <a:lnTo>
                    <a:pt x="56225" y="1734"/>
                  </a:lnTo>
                  <a:lnTo>
                    <a:pt x="48849" y="437"/>
                  </a:lnTo>
                  <a:lnTo>
                    <a:pt x="38013" y="0"/>
                  </a:lnTo>
                  <a:lnTo>
                    <a:pt x="36479" y="599"/>
                  </a:lnTo>
                  <a:lnTo>
                    <a:pt x="35456" y="1633"/>
                  </a:lnTo>
                  <a:lnTo>
                    <a:pt x="29067" y="15998"/>
                  </a:lnTo>
                  <a:lnTo>
                    <a:pt x="27749" y="42619"/>
                  </a:lnTo>
                  <a:lnTo>
                    <a:pt x="28347" y="57214"/>
                  </a:lnTo>
                  <a:lnTo>
                    <a:pt x="33518" y="85582"/>
                  </a:lnTo>
                  <a:lnTo>
                    <a:pt x="43113" y="114139"/>
                  </a:lnTo>
                  <a:lnTo>
                    <a:pt x="48069" y="127582"/>
                  </a:lnTo>
                  <a:lnTo>
                    <a:pt x="54265" y="155521"/>
                  </a:lnTo>
                  <a:lnTo>
                    <a:pt x="56007" y="175075"/>
                  </a:lnTo>
                  <a:lnTo>
                    <a:pt x="54460" y="181045"/>
                  </a:lnTo>
                  <a:lnTo>
                    <a:pt x="51713" y="187975"/>
                  </a:lnTo>
                  <a:lnTo>
                    <a:pt x="51327" y="190051"/>
                  </a:lnTo>
                  <a:lnTo>
                    <a:pt x="47750" y="196006"/>
                  </a:lnTo>
                  <a:lnTo>
                    <a:pt x="42669" y="201792"/>
                  </a:lnTo>
                  <a:lnTo>
                    <a:pt x="39007" y="203925"/>
                  </a:lnTo>
                  <a:lnTo>
                    <a:pt x="34516" y="205295"/>
                  </a:lnTo>
                  <a:lnTo>
                    <a:pt x="32209" y="203789"/>
                  </a:lnTo>
                  <a:lnTo>
                    <a:pt x="25554" y="197648"/>
                  </a:lnTo>
                  <a:lnTo>
                    <a:pt x="20182" y="195734"/>
                  </a:lnTo>
                  <a:lnTo>
                    <a:pt x="16971" y="195223"/>
                  </a:lnTo>
                  <a:lnTo>
                    <a:pt x="14831" y="193613"/>
                  </a:lnTo>
                  <a:lnTo>
                    <a:pt x="6999" y="178694"/>
                  </a:lnTo>
                  <a:lnTo>
                    <a:pt x="4842" y="169428"/>
                  </a:lnTo>
                  <a:lnTo>
                    <a:pt x="439" y="160287"/>
                  </a:lnTo>
                  <a:lnTo>
                    <a:pt x="0" y="158257"/>
                  </a:lnTo>
                  <a:lnTo>
                    <a:pt x="4119" y="144712"/>
                  </a:lnTo>
                  <a:lnTo>
                    <a:pt x="7657" y="137276"/>
                  </a:lnTo>
                  <a:lnTo>
                    <a:pt x="9257" y="135296"/>
                  </a:lnTo>
                  <a:lnTo>
                    <a:pt x="26575" y="120982"/>
                  </a:lnTo>
                  <a:lnTo>
                    <a:pt x="39126" y="119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1" name="SMARTInkShape-2096"/>
            <p:cNvSpPr/>
            <p:nvPr>
              <p:custDataLst>
                <p:tags r:id="rId47"/>
              </p:custDataLst>
            </p:nvPr>
          </p:nvSpPr>
          <p:spPr>
            <a:xfrm>
              <a:off x="5109210" y="3148965"/>
              <a:ext cx="5716" cy="11431"/>
            </a:xfrm>
            <a:custGeom>
              <a:avLst/>
              <a:gdLst/>
              <a:ahLst/>
              <a:cxnLst/>
              <a:rect l="0" t="0" r="0" b="0"/>
              <a:pathLst>
                <a:path w="5716" h="11431">
                  <a:moveTo>
                    <a:pt x="0" y="11430"/>
                  </a:moveTo>
                  <a:lnTo>
                    <a:pt x="0" y="11430"/>
                  </a:lnTo>
                  <a:lnTo>
                    <a:pt x="0" y="6509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2" name="SMARTInkShape-2097"/>
            <p:cNvSpPr/>
            <p:nvPr>
              <p:custDataLst>
                <p:tags r:id="rId48"/>
              </p:custDataLst>
            </p:nvPr>
          </p:nvSpPr>
          <p:spPr>
            <a:xfrm>
              <a:off x="5154938" y="3000375"/>
              <a:ext cx="74288" cy="245380"/>
            </a:xfrm>
            <a:custGeom>
              <a:avLst/>
              <a:gdLst/>
              <a:ahLst/>
              <a:cxnLst/>
              <a:rect l="0" t="0" r="0" b="0"/>
              <a:pathLst>
                <a:path w="74288" h="245380">
                  <a:moveTo>
                    <a:pt x="74287" y="0"/>
                  </a:moveTo>
                  <a:lnTo>
                    <a:pt x="74287" y="0"/>
                  </a:lnTo>
                  <a:lnTo>
                    <a:pt x="71253" y="0"/>
                  </a:lnTo>
                  <a:lnTo>
                    <a:pt x="70359" y="635"/>
                  </a:lnTo>
                  <a:lnTo>
                    <a:pt x="69763" y="1693"/>
                  </a:lnTo>
                  <a:lnTo>
                    <a:pt x="69366" y="3034"/>
                  </a:lnTo>
                  <a:lnTo>
                    <a:pt x="49352" y="31357"/>
                  </a:lnTo>
                  <a:lnTo>
                    <a:pt x="36339" y="59182"/>
                  </a:lnTo>
                  <a:lnTo>
                    <a:pt x="28598" y="82105"/>
                  </a:lnTo>
                  <a:lnTo>
                    <a:pt x="17919" y="107870"/>
                  </a:lnTo>
                  <a:lnTo>
                    <a:pt x="12071" y="135231"/>
                  </a:lnTo>
                  <a:lnTo>
                    <a:pt x="5459" y="161332"/>
                  </a:lnTo>
                  <a:lnTo>
                    <a:pt x="712" y="189803"/>
                  </a:lnTo>
                  <a:lnTo>
                    <a:pt x="87" y="214295"/>
                  </a:lnTo>
                  <a:lnTo>
                    <a:pt x="0" y="235006"/>
                  </a:lnTo>
                  <a:lnTo>
                    <a:pt x="1689" y="239490"/>
                  </a:lnTo>
                  <a:lnTo>
                    <a:pt x="5471" y="245379"/>
                  </a:lnTo>
                  <a:lnTo>
                    <a:pt x="11422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3" name="SMARTInkShape-2098"/>
            <p:cNvSpPr/>
            <p:nvPr>
              <p:custDataLst>
                <p:tags r:id="rId49"/>
              </p:custDataLst>
            </p:nvPr>
          </p:nvSpPr>
          <p:spPr>
            <a:xfrm>
              <a:off x="6132195" y="3091815"/>
              <a:ext cx="177166" cy="262891"/>
            </a:xfrm>
            <a:custGeom>
              <a:avLst/>
              <a:gdLst/>
              <a:ahLst/>
              <a:cxnLst/>
              <a:rect l="0" t="0" r="0" b="0"/>
              <a:pathLst>
                <a:path w="177166" h="262891">
                  <a:moveTo>
                    <a:pt x="177165" y="0"/>
                  </a:moveTo>
                  <a:lnTo>
                    <a:pt x="177165" y="0"/>
                  </a:lnTo>
                  <a:lnTo>
                    <a:pt x="177165" y="5645"/>
                  </a:lnTo>
                  <a:lnTo>
                    <a:pt x="174131" y="8728"/>
                  </a:lnTo>
                  <a:lnTo>
                    <a:pt x="172641" y="11922"/>
                  </a:lnTo>
                  <a:lnTo>
                    <a:pt x="170861" y="37072"/>
                  </a:lnTo>
                  <a:lnTo>
                    <a:pt x="165633" y="65531"/>
                  </a:lnTo>
                  <a:lnTo>
                    <a:pt x="159624" y="90649"/>
                  </a:lnTo>
                  <a:lnTo>
                    <a:pt x="152322" y="114144"/>
                  </a:lnTo>
                  <a:lnTo>
                    <a:pt x="144130" y="141057"/>
                  </a:lnTo>
                  <a:lnTo>
                    <a:pt x="130940" y="165376"/>
                  </a:lnTo>
                  <a:lnTo>
                    <a:pt x="111694" y="193628"/>
                  </a:lnTo>
                  <a:lnTo>
                    <a:pt x="85382" y="217958"/>
                  </a:lnTo>
                  <a:lnTo>
                    <a:pt x="61628" y="235109"/>
                  </a:lnTo>
                  <a:lnTo>
                    <a:pt x="34762" y="252835"/>
                  </a:lnTo>
                  <a:lnTo>
                    <a:pt x="19716" y="261440"/>
                  </a:lnTo>
                  <a:lnTo>
                    <a:pt x="0" y="262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4" name="SMARTInkShape-2099"/>
            <p:cNvSpPr/>
            <p:nvPr>
              <p:custDataLst>
                <p:tags r:id="rId50"/>
              </p:custDataLst>
            </p:nvPr>
          </p:nvSpPr>
          <p:spPr>
            <a:xfrm>
              <a:off x="5366385" y="3071395"/>
              <a:ext cx="158890" cy="146072"/>
            </a:xfrm>
            <a:custGeom>
              <a:avLst/>
              <a:gdLst/>
              <a:ahLst/>
              <a:cxnLst/>
              <a:rect l="0" t="0" r="0" b="0"/>
              <a:pathLst>
                <a:path w="158890" h="146072">
                  <a:moveTo>
                    <a:pt x="0" y="26135"/>
                  </a:moveTo>
                  <a:lnTo>
                    <a:pt x="0" y="26135"/>
                  </a:lnTo>
                  <a:lnTo>
                    <a:pt x="3035" y="26135"/>
                  </a:lnTo>
                  <a:lnTo>
                    <a:pt x="6217" y="24442"/>
                  </a:lnTo>
                  <a:lnTo>
                    <a:pt x="9748" y="22207"/>
                  </a:lnTo>
                  <a:lnTo>
                    <a:pt x="15306" y="20315"/>
                  </a:lnTo>
                  <a:lnTo>
                    <a:pt x="21609" y="16649"/>
                  </a:lnTo>
                  <a:lnTo>
                    <a:pt x="47743" y="14781"/>
                  </a:lnTo>
                  <a:lnTo>
                    <a:pt x="64417" y="10157"/>
                  </a:lnTo>
                  <a:lnTo>
                    <a:pt x="79940" y="4822"/>
                  </a:lnTo>
                  <a:lnTo>
                    <a:pt x="106676" y="3366"/>
                  </a:lnTo>
                  <a:lnTo>
                    <a:pt x="121284" y="0"/>
                  </a:lnTo>
                  <a:lnTo>
                    <a:pt x="134046" y="3110"/>
                  </a:lnTo>
                  <a:lnTo>
                    <a:pt x="134448" y="3800"/>
                  </a:lnTo>
                  <a:lnTo>
                    <a:pt x="134082" y="4895"/>
                  </a:lnTo>
                  <a:lnTo>
                    <a:pt x="121165" y="22506"/>
                  </a:lnTo>
                  <a:lnTo>
                    <a:pt x="101196" y="39403"/>
                  </a:lnTo>
                  <a:lnTo>
                    <a:pt x="98950" y="43250"/>
                  </a:lnTo>
                  <a:lnTo>
                    <a:pt x="97318" y="47077"/>
                  </a:lnTo>
                  <a:lnTo>
                    <a:pt x="92339" y="53579"/>
                  </a:lnTo>
                  <a:lnTo>
                    <a:pt x="92675" y="54591"/>
                  </a:lnTo>
                  <a:lnTo>
                    <a:pt x="99977" y="63194"/>
                  </a:lnTo>
                  <a:lnTo>
                    <a:pt x="103277" y="64830"/>
                  </a:lnTo>
                  <a:lnTo>
                    <a:pt x="117011" y="65968"/>
                  </a:lnTo>
                  <a:lnTo>
                    <a:pt x="127239" y="66724"/>
                  </a:lnTo>
                  <a:lnTo>
                    <a:pt x="134573" y="70687"/>
                  </a:lnTo>
                  <a:lnTo>
                    <a:pt x="156202" y="90914"/>
                  </a:lnTo>
                  <a:lnTo>
                    <a:pt x="158323" y="94719"/>
                  </a:lnTo>
                  <a:lnTo>
                    <a:pt x="158889" y="96622"/>
                  </a:lnTo>
                  <a:lnTo>
                    <a:pt x="158630" y="98527"/>
                  </a:lnTo>
                  <a:lnTo>
                    <a:pt x="156651" y="102336"/>
                  </a:lnTo>
                  <a:lnTo>
                    <a:pt x="146556" y="113765"/>
                  </a:lnTo>
                  <a:lnTo>
                    <a:pt x="119861" y="129005"/>
                  </a:lnTo>
                  <a:lnTo>
                    <a:pt x="100310" y="137895"/>
                  </a:lnTo>
                  <a:lnTo>
                    <a:pt x="72918" y="144140"/>
                  </a:lnTo>
                  <a:lnTo>
                    <a:pt x="49885" y="146071"/>
                  </a:lnTo>
                  <a:lnTo>
                    <a:pt x="48497" y="145463"/>
                  </a:lnTo>
                  <a:lnTo>
                    <a:pt x="47571" y="144422"/>
                  </a:lnTo>
                  <a:lnTo>
                    <a:pt x="45908" y="141572"/>
                  </a:lnTo>
                  <a:lnTo>
                    <a:pt x="43051" y="138189"/>
                  </a:lnTo>
                  <a:lnTo>
                    <a:pt x="42671" y="135762"/>
                  </a:lnTo>
                  <a:lnTo>
                    <a:pt x="43941" y="129680"/>
                  </a:lnTo>
                  <a:lnTo>
                    <a:pt x="57150" y="106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5" name="SMARTInkShape-2100"/>
            <p:cNvSpPr/>
            <p:nvPr>
              <p:custDataLst>
                <p:tags r:id="rId51"/>
              </p:custDataLst>
            </p:nvPr>
          </p:nvSpPr>
          <p:spPr>
            <a:xfrm>
              <a:off x="6286500" y="2720340"/>
              <a:ext cx="62505" cy="156830"/>
            </a:xfrm>
            <a:custGeom>
              <a:avLst/>
              <a:gdLst/>
              <a:ahLst/>
              <a:cxnLst/>
              <a:rect l="0" t="0" r="0" b="0"/>
              <a:pathLst>
                <a:path w="62505" h="156830">
                  <a:moveTo>
                    <a:pt x="0" y="0"/>
                  </a:moveTo>
                  <a:lnTo>
                    <a:pt x="0" y="0"/>
                  </a:lnTo>
                  <a:lnTo>
                    <a:pt x="0" y="5479"/>
                  </a:lnTo>
                  <a:lnTo>
                    <a:pt x="18914" y="5709"/>
                  </a:lnTo>
                  <a:lnTo>
                    <a:pt x="22799" y="7406"/>
                  </a:lnTo>
                  <a:lnTo>
                    <a:pt x="49889" y="22904"/>
                  </a:lnTo>
                  <a:lnTo>
                    <a:pt x="58749" y="30489"/>
                  </a:lnTo>
                  <a:lnTo>
                    <a:pt x="61036" y="34294"/>
                  </a:lnTo>
                  <a:lnTo>
                    <a:pt x="62504" y="41911"/>
                  </a:lnTo>
                  <a:lnTo>
                    <a:pt x="58231" y="54093"/>
                  </a:lnTo>
                  <a:lnTo>
                    <a:pt x="54879" y="61294"/>
                  </a:lnTo>
                  <a:lnTo>
                    <a:pt x="49579" y="67035"/>
                  </a:lnTo>
                  <a:lnTo>
                    <a:pt x="32776" y="82464"/>
                  </a:lnTo>
                  <a:lnTo>
                    <a:pt x="12756" y="108617"/>
                  </a:lnTo>
                  <a:lnTo>
                    <a:pt x="7801" y="118331"/>
                  </a:lnTo>
                  <a:lnTo>
                    <a:pt x="6127" y="130336"/>
                  </a:lnTo>
                  <a:lnTo>
                    <a:pt x="5837" y="138172"/>
                  </a:lnTo>
                  <a:lnTo>
                    <a:pt x="7462" y="142478"/>
                  </a:lnTo>
                  <a:lnTo>
                    <a:pt x="8785" y="144515"/>
                  </a:lnTo>
                  <a:lnTo>
                    <a:pt x="24073" y="156187"/>
                  </a:lnTo>
                  <a:lnTo>
                    <a:pt x="26844" y="156829"/>
                  </a:lnTo>
                  <a:lnTo>
                    <a:pt x="51435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6" name="SMARTInkShape-2101"/>
            <p:cNvSpPr/>
            <p:nvPr>
              <p:custDataLst>
                <p:tags r:id="rId52"/>
              </p:custDataLst>
            </p:nvPr>
          </p:nvSpPr>
          <p:spPr>
            <a:xfrm>
              <a:off x="5332146" y="2560320"/>
              <a:ext cx="125680" cy="291466"/>
            </a:xfrm>
            <a:custGeom>
              <a:avLst/>
              <a:gdLst/>
              <a:ahLst/>
              <a:cxnLst/>
              <a:rect l="0" t="0" r="0" b="0"/>
              <a:pathLst>
                <a:path w="125680" h="291466">
                  <a:moveTo>
                    <a:pt x="125679" y="0"/>
                  </a:moveTo>
                  <a:lnTo>
                    <a:pt x="125679" y="0"/>
                  </a:lnTo>
                  <a:lnTo>
                    <a:pt x="125679" y="3034"/>
                  </a:lnTo>
                  <a:lnTo>
                    <a:pt x="123985" y="6217"/>
                  </a:lnTo>
                  <a:lnTo>
                    <a:pt x="106445" y="30100"/>
                  </a:lnTo>
                  <a:lnTo>
                    <a:pt x="92392" y="57351"/>
                  </a:lnTo>
                  <a:lnTo>
                    <a:pt x="73948" y="84612"/>
                  </a:lnTo>
                  <a:lnTo>
                    <a:pt x="61386" y="107550"/>
                  </a:lnTo>
                  <a:lnTo>
                    <a:pt x="49620" y="134172"/>
                  </a:lnTo>
                  <a:lnTo>
                    <a:pt x="38091" y="161534"/>
                  </a:lnTo>
                  <a:lnTo>
                    <a:pt x="27266" y="186009"/>
                  </a:lnTo>
                  <a:lnTo>
                    <a:pt x="19754" y="208713"/>
                  </a:lnTo>
                  <a:lnTo>
                    <a:pt x="9835" y="233773"/>
                  </a:lnTo>
                  <a:lnTo>
                    <a:pt x="4343" y="245504"/>
                  </a:lnTo>
                  <a:lnTo>
                    <a:pt x="528" y="271254"/>
                  </a:lnTo>
                  <a:lnTo>
                    <a:pt x="0" y="287219"/>
                  </a:lnTo>
                  <a:lnTo>
                    <a:pt x="618" y="288634"/>
                  </a:lnTo>
                  <a:lnTo>
                    <a:pt x="1665" y="289578"/>
                  </a:lnTo>
                  <a:lnTo>
                    <a:pt x="4874" y="291092"/>
                  </a:lnTo>
                  <a:lnTo>
                    <a:pt x="11379" y="291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7" name="SMARTInkShape-2102"/>
            <p:cNvSpPr/>
            <p:nvPr>
              <p:custDataLst>
                <p:tags r:id="rId53"/>
              </p:custDataLst>
            </p:nvPr>
          </p:nvSpPr>
          <p:spPr>
            <a:xfrm>
              <a:off x="5920740" y="2771775"/>
              <a:ext cx="171451" cy="16761"/>
            </a:xfrm>
            <a:custGeom>
              <a:avLst/>
              <a:gdLst/>
              <a:ahLst/>
              <a:cxnLst/>
              <a:rect l="0" t="0" r="0" b="0"/>
              <a:pathLst>
                <a:path w="171451" h="16761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9748" y="3927"/>
                  </a:lnTo>
                  <a:lnTo>
                    <a:pt x="15941" y="5185"/>
                  </a:lnTo>
                  <a:lnTo>
                    <a:pt x="24903" y="6193"/>
                  </a:lnTo>
                  <a:lnTo>
                    <a:pt x="33131" y="9596"/>
                  </a:lnTo>
                  <a:lnTo>
                    <a:pt x="57750" y="14222"/>
                  </a:lnTo>
                  <a:lnTo>
                    <a:pt x="85804" y="16760"/>
                  </a:lnTo>
                  <a:lnTo>
                    <a:pt x="111634" y="14035"/>
                  </a:lnTo>
                  <a:lnTo>
                    <a:pt x="136633" y="11309"/>
                  </a:lnTo>
                  <a:lnTo>
                    <a:pt x="161870" y="4405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8" name="SMARTInkShape-2103"/>
            <p:cNvSpPr/>
            <p:nvPr>
              <p:custDataLst>
                <p:tags r:id="rId54"/>
              </p:custDataLst>
            </p:nvPr>
          </p:nvSpPr>
          <p:spPr>
            <a:xfrm>
              <a:off x="5926455" y="2691765"/>
              <a:ext cx="22861" cy="1"/>
            </a:xfrm>
            <a:custGeom>
              <a:avLst/>
              <a:gdLst/>
              <a:ahLst/>
              <a:cxnLst/>
              <a:rect l="0" t="0" r="0" b="0"/>
              <a:pathLst>
                <a:path w="22861" h="1">
                  <a:moveTo>
                    <a:pt x="0" y="0"/>
                  </a:moveTo>
                  <a:lnTo>
                    <a:pt x="0" y="0"/>
                  </a:lnTo>
                  <a:lnTo>
                    <a:pt x="228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9" name="SMARTInkShape-2104"/>
            <p:cNvSpPr/>
            <p:nvPr>
              <p:custDataLst>
                <p:tags r:id="rId55"/>
              </p:custDataLst>
            </p:nvPr>
          </p:nvSpPr>
          <p:spPr>
            <a:xfrm>
              <a:off x="5252371" y="3059995"/>
              <a:ext cx="159400" cy="174340"/>
            </a:xfrm>
            <a:custGeom>
              <a:avLst/>
              <a:gdLst/>
              <a:ahLst/>
              <a:cxnLst/>
              <a:rect l="0" t="0" r="0" b="0"/>
              <a:pathLst>
                <a:path w="159400" h="174340">
                  <a:moveTo>
                    <a:pt x="5429" y="14675"/>
                  </a:moveTo>
                  <a:lnTo>
                    <a:pt x="5429" y="14675"/>
                  </a:lnTo>
                  <a:lnTo>
                    <a:pt x="5429" y="11641"/>
                  </a:lnTo>
                  <a:lnTo>
                    <a:pt x="6064" y="10747"/>
                  </a:lnTo>
                  <a:lnTo>
                    <a:pt x="7123" y="10151"/>
                  </a:lnTo>
                  <a:lnTo>
                    <a:pt x="15176" y="8482"/>
                  </a:lnTo>
                  <a:lnTo>
                    <a:pt x="21370" y="5079"/>
                  </a:lnTo>
                  <a:lnTo>
                    <a:pt x="47936" y="0"/>
                  </a:lnTo>
                  <a:lnTo>
                    <a:pt x="63434" y="2692"/>
                  </a:lnTo>
                  <a:lnTo>
                    <a:pt x="67827" y="4693"/>
                  </a:lnTo>
                  <a:lnTo>
                    <a:pt x="72788" y="8117"/>
                  </a:lnTo>
                  <a:lnTo>
                    <a:pt x="73647" y="14778"/>
                  </a:lnTo>
                  <a:lnTo>
                    <a:pt x="72154" y="19589"/>
                  </a:lnTo>
                  <a:lnTo>
                    <a:pt x="52397" y="47156"/>
                  </a:lnTo>
                  <a:lnTo>
                    <a:pt x="30350" y="69114"/>
                  </a:lnTo>
                  <a:lnTo>
                    <a:pt x="26453" y="70620"/>
                  </a:lnTo>
                  <a:lnTo>
                    <a:pt x="25160" y="71656"/>
                  </a:lnTo>
                  <a:lnTo>
                    <a:pt x="22915" y="76640"/>
                  </a:lnTo>
                  <a:lnTo>
                    <a:pt x="22675" y="80307"/>
                  </a:lnTo>
                  <a:lnTo>
                    <a:pt x="23276" y="81290"/>
                  </a:lnTo>
                  <a:lnTo>
                    <a:pt x="24312" y="81945"/>
                  </a:lnTo>
                  <a:lnTo>
                    <a:pt x="25638" y="82381"/>
                  </a:lnTo>
                  <a:lnTo>
                    <a:pt x="34156" y="87663"/>
                  </a:lnTo>
                  <a:lnTo>
                    <a:pt x="36011" y="88099"/>
                  </a:lnTo>
                  <a:lnTo>
                    <a:pt x="41654" y="91746"/>
                  </a:lnTo>
                  <a:lnTo>
                    <a:pt x="50815" y="100088"/>
                  </a:lnTo>
                  <a:lnTo>
                    <a:pt x="51120" y="108327"/>
                  </a:lnTo>
                  <a:lnTo>
                    <a:pt x="49443" y="111966"/>
                  </a:lnTo>
                  <a:lnTo>
                    <a:pt x="48106" y="113826"/>
                  </a:lnTo>
                  <a:lnTo>
                    <a:pt x="44928" y="115892"/>
                  </a:lnTo>
                  <a:lnTo>
                    <a:pt x="34680" y="120252"/>
                  </a:lnTo>
                  <a:lnTo>
                    <a:pt x="22914" y="127387"/>
                  </a:lnTo>
                  <a:lnTo>
                    <a:pt x="9802" y="129401"/>
                  </a:lnTo>
                  <a:lnTo>
                    <a:pt x="8344" y="130529"/>
                  </a:lnTo>
                  <a:lnTo>
                    <a:pt x="7372" y="131916"/>
                  </a:lnTo>
                  <a:lnTo>
                    <a:pt x="6089" y="132841"/>
                  </a:lnTo>
                  <a:lnTo>
                    <a:pt x="2971" y="133868"/>
                  </a:lnTo>
                  <a:lnTo>
                    <a:pt x="1885" y="133507"/>
                  </a:lnTo>
                  <a:lnTo>
                    <a:pt x="1161" y="132631"/>
                  </a:lnTo>
                  <a:lnTo>
                    <a:pt x="356" y="129965"/>
                  </a:lnTo>
                  <a:lnTo>
                    <a:pt x="0" y="126663"/>
                  </a:lnTo>
                  <a:lnTo>
                    <a:pt x="1535" y="123079"/>
                  </a:lnTo>
                  <a:lnTo>
                    <a:pt x="2833" y="121234"/>
                  </a:lnTo>
                  <a:lnTo>
                    <a:pt x="15827" y="110120"/>
                  </a:lnTo>
                  <a:lnTo>
                    <a:pt x="38088" y="85060"/>
                  </a:lnTo>
                  <a:lnTo>
                    <a:pt x="65619" y="62291"/>
                  </a:lnTo>
                  <a:lnTo>
                    <a:pt x="91555" y="49466"/>
                  </a:lnTo>
                  <a:lnTo>
                    <a:pt x="118512" y="40141"/>
                  </a:lnTo>
                  <a:lnTo>
                    <a:pt x="134527" y="37129"/>
                  </a:lnTo>
                  <a:lnTo>
                    <a:pt x="141402" y="32645"/>
                  </a:lnTo>
                  <a:lnTo>
                    <a:pt x="141797" y="33005"/>
                  </a:lnTo>
                  <a:lnTo>
                    <a:pt x="142237" y="35098"/>
                  </a:lnTo>
                  <a:lnTo>
                    <a:pt x="141720" y="35910"/>
                  </a:lnTo>
                  <a:lnTo>
                    <a:pt x="140739" y="36452"/>
                  </a:lnTo>
                  <a:lnTo>
                    <a:pt x="139450" y="36813"/>
                  </a:lnTo>
                  <a:lnTo>
                    <a:pt x="138592" y="37689"/>
                  </a:lnTo>
                  <a:lnTo>
                    <a:pt x="135520" y="43656"/>
                  </a:lnTo>
                  <a:lnTo>
                    <a:pt x="128987" y="50950"/>
                  </a:lnTo>
                  <a:lnTo>
                    <a:pt x="118288" y="58506"/>
                  </a:lnTo>
                  <a:lnTo>
                    <a:pt x="109260" y="70697"/>
                  </a:lnTo>
                  <a:lnTo>
                    <a:pt x="108584" y="74525"/>
                  </a:lnTo>
                  <a:lnTo>
                    <a:pt x="108383" y="79680"/>
                  </a:lnTo>
                  <a:lnTo>
                    <a:pt x="108990" y="80872"/>
                  </a:lnTo>
                  <a:lnTo>
                    <a:pt x="110030" y="81666"/>
                  </a:lnTo>
                  <a:lnTo>
                    <a:pt x="112877" y="83184"/>
                  </a:lnTo>
                  <a:lnTo>
                    <a:pt x="116261" y="85975"/>
                  </a:lnTo>
                  <a:lnTo>
                    <a:pt x="121574" y="87639"/>
                  </a:lnTo>
                  <a:lnTo>
                    <a:pt x="134459" y="89430"/>
                  </a:lnTo>
                  <a:lnTo>
                    <a:pt x="142489" y="93459"/>
                  </a:lnTo>
                  <a:lnTo>
                    <a:pt x="144427" y="93868"/>
                  </a:lnTo>
                  <a:lnTo>
                    <a:pt x="150189" y="97477"/>
                  </a:lnTo>
                  <a:lnTo>
                    <a:pt x="155918" y="102567"/>
                  </a:lnTo>
                  <a:lnTo>
                    <a:pt x="158038" y="107925"/>
                  </a:lnTo>
                  <a:lnTo>
                    <a:pt x="159399" y="118678"/>
                  </a:lnTo>
                  <a:lnTo>
                    <a:pt x="157893" y="122917"/>
                  </a:lnTo>
                  <a:lnTo>
                    <a:pt x="138122" y="150404"/>
                  </a:lnTo>
                  <a:lnTo>
                    <a:pt x="124938" y="162042"/>
                  </a:lnTo>
                  <a:lnTo>
                    <a:pt x="110255" y="171994"/>
                  </a:lnTo>
                  <a:lnTo>
                    <a:pt x="95848" y="174339"/>
                  </a:lnTo>
                  <a:lnTo>
                    <a:pt x="79724" y="1689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54" name="SMARTInkShape-Group320"/>
          <p:cNvGrpSpPr/>
          <p:nvPr/>
        </p:nvGrpSpPr>
        <p:grpSpPr>
          <a:xfrm>
            <a:off x="4652274" y="3023345"/>
            <a:ext cx="278641" cy="233792"/>
            <a:chOff x="4652274" y="3023345"/>
            <a:chExt cx="278641" cy="233792"/>
          </a:xfrm>
        </p:grpSpPr>
        <p:sp>
          <p:nvSpPr>
            <p:cNvPr id="1451" name="SMARTInkShape-2105"/>
            <p:cNvSpPr/>
            <p:nvPr>
              <p:custDataLst>
                <p:tags r:id="rId29"/>
              </p:custDataLst>
            </p:nvPr>
          </p:nvSpPr>
          <p:spPr>
            <a:xfrm>
              <a:off x="4831820" y="3023835"/>
              <a:ext cx="99095" cy="147653"/>
            </a:xfrm>
            <a:custGeom>
              <a:avLst/>
              <a:gdLst/>
              <a:ahLst/>
              <a:cxnLst/>
              <a:rect l="0" t="0" r="0" b="0"/>
              <a:pathLst>
                <a:path w="99095" h="147653">
                  <a:moveTo>
                    <a:pt x="31645" y="39405"/>
                  </a:moveTo>
                  <a:lnTo>
                    <a:pt x="31645" y="39405"/>
                  </a:lnTo>
                  <a:lnTo>
                    <a:pt x="28611" y="39405"/>
                  </a:lnTo>
                  <a:lnTo>
                    <a:pt x="25428" y="41098"/>
                  </a:lnTo>
                  <a:lnTo>
                    <a:pt x="21897" y="44603"/>
                  </a:lnTo>
                  <a:lnTo>
                    <a:pt x="8772" y="69866"/>
                  </a:lnTo>
                  <a:lnTo>
                    <a:pt x="1877" y="97912"/>
                  </a:lnTo>
                  <a:lnTo>
                    <a:pt x="0" y="107953"/>
                  </a:lnTo>
                  <a:lnTo>
                    <a:pt x="2540" y="125651"/>
                  </a:lnTo>
                  <a:lnTo>
                    <a:pt x="4528" y="130230"/>
                  </a:lnTo>
                  <a:lnTo>
                    <a:pt x="16490" y="144144"/>
                  </a:lnTo>
                  <a:lnTo>
                    <a:pt x="21946" y="146280"/>
                  </a:lnTo>
                  <a:lnTo>
                    <a:pt x="35797" y="147652"/>
                  </a:lnTo>
                  <a:lnTo>
                    <a:pt x="38858" y="146495"/>
                  </a:lnTo>
                  <a:lnTo>
                    <a:pt x="67368" y="126485"/>
                  </a:lnTo>
                  <a:lnTo>
                    <a:pt x="72498" y="120229"/>
                  </a:lnTo>
                  <a:lnTo>
                    <a:pt x="84892" y="93444"/>
                  </a:lnTo>
                  <a:lnTo>
                    <a:pt x="94497" y="67570"/>
                  </a:lnTo>
                  <a:lnTo>
                    <a:pt x="99094" y="48073"/>
                  </a:lnTo>
                  <a:lnTo>
                    <a:pt x="98029" y="39871"/>
                  </a:lnTo>
                  <a:lnTo>
                    <a:pt x="90411" y="21051"/>
                  </a:lnTo>
                  <a:lnTo>
                    <a:pt x="78103" y="6234"/>
                  </a:lnTo>
                  <a:lnTo>
                    <a:pt x="71131" y="2437"/>
                  </a:lnTo>
                  <a:lnTo>
                    <a:pt x="56306" y="0"/>
                  </a:lnTo>
                  <a:lnTo>
                    <a:pt x="44950" y="2611"/>
                  </a:lnTo>
                  <a:lnTo>
                    <a:pt x="36575" y="7407"/>
                  </a:lnTo>
                  <a:lnTo>
                    <a:pt x="27038" y="15884"/>
                  </a:lnTo>
                  <a:lnTo>
                    <a:pt x="23247" y="22813"/>
                  </a:lnTo>
                  <a:lnTo>
                    <a:pt x="20481" y="36122"/>
                  </a:lnTo>
                  <a:lnTo>
                    <a:pt x="20215" y="45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52" name="SMARTInkShape-2106"/>
            <p:cNvSpPr/>
            <p:nvPr>
              <p:custDataLst>
                <p:tags r:id="rId30"/>
              </p:custDataLst>
            </p:nvPr>
          </p:nvSpPr>
          <p:spPr>
            <a:xfrm>
              <a:off x="4732115" y="3160395"/>
              <a:ext cx="39911" cy="96742"/>
            </a:xfrm>
            <a:custGeom>
              <a:avLst/>
              <a:gdLst/>
              <a:ahLst/>
              <a:cxnLst/>
              <a:rect l="0" t="0" r="0" b="0"/>
              <a:pathLst>
                <a:path w="39911" h="96742">
                  <a:moveTo>
                    <a:pt x="39910" y="0"/>
                  </a:moveTo>
                  <a:lnTo>
                    <a:pt x="39910" y="0"/>
                  </a:lnTo>
                  <a:lnTo>
                    <a:pt x="36876" y="0"/>
                  </a:lnTo>
                  <a:lnTo>
                    <a:pt x="35982" y="635"/>
                  </a:lnTo>
                  <a:lnTo>
                    <a:pt x="35386" y="1693"/>
                  </a:lnTo>
                  <a:lnTo>
                    <a:pt x="25702" y="27593"/>
                  </a:lnTo>
                  <a:lnTo>
                    <a:pt x="14105" y="50365"/>
                  </a:lnTo>
                  <a:lnTo>
                    <a:pt x="8848" y="66463"/>
                  </a:lnTo>
                  <a:lnTo>
                    <a:pt x="2330" y="77946"/>
                  </a:lnTo>
                  <a:lnTo>
                    <a:pt x="0" y="95760"/>
                  </a:lnTo>
                  <a:lnTo>
                    <a:pt x="603" y="96225"/>
                  </a:lnTo>
                  <a:lnTo>
                    <a:pt x="2967" y="96741"/>
                  </a:lnTo>
                  <a:lnTo>
                    <a:pt x="6134" y="95278"/>
                  </a:lnTo>
                  <a:lnTo>
                    <a:pt x="10308" y="92198"/>
                  </a:lnTo>
                  <a:lnTo>
                    <a:pt x="17050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53" name="SMARTInkShape-2107"/>
            <p:cNvSpPr/>
            <p:nvPr>
              <p:custDataLst>
                <p:tags r:id="rId31"/>
              </p:custDataLst>
            </p:nvPr>
          </p:nvSpPr>
          <p:spPr>
            <a:xfrm>
              <a:off x="4652274" y="3023345"/>
              <a:ext cx="112633" cy="159545"/>
            </a:xfrm>
            <a:custGeom>
              <a:avLst/>
              <a:gdLst/>
              <a:ahLst/>
              <a:cxnLst/>
              <a:rect l="0" t="0" r="0" b="0"/>
              <a:pathLst>
                <a:path w="112633" h="159545">
                  <a:moveTo>
                    <a:pt x="28311" y="22750"/>
                  </a:moveTo>
                  <a:lnTo>
                    <a:pt x="28311" y="22750"/>
                  </a:lnTo>
                  <a:lnTo>
                    <a:pt x="25277" y="22750"/>
                  </a:lnTo>
                  <a:lnTo>
                    <a:pt x="24383" y="24020"/>
                  </a:lnTo>
                  <a:lnTo>
                    <a:pt x="16484" y="47600"/>
                  </a:lnTo>
                  <a:lnTo>
                    <a:pt x="7109" y="75551"/>
                  </a:lnTo>
                  <a:lnTo>
                    <a:pt x="1742" y="102940"/>
                  </a:lnTo>
                  <a:lnTo>
                    <a:pt x="0" y="128325"/>
                  </a:lnTo>
                  <a:lnTo>
                    <a:pt x="423" y="143817"/>
                  </a:lnTo>
                  <a:lnTo>
                    <a:pt x="2793" y="149159"/>
                  </a:lnTo>
                  <a:lnTo>
                    <a:pt x="7697" y="155737"/>
                  </a:lnTo>
                  <a:lnTo>
                    <a:pt x="13011" y="158055"/>
                  </a:lnTo>
                  <a:lnTo>
                    <a:pt x="26770" y="159544"/>
                  </a:lnTo>
                  <a:lnTo>
                    <a:pt x="32494" y="158054"/>
                  </a:lnTo>
                  <a:lnTo>
                    <a:pt x="40981" y="151951"/>
                  </a:lnTo>
                  <a:lnTo>
                    <a:pt x="67233" y="131138"/>
                  </a:lnTo>
                  <a:lnTo>
                    <a:pt x="74820" y="122992"/>
                  </a:lnTo>
                  <a:lnTo>
                    <a:pt x="90002" y="96699"/>
                  </a:lnTo>
                  <a:lnTo>
                    <a:pt x="102200" y="68424"/>
                  </a:lnTo>
                  <a:lnTo>
                    <a:pt x="111443" y="43817"/>
                  </a:lnTo>
                  <a:lnTo>
                    <a:pt x="112632" y="28568"/>
                  </a:lnTo>
                  <a:lnTo>
                    <a:pt x="109014" y="10808"/>
                  </a:lnTo>
                  <a:lnTo>
                    <a:pt x="107513" y="8439"/>
                  </a:lnTo>
                  <a:lnTo>
                    <a:pt x="102459" y="4113"/>
                  </a:lnTo>
                  <a:lnTo>
                    <a:pt x="97673" y="1766"/>
                  </a:lnTo>
                  <a:lnTo>
                    <a:pt x="89714" y="446"/>
                  </a:lnTo>
                  <a:lnTo>
                    <a:pt x="75647" y="0"/>
                  </a:lnTo>
                  <a:lnTo>
                    <a:pt x="72569" y="1233"/>
                  </a:lnTo>
                  <a:lnTo>
                    <a:pt x="52500" y="18528"/>
                  </a:lnTo>
                  <a:lnTo>
                    <a:pt x="45850" y="30601"/>
                  </a:lnTo>
                  <a:lnTo>
                    <a:pt x="41551" y="44550"/>
                  </a:lnTo>
                  <a:lnTo>
                    <a:pt x="39741" y="74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57" name="SMARTInkShape-Group321"/>
          <p:cNvGrpSpPr/>
          <p:nvPr/>
        </p:nvGrpSpPr>
        <p:grpSpPr>
          <a:xfrm>
            <a:off x="4697730" y="3343511"/>
            <a:ext cx="114301" cy="74031"/>
            <a:chOff x="4697730" y="3343511"/>
            <a:chExt cx="114301" cy="74031"/>
          </a:xfrm>
        </p:grpSpPr>
        <p:sp>
          <p:nvSpPr>
            <p:cNvPr id="1455" name="SMARTInkShape-2108"/>
            <p:cNvSpPr/>
            <p:nvPr>
              <p:custDataLst>
                <p:tags r:id="rId27"/>
              </p:custDataLst>
            </p:nvPr>
          </p:nvSpPr>
          <p:spPr>
            <a:xfrm>
              <a:off x="4767203" y="3343511"/>
              <a:ext cx="39113" cy="22625"/>
            </a:xfrm>
            <a:custGeom>
              <a:avLst/>
              <a:gdLst/>
              <a:ahLst/>
              <a:cxnLst/>
              <a:rect l="0" t="0" r="0" b="0"/>
              <a:pathLst>
                <a:path w="39113" h="22625">
                  <a:moveTo>
                    <a:pt x="27682" y="5479"/>
                  </a:moveTo>
                  <a:lnTo>
                    <a:pt x="27682" y="5479"/>
                  </a:lnTo>
                  <a:lnTo>
                    <a:pt x="14248" y="5479"/>
                  </a:lnTo>
                  <a:lnTo>
                    <a:pt x="10493" y="3785"/>
                  </a:lnTo>
                  <a:lnTo>
                    <a:pt x="5942" y="558"/>
                  </a:lnTo>
                  <a:lnTo>
                    <a:pt x="2120" y="0"/>
                  </a:lnTo>
                  <a:lnTo>
                    <a:pt x="1116" y="556"/>
                  </a:lnTo>
                  <a:lnTo>
                    <a:pt x="446" y="1562"/>
                  </a:lnTo>
                  <a:lnTo>
                    <a:pt x="0" y="2868"/>
                  </a:lnTo>
                  <a:lnTo>
                    <a:pt x="337" y="3738"/>
                  </a:lnTo>
                  <a:lnTo>
                    <a:pt x="1197" y="4318"/>
                  </a:lnTo>
                  <a:lnTo>
                    <a:pt x="2405" y="4705"/>
                  </a:lnTo>
                  <a:lnTo>
                    <a:pt x="30510" y="19632"/>
                  </a:lnTo>
                  <a:lnTo>
                    <a:pt x="39112" y="226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56" name="SMARTInkShape-2109"/>
            <p:cNvSpPr/>
            <p:nvPr>
              <p:custDataLst>
                <p:tags r:id="rId28"/>
              </p:custDataLst>
            </p:nvPr>
          </p:nvSpPr>
          <p:spPr>
            <a:xfrm>
              <a:off x="4697730" y="3388995"/>
              <a:ext cx="114301" cy="28547"/>
            </a:xfrm>
            <a:custGeom>
              <a:avLst/>
              <a:gdLst/>
              <a:ahLst/>
              <a:cxnLst/>
              <a:rect l="0" t="0" r="0" b="0"/>
              <a:pathLst>
                <a:path w="114301" h="28547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1694" y="6217"/>
                  </a:lnTo>
                  <a:lnTo>
                    <a:pt x="5198" y="9748"/>
                  </a:lnTo>
                  <a:lnTo>
                    <a:pt x="30461" y="22873"/>
                  </a:lnTo>
                  <a:lnTo>
                    <a:pt x="46279" y="26886"/>
                  </a:lnTo>
                  <a:lnTo>
                    <a:pt x="68690" y="28241"/>
                  </a:lnTo>
                  <a:lnTo>
                    <a:pt x="96613" y="28531"/>
                  </a:lnTo>
                  <a:lnTo>
                    <a:pt x="98699" y="28546"/>
                  </a:lnTo>
                  <a:lnTo>
                    <a:pt x="11430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63" name="SMARTInkShape-Group322"/>
          <p:cNvGrpSpPr/>
          <p:nvPr/>
        </p:nvGrpSpPr>
        <p:grpSpPr>
          <a:xfrm>
            <a:off x="4932405" y="3286131"/>
            <a:ext cx="536851" cy="205735"/>
            <a:chOff x="4932405" y="3286131"/>
            <a:chExt cx="536851" cy="205735"/>
          </a:xfrm>
        </p:grpSpPr>
        <p:sp>
          <p:nvSpPr>
            <p:cNvPr id="1458" name="SMARTInkShape-2110"/>
            <p:cNvSpPr/>
            <p:nvPr>
              <p:custDataLst>
                <p:tags r:id="rId22"/>
              </p:custDataLst>
            </p:nvPr>
          </p:nvSpPr>
          <p:spPr>
            <a:xfrm>
              <a:off x="5406653" y="3309065"/>
              <a:ext cx="62603" cy="159934"/>
            </a:xfrm>
            <a:custGeom>
              <a:avLst/>
              <a:gdLst/>
              <a:ahLst/>
              <a:cxnLst/>
              <a:rect l="0" t="0" r="0" b="0"/>
              <a:pathLst>
                <a:path w="62603" h="159934">
                  <a:moveTo>
                    <a:pt x="11167" y="102790"/>
                  </a:moveTo>
                  <a:lnTo>
                    <a:pt x="11167" y="102790"/>
                  </a:lnTo>
                  <a:lnTo>
                    <a:pt x="19122" y="102790"/>
                  </a:lnTo>
                  <a:lnTo>
                    <a:pt x="20280" y="102155"/>
                  </a:lnTo>
                  <a:lnTo>
                    <a:pt x="21052" y="101097"/>
                  </a:lnTo>
                  <a:lnTo>
                    <a:pt x="21568" y="99756"/>
                  </a:lnTo>
                  <a:lnTo>
                    <a:pt x="22545" y="98863"/>
                  </a:lnTo>
                  <a:lnTo>
                    <a:pt x="28679" y="95735"/>
                  </a:lnTo>
                  <a:lnTo>
                    <a:pt x="44297" y="83834"/>
                  </a:lnTo>
                  <a:lnTo>
                    <a:pt x="48116" y="77855"/>
                  </a:lnTo>
                  <a:lnTo>
                    <a:pt x="55517" y="56670"/>
                  </a:lnTo>
                  <a:lnTo>
                    <a:pt x="56913" y="49907"/>
                  </a:lnTo>
                  <a:lnTo>
                    <a:pt x="60633" y="41895"/>
                  </a:lnTo>
                  <a:lnTo>
                    <a:pt x="61727" y="35297"/>
                  </a:lnTo>
                  <a:lnTo>
                    <a:pt x="60519" y="29825"/>
                  </a:lnTo>
                  <a:lnTo>
                    <a:pt x="58501" y="24641"/>
                  </a:lnTo>
                  <a:lnTo>
                    <a:pt x="56889" y="192"/>
                  </a:lnTo>
                  <a:lnTo>
                    <a:pt x="53854" y="0"/>
                  </a:lnTo>
                  <a:lnTo>
                    <a:pt x="52959" y="609"/>
                  </a:lnTo>
                  <a:lnTo>
                    <a:pt x="52364" y="1649"/>
                  </a:lnTo>
                  <a:lnTo>
                    <a:pt x="51408" y="4847"/>
                  </a:lnTo>
                  <a:lnTo>
                    <a:pt x="48208" y="8436"/>
                  </a:lnTo>
                  <a:lnTo>
                    <a:pt x="46680" y="13441"/>
                  </a:lnTo>
                  <a:lnTo>
                    <a:pt x="45365" y="19264"/>
                  </a:lnTo>
                  <a:lnTo>
                    <a:pt x="41690" y="26748"/>
                  </a:lnTo>
                  <a:lnTo>
                    <a:pt x="34897" y="55245"/>
                  </a:lnTo>
                  <a:lnTo>
                    <a:pt x="34102" y="82953"/>
                  </a:lnTo>
                  <a:lnTo>
                    <a:pt x="33407" y="98824"/>
                  </a:lnTo>
                  <a:lnTo>
                    <a:pt x="29109" y="118010"/>
                  </a:lnTo>
                  <a:lnTo>
                    <a:pt x="33303" y="137854"/>
                  </a:lnTo>
                  <a:lnTo>
                    <a:pt x="28331" y="159652"/>
                  </a:lnTo>
                  <a:lnTo>
                    <a:pt x="19799" y="159933"/>
                  </a:lnTo>
                  <a:lnTo>
                    <a:pt x="18827" y="159300"/>
                  </a:lnTo>
                  <a:lnTo>
                    <a:pt x="18179" y="158243"/>
                  </a:lnTo>
                  <a:lnTo>
                    <a:pt x="17746" y="156904"/>
                  </a:lnTo>
                  <a:lnTo>
                    <a:pt x="7820" y="143999"/>
                  </a:lnTo>
                  <a:lnTo>
                    <a:pt x="4226" y="132544"/>
                  </a:lnTo>
                  <a:lnTo>
                    <a:pt x="1732" y="128079"/>
                  </a:lnTo>
                  <a:lnTo>
                    <a:pt x="328" y="121360"/>
                  </a:lnTo>
                  <a:lnTo>
                    <a:pt x="0" y="115065"/>
                  </a:lnTo>
                  <a:lnTo>
                    <a:pt x="1547" y="109727"/>
                  </a:lnTo>
                  <a:lnTo>
                    <a:pt x="3716" y="105238"/>
                  </a:lnTo>
                  <a:lnTo>
                    <a:pt x="5572" y="99141"/>
                  </a:lnTo>
                  <a:lnTo>
                    <a:pt x="13339" y="86442"/>
                  </a:lnTo>
                  <a:lnTo>
                    <a:pt x="15790" y="84271"/>
                  </a:lnTo>
                  <a:lnTo>
                    <a:pt x="32879" y="76383"/>
                  </a:lnTo>
                  <a:lnTo>
                    <a:pt x="62602" y="742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59" name="SMARTInkShape-2111"/>
            <p:cNvSpPr/>
            <p:nvPr>
              <p:custDataLst>
                <p:tags r:id="rId23"/>
              </p:custDataLst>
            </p:nvPr>
          </p:nvSpPr>
          <p:spPr>
            <a:xfrm>
              <a:off x="5286633" y="3303315"/>
              <a:ext cx="91134" cy="119871"/>
            </a:xfrm>
            <a:custGeom>
              <a:avLst/>
              <a:gdLst/>
              <a:ahLst/>
              <a:cxnLst/>
              <a:rect l="0" t="0" r="0" b="0"/>
              <a:pathLst>
                <a:path w="91134" h="119871">
                  <a:moveTo>
                    <a:pt x="16887" y="39960"/>
                  </a:moveTo>
                  <a:lnTo>
                    <a:pt x="16887" y="39960"/>
                  </a:lnTo>
                  <a:lnTo>
                    <a:pt x="16887" y="42994"/>
                  </a:lnTo>
                  <a:lnTo>
                    <a:pt x="16252" y="43887"/>
                  </a:lnTo>
                  <a:lnTo>
                    <a:pt x="15193" y="44483"/>
                  </a:lnTo>
                  <a:lnTo>
                    <a:pt x="13854" y="44881"/>
                  </a:lnTo>
                  <a:lnTo>
                    <a:pt x="12959" y="45780"/>
                  </a:lnTo>
                  <a:lnTo>
                    <a:pt x="7401" y="59939"/>
                  </a:lnTo>
                  <a:lnTo>
                    <a:pt x="5398" y="70080"/>
                  </a:lnTo>
                  <a:lnTo>
                    <a:pt x="1047" y="79517"/>
                  </a:lnTo>
                  <a:lnTo>
                    <a:pt x="0" y="90531"/>
                  </a:lnTo>
                  <a:lnTo>
                    <a:pt x="1550" y="95879"/>
                  </a:lnTo>
                  <a:lnTo>
                    <a:pt x="3721" y="100373"/>
                  </a:lnTo>
                  <a:lnTo>
                    <a:pt x="5577" y="106473"/>
                  </a:lnTo>
                  <a:lnTo>
                    <a:pt x="13343" y="116138"/>
                  </a:lnTo>
                  <a:lnTo>
                    <a:pt x="17005" y="118267"/>
                  </a:lnTo>
                  <a:lnTo>
                    <a:pt x="24330" y="119465"/>
                  </a:lnTo>
                  <a:lnTo>
                    <a:pt x="35149" y="119870"/>
                  </a:lnTo>
                  <a:lnTo>
                    <a:pt x="51575" y="113740"/>
                  </a:lnTo>
                  <a:lnTo>
                    <a:pt x="63462" y="106533"/>
                  </a:lnTo>
                  <a:lnTo>
                    <a:pt x="71924" y="94432"/>
                  </a:lnTo>
                  <a:lnTo>
                    <a:pt x="88285" y="68490"/>
                  </a:lnTo>
                  <a:lnTo>
                    <a:pt x="90928" y="45671"/>
                  </a:lnTo>
                  <a:lnTo>
                    <a:pt x="91133" y="33468"/>
                  </a:lnTo>
                  <a:lnTo>
                    <a:pt x="88133" y="23925"/>
                  </a:lnTo>
                  <a:lnTo>
                    <a:pt x="81431" y="13886"/>
                  </a:lnTo>
                  <a:lnTo>
                    <a:pt x="72102" y="3843"/>
                  </a:lnTo>
                  <a:lnTo>
                    <a:pt x="66615" y="1683"/>
                  </a:lnTo>
                  <a:lnTo>
                    <a:pt x="38511" y="0"/>
                  </a:lnTo>
                  <a:lnTo>
                    <a:pt x="32213" y="610"/>
                  </a:lnTo>
                  <a:lnTo>
                    <a:pt x="27297" y="2998"/>
                  </a:lnTo>
                  <a:lnTo>
                    <a:pt x="25732" y="4523"/>
                  </a:lnTo>
                  <a:lnTo>
                    <a:pt x="16887" y="228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0" name="SMARTInkShape-2112"/>
            <p:cNvSpPr/>
            <p:nvPr>
              <p:custDataLst>
                <p:tags r:id="rId24"/>
              </p:custDataLst>
            </p:nvPr>
          </p:nvSpPr>
          <p:spPr>
            <a:xfrm>
              <a:off x="5189478" y="3411855"/>
              <a:ext cx="22603" cy="80011"/>
            </a:xfrm>
            <a:custGeom>
              <a:avLst/>
              <a:gdLst/>
              <a:ahLst/>
              <a:cxnLst/>
              <a:rect l="0" t="0" r="0" b="0"/>
              <a:pathLst>
                <a:path w="22603" h="80011">
                  <a:moveTo>
                    <a:pt x="22602" y="0"/>
                  </a:moveTo>
                  <a:lnTo>
                    <a:pt x="22602" y="0"/>
                  </a:lnTo>
                  <a:lnTo>
                    <a:pt x="22602" y="8679"/>
                  </a:lnTo>
                  <a:lnTo>
                    <a:pt x="20909" y="11900"/>
                  </a:lnTo>
                  <a:lnTo>
                    <a:pt x="18675" y="15449"/>
                  </a:lnTo>
                  <a:lnTo>
                    <a:pt x="16782" y="21017"/>
                  </a:lnTo>
                  <a:lnTo>
                    <a:pt x="13117" y="27323"/>
                  </a:lnTo>
                  <a:lnTo>
                    <a:pt x="5402" y="54559"/>
                  </a:lnTo>
                  <a:lnTo>
                    <a:pt x="1701" y="61392"/>
                  </a:lnTo>
                  <a:lnTo>
                    <a:pt x="0" y="75379"/>
                  </a:lnTo>
                  <a:lnTo>
                    <a:pt x="549" y="76922"/>
                  </a:lnTo>
                  <a:lnTo>
                    <a:pt x="1550" y="77951"/>
                  </a:lnTo>
                  <a:lnTo>
                    <a:pt x="5457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1" name="SMARTInkShape-2113"/>
            <p:cNvSpPr/>
            <p:nvPr>
              <p:custDataLst>
                <p:tags r:id="rId25"/>
              </p:custDataLst>
            </p:nvPr>
          </p:nvSpPr>
          <p:spPr>
            <a:xfrm>
              <a:off x="5092065" y="3294310"/>
              <a:ext cx="84733" cy="146113"/>
            </a:xfrm>
            <a:custGeom>
              <a:avLst/>
              <a:gdLst/>
              <a:ahLst/>
              <a:cxnLst/>
              <a:rect l="0" t="0" r="0" b="0"/>
              <a:pathLst>
                <a:path w="84733" h="146113">
                  <a:moveTo>
                    <a:pt x="0" y="14675"/>
                  </a:moveTo>
                  <a:lnTo>
                    <a:pt x="0" y="14675"/>
                  </a:lnTo>
                  <a:lnTo>
                    <a:pt x="0" y="4060"/>
                  </a:lnTo>
                  <a:lnTo>
                    <a:pt x="635" y="3788"/>
                  </a:lnTo>
                  <a:lnTo>
                    <a:pt x="7911" y="1659"/>
                  </a:lnTo>
                  <a:lnTo>
                    <a:pt x="10989" y="283"/>
                  </a:lnTo>
                  <a:lnTo>
                    <a:pt x="13676" y="0"/>
                  </a:lnTo>
                  <a:lnTo>
                    <a:pt x="42092" y="3771"/>
                  </a:lnTo>
                  <a:lnTo>
                    <a:pt x="64786" y="9691"/>
                  </a:lnTo>
                  <a:lnTo>
                    <a:pt x="72397" y="14788"/>
                  </a:lnTo>
                  <a:lnTo>
                    <a:pt x="76626" y="19593"/>
                  </a:lnTo>
                  <a:lnTo>
                    <a:pt x="84236" y="31750"/>
                  </a:lnTo>
                  <a:lnTo>
                    <a:pt x="84732" y="33678"/>
                  </a:lnTo>
                  <a:lnTo>
                    <a:pt x="84428" y="35599"/>
                  </a:lnTo>
                  <a:lnTo>
                    <a:pt x="74107" y="53486"/>
                  </a:lnTo>
                  <a:lnTo>
                    <a:pt x="60183" y="67975"/>
                  </a:lnTo>
                  <a:lnTo>
                    <a:pt x="34245" y="84834"/>
                  </a:lnTo>
                  <a:lnTo>
                    <a:pt x="24540" y="95153"/>
                  </a:lnTo>
                  <a:lnTo>
                    <a:pt x="7452" y="117408"/>
                  </a:lnTo>
                  <a:lnTo>
                    <a:pt x="6230" y="124913"/>
                  </a:lnTo>
                  <a:lnTo>
                    <a:pt x="6058" y="128172"/>
                  </a:lnTo>
                  <a:lnTo>
                    <a:pt x="6578" y="130345"/>
                  </a:lnTo>
                  <a:lnTo>
                    <a:pt x="7561" y="131793"/>
                  </a:lnTo>
                  <a:lnTo>
                    <a:pt x="21662" y="143690"/>
                  </a:lnTo>
                  <a:lnTo>
                    <a:pt x="34807" y="145640"/>
                  </a:lnTo>
                  <a:lnTo>
                    <a:pt x="60989" y="146092"/>
                  </a:lnTo>
                  <a:lnTo>
                    <a:pt x="66331" y="146112"/>
                  </a:lnTo>
                  <a:lnTo>
                    <a:pt x="74295" y="1404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2" name="SMARTInkShape-2114"/>
            <p:cNvSpPr/>
            <p:nvPr>
              <p:custDataLst>
                <p:tags r:id="rId26"/>
              </p:custDataLst>
            </p:nvPr>
          </p:nvSpPr>
          <p:spPr>
            <a:xfrm>
              <a:off x="4932405" y="3286131"/>
              <a:ext cx="125371" cy="131409"/>
            </a:xfrm>
            <a:custGeom>
              <a:avLst/>
              <a:gdLst/>
              <a:ahLst/>
              <a:cxnLst/>
              <a:rect l="0" t="0" r="0" b="0"/>
              <a:pathLst>
                <a:path w="125371" h="131409">
                  <a:moveTo>
                    <a:pt x="125370" y="5709"/>
                  </a:moveTo>
                  <a:lnTo>
                    <a:pt x="125370" y="5709"/>
                  </a:lnTo>
                  <a:lnTo>
                    <a:pt x="120449" y="5709"/>
                  </a:lnTo>
                  <a:lnTo>
                    <a:pt x="120183" y="5074"/>
                  </a:lnTo>
                  <a:lnTo>
                    <a:pt x="119725" y="788"/>
                  </a:lnTo>
                  <a:lnTo>
                    <a:pt x="117993" y="347"/>
                  </a:lnTo>
                  <a:lnTo>
                    <a:pt x="95097" y="0"/>
                  </a:lnTo>
                  <a:lnTo>
                    <a:pt x="68079" y="11573"/>
                  </a:lnTo>
                  <a:lnTo>
                    <a:pt x="56749" y="18877"/>
                  </a:lnTo>
                  <a:lnTo>
                    <a:pt x="28231" y="43911"/>
                  </a:lnTo>
                  <a:lnTo>
                    <a:pt x="12514" y="64566"/>
                  </a:lnTo>
                  <a:lnTo>
                    <a:pt x="1460" y="91082"/>
                  </a:lnTo>
                  <a:lnTo>
                    <a:pt x="0" y="106605"/>
                  </a:lnTo>
                  <a:lnTo>
                    <a:pt x="1493" y="112570"/>
                  </a:lnTo>
                  <a:lnTo>
                    <a:pt x="7626" y="121573"/>
                  </a:lnTo>
                  <a:lnTo>
                    <a:pt x="13083" y="127528"/>
                  </a:lnTo>
                  <a:lnTo>
                    <a:pt x="16834" y="129701"/>
                  </a:lnTo>
                  <a:lnTo>
                    <a:pt x="24415" y="131096"/>
                  </a:lnTo>
                  <a:lnTo>
                    <a:pt x="40756" y="131408"/>
                  </a:lnTo>
                  <a:lnTo>
                    <a:pt x="45007" y="129732"/>
                  </a:lnTo>
                  <a:lnTo>
                    <a:pt x="58674" y="118004"/>
                  </a:lnTo>
                  <a:lnTo>
                    <a:pt x="60803" y="114249"/>
                  </a:lnTo>
                  <a:lnTo>
                    <a:pt x="62383" y="110464"/>
                  </a:lnTo>
                  <a:lnTo>
                    <a:pt x="65203" y="106665"/>
                  </a:lnTo>
                  <a:lnTo>
                    <a:pt x="66879" y="101167"/>
                  </a:lnTo>
                  <a:lnTo>
                    <a:pt x="67955" y="87289"/>
                  </a:lnTo>
                  <a:lnTo>
                    <a:pt x="66408" y="81548"/>
                  </a:lnTo>
                  <a:lnTo>
                    <a:pt x="64240" y="76880"/>
                  </a:lnTo>
                  <a:lnTo>
                    <a:pt x="63276" y="72689"/>
                  </a:lnTo>
                  <a:lnTo>
                    <a:pt x="62384" y="71317"/>
                  </a:lnTo>
                  <a:lnTo>
                    <a:pt x="61154" y="70403"/>
                  </a:lnTo>
                  <a:lnTo>
                    <a:pt x="58094" y="69387"/>
                  </a:lnTo>
                  <a:lnTo>
                    <a:pt x="49091" y="68681"/>
                  </a:lnTo>
                  <a:lnTo>
                    <a:pt x="45325" y="70315"/>
                  </a:lnTo>
                  <a:lnTo>
                    <a:pt x="36944" y="77090"/>
                  </a:lnTo>
                  <a:lnTo>
                    <a:pt x="35270" y="80402"/>
                  </a:lnTo>
                  <a:lnTo>
                    <a:pt x="34048" y="91469"/>
                  </a:lnTo>
                  <a:lnTo>
                    <a:pt x="34009" y="93362"/>
                  </a:lnTo>
                  <a:lnTo>
                    <a:pt x="35658" y="97159"/>
                  </a:lnTo>
                  <a:lnTo>
                    <a:pt x="43683" y="109968"/>
                  </a:lnTo>
                  <a:lnTo>
                    <a:pt x="54905" y="117842"/>
                  </a:lnTo>
                  <a:lnTo>
                    <a:pt x="58704" y="119046"/>
                  </a:lnTo>
                  <a:lnTo>
                    <a:pt x="86099" y="119998"/>
                  </a:lnTo>
                  <a:lnTo>
                    <a:pt x="91080" y="1200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66" name="SMARTInkShape-Group323"/>
          <p:cNvGrpSpPr/>
          <p:nvPr/>
        </p:nvGrpSpPr>
        <p:grpSpPr>
          <a:xfrm>
            <a:off x="5623560" y="2657475"/>
            <a:ext cx="268606" cy="57145"/>
            <a:chOff x="5623560" y="2657475"/>
            <a:chExt cx="268606" cy="57145"/>
          </a:xfrm>
        </p:grpSpPr>
        <p:sp>
          <p:nvSpPr>
            <p:cNvPr id="1464" name="SMARTInkShape-2115"/>
            <p:cNvSpPr/>
            <p:nvPr>
              <p:custDataLst>
                <p:tags r:id="rId20"/>
              </p:custDataLst>
            </p:nvPr>
          </p:nvSpPr>
          <p:spPr>
            <a:xfrm>
              <a:off x="5623560" y="2657475"/>
              <a:ext cx="91441" cy="34291"/>
            </a:xfrm>
            <a:custGeom>
              <a:avLst/>
              <a:gdLst/>
              <a:ahLst/>
              <a:cxnLst/>
              <a:rect l="0" t="0" r="0" b="0"/>
              <a:pathLst>
                <a:path w="91441" h="34291">
                  <a:moveTo>
                    <a:pt x="0" y="17145"/>
                  </a:moveTo>
                  <a:lnTo>
                    <a:pt x="0" y="17145"/>
                  </a:lnTo>
                  <a:lnTo>
                    <a:pt x="0" y="5950"/>
                  </a:lnTo>
                  <a:lnTo>
                    <a:pt x="10400" y="5721"/>
                  </a:lnTo>
                  <a:lnTo>
                    <a:pt x="16260" y="795"/>
                  </a:lnTo>
                  <a:lnTo>
                    <a:pt x="22602" y="21"/>
                  </a:lnTo>
                  <a:lnTo>
                    <a:pt x="36458" y="0"/>
                  </a:lnTo>
                  <a:lnTo>
                    <a:pt x="37640" y="635"/>
                  </a:lnTo>
                  <a:lnTo>
                    <a:pt x="38429" y="1694"/>
                  </a:lnTo>
                  <a:lnTo>
                    <a:pt x="38954" y="3034"/>
                  </a:lnTo>
                  <a:lnTo>
                    <a:pt x="39939" y="3928"/>
                  </a:lnTo>
                  <a:lnTo>
                    <a:pt x="42727" y="4921"/>
                  </a:lnTo>
                  <a:lnTo>
                    <a:pt x="55293" y="6303"/>
                  </a:lnTo>
                  <a:lnTo>
                    <a:pt x="62752" y="11531"/>
                  </a:lnTo>
                  <a:lnTo>
                    <a:pt x="67687" y="16280"/>
                  </a:lnTo>
                  <a:lnTo>
                    <a:pt x="71349" y="16889"/>
                  </a:lnTo>
                  <a:lnTo>
                    <a:pt x="72331" y="17609"/>
                  </a:lnTo>
                  <a:lnTo>
                    <a:pt x="72986" y="18724"/>
                  </a:lnTo>
                  <a:lnTo>
                    <a:pt x="73422" y="20103"/>
                  </a:lnTo>
                  <a:lnTo>
                    <a:pt x="74348" y="21022"/>
                  </a:lnTo>
                  <a:lnTo>
                    <a:pt x="77070" y="22043"/>
                  </a:lnTo>
                  <a:lnTo>
                    <a:pt x="78050" y="22950"/>
                  </a:lnTo>
                  <a:lnTo>
                    <a:pt x="79139" y="25652"/>
                  </a:lnTo>
                  <a:lnTo>
                    <a:pt x="80064" y="26626"/>
                  </a:lnTo>
                  <a:lnTo>
                    <a:pt x="85779" y="29039"/>
                  </a:lnTo>
                  <a:lnTo>
                    <a:pt x="9144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5" name="SMARTInkShape-2116"/>
            <p:cNvSpPr/>
            <p:nvPr>
              <p:custDataLst>
                <p:tags r:id="rId21"/>
              </p:custDataLst>
            </p:nvPr>
          </p:nvSpPr>
          <p:spPr>
            <a:xfrm>
              <a:off x="5789295" y="2674626"/>
              <a:ext cx="102871" cy="39994"/>
            </a:xfrm>
            <a:custGeom>
              <a:avLst/>
              <a:gdLst/>
              <a:ahLst/>
              <a:cxnLst/>
              <a:rect l="0" t="0" r="0" b="0"/>
              <a:pathLst>
                <a:path w="102871" h="39994">
                  <a:moveTo>
                    <a:pt x="0" y="34284"/>
                  </a:moveTo>
                  <a:lnTo>
                    <a:pt x="0" y="34284"/>
                  </a:lnTo>
                  <a:lnTo>
                    <a:pt x="0" y="39929"/>
                  </a:lnTo>
                  <a:lnTo>
                    <a:pt x="4920" y="39993"/>
                  </a:lnTo>
                  <a:lnTo>
                    <a:pt x="5185" y="39360"/>
                  </a:lnTo>
                  <a:lnTo>
                    <a:pt x="5645" y="35078"/>
                  </a:lnTo>
                  <a:lnTo>
                    <a:pt x="7378" y="34637"/>
                  </a:lnTo>
                  <a:lnTo>
                    <a:pt x="8729" y="34519"/>
                  </a:lnTo>
                  <a:lnTo>
                    <a:pt x="9629" y="33806"/>
                  </a:lnTo>
                  <a:lnTo>
                    <a:pt x="11194" y="29384"/>
                  </a:lnTo>
                  <a:lnTo>
                    <a:pt x="13018" y="28931"/>
                  </a:lnTo>
                  <a:lnTo>
                    <a:pt x="19364" y="28640"/>
                  </a:lnTo>
                  <a:lnTo>
                    <a:pt x="20529" y="27982"/>
                  </a:lnTo>
                  <a:lnTo>
                    <a:pt x="21306" y="26907"/>
                  </a:lnTo>
                  <a:lnTo>
                    <a:pt x="21824" y="25556"/>
                  </a:lnTo>
                  <a:lnTo>
                    <a:pt x="22804" y="24655"/>
                  </a:lnTo>
                  <a:lnTo>
                    <a:pt x="25587" y="23654"/>
                  </a:lnTo>
                  <a:lnTo>
                    <a:pt x="26583" y="22753"/>
                  </a:lnTo>
                  <a:lnTo>
                    <a:pt x="27689" y="20057"/>
                  </a:lnTo>
                  <a:lnTo>
                    <a:pt x="28620" y="19085"/>
                  </a:lnTo>
                  <a:lnTo>
                    <a:pt x="31346" y="18003"/>
                  </a:lnTo>
                  <a:lnTo>
                    <a:pt x="32328" y="17080"/>
                  </a:lnTo>
                  <a:lnTo>
                    <a:pt x="33418" y="14361"/>
                  </a:lnTo>
                  <a:lnTo>
                    <a:pt x="34343" y="13382"/>
                  </a:lnTo>
                  <a:lnTo>
                    <a:pt x="39134" y="11682"/>
                  </a:lnTo>
                  <a:lnTo>
                    <a:pt x="39618" y="9845"/>
                  </a:lnTo>
                  <a:lnTo>
                    <a:pt x="39747" y="8466"/>
                  </a:lnTo>
                  <a:lnTo>
                    <a:pt x="40469" y="7547"/>
                  </a:lnTo>
                  <a:lnTo>
                    <a:pt x="45478" y="5781"/>
                  </a:lnTo>
                  <a:lnTo>
                    <a:pt x="72438" y="5709"/>
                  </a:lnTo>
                  <a:lnTo>
                    <a:pt x="82711" y="5709"/>
                  </a:lnTo>
                  <a:lnTo>
                    <a:pt x="86079" y="7402"/>
                  </a:lnTo>
                  <a:lnTo>
                    <a:pt x="95793" y="15195"/>
                  </a:lnTo>
                  <a:lnTo>
                    <a:pt x="102870" y="17139"/>
                  </a:lnTo>
                  <a:lnTo>
                    <a:pt x="89271" y="17139"/>
                  </a:lnTo>
                  <a:lnTo>
                    <a:pt x="85607" y="15445"/>
                  </a:lnTo>
                  <a:lnTo>
                    <a:pt x="81862" y="13211"/>
                  </a:lnTo>
                  <a:lnTo>
                    <a:pt x="74284" y="11777"/>
                  </a:lnTo>
                  <a:lnTo>
                    <a:pt x="72383" y="11659"/>
                  </a:lnTo>
                  <a:lnTo>
                    <a:pt x="68577" y="9835"/>
                  </a:lnTo>
                  <a:lnTo>
                    <a:pt x="64769" y="7543"/>
                  </a:lnTo>
                  <a:lnTo>
                    <a:pt x="57150" y="6071"/>
                  </a:lnTo>
                  <a:lnTo>
                    <a:pt x="55245" y="5950"/>
                  </a:lnTo>
                  <a:lnTo>
                    <a:pt x="51435" y="4123"/>
                  </a:lnTo>
                  <a:lnTo>
                    <a:pt x="47625" y="1829"/>
                  </a:lnTo>
                  <a:lnTo>
                    <a:pt x="40005" y="356"/>
                  </a:lnTo>
                  <a:lnTo>
                    <a:pt x="20955" y="0"/>
                  </a:lnTo>
                  <a:lnTo>
                    <a:pt x="19685" y="633"/>
                  </a:lnTo>
                  <a:lnTo>
                    <a:pt x="18838" y="1690"/>
                  </a:lnTo>
                  <a:lnTo>
                    <a:pt x="17480" y="4915"/>
                  </a:lnTo>
                  <a:lnTo>
                    <a:pt x="15600" y="5356"/>
                  </a:lnTo>
                  <a:lnTo>
                    <a:pt x="11430" y="57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74" name="SMARTInkShape-Group324"/>
          <p:cNvGrpSpPr/>
          <p:nvPr/>
        </p:nvGrpSpPr>
        <p:grpSpPr>
          <a:xfrm>
            <a:off x="5549265" y="3303270"/>
            <a:ext cx="628651" cy="159850"/>
            <a:chOff x="5549265" y="3303270"/>
            <a:chExt cx="628651" cy="159850"/>
          </a:xfrm>
        </p:grpSpPr>
        <p:sp>
          <p:nvSpPr>
            <p:cNvPr id="1467" name="SMARTInkShape-2117"/>
            <p:cNvSpPr/>
            <p:nvPr>
              <p:custDataLst>
                <p:tags r:id="rId13"/>
              </p:custDataLst>
            </p:nvPr>
          </p:nvSpPr>
          <p:spPr>
            <a:xfrm>
              <a:off x="6057900" y="3303270"/>
              <a:ext cx="120016" cy="62866"/>
            </a:xfrm>
            <a:custGeom>
              <a:avLst/>
              <a:gdLst/>
              <a:ahLst/>
              <a:cxnLst/>
              <a:rect l="0" t="0" r="0" b="0"/>
              <a:pathLst>
                <a:path w="120016" h="6286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4524" y="6217"/>
                  </a:lnTo>
                  <a:lnTo>
                    <a:pt x="4921" y="7954"/>
                  </a:lnTo>
                  <a:lnTo>
                    <a:pt x="6455" y="9113"/>
                  </a:lnTo>
                  <a:lnTo>
                    <a:pt x="21554" y="14159"/>
                  </a:lnTo>
                  <a:lnTo>
                    <a:pt x="49935" y="29758"/>
                  </a:lnTo>
                  <a:lnTo>
                    <a:pt x="74634" y="41885"/>
                  </a:lnTo>
                  <a:lnTo>
                    <a:pt x="101962" y="51783"/>
                  </a:lnTo>
                  <a:lnTo>
                    <a:pt x="120015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8" name="SMARTInkShape-2118"/>
            <p:cNvSpPr/>
            <p:nvPr>
              <p:custDataLst>
                <p:tags r:id="rId14"/>
              </p:custDataLst>
            </p:nvPr>
          </p:nvSpPr>
          <p:spPr>
            <a:xfrm>
              <a:off x="6046490" y="3360420"/>
              <a:ext cx="68561" cy="102700"/>
            </a:xfrm>
            <a:custGeom>
              <a:avLst/>
              <a:gdLst/>
              <a:ahLst/>
              <a:cxnLst/>
              <a:rect l="0" t="0" r="0" b="0"/>
              <a:pathLst>
                <a:path w="68561" h="102700">
                  <a:moveTo>
                    <a:pt x="39985" y="0"/>
                  </a:moveTo>
                  <a:lnTo>
                    <a:pt x="39985" y="0"/>
                  </a:lnTo>
                  <a:lnTo>
                    <a:pt x="31472" y="0"/>
                  </a:lnTo>
                  <a:lnTo>
                    <a:pt x="15936" y="4920"/>
                  </a:lnTo>
                  <a:lnTo>
                    <a:pt x="11728" y="8748"/>
                  </a:lnTo>
                  <a:lnTo>
                    <a:pt x="1701" y="22625"/>
                  </a:lnTo>
                  <a:lnTo>
                    <a:pt x="491" y="30198"/>
                  </a:lnTo>
                  <a:lnTo>
                    <a:pt x="0" y="58483"/>
                  </a:lnTo>
                  <a:lnTo>
                    <a:pt x="621" y="66576"/>
                  </a:lnTo>
                  <a:lnTo>
                    <a:pt x="4544" y="76100"/>
                  </a:lnTo>
                  <a:lnTo>
                    <a:pt x="7935" y="81024"/>
                  </a:lnTo>
                  <a:lnTo>
                    <a:pt x="30068" y="98491"/>
                  </a:lnTo>
                  <a:lnTo>
                    <a:pt x="35154" y="100923"/>
                  </a:lnTo>
                  <a:lnTo>
                    <a:pt x="52436" y="102699"/>
                  </a:lnTo>
                  <a:lnTo>
                    <a:pt x="56737" y="101100"/>
                  </a:lnTo>
                  <a:lnTo>
                    <a:pt x="68560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9" name="SMARTInkShape-2119"/>
            <p:cNvSpPr/>
            <p:nvPr>
              <p:custDataLst>
                <p:tags r:id="rId15"/>
              </p:custDataLst>
            </p:nvPr>
          </p:nvSpPr>
          <p:spPr>
            <a:xfrm>
              <a:off x="5549265" y="3360422"/>
              <a:ext cx="211456" cy="68579"/>
            </a:xfrm>
            <a:custGeom>
              <a:avLst/>
              <a:gdLst/>
              <a:ahLst/>
              <a:cxnLst/>
              <a:rect l="0" t="0" r="0" b="0"/>
              <a:pathLst>
                <a:path w="211456" h="68579">
                  <a:moveTo>
                    <a:pt x="11430" y="57148"/>
                  </a:moveTo>
                  <a:lnTo>
                    <a:pt x="11430" y="57148"/>
                  </a:lnTo>
                  <a:lnTo>
                    <a:pt x="11430" y="60182"/>
                  </a:lnTo>
                  <a:lnTo>
                    <a:pt x="10795" y="61075"/>
                  </a:lnTo>
                  <a:lnTo>
                    <a:pt x="9736" y="61671"/>
                  </a:lnTo>
                  <a:lnTo>
                    <a:pt x="8397" y="62068"/>
                  </a:lnTo>
                  <a:lnTo>
                    <a:pt x="7502" y="62968"/>
                  </a:lnTo>
                  <a:lnTo>
                    <a:pt x="6509" y="65662"/>
                  </a:lnTo>
                  <a:lnTo>
                    <a:pt x="5609" y="66634"/>
                  </a:lnTo>
                  <a:lnTo>
                    <a:pt x="4" y="68576"/>
                  </a:lnTo>
                  <a:lnTo>
                    <a:pt x="0" y="68578"/>
                  </a:lnTo>
                  <a:lnTo>
                    <a:pt x="0" y="65544"/>
                  </a:lnTo>
                  <a:lnTo>
                    <a:pt x="1693" y="62361"/>
                  </a:lnTo>
                  <a:lnTo>
                    <a:pt x="9113" y="53272"/>
                  </a:lnTo>
                  <a:lnTo>
                    <a:pt x="17511" y="35476"/>
                  </a:lnTo>
                  <a:lnTo>
                    <a:pt x="43816" y="7622"/>
                  </a:lnTo>
                  <a:lnTo>
                    <a:pt x="49530" y="2539"/>
                  </a:lnTo>
                  <a:lnTo>
                    <a:pt x="55245" y="751"/>
                  </a:lnTo>
                  <a:lnTo>
                    <a:pt x="76994" y="0"/>
                  </a:lnTo>
                  <a:lnTo>
                    <a:pt x="78000" y="634"/>
                  </a:lnTo>
                  <a:lnTo>
                    <a:pt x="78670" y="1692"/>
                  </a:lnTo>
                  <a:lnTo>
                    <a:pt x="79613" y="6215"/>
                  </a:lnTo>
                  <a:lnTo>
                    <a:pt x="79746" y="7953"/>
                  </a:lnTo>
                  <a:lnTo>
                    <a:pt x="81585" y="11577"/>
                  </a:lnTo>
                  <a:lnTo>
                    <a:pt x="84907" y="16043"/>
                  </a:lnTo>
                  <a:lnTo>
                    <a:pt x="85563" y="21488"/>
                  </a:lnTo>
                  <a:lnTo>
                    <a:pt x="85653" y="25001"/>
                  </a:lnTo>
                  <a:lnTo>
                    <a:pt x="85041" y="26191"/>
                  </a:lnTo>
                  <a:lnTo>
                    <a:pt x="84000" y="26986"/>
                  </a:lnTo>
                  <a:lnTo>
                    <a:pt x="80244" y="28480"/>
                  </a:lnTo>
                  <a:lnTo>
                    <a:pt x="85719" y="28573"/>
                  </a:lnTo>
                  <a:lnTo>
                    <a:pt x="85723" y="25539"/>
                  </a:lnTo>
                  <a:lnTo>
                    <a:pt x="87417" y="22356"/>
                  </a:lnTo>
                  <a:lnTo>
                    <a:pt x="90645" y="18173"/>
                  </a:lnTo>
                  <a:lnTo>
                    <a:pt x="91419" y="11690"/>
                  </a:lnTo>
                  <a:lnTo>
                    <a:pt x="91438" y="19405"/>
                  </a:lnTo>
                  <a:lnTo>
                    <a:pt x="89746" y="23016"/>
                  </a:lnTo>
                  <a:lnTo>
                    <a:pt x="87512" y="26738"/>
                  </a:lnTo>
                  <a:lnTo>
                    <a:pt x="86078" y="34302"/>
                  </a:lnTo>
                  <a:lnTo>
                    <a:pt x="85795" y="41911"/>
                  </a:lnTo>
                  <a:lnTo>
                    <a:pt x="86407" y="43180"/>
                  </a:lnTo>
                  <a:lnTo>
                    <a:pt x="87450" y="44026"/>
                  </a:lnTo>
                  <a:lnTo>
                    <a:pt x="88780" y="44590"/>
                  </a:lnTo>
                  <a:lnTo>
                    <a:pt x="89666" y="45601"/>
                  </a:lnTo>
                  <a:lnTo>
                    <a:pt x="90652" y="48418"/>
                  </a:lnTo>
                  <a:lnTo>
                    <a:pt x="91550" y="49423"/>
                  </a:lnTo>
                  <a:lnTo>
                    <a:pt x="94241" y="50540"/>
                  </a:lnTo>
                  <a:lnTo>
                    <a:pt x="101820" y="51354"/>
                  </a:lnTo>
                  <a:lnTo>
                    <a:pt x="108949" y="46899"/>
                  </a:lnTo>
                  <a:lnTo>
                    <a:pt x="121450" y="45238"/>
                  </a:lnTo>
                  <a:lnTo>
                    <a:pt x="122876" y="44128"/>
                  </a:lnTo>
                  <a:lnTo>
                    <a:pt x="133517" y="32290"/>
                  </a:lnTo>
                  <a:lnTo>
                    <a:pt x="137234" y="30225"/>
                  </a:lnTo>
                  <a:lnTo>
                    <a:pt x="139115" y="29674"/>
                  </a:lnTo>
                  <a:lnTo>
                    <a:pt x="140368" y="28672"/>
                  </a:lnTo>
                  <a:lnTo>
                    <a:pt x="141761" y="25865"/>
                  </a:lnTo>
                  <a:lnTo>
                    <a:pt x="142846" y="17456"/>
                  </a:lnTo>
                  <a:lnTo>
                    <a:pt x="142874" y="28698"/>
                  </a:lnTo>
                  <a:lnTo>
                    <a:pt x="141181" y="33497"/>
                  </a:lnTo>
                  <a:lnTo>
                    <a:pt x="138947" y="37747"/>
                  </a:lnTo>
                  <a:lnTo>
                    <a:pt x="137689" y="44344"/>
                  </a:lnTo>
                  <a:lnTo>
                    <a:pt x="137396" y="50610"/>
                  </a:lnTo>
                  <a:lnTo>
                    <a:pt x="137952" y="52790"/>
                  </a:lnTo>
                  <a:lnTo>
                    <a:pt x="138958" y="54242"/>
                  </a:lnTo>
                  <a:lnTo>
                    <a:pt x="146921" y="60693"/>
                  </a:lnTo>
                  <a:lnTo>
                    <a:pt x="152470" y="62220"/>
                  </a:lnTo>
                  <a:lnTo>
                    <a:pt x="172563" y="62838"/>
                  </a:lnTo>
                  <a:lnTo>
                    <a:pt x="176813" y="61158"/>
                  </a:lnTo>
                  <a:lnTo>
                    <a:pt x="178835" y="59822"/>
                  </a:lnTo>
                  <a:lnTo>
                    <a:pt x="193088" y="55807"/>
                  </a:lnTo>
                  <a:lnTo>
                    <a:pt x="195400" y="54349"/>
                  </a:lnTo>
                  <a:lnTo>
                    <a:pt x="197969" y="51036"/>
                  </a:lnTo>
                  <a:lnTo>
                    <a:pt x="198655" y="49263"/>
                  </a:lnTo>
                  <a:lnTo>
                    <a:pt x="199746" y="48081"/>
                  </a:lnTo>
                  <a:lnTo>
                    <a:pt x="205733" y="45720"/>
                  </a:lnTo>
                  <a:lnTo>
                    <a:pt x="202704" y="48752"/>
                  </a:lnTo>
                  <a:lnTo>
                    <a:pt x="201215" y="51935"/>
                  </a:lnTo>
                  <a:lnTo>
                    <a:pt x="200095" y="64797"/>
                  </a:lnTo>
                  <a:lnTo>
                    <a:pt x="200707" y="66058"/>
                  </a:lnTo>
                  <a:lnTo>
                    <a:pt x="201750" y="66897"/>
                  </a:lnTo>
                  <a:lnTo>
                    <a:pt x="204952" y="68246"/>
                  </a:lnTo>
                  <a:lnTo>
                    <a:pt x="211455" y="68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70" name="SMARTInkShape-2120"/>
            <p:cNvSpPr/>
            <p:nvPr>
              <p:custDataLst>
                <p:tags r:id="rId16"/>
              </p:custDataLst>
            </p:nvPr>
          </p:nvSpPr>
          <p:spPr>
            <a:xfrm>
              <a:off x="5920740" y="3406140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0" y="0"/>
                  </a:moveTo>
                  <a:lnTo>
                    <a:pt x="0" y="0"/>
                  </a:lnTo>
                  <a:lnTo>
                    <a:pt x="114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71" name="SMARTInkShape-2121"/>
            <p:cNvSpPr/>
            <p:nvPr>
              <p:custDataLst>
                <p:tags r:id="rId17"/>
              </p:custDataLst>
            </p:nvPr>
          </p:nvSpPr>
          <p:spPr>
            <a:xfrm>
              <a:off x="6000781" y="3326130"/>
              <a:ext cx="39181" cy="108586"/>
            </a:xfrm>
            <a:custGeom>
              <a:avLst/>
              <a:gdLst/>
              <a:ahLst/>
              <a:cxnLst/>
              <a:rect l="0" t="0" r="0" b="0"/>
              <a:pathLst>
                <a:path w="39181" h="108586">
                  <a:moveTo>
                    <a:pt x="34259" y="0"/>
                  </a:moveTo>
                  <a:lnTo>
                    <a:pt x="34259" y="0"/>
                  </a:lnTo>
                  <a:lnTo>
                    <a:pt x="39180" y="0"/>
                  </a:lnTo>
                  <a:lnTo>
                    <a:pt x="31440" y="0"/>
                  </a:lnTo>
                  <a:lnTo>
                    <a:pt x="30475" y="1270"/>
                  </a:lnTo>
                  <a:lnTo>
                    <a:pt x="27232" y="10740"/>
                  </a:lnTo>
                  <a:lnTo>
                    <a:pt x="8067" y="36391"/>
                  </a:lnTo>
                  <a:lnTo>
                    <a:pt x="2651" y="47683"/>
                  </a:lnTo>
                  <a:lnTo>
                    <a:pt x="0" y="76101"/>
                  </a:lnTo>
                  <a:lnTo>
                    <a:pt x="1676" y="79966"/>
                  </a:lnTo>
                  <a:lnTo>
                    <a:pt x="8483" y="88422"/>
                  </a:lnTo>
                  <a:lnTo>
                    <a:pt x="10090" y="88793"/>
                  </a:lnTo>
                  <a:lnTo>
                    <a:pt x="11796" y="88405"/>
                  </a:lnTo>
                  <a:lnTo>
                    <a:pt x="15386" y="86916"/>
                  </a:lnTo>
                  <a:lnTo>
                    <a:pt x="28515" y="85726"/>
                  </a:lnTo>
                  <a:lnTo>
                    <a:pt x="25501" y="85725"/>
                  </a:lnTo>
                  <a:lnTo>
                    <a:pt x="24611" y="86360"/>
                  </a:lnTo>
                  <a:lnTo>
                    <a:pt x="24016" y="87418"/>
                  </a:lnTo>
                  <a:lnTo>
                    <a:pt x="23620" y="88759"/>
                  </a:lnTo>
                  <a:lnTo>
                    <a:pt x="22722" y="89653"/>
                  </a:lnTo>
                  <a:lnTo>
                    <a:pt x="20030" y="90646"/>
                  </a:lnTo>
                  <a:lnTo>
                    <a:pt x="19058" y="91545"/>
                  </a:lnTo>
                  <a:lnTo>
                    <a:pt x="17978" y="94239"/>
                  </a:lnTo>
                  <a:lnTo>
                    <a:pt x="17190" y="101820"/>
                  </a:lnTo>
                  <a:lnTo>
                    <a:pt x="22596" y="108322"/>
                  </a:lnTo>
                  <a:lnTo>
                    <a:pt x="28544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72" name="SMARTInkShape-2122"/>
            <p:cNvSpPr/>
            <p:nvPr>
              <p:custDataLst>
                <p:tags r:id="rId18"/>
              </p:custDataLst>
            </p:nvPr>
          </p:nvSpPr>
          <p:spPr>
            <a:xfrm>
              <a:off x="5817870" y="3320415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571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73" name="SMARTInkShape-2123"/>
            <p:cNvSpPr/>
            <p:nvPr>
              <p:custDataLst>
                <p:tags r:id="rId19"/>
              </p:custDataLst>
            </p:nvPr>
          </p:nvSpPr>
          <p:spPr>
            <a:xfrm>
              <a:off x="5806440" y="3315595"/>
              <a:ext cx="108485" cy="113406"/>
            </a:xfrm>
            <a:custGeom>
              <a:avLst/>
              <a:gdLst/>
              <a:ahLst/>
              <a:cxnLst/>
              <a:rect l="0" t="0" r="0" b="0"/>
              <a:pathLst>
                <a:path w="108485" h="113406">
                  <a:moveTo>
                    <a:pt x="0" y="90545"/>
                  </a:moveTo>
                  <a:lnTo>
                    <a:pt x="0" y="90545"/>
                  </a:lnTo>
                  <a:lnTo>
                    <a:pt x="0" y="96191"/>
                  </a:lnTo>
                  <a:lnTo>
                    <a:pt x="10740" y="100774"/>
                  </a:lnTo>
                  <a:lnTo>
                    <a:pt x="24724" y="101905"/>
                  </a:lnTo>
                  <a:lnTo>
                    <a:pt x="51582" y="90394"/>
                  </a:lnTo>
                  <a:lnTo>
                    <a:pt x="77993" y="75299"/>
                  </a:lnTo>
                  <a:lnTo>
                    <a:pt x="87527" y="68953"/>
                  </a:lnTo>
                  <a:lnTo>
                    <a:pt x="104696" y="45836"/>
                  </a:lnTo>
                  <a:lnTo>
                    <a:pt x="107433" y="38069"/>
                  </a:lnTo>
                  <a:lnTo>
                    <a:pt x="108484" y="20930"/>
                  </a:lnTo>
                  <a:lnTo>
                    <a:pt x="106847" y="16636"/>
                  </a:lnTo>
                  <a:lnTo>
                    <a:pt x="104638" y="12612"/>
                  </a:lnTo>
                  <a:lnTo>
                    <a:pt x="103656" y="8706"/>
                  </a:lnTo>
                  <a:lnTo>
                    <a:pt x="102759" y="7411"/>
                  </a:lnTo>
                  <a:lnTo>
                    <a:pt x="101526" y="6547"/>
                  </a:lnTo>
                  <a:lnTo>
                    <a:pt x="100068" y="5971"/>
                  </a:lnTo>
                  <a:lnTo>
                    <a:pt x="99096" y="4953"/>
                  </a:lnTo>
                  <a:lnTo>
                    <a:pt x="98017" y="2127"/>
                  </a:lnTo>
                  <a:lnTo>
                    <a:pt x="97096" y="1120"/>
                  </a:lnTo>
                  <a:lnTo>
                    <a:pt x="94377" y="0"/>
                  </a:lnTo>
                  <a:lnTo>
                    <a:pt x="92763" y="337"/>
                  </a:lnTo>
                  <a:lnTo>
                    <a:pt x="87457" y="3844"/>
                  </a:lnTo>
                  <a:lnTo>
                    <a:pt x="76185" y="15061"/>
                  </a:lnTo>
                  <a:lnTo>
                    <a:pt x="59690" y="42871"/>
                  </a:lnTo>
                  <a:lnTo>
                    <a:pt x="52775" y="67793"/>
                  </a:lnTo>
                  <a:lnTo>
                    <a:pt x="51470" y="95761"/>
                  </a:lnTo>
                  <a:lnTo>
                    <a:pt x="51457" y="97832"/>
                  </a:lnTo>
                  <a:lnTo>
                    <a:pt x="53138" y="101827"/>
                  </a:lnTo>
                  <a:lnTo>
                    <a:pt x="59391" y="109566"/>
                  </a:lnTo>
                  <a:lnTo>
                    <a:pt x="63015" y="111699"/>
                  </a:lnTo>
                  <a:lnTo>
                    <a:pt x="68580" y="1134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84" name="SMARTInkShape-Group325"/>
          <p:cNvGrpSpPr/>
          <p:nvPr/>
        </p:nvGrpSpPr>
        <p:grpSpPr>
          <a:xfrm>
            <a:off x="2280285" y="4171950"/>
            <a:ext cx="828676" cy="382572"/>
            <a:chOff x="2280285" y="4171950"/>
            <a:chExt cx="828676" cy="382572"/>
          </a:xfrm>
        </p:grpSpPr>
        <p:sp>
          <p:nvSpPr>
            <p:cNvPr id="1475" name="SMARTInkShape-2124"/>
            <p:cNvSpPr/>
            <p:nvPr>
              <p:custDataLst>
                <p:tags r:id="rId4"/>
              </p:custDataLst>
            </p:nvPr>
          </p:nvSpPr>
          <p:spPr>
            <a:xfrm>
              <a:off x="2720340" y="4429389"/>
              <a:ext cx="302896" cy="125133"/>
            </a:xfrm>
            <a:custGeom>
              <a:avLst/>
              <a:gdLst/>
              <a:ahLst/>
              <a:cxnLst/>
              <a:rect l="0" t="0" r="0" b="0"/>
              <a:pathLst>
                <a:path w="302896" h="125133">
                  <a:moveTo>
                    <a:pt x="0" y="56886"/>
                  </a:moveTo>
                  <a:lnTo>
                    <a:pt x="0" y="56886"/>
                  </a:lnTo>
                  <a:lnTo>
                    <a:pt x="0" y="62595"/>
                  </a:lnTo>
                  <a:lnTo>
                    <a:pt x="3034" y="62599"/>
                  </a:lnTo>
                  <a:lnTo>
                    <a:pt x="6217" y="60907"/>
                  </a:lnTo>
                  <a:lnTo>
                    <a:pt x="7955" y="59566"/>
                  </a:lnTo>
                  <a:lnTo>
                    <a:pt x="9885" y="56384"/>
                  </a:lnTo>
                  <a:lnTo>
                    <a:pt x="10400" y="54646"/>
                  </a:lnTo>
                  <a:lnTo>
                    <a:pt x="14359" y="51022"/>
                  </a:lnTo>
                  <a:lnTo>
                    <a:pt x="24215" y="43521"/>
                  </a:lnTo>
                  <a:lnTo>
                    <a:pt x="35911" y="29499"/>
                  </a:lnTo>
                  <a:lnTo>
                    <a:pt x="64464" y="9282"/>
                  </a:lnTo>
                  <a:lnTo>
                    <a:pt x="68444" y="7153"/>
                  </a:lnTo>
                  <a:lnTo>
                    <a:pt x="70394" y="6586"/>
                  </a:lnTo>
                  <a:lnTo>
                    <a:pt x="71695" y="5572"/>
                  </a:lnTo>
                  <a:lnTo>
                    <a:pt x="74160" y="1748"/>
                  </a:lnTo>
                  <a:lnTo>
                    <a:pt x="79114" y="0"/>
                  </a:lnTo>
                  <a:lnTo>
                    <a:pt x="75011" y="4679"/>
                  </a:lnTo>
                  <a:lnTo>
                    <a:pt x="68487" y="25929"/>
                  </a:lnTo>
                  <a:lnTo>
                    <a:pt x="64164" y="33932"/>
                  </a:lnTo>
                  <a:lnTo>
                    <a:pt x="63121" y="41627"/>
                  </a:lnTo>
                  <a:lnTo>
                    <a:pt x="64672" y="45448"/>
                  </a:lnTo>
                  <a:lnTo>
                    <a:pt x="66843" y="49262"/>
                  </a:lnTo>
                  <a:lnTo>
                    <a:pt x="68701" y="54980"/>
                  </a:lnTo>
                  <a:lnTo>
                    <a:pt x="71385" y="58791"/>
                  </a:lnTo>
                  <a:lnTo>
                    <a:pt x="76389" y="60907"/>
                  </a:lnTo>
                  <a:lnTo>
                    <a:pt x="82210" y="62483"/>
                  </a:lnTo>
                  <a:lnTo>
                    <a:pt x="89693" y="66306"/>
                  </a:lnTo>
                  <a:lnTo>
                    <a:pt x="96167" y="67422"/>
                  </a:lnTo>
                  <a:lnTo>
                    <a:pt x="101584" y="66226"/>
                  </a:lnTo>
                  <a:lnTo>
                    <a:pt x="106744" y="64212"/>
                  </a:lnTo>
                  <a:lnTo>
                    <a:pt x="116154" y="62443"/>
                  </a:lnTo>
                  <a:lnTo>
                    <a:pt x="121051" y="59779"/>
                  </a:lnTo>
                  <a:lnTo>
                    <a:pt x="122610" y="58180"/>
                  </a:lnTo>
                  <a:lnTo>
                    <a:pt x="125441" y="53530"/>
                  </a:lnTo>
                  <a:lnTo>
                    <a:pt x="128353" y="52219"/>
                  </a:lnTo>
                  <a:lnTo>
                    <a:pt x="129384" y="51235"/>
                  </a:lnTo>
                  <a:lnTo>
                    <a:pt x="131421" y="45534"/>
                  </a:lnTo>
                  <a:lnTo>
                    <a:pt x="131438" y="48513"/>
                  </a:lnTo>
                  <a:lnTo>
                    <a:pt x="130805" y="49399"/>
                  </a:lnTo>
                  <a:lnTo>
                    <a:pt x="128409" y="50383"/>
                  </a:lnTo>
                  <a:lnTo>
                    <a:pt x="127516" y="51281"/>
                  </a:lnTo>
                  <a:lnTo>
                    <a:pt x="126524" y="53971"/>
                  </a:lnTo>
                  <a:lnTo>
                    <a:pt x="125751" y="67210"/>
                  </a:lnTo>
                  <a:lnTo>
                    <a:pt x="128770" y="71022"/>
                  </a:lnTo>
                  <a:lnTo>
                    <a:pt x="131949" y="72694"/>
                  </a:lnTo>
                  <a:lnTo>
                    <a:pt x="133686" y="73139"/>
                  </a:lnTo>
                  <a:lnTo>
                    <a:pt x="142919" y="78437"/>
                  </a:lnTo>
                  <a:lnTo>
                    <a:pt x="160010" y="79746"/>
                  </a:lnTo>
                  <a:lnTo>
                    <a:pt x="160013" y="79746"/>
                  </a:lnTo>
                  <a:lnTo>
                    <a:pt x="160018" y="82780"/>
                  </a:lnTo>
                  <a:lnTo>
                    <a:pt x="160654" y="83674"/>
                  </a:lnTo>
                  <a:lnTo>
                    <a:pt x="161712" y="84269"/>
                  </a:lnTo>
                  <a:lnTo>
                    <a:pt x="163053" y="84666"/>
                  </a:lnTo>
                  <a:lnTo>
                    <a:pt x="163947" y="85566"/>
                  </a:lnTo>
                  <a:lnTo>
                    <a:pt x="164940" y="88259"/>
                  </a:lnTo>
                  <a:lnTo>
                    <a:pt x="165840" y="89232"/>
                  </a:lnTo>
                  <a:lnTo>
                    <a:pt x="177283" y="95585"/>
                  </a:lnTo>
                  <a:lnTo>
                    <a:pt x="201697" y="96868"/>
                  </a:lnTo>
                  <a:lnTo>
                    <a:pt x="225025" y="96891"/>
                  </a:lnTo>
                  <a:lnTo>
                    <a:pt x="228704" y="95198"/>
                  </a:lnTo>
                  <a:lnTo>
                    <a:pt x="239138" y="86325"/>
                  </a:lnTo>
                  <a:lnTo>
                    <a:pt x="239952" y="80616"/>
                  </a:lnTo>
                  <a:lnTo>
                    <a:pt x="240613" y="80326"/>
                  </a:lnTo>
                  <a:lnTo>
                    <a:pt x="243041" y="80004"/>
                  </a:lnTo>
                  <a:lnTo>
                    <a:pt x="243942" y="79283"/>
                  </a:lnTo>
                  <a:lnTo>
                    <a:pt x="244944" y="76788"/>
                  </a:lnTo>
                  <a:lnTo>
                    <a:pt x="245675" y="69352"/>
                  </a:lnTo>
                  <a:lnTo>
                    <a:pt x="241804" y="63958"/>
                  </a:lnTo>
                  <a:lnTo>
                    <a:pt x="240818" y="60452"/>
                  </a:lnTo>
                  <a:lnTo>
                    <a:pt x="239921" y="59263"/>
                  </a:lnTo>
                  <a:lnTo>
                    <a:pt x="237229" y="57943"/>
                  </a:lnTo>
                  <a:lnTo>
                    <a:pt x="226400" y="56460"/>
                  </a:lnTo>
                  <a:lnTo>
                    <a:pt x="217488" y="52404"/>
                  </a:lnTo>
                  <a:lnTo>
                    <a:pt x="215477" y="51993"/>
                  </a:lnTo>
                  <a:lnTo>
                    <a:pt x="198933" y="56164"/>
                  </a:lnTo>
                  <a:lnTo>
                    <a:pt x="197392" y="57039"/>
                  </a:lnTo>
                  <a:lnTo>
                    <a:pt x="196365" y="58258"/>
                  </a:lnTo>
                  <a:lnTo>
                    <a:pt x="195680" y="59706"/>
                  </a:lnTo>
                  <a:lnTo>
                    <a:pt x="194588" y="60671"/>
                  </a:lnTo>
                  <a:lnTo>
                    <a:pt x="191682" y="61743"/>
                  </a:lnTo>
                  <a:lnTo>
                    <a:pt x="190653" y="62664"/>
                  </a:lnTo>
                  <a:lnTo>
                    <a:pt x="188866" y="67446"/>
                  </a:lnTo>
                  <a:lnTo>
                    <a:pt x="188675" y="71092"/>
                  </a:lnTo>
                  <a:lnTo>
                    <a:pt x="190324" y="74418"/>
                  </a:lnTo>
                  <a:lnTo>
                    <a:pt x="191653" y="76194"/>
                  </a:lnTo>
                  <a:lnTo>
                    <a:pt x="194822" y="78167"/>
                  </a:lnTo>
                  <a:lnTo>
                    <a:pt x="198348" y="79679"/>
                  </a:lnTo>
                  <a:lnTo>
                    <a:pt x="211468" y="89590"/>
                  </a:lnTo>
                  <a:lnTo>
                    <a:pt x="220982" y="90967"/>
                  </a:lnTo>
                  <a:lnTo>
                    <a:pt x="239951" y="91176"/>
                  </a:lnTo>
                  <a:lnTo>
                    <a:pt x="236973" y="91176"/>
                  </a:lnTo>
                  <a:lnTo>
                    <a:pt x="236087" y="91811"/>
                  </a:lnTo>
                  <a:lnTo>
                    <a:pt x="232725" y="98231"/>
                  </a:lnTo>
                  <a:lnTo>
                    <a:pt x="231350" y="99690"/>
                  </a:lnTo>
                  <a:lnTo>
                    <a:pt x="229822" y="103003"/>
                  </a:lnTo>
                  <a:lnTo>
                    <a:pt x="228671" y="115964"/>
                  </a:lnTo>
                  <a:lnTo>
                    <a:pt x="230325" y="119761"/>
                  </a:lnTo>
                  <a:lnTo>
                    <a:pt x="231655" y="121663"/>
                  </a:lnTo>
                  <a:lnTo>
                    <a:pt x="234827" y="123776"/>
                  </a:lnTo>
                  <a:lnTo>
                    <a:pt x="240182" y="124965"/>
                  </a:lnTo>
                  <a:lnTo>
                    <a:pt x="242036" y="125132"/>
                  </a:lnTo>
                  <a:lnTo>
                    <a:pt x="245790" y="123624"/>
                  </a:lnTo>
                  <a:lnTo>
                    <a:pt x="265089" y="113874"/>
                  </a:lnTo>
                  <a:lnTo>
                    <a:pt x="289002" y="103725"/>
                  </a:lnTo>
                  <a:lnTo>
                    <a:pt x="302895" y="911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76" name="SMARTInkShape-2125"/>
            <p:cNvSpPr/>
            <p:nvPr>
              <p:custDataLst>
                <p:tags r:id="rId5"/>
              </p:custDataLst>
            </p:nvPr>
          </p:nvSpPr>
          <p:spPr>
            <a:xfrm>
              <a:off x="3046095" y="4446270"/>
              <a:ext cx="62866" cy="51436"/>
            </a:xfrm>
            <a:custGeom>
              <a:avLst/>
              <a:gdLst/>
              <a:ahLst/>
              <a:cxnLst/>
              <a:rect l="0" t="0" r="0" b="0"/>
              <a:pathLst>
                <a:path w="62866" h="51436">
                  <a:moveTo>
                    <a:pt x="62865" y="0"/>
                  </a:moveTo>
                  <a:lnTo>
                    <a:pt x="62865" y="0"/>
                  </a:lnTo>
                  <a:lnTo>
                    <a:pt x="35831" y="27034"/>
                  </a:lnTo>
                  <a:lnTo>
                    <a:pt x="19371" y="43494"/>
                  </a:lnTo>
                  <a:lnTo>
                    <a:pt x="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77" name="SMARTInkShape-2126"/>
            <p:cNvSpPr/>
            <p:nvPr>
              <p:custDataLst>
                <p:tags r:id="rId6"/>
              </p:custDataLst>
            </p:nvPr>
          </p:nvSpPr>
          <p:spPr>
            <a:xfrm>
              <a:off x="2646916" y="4429125"/>
              <a:ext cx="39135" cy="78805"/>
            </a:xfrm>
            <a:custGeom>
              <a:avLst/>
              <a:gdLst/>
              <a:ahLst/>
              <a:cxnLst/>
              <a:rect l="0" t="0" r="0" b="0"/>
              <a:pathLst>
                <a:path w="39135" h="78805">
                  <a:moveTo>
                    <a:pt x="21989" y="0"/>
                  </a:moveTo>
                  <a:lnTo>
                    <a:pt x="21989" y="0"/>
                  </a:lnTo>
                  <a:lnTo>
                    <a:pt x="21989" y="4921"/>
                  </a:lnTo>
                  <a:lnTo>
                    <a:pt x="18955" y="8513"/>
                  </a:lnTo>
                  <a:lnTo>
                    <a:pt x="17466" y="13520"/>
                  </a:lnTo>
                  <a:lnTo>
                    <a:pt x="14934" y="23479"/>
                  </a:lnTo>
                  <a:lnTo>
                    <a:pt x="6149" y="50111"/>
                  </a:lnTo>
                  <a:lnTo>
                    <a:pt x="3537" y="58451"/>
                  </a:lnTo>
                  <a:lnTo>
                    <a:pt x="435" y="67272"/>
                  </a:lnTo>
                  <a:lnTo>
                    <a:pt x="0" y="69613"/>
                  </a:lnTo>
                  <a:lnTo>
                    <a:pt x="345" y="71809"/>
                  </a:lnTo>
                  <a:lnTo>
                    <a:pt x="4126" y="78804"/>
                  </a:lnTo>
                  <a:lnTo>
                    <a:pt x="5000" y="78571"/>
                  </a:lnTo>
                  <a:lnTo>
                    <a:pt x="7665" y="76619"/>
                  </a:lnTo>
                  <a:lnTo>
                    <a:pt x="9273" y="73634"/>
                  </a:lnTo>
                  <a:lnTo>
                    <a:pt x="9701" y="71950"/>
                  </a:lnTo>
                  <a:lnTo>
                    <a:pt x="13339" y="66544"/>
                  </a:lnTo>
                  <a:lnTo>
                    <a:pt x="32077" y="42160"/>
                  </a:lnTo>
                  <a:lnTo>
                    <a:pt x="39134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78" name="SMARTInkShape-2127"/>
            <p:cNvSpPr/>
            <p:nvPr>
              <p:custDataLst>
                <p:tags r:id="rId7"/>
              </p:custDataLst>
            </p:nvPr>
          </p:nvSpPr>
          <p:spPr>
            <a:xfrm>
              <a:off x="2726055" y="4360643"/>
              <a:ext cx="11410" cy="91343"/>
            </a:xfrm>
            <a:custGeom>
              <a:avLst/>
              <a:gdLst/>
              <a:ahLst/>
              <a:cxnLst/>
              <a:rect l="0" t="0" r="0" b="0"/>
              <a:pathLst>
                <a:path w="11410" h="91343">
                  <a:moveTo>
                    <a:pt x="0" y="22762"/>
                  </a:moveTo>
                  <a:lnTo>
                    <a:pt x="0" y="22762"/>
                  </a:lnTo>
                  <a:lnTo>
                    <a:pt x="3034" y="22762"/>
                  </a:lnTo>
                  <a:lnTo>
                    <a:pt x="3928" y="22127"/>
                  </a:lnTo>
                  <a:lnTo>
                    <a:pt x="4523" y="21069"/>
                  </a:lnTo>
                  <a:lnTo>
                    <a:pt x="6193" y="13014"/>
                  </a:lnTo>
                  <a:lnTo>
                    <a:pt x="9596" y="7456"/>
                  </a:lnTo>
                  <a:lnTo>
                    <a:pt x="11409" y="0"/>
                  </a:lnTo>
                  <a:lnTo>
                    <a:pt x="8390" y="2965"/>
                  </a:lnTo>
                  <a:lnTo>
                    <a:pt x="6904" y="6132"/>
                  </a:lnTo>
                  <a:lnTo>
                    <a:pt x="815" y="32630"/>
                  </a:lnTo>
                  <a:lnTo>
                    <a:pt x="32" y="61087"/>
                  </a:lnTo>
                  <a:lnTo>
                    <a:pt x="649" y="66465"/>
                  </a:lnTo>
                  <a:lnTo>
                    <a:pt x="5187" y="83127"/>
                  </a:lnTo>
                  <a:lnTo>
                    <a:pt x="5715" y="913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79" name="SMARTInkShape-2128"/>
            <p:cNvSpPr/>
            <p:nvPr>
              <p:custDataLst>
                <p:tags r:id="rId8"/>
              </p:custDataLst>
            </p:nvPr>
          </p:nvSpPr>
          <p:spPr>
            <a:xfrm>
              <a:off x="2594851" y="4320775"/>
              <a:ext cx="39765" cy="119781"/>
            </a:xfrm>
            <a:custGeom>
              <a:avLst/>
              <a:gdLst/>
              <a:ahLst/>
              <a:cxnLst/>
              <a:rect l="0" t="0" r="0" b="0"/>
              <a:pathLst>
                <a:path w="39765" h="119781">
                  <a:moveTo>
                    <a:pt x="11189" y="5480"/>
                  </a:moveTo>
                  <a:lnTo>
                    <a:pt x="11189" y="5480"/>
                  </a:lnTo>
                  <a:lnTo>
                    <a:pt x="6269" y="5480"/>
                  </a:lnTo>
                  <a:lnTo>
                    <a:pt x="6004" y="4845"/>
                  </a:lnTo>
                  <a:lnTo>
                    <a:pt x="5709" y="2446"/>
                  </a:lnTo>
                  <a:lnTo>
                    <a:pt x="4996" y="1553"/>
                  </a:lnTo>
                  <a:lnTo>
                    <a:pt x="574" y="0"/>
                  </a:lnTo>
                  <a:lnTo>
                    <a:pt x="303" y="557"/>
                  </a:lnTo>
                  <a:lnTo>
                    <a:pt x="0" y="2869"/>
                  </a:lnTo>
                  <a:lnTo>
                    <a:pt x="1560" y="6013"/>
                  </a:lnTo>
                  <a:lnTo>
                    <a:pt x="3734" y="9527"/>
                  </a:lnTo>
                  <a:lnTo>
                    <a:pt x="11249" y="36824"/>
                  </a:lnTo>
                  <a:lnTo>
                    <a:pt x="20886" y="64660"/>
                  </a:lnTo>
                  <a:lnTo>
                    <a:pt x="28232" y="92535"/>
                  </a:lnTo>
                  <a:lnTo>
                    <a:pt x="32678" y="103735"/>
                  </a:lnTo>
                  <a:lnTo>
                    <a:pt x="38705" y="112579"/>
                  </a:lnTo>
                  <a:lnTo>
                    <a:pt x="39764" y="1197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0" name="SMARTInkShape-2129"/>
            <p:cNvSpPr/>
            <p:nvPr>
              <p:custDataLst>
                <p:tags r:id="rId9"/>
              </p:custDataLst>
            </p:nvPr>
          </p:nvSpPr>
          <p:spPr>
            <a:xfrm>
              <a:off x="2423160" y="4346061"/>
              <a:ext cx="182881" cy="150493"/>
            </a:xfrm>
            <a:custGeom>
              <a:avLst/>
              <a:gdLst/>
              <a:ahLst/>
              <a:cxnLst/>
              <a:rect l="0" t="0" r="0" b="0"/>
              <a:pathLst>
                <a:path w="182881" h="150493">
                  <a:moveTo>
                    <a:pt x="0" y="123069"/>
                  </a:moveTo>
                  <a:lnTo>
                    <a:pt x="0" y="123069"/>
                  </a:lnTo>
                  <a:lnTo>
                    <a:pt x="16095" y="123069"/>
                  </a:lnTo>
                  <a:lnTo>
                    <a:pt x="44171" y="103989"/>
                  </a:lnTo>
                  <a:lnTo>
                    <a:pt x="49900" y="98503"/>
                  </a:lnTo>
                  <a:lnTo>
                    <a:pt x="64680" y="73439"/>
                  </a:lnTo>
                  <a:lnTo>
                    <a:pt x="77465" y="46863"/>
                  </a:lnTo>
                  <a:lnTo>
                    <a:pt x="79891" y="36072"/>
                  </a:lnTo>
                  <a:lnTo>
                    <a:pt x="90381" y="13472"/>
                  </a:lnTo>
                  <a:lnTo>
                    <a:pt x="91126" y="7128"/>
                  </a:lnTo>
                  <a:lnTo>
                    <a:pt x="90596" y="5770"/>
                  </a:lnTo>
                  <a:lnTo>
                    <a:pt x="89607" y="4865"/>
                  </a:lnTo>
                  <a:lnTo>
                    <a:pt x="88313" y="4261"/>
                  </a:lnTo>
                  <a:lnTo>
                    <a:pt x="87450" y="3224"/>
                  </a:lnTo>
                  <a:lnTo>
                    <a:pt x="86236" y="0"/>
                  </a:lnTo>
                  <a:lnTo>
                    <a:pt x="86066" y="383"/>
                  </a:lnTo>
                  <a:lnTo>
                    <a:pt x="85952" y="1273"/>
                  </a:lnTo>
                  <a:lnTo>
                    <a:pt x="76243" y="17071"/>
                  </a:lnTo>
                  <a:lnTo>
                    <a:pt x="74680" y="27366"/>
                  </a:lnTo>
                  <a:lnTo>
                    <a:pt x="74371" y="38407"/>
                  </a:lnTo>
                  <a:lnTo>
                    <a:pt x="80521" y="54880"/>
                  </a:lnTo>
                  <a:lnTo>
                    <a:pt x="87731" y="66772"/>
                  </a:lnTo>
                  <a:lnTo>
                    <a:pt x="103990" y="79161"/>
                  </a:lnTo>
                  <a:lnTo>
                    <a:pt x="109929" y="81330"/>
                  </a:lnTo>
                  <a:lnTo>
                    <a:pt x="116167" y="82928"/>
                  </a:lnTo>
                  <a:lnTo>
                    <a:pt x="125346" y="87435"/>
                  </a:lnTo>
                  <a:lnTo>
                    <a:pt x="127379" y="87883"/>
                  </a:lnTo>
                  <a:lnTo>
                    <a:pt x="129369" y="87547"/>
                  </a:lnTo>
                  <a:lnTo>
                    <a:pt x="137126" y="84138"/>
                  </a:lnTo>
                  <a:lnTo>
                    <a:pt x="142539" y="83127"/>
                  </a:lnTo>
                  <a:lnTo>
                    <a:pt x="142846" y="78149"/>
                  </a:lnTo>
                  <a:lnTo>
                    <a:pt x="142873" y="82340"/>
                  </a:lnTo>
                  <a:lnTo>
                    <a:pt x="133762" y="93404"/>
                  </a:lnTo>
                  <a:lnTo>
                    <a:pt x="131750" y="110092"/>
                  </a:lnTo>
                  <a:lnTo>
                    <a:pt x="131472" y="127705"/>
                  </a:lnTo>
                  <a:lnTo>
                    <a:pt x="133150" y="133173"/>
                  </a:lnTo>
                  <a:lnTo>
                    <a:pt x="139402" y="141857"/>
                  </a:lnTo>
                  <a:lnTo>
                    <a:pt x="147914" y="147756"/>
                  </a:lnTo>
                  <a:lnTo>
                    <a:pt x="158479" y="150492"/>
                  </a:lnTo>
                  <a:lnTo>
                    <a:pt x="164203" y="149438"/>
                  </a:lnTo>
                  <a:lnTo>
                    <a:pt x="166619" y="148269"/>
                  </a:lnTo>
                  <a:lnTo>
                    <a:pt x="170996" y="143582"/>
                  </a:lnTo>
                  <a:lnTo>
                    <a:pt x="182880" y="1287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1" name="SMARTInkShape-2130"/>
            <p:cNvSpPr/>
            <p:nvPr>
              <p:custDataLst>
                <p:tags r:id="rId10"/>
              </p:custDataLst>
            </p:nvPr>
          </p:nvSpPr>
          <p:spPr>
            <a:xfrm>
              <a:off x="2297430" y="4292033"/>
              <a:ext cx="136816" cy="148493"/>
            </a:xfrm>
            <a:custGeom>
              <a:avLst/>
              <a:gdLst/>
              <a:ahLst/>
              <a:cxnLst/>
              <a:rect l="0" t="0" r="0" b="0"/>
              <a:pathLst>
                <a:path w="136816" h="148493">
                  <a:moveTo>
                    <a:pt x="0" y="91372"/>
                  </a:moveTo>
                  <a:lnTo>
                    <a:pt x="0" y="91372"/>
                  </a:lnTo>
                  <a:lnTo>
                    <a:pt x="0" y="85304"/>
                  </a:lnTo>
                  <a:lnTo>
                    <a:pt x="1693" y="80632"/>
                  </a:lnTo>
                  <a:lnTo>
                    <a:pt x="3034" y="78497"/>
                  </a:lnTo>
                  <a:lnTo>
                    <a:pt x="11827" y="51236"/>
                  </a:lnTo>
                  <a:lnTo>
                    <a:pt x="14782" y="43689"/>
                  </a:lnTo>
                  <a:lnTo>
                    <a:pt x="21973" y="16299"/>
                  </a:lnTo>
                  <a:lnTo>
                    <a:pt x="25853" y="11863"/>
                  </a:lnTo>
                  <a:lnTo>
                    <a:pt x="37742" y="2538"/>
                  </a:lnTo>
                  <a:lnTo>
                    <a:pt x="41751" y="1090"/>
                  </a:lnTo>
                  <a:lnTo>
                    <a:pt x="68276" y="0"/>
                  </a:lnTo>
                  <a:lnTo>
                    <a:pt x="77521" y="587"/>
                  </a:lnTo>
                  <a:lnTo>
                    <a:pt x="103104" y="10317"/>
                  </a:lnTo>
                  <a:lnTo>
                    <a:pt x="115075" y="19801"/>
                  </a:lnTo>
                  <a:lnTo>
                    <a:pt x="122926" y="31290"/>
                  </a:lnTo>
                  <a:lnTo>
                    <a:pt x="134541" y="58479"/>
                  </a:lnTo>
                  <a:lnTo>
                    <a:pt x="136815" y="77970"/>
                  </a:lnTo>
                  <a:lnTo>
                    <a:pt x="134024" y="89447"/>
                  </a:lnTo>
                  <a:lnTo>
                    <a:pt x="123717" y="112325"/>
                  </a:lnTo>
                  <a:lnTo>
                    <a:pt x="118274" y="118253"/>
                  </a:lnTo>
                  <a:lnTo>
                    <a:pt x="90398" y="138967"/>
                  </a:lnTo>
                  <a:lnTo>
                    <a:pt x="82086" y="145976"/>
                  </a:lnTo>
                  <a:lnTo>
                    <a:pt x="74396" y="148492"/>
                  </a:lnTo>
                  <a:lnTo>
                    <a:pt x="74295" y="1428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2" name="SMARTInkShape-2131"/>
            <p:cNvSpPr/>
            <p:nvPr>
              <p:custDataLst>
                <p:tags r:id="rId11"/>
              </p:custDataLst>
            </p:nvPr>
          </p:nvSpPr>
          <p:spPr>
            <a:xfrm>
              <a:off x="2280285" y="4326490"/>
              <a:ext cx="80011" cy="222651"/>
            </a:xfrm>
            <a:custGeom>
              <a:avLst/>
              <a:gdLst/>
              <a:ahLst/>
              <a:cxnLst/>
              <a:rect l="0" t="0" r="0" b="0"/>
              <a:pathLst>
                <a:path w="80011" h="222651">
                  <a:moveTo>
                    <a:pt x="80010" y="5480"/>
                  </a:moveTo>
                  <a:lnTo>
                    <a:pt x="80010" y="5480"/>
                  </a:lnTo>
                  <a:lnTo>
                    <a:pt x="80010" y="0"/>
                  </a:lnTo>
                  <a:lnTo>
                    <a:pt x="79375" y="14452"/>
                  </a:lnTo>
                  <a:lnTo>
                    <a:pt x="75487" y="30301"/>
                  </a:lnTo>
                  <a:lnTo>
                    <a:pt x="69889" y="57173"/>
                  </a:lnTo>
                  <a:lnTo>
                    <a:pt x="62747" y="81519"/>
                  </a:lnTo>
                  <a:lnTo>
                    <a:pt x="55422" y="103152"/>
                  </a:lnTo>
                  <a:lnTo>
                    <a:pt x="46901" y="125648"/>
                  </a:lnTo>
                  <a:lnTo>
                    <a:pt x="38662" y="148400"/>
                  </a:lnTo>
                  <a:lnTo>
                    <a:pt x="24500" y="175810"/>
                  </a:lnTo>
                  <a:lnTo>
                    <a:pt x="12870" y="202020"/>
                  </a:lnTo>
                  <a:lnTo>
                    <a:pt x="0" y="222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3" name="SMARTInkShape-2132"/>
            <p:cNvSpPr/>
            <p:nvPr>
              <p:custDataLst>
                <p:tags r:id="rId12"/>
              </p:custDataLst>
            </p:nvPr>
          </p:nvSpPr>
          <p:spPr>
            <a:xfrm>
              <a:off x="2440305" y="4171950"/>
              <a:ext cx="142876" cy="205741"/>
            </a:xfrm>
            <a:custGeom>
              <a:avLst/>
              <a:gdLst/>
              <a:ahLst/>
              <a:cxnLst/>
              <a:rect l="0" t="0" r="0" b="0"/>
              <a:pathLst>
                <a:path w="142876" h="205741">
                  <a:moveTo>
                    <a:pt x="142875" y="0"/>
                  </a:moveTo>
                  <a:lnTo>
                    <a:pt x="142875" y="0"/>
                  </a:lnTo>
                  <a:lnTo>
                    <a:pt x="123379" y="25316"/>
                  </a:lnTo>
                  <a:lnTo>
                    <a:pt x="100926" y="52803"/>
                  </a:lnTo>
                  <a:lnTo>
                    <a:pt x="85717" y="66780"/>
                  </a:lnTo>
                  <a:lnTo>
                    <a:pt x="78101" y="72860"/>
                  </a:lnTo>
                  <a:lnTo>
                    <a:pt x="55880" y="99318"/>
                  </a:lnTo>
                  <a:lnTo>
                    <a:pt x="41116" y="126015"/>
                  </a:lnTo>
                  <a:lnTo>
                    <a:pt x="26935" y="152090"/>
                  </a:lnTo>
                  <a:lnTo>
                    <a:pt x="19737" y="167579"/>
                  </a:lnTo>
                  <a:lnTo>
                    <a:pt x="15964" y="181174"/>
                  </a:lnTo>
                  <a:lnTo>
                    <a:pt x="739" y="199887"/>
                  </a:lnTo>
                  <a:lnTo>
                    <a:pt x="0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88" name="SMARTInkShape-Group326"/>
          <p:cNvGrpSpPr/>
          <p:nvPr/>
        </p:nvGrpSpPr>
        <p:grpSpPr>
          <a:xfrm>
            <a:off x="4892068" y="3211830"/>
            <a:ext cx="1228698" cy="411479"/>
            <a:chOff x="4892068" y="3211830"/>
            <a:chExt cx="1228698" cy="411479"/>
          </a:xfrm>
        </p:grpSpPr>
        <p:sp>
          <p:nvSpPr>
            <p:cNvPr id="1485" name="SMARTInkShape-2133"/>
            <p:cNvSpPr/>
            <p:nvPr>
              <p:custDataLst>
                <p:tags r:id="rId1"/>
              </p:custDataLst>
            </p:nvPr>
          </p:nvSpPr>
          <p:spPr>
            <a:xfrm>
              <a:off x="4943475" y="3486150"/>
              <a:ext cx="1177291" cy="137159"/>
            </a:xfrm>
            <a:custGeom>
              <a:avLst/>
              <a:gdLst/>
              <a:ahLst/>
              <a:cxnLst/>
              <a:rect l="0" t="0" r="0" b="0"/>
              <a:pathLst>
                <a:path w="1177291" h="137159">
                  <a:moveTo>
                    <a:pt x="0" y="0"/>
                  </a:moveTo>
                  <a:lnTo>
                    <a:pt x="0" y="0"/>
                  </a:lnTo>
                  <a:lnTo>
                    <a:pt x="24851" y="23158"/>
                  </a:lnTo>
                  <a:lnTo>
                    <a:pt x="49147" y="38159"/>
                  </a:lnTo>
                  <a:lnTo>
                    <a:pt x="73208" y="44861"/>
                  </a:lnTo>
                  <a:lnTo>
                    <a:pt x="97889" y="53478"/>
                  </a:lnTo>
                  <a:lnTo>
                    <a:pt x="120795" y="60987"/>
                  </a:lnTo>
                  <a:lnTo>
                    <a:pt x="147427" y="68585"/>
                  </a:lnTo>
                  <a:lnTo>
                    <a:pt x="174254" y="76201"/>
                  </a:lnTo>
                  <a:lnTo>
                    <a:pt x="200085" y="80527"/>
                  </a:lnTo>
                  <a:lnTo>
                    <a:pt x="227295" y="90601"/>
                  </a:lnTo>
                  <a:lnTo>
                    <a:pt x="245358" y="95213"/>
                  </a:lnTo>
                  <a:lnTo>
                    <a:pt x="271562" y="99805"/>
                  </a:lnTo>
                  <a:lnTo>
                    <a:pt x="293681" y="104996"/>
                  </a:lnTo>
                  <a:lnTo>
                    <a:pt x="316322" y="110555"/>
                  </a:lnTo>
                  <a:lnTo>
                    <a:pt x="339117" y="116224"/>
                  </a:lnTo>
                  <a:lnTo>
                    <a:pt x="361958" y="118892"/>
                  </a:lnTo>
                  <a:lnTo>
                    <a:pt x="384813" y="122716"/>
                  </a:lnTo>
                  <a:lnTo>
                    <a:pt x="410704" y="124837"/>
                  </a:lnTo>
                  <a:lnTo>
                    <a:pt x="435451" y="128499"/>
                  </a:lnTo>
                  <a:lnTo>
                    <a:pt x="458870" y="130572"/>
                  </a:lnTo>
                  <a:lnTo>
                    <a:pt x="481895" y="134220"/>
                  </a:lnTo>
                  <a:lnTo>
                    <a:pt x="504804" y="136289"/>
                  </a:lnTo>
                  <a:lnTo>
                    <a:pt x="530713" y="136902"/>
                  </a:lnTo>
                  <a:lnTo>
                    <a:pt x="552430" y="137083"/>
                  </a:lnTo>
                  <a:lnTo>
                    <a:pt x="576997" y="137137"/>
                  </a:lnTo>
                  <a:lnTo>
                    <a:pt x="601351" y="137153"/>
                  </a:lnTo>
                  <a:lnTo>
                    <a:pt x="624654" y="137158"/>
                  </a:lnTo>
                  <a:lnTo>
                    <a:pt x="647645" y="134126"/>
                  </a:lnTo>
                  <a:lnTo>
                    <a:pt x="670544" y="132239"/>
                  </a:lnTo>
                  <a:lnTo>
                    <a:pt x="693415" y="131680"/>
                  </a:lnTo>
                  <a:lnTo>
                    <a:pt x="716278" y="131514"/>
                  </a:lnTo>
                  <a:lnTo>
                    <a:pt x="742832" y="130824"/>
                  </a:lnTo>
                  <a:lnTo>
                    <a:pt x="764434" y="127521"/>
                  </a:lnTo>
                  <a:lnTo>
                    <a:pt x="786922" y="125626"/>
                  </a:lnTo>
                  <a:lnTo>
                    <a:pt x="809672" y="121960"/>
                  </a:lnTo>
                  <a:lnTo>
                    <a:pt x="832499" y="120591"/>
                  </a:lnTo>
                  <a:lnTo>
                    <a:pt x="855349" y="120186"/>
                  </a:lnTo>
                  <a:lnTo>
                    <a:pt x="877571" y="119431"/>
                  </a:lnTo>
                  <a:lnTo>
                    <a:pt x="904162" y="115501"/>
                  </a:lnTo>
                  <a:lnTo>
                    <a:pt x="930651" y="111503"/>
                  </a:lnTo>
                  <a:lnTo>
                    <a:pt x="954229" y="108526"/>
                  </a:lnTo>
                  <a:lnTo>
                    <a:pt x="977230" y="104175"/>
                  </a:lnTo>
                  <a:lnTo>
                    <a:pt x="1005200" y="99114"/>
                  </a:lnTo>
                  <a:lnTo>
                    <a:pt x="1029494" y="94379"/>
                  </a:lnTo>
                  <a:lnTo>
                    <a:pt x="1055105" y="88664"/>
                  </a:lnTo>
                  <a:lnTo>
                    <a:pt x="1083127" y="82949"/>
                  </a:lnTo>
                  <a:lnTo>
                    <a:pt x="1102887" y="75874"/>
                  </a:lnTo>
                  <a:lnTo>
                    <a:pt x="1114392" y="73069"/>
                  </a:lnTo>
                  <a:lnTo>
                    <a:pt x="1125846" y="69910"/>
                  </a:lnTo>
                  <a:lnTo>
                    <a:pt x="1132836" y="68536"/>
                  </a:lnTo>
                  <a:lnTo>
                    <a:pt x="1158192" y="58021"/>
                  </a:lnTo>
                  <a:lnTo>
                    <a:pt x="1167614" y="56687"/>
                  </a:lnTo>
                  <a:lnTo>
                    <a:pt x="1168934" y="55571"/>
                  </a:lnTo>
                  <a:lnTo>
                    <a:pt x="1169815" y="54193"/>
                  </a:lnTo>
                  <a:lnTo>
                    <a:pt x="1171037" y="53273"/>
                  </a:lnTo>
                  <a:lnTo>
                    <a:pt x="1174087" y="52252"/>
                  </a:lnTo>
                  <a:lnTo>
                    <a:pt x="1175155" y="51345"/>
                  </a:lnTo>
                  <a:lnTo>
                    <a:pt x="1177265" y="45796"/>
                  </a:lnTo>
                  <a:lnTo>
                    <a:pt x="1177290" y="40243"/>
                  </a:lnTo>
                  <a:lnTo>
                    <a:pt x="1152502" y="40005"/>
                  </a:lnTo>
                  <a:lnTo>
                    <a:pt x="1148704" y="41698"/>
                  </a:lnTo>
                  <a:lnTo>
                    <a:pt x="1144901" y="43933"/>
                  </a:lnTo>
                  <a:lnTo>
                    <a:pt x="1139189" y="45825"/>
                  </a:lnTo>
                  <a:lnTo>
                    <a:pt x="1123832" y="54787"/>
                  </a:lnTo>
                  <a:lnTo>
                    <a:pt x="1116859" y="57085"/>
                  </a:lnTo>
                  <a:lnTo>
                    <a:pt x="1103841" y="65012"/>
                  </a:lnTo>
                  <a:lnTo>
                    <a:pt x="1078168" y="72299"/>
                  </a:lnTo>
                  <a:lnTo>
                    <a:pt x="1051556" y="78701"/>
                  </a:lnTo>
                  <a:lnTo>
                    <a:pt x="1028582" y="84400"/>
                  </a:lnTo>
                  <a:lnTo>
                    <a:pt x="1010215" y="89861"/>
                  </a:lnTo>
                  <a:lnTo>
                    <a:pt x="995706" y="92666"/>
                  </a:lnTo>
                  <a:lnTo>
                    <a:pt x="981671" y="95825"/>
                  </a:lnTo>
                  <a:lnTo>
                    <a:pt x="954232" y="101542"/>
                  </a:lnTo>
                  <a:lnTo>
                    <a:pt x="925807" y="107532"/>
                  </a:lnTo>
                  <a:lnTo>
                    <a:pt x="899037" y="112304"/>
                  </a:lnTo>
                  <a:lnTo>
                    <a:pt x="873054" y="115599"/>
                  </a:lnTo>
                  <a:lnTo>
                    <a:pt x="846684" y="119143"/>
                  </a:lnTo>
                  <a:lnTo>
                    <a:pt x="818568" y="123770"/>
                  </a:lnTo>
                  <a:lnTo>
                    <a:pt x="796118" y="125784"/>
                  </a:lnTo>
                  <a:lnTo>
                    <a:pt x="772744" y="129486"/>
                  </a:lnTo>
                  <a:lnTo>
                    <a:pt x="746627" y="130864"/>
                  </a:lnTo>
                  <a:lnTo>
                    <a:pt x="719124" y="131368"/>
                  </a:lnTo>
                  <a:lnTo>
                    <a:pt x="691515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6" name="SMARTInkShape-2134"/>
            <p:cNvSpPr/>
            <p:nvPr>
              <p:custDataLst>
                <p:tags r:id="rId2"/>
              </p:custDataLst>
            </p:nvPr>
          </p:nvSpPr>
          <p:spPr>
            <a:xfrm>
              <a:off x="4892068" y="3211830"/>
              <a:ext cx="79983" cy="188596"/>
            </a:xfrm>
            <a:custGeom>
              <a:avLst/>
              <a:gdLst/>
              <a:ahLst/>
              <a:cxnLst/>
              <a:rect l="0" t="0" r="0" b="0"/>
              <a:pathLst>
                <a:path w="79983" h="188596">
                  <a:moveTo>
                    <a:pt x="79982" y="0"/>
                  </a:moveTo>
                  <a:lnTo>
                    <a:pt x="79982" y="0"/>
                  </a:lnTo>
                  <a:lnTo>
                    <a:pt x="79982" y="4921"/>
                  </a:lnTo>
                  <a:lnTo>
                    <a:pt x="76054" y="10121"/>
                  </a:lnTo>
                  <a:lnTo>
                    <a:pt x="69861" y="24935"/>
                  </a:lnTo>
                  <a:lnTo>
                    <a:pt x="65200" y="32506"/>
                  </a:lnTo>
                  <a:lnTo>
                    <a:pt x="54975" y="61039"/>
                  </a:lnTo>
                  <a:lnTo>
                    <a:pt x="41867" y="87634"/>
                  </a:lnTo>
                  <a:lnTo>
                    <a:pt x="30451" y="114418"/>
                  </a:lnTo>
                  <a:lnTo>
                    <a:pt x="17117" y="142771"/>
                  </a:lnTo>
                  <a:lnTo>
                    <a:pt x="13095" y="152581"/>
                  </a:lnTo>
                  <a:lnTo>
                    <a:pt x="8703" y="164618"/>
                  </a:lnTo>
                  <a:lnTo>
                    <a:pt x="2355" y="175298"/>
                  </a:lnTo>
                  <a:lnTo>
                    <a:pt x="0" y="188419"/>
                  </a:lnTo>
                  <a:lnTo>
                    <a:pt x="5687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7" name="SMARTInkShape-2135"/>
            <p:cNvSpPr/>
            <p:nvPr>
              <p:custDataLst>
                <p:tags r:id="rId3"/>
              </p:custDataLst>
            </p:nvPr>
          </p:nvSpPr>
          <p:spPr>
            <a:xfrm>
              <a:off x="4989195" y="3240405"/>
              <a:ext cx="268606" cy="28576"/>
            </a:xfrm>
            <a:custGeom>
              <a:avLst/>
              <a:gdLst/>
              <a:ahLst/>
              <a:cxnLst/>
              <a:rect l="0" t="0" r="0" b="0"/>
              <a:pathLst>
                <a:path w="268606" h="28576">
                  <a:moveTo>
                    <a:pt x="0" y="5715"/>
                  </a:moveTo>
                  <a:lnTo>
                    <a:pt x="0" y="5715"/>
                  </a:lnTo>
                  <a:lnTo>
                    <a:pt x="4920" y="794"/>
                  </a:lnTo>
                  <a:lnTo>
                    <a:pt x="8513" y="235"/>
                  </a:lnTo>
                  <a:lnTo>
                    <a:pt x="34474" y="9"/>
                  </a:lnTo>
                  <a:lnTo>
                    <a:pt x="58860" y="1"/>
                  </a:lnTo>
                  <a:lnTo>
                    <a:pt x="85950" y="0"/>
                  </a:lnTo>
                  <a:lnTo>
                    <a:pt x="111295" y="0"/>
                  </a:lnTo>
                  <a:lnTo>
                    <a:pt x="137517" y="0"/>
                  </a:lnTo>
                  <a:lnTo>
                    <a:pt x="163124" y="0"/>
                  </a:lnTo>
                  <a:lnTo>
                    <a:pt x="188715" y="4562"/>
                  </a:lnTo>
                  <a:lnTo>
                    <a:pt x="215876" y="11579"/>
                  </a:lnTo>
                  <a:lnTo>
                    <a:pt x="243670" y="20339"/>
                  </a:lnTo>
                  <a:lnTo>
                    <a:pt x="26860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– ad a) směrná zisková přirážka</a:t>
            </a:r>
            <a:br>
              <a:rPr lang="cs-CZ" altLang="cs-CZ" sz="2700" b="1" dirty="0" smtClean="0"/>
            </a:br>
            <a:endParaRPr lang="cs-CZ" altLang="cs-CZ" sz="27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510177"/>
              </p:ext>
            </p:extLst>
          </p:nvPr>
        </p:nvGraphicFramePr>
        <p:xfrm>
          <a:off x="296652" y="1059581"/>
          <a:ext cx="6389810" cy="34253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84175"/>
                <a:gridCol w="2293778"/>
                <a:gridCol w="2211857"/>
              </a:tblGrid>
              <a:tr h="927241">
                <a:tc gridSpan="3">
                  <a:txBody>
                    <a:bodyPr/>
                    <a:lstStyle/>
                    <a:p>
                      <a:pPr algn="ctr"/>
                      <a:r>
                        <a:rPr lang="cs-CZ" sz="1600" b="1" i="1" dirty="0" smtClean="0">
                          <a:solidFill>
                            <a:schemeClr val="bg1"/>
                          </a:solidFill>
                        </a:rPr>
                        <a:t>Směrná</a:t>
                      </a:r>
                      <a:r>
                        <a:rPr lang="cs-CZ" sz="1600" b="1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1600" b="1" i="1" baseline="0" smtClean="0">
                          <a:solidFill>
                            <a:schemeClr val="bg1"/>
                          </a:solidFill>
                        </a:rPr>
                        <a:t>zisková přirážka = </a:t>
                      </a:r>
                      <a:r>
                        <a:rPr lang="cs-CZ" sz="1600" b="1" i="1" kern="12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Přímá </a:t>
                      </a:r>
                      <a:r>
                        <a:rPr lang="cs-CZ" sz="1600" b="1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nákladová náročnost </a:t>
                      </a:r>
                      <a:r>
                        <a:rPr lang="cs-CZ" sz="1600" b="1" i="1" kern="12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profesního </a:t>
                      </a:r>
                    </a:p>
                    <a:p>
                      <a:pPr algn="ctr"/>
                      <a:r>
                        <a:rPr lang="cs-CZ" sz="1600" b="1" i="1" kern="12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zajištění zakázky * </a:t>
                      </a:r>
                      <a:r>
                        <a:rPr lang="cs-CZ" sz="1600" b="1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odvozená (průměrná)</a:t>
                      </a:r>
                      <a:r>
                        <a:rPr lang="cs-CZ" sz="1600" b="1" i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zisková přirážka</a:t>
                      </a:r>
                      <a:endParaRPr lang="en-US" sz="16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b="1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366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Položka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Výpočet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Výsledek 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92724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Směrná</a:t>
                      </a:r>
                      <a:r>
                        <a:rPr lang="cs-CZ" sz="1600" baseline="0" dirty="0" smtClean="0"/>
                        <a:t> zisková přirážka zakázky 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</a:tr>
              <a:tr h="92724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Směrná</a:t>
                      </a:r>
                      <a:r>
                        <a:rPr lang="cs-CZ" sz="1600" baseline="0" dirty="0" smtClean="0"/>
                        <a:t> zisková přirážka zakázky B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90" name="SMARTInkShape-2136"/>
          <p:cNvSpPr/>
          <p:nvPr>
            <p:custDataLst>
              <p:tags r:id="rId1"/>
            </p:custDataLst>
          </p:nvPr>
        </p:nvSpPr>
        <p:spPr>
          <a:xfrm>
            <a:off x="4177667" y="3600450"/>
            <a:ext cx="28574" cy="182544"/>
          </a:xfrm>
          <a:custGeom>
            <a:avLst/>
            <a:gdLst/>
            <a:ahLst/>
            <a:cxnLst/>
            <a:rect l="0" t="0" r="0" b="0"/>
            <a:pathLst>
              <a:path w="28574" h="182544">
                <a:moveTo>
                  <a:pt x="28573" y="0"/>
                </a:moveTo>
                <a:lnTo>
                  <a:pt x="28573" y="0"/>
                </a:lnTo>
                <a:lnTo>
                  <a:pt x="28573" y="27827"/>
                </a:lnTo>
                <a:lnTo>
                  <a:pt x="23387" y="53408"/>
                </a:lnTo>
                <a:lnTo>
                  <a:pt x="22269" y="80133"/>
                </a:lnTo>
                <a:lnTo>
                  <a:pt x="17042" y="108546"/>
                </a:lnTo>
                <a:lnTo>
                  <a:pt x="11812" y="137046"/>
                </a:lnTo>
                <a:lnTo>
                  <a:pt x="10964" y="144729"/>
                </a:lnTo>
                <a:lnTo>
                  <a:pt x="5623" y="163073"/>
                </a:lnTo>
                <a:lnTo>
                  <a:pt x="1297" y="171300"/>
                </a:lnTo>
                <a:lnTo>
                  <a:pt x="21" y="182543"/>
                </a:lnTo>
                <a:lnTo>
                  <a:pt x="0" y="177930"/>
                </a:lnTo>
                <a:lnTo>
                  <a:pt x="5713" y="1714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94" name="SMARTInkShape-Group328"/>
          <p:cNvGrpSpPr/>
          <p:nvPr/>
        </p:nvGrpSpPr>
        <p:grpSpPr>
          <a:xfrm>
            <a:off x="4008866" y="3126105"/>
            <a:ext cx="751730" cy="959325"/>
            <a:chOff x="4008866" y="3126105"/>
            <a:chExt cx="751730" cy="959325"/>
          </a:xfrm>
        </p:grpSpPr>
        <p:sp>
          <p:nvSpPr>
            <p:cNvPr id="691" name="SMARTInkShape-2137"/>
            <p:cNvSpPr/>
            <p:nvPr>
              <p:custDataLst>
                <p:tags r:id="rId57"/>
              </p:custDataLst>
            </p:nvPr>
          </p:nvSpPr>
          <p:spPr>
            <a:xfrm>
              <a:off x="4008866" y="3480535"/>
              <a:ext cx="368596" cy="388391"/>
            </a:xfrm>
            <a:custGeom>
              <a:avLst/>
              <a:gdLst/>
              <a:ahLst/>
              <a:cxnLst/>
              <a:rect l="0" t="0" r="0" b="0"/>
              <a:pathLst>
                <a:path w="368596" h="388391">
                  <a:moveTo>
                    <a:pt x="203089" y="74195"/>
                  </a:moveTo>
                  <a:lnTo>
                    <a:pt x="203089" y="74195"/>
                  </a:lnTo>
                  <a:lnTo>
                    <a:pt x="203089" y="71161"/>
                  </a:lnTo>
                  <a:lnTo>
                    <a:pt x="191511" y="45427"/>
                  </a:lnTo>
                  <a:lnTo>
                    <a:pt x="184207" y="34133"/>
                  </a:lnTo>
                  <a:lnTo>
                    <a:pt x="170593" y="19695"/>
                  </a:lnTo>
                  <a:lnTo>
                    <a:pt x="142050" y="3739"/>
                  </a:lnTo>
                  <a:lnTo>
                    <a:pt x="130676" y="1037"/>
                  </a:lnTo>
                  <a:lnTo>
                    <a:pt x="104803" y="0"/>
                  </a:lnTo>
                  <a:lnTo>
                    <a:pt x="76465" y="7863"/>
                  </a:lnTo>
                  <a:lnTo>
                    <a:pt x="50945" y="18980"/>
                  </a:lnTo>
                  <a:lnTo>
                    <a:pt x="27852" y="38337"/>
                  </a:lnTo>
                  <a:lnTo>
                    <a:pt x="19440" y="49530"/>
                  </a:lnTo>
                  <a:lnTo>
                    <a:pt x="8928" y="74710"/>
                  </a:lnTo>
                  <a:lnTo>
                    <a:pt x="4801" y="91492"/>
                  </a:lnTo>
                  <a:lnTo>
                    <a:pt x="0" y="119935"/>
                  </a:lnTo>
                  <a:lnTo>
                    <a:pt x="2271" y="144472"/>
                  </a:lnTo>
                  <a:lnTo>
                    <a:pt x="4522" y="166138"/>
                  </a:lnTo>
                  <a:lnTo>
                    <a:pt x="10972" y="193180"/>
                  </a:lnTo>
                  <a:lnTo>
                    <a:pt x="22289" y="221429"/>
                  </a:lnTo>
                  <a:lnTo>
                    <a:pt x="30491" y="243268"/>
                  </a:lnTo>
                  <a:lnTo>
                    <a:pt x="47993" y="269729"/>
                  </a:lnTo>
                  <a:lnTo>
                    <a:pt x="63868" y="296193"/>
                  </a:lnTo>
                  <a:lnTo>
                    <a:pt x="79868" y="323692"/>
                  </a:lnTo>
                  <a:lnTo>
                    <a:pt x="103230" y="350937"/>
                  </a:lnTo>
                  <a:lnTo>
                    <a:pt x="131739" y="375063"/>
                  </a:lnTo>
                  <a:lnTo>
                    <a:pt x="143778" y="383545"/>
                  </a:lnTo>
                  <a:lnTo>
                    <a:pt x="155388" y="387046"/>
                  </a:lnTo>
                  <a:lnTo>
                    <a:pt x="181351" y="388390"/>
                  </a:lnTo>
                  <a:lnTo>
                    <a:pt x="194672" y="385448"/>
                  </a:lnTo>
                  <a:lnTo>
                    <a:pt x="221293" y="372048"/>
                  </a:lnTo>
                  <a:lnTo>
                    <a:pt x="249697" y="355232"/>
                  </a:lnTo>
                  <a:lnTo>
                    <a:pt x="275808" y="336966"/>
                  </a:lnTo>
                  <a:lnTo>
                    <a:pt x="300154" y="313457"/>
                  </a:lnTo>
                  <a:lnTo>
                    <a:pt x="320936" y="288583"/>
                  </a:lnTo>
                  <a:lnTo>
                    <a:pt x="340214" y="262423"/>
                  </a:lnTo>
                  <a:lnTo>
                    <a:pt x="354732" y="234167"/>
                  </a:lnTo>
                  <a:lnTo>
                    <a:pt x="362959" y="209652"/>
                  </a:lnTo>
                  <a:lnTo>
                    <a:pt x="367666" y="183572"/>
                  </a:lnTo>
                  <a:lnTo>
                    <a:pt x="368595" y="160077"/>
                  </a:lnTo>
                  <a:lnTo>
                    <a:pt x="367086" y="137091"/>
                  </a:lnTo>
                  <a:lnTo>
                    <a:pt x="358435" y="109124"/>
                  </a:lnTo>
                  <a:lnTo>
                    <a:pt x="341789" y="84831"/>
                  </a:lnTo>
                  <a:lnTo>
                    <a:pt x="316839" y="63162"/>
                  </a:lnTo>
                  <a:lnTo>
                    <a:pt x="294421" y="50637"/>
                  </a:lnTo>
                  <a:lnTo>
                    <a:pt x="271013" y="42048"/>
                  </a:lnTo>
                  <a:lnTo>
                    <a:pt x="242588" y="35930"/>
                  </a:lnTo>
                  <a:lnTo>
                    <a:pt x="218391" y="36399"/>
                  </a:lnTo>
                  <a:lnTo>
                    <a:pt x="192639" y="39443"/>
                  </a:lnTo>
                  <a:lnTo>
                    <a:pt x="168799" y="39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2" name="SMARTInkShape-2138"/>
            <p:cNvSpPr/>
            <p:nvPr>
              <p:custDataLst>
                <p:tags r:id="rId58"/>
              </p:custDataLst>
            </p:nvPr>
          </p:nvSpPr>
          <p:spPr>
            <a:xfrm>
              <a:off x="4126495" y="3680460"/>
              <a:ext cx="165450" cy="22840"/>
            </a:xfrm>
            <a:custGeom>
              <a:avLst/>
              <a:gdLst/>
              <a:ahLst/>
              <a:cxnLst/>
              <a:rect l="0" t="0" r="0" b="0"/>
              <a:pathLst>
                <a:path w="165450" h="22840">
                  <a:moveTo>
                    <a:pt x="159755" y="0"/>
                  </a:moveTo>
                  <a:lnTo>
                    <a:pt x="159755" y="0"/>
                  </a:lnTo>
                  <a:lnTo>
                    <a:pt x="165449" y="0"/>
                  </a:lnTo>
                  <a:lnTo>
                    <a:pt x="160547" y="0"/>
                  </a:lnTo>
                  <a:lnTo>
                    <a:pt x="155349" y="3928"/>
                  </a:lnTo>
                  <a:lnTo>
                    <a:pt x="151870" y="4920"/>
                  </a:lnTo>
                  <a:lnTo>
                    <a:pt x="125306" y="5684"/>
                  </a:lnTo>
                  <a:lnTo>
                    <a:pt x="98067" y="5712"/>
                  </a:lnTo>
                  <a:lnTo>
                    <a:pt x="72440" y="5715"/>
                  </a:lnTo>
                  <a:lnTo>
                    <a:pt x="45817" y="5715"/>
                  </a:lnTo>
                  <a:lnTo>
                    <a:pt x="37996" y="6350"/>
                  </a:lnTo>
                  <a:lnTo>
                    <a:pt x="19552" y="11535"/>
                  </a:lnTo>
                  <a:lnTo>
                    <a:pt x="11317" y="15849"/>
                  </a:lnTo>
                  <a:lnTo>
                    <a:pt x="6609" y="16889"/>
                  </a:lnTo>
                  <a:lnTo>
                    <a:pt x="0" y="22618"/>
                  </a:lnTo>
                  <a:lnTo>
                    <a:pt x="7713" y="22839"/>
                  </a:lnTo>
                  <a:lnTo>
                    <a:pt x="8863" y="22211"/>
                  </a:lnTo>
                  <a:lnTo>
                    <a:pt x="9631" y="21157"/>
                  </a:lnTo>
                  <a:lnTo>
                    <a:pt x="10862" y="17938"/>
                  </a:lnTo>
                  <a:lnTo>
                    <a:pt x="12724" y="17497"/>
                  </a:lnTo>
                  <a:lnTo>
                    <a:pt x="1688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3" name="SMARTInkShape-2139"/>
            <p:cNvSpPr/>
            <p:nvPr>
              <p:custDataLst>
                <p:tags r:id="rId59"/>
              </p:custDataLst>
            </p:nvPr>
          </p:nvSpPr>
          <p:spPr>
            <a:xfrm>
              <a:off x="4349115" y="3126105"/>
              <a:ext cx="411481" cy="959325"/>
            </a:xfrm>
            <a:custGeom>
              <a:avLst/>
              <a:gdLst/>
              <a:ahLst/>
              <a:cxnLst/>
              <a:rect l="0" t="0" r="0" b="0"/>
              <a:pathLst>
                <a:path w="411481" h="959325">
                  <a:moveTo>
                    <a:pt x="302895" y="0"/>
                  </a:moveTo>
                  <a:lnTo>
                    <a:pt x="302895" y="0"/>
                  </a:lnTo>
                  <a:lnTo>
                    <a:pt x="302895" y="3034"/>
                  </a:lnTo>
                  <a:lnTo>
                    <a:pt x="302260" y="3928"/>
                  </a:lnTo>
                  <a:lnTo>
                    <a:pt x="301202" y="4523"/>
                  </a:lnTo>
                  <a:lnTo>
                    <a:pt x="297974" y="5479"/>
                  </a:lnTo>
                  <a:lnTo>
                    <a:pt x="288847" y="6303"/>
                  </a:lnTo>
                  <a:lnTo>
                    <a:pt x="280271" y="10229"/>
                  </a:lnTo>
                  <a:lnTo>
                    <a:pt x="255056" y="15946"/>
                  </a:lnTo>
                  <a:lnTo>
                    <a:pt x="228588" y="28616"/>
                  </a:lnTo>
                  <a:lnTo>
                    <a:pt x="201929" y="41912"/>
                  </a:lnTo>
                  <a:lnTo>
                    <a:pt x="176036" y="56374"/>
                  </a:lnTo>
                  <a:lnTo>
                    <a:pt x="148341" y="80407"/>
                  </a:lnTo>
                  <a:lnTo>
                    <a:pt x="121906" y="106703"/>
                  </a:lnTo>
                  <a:lnTo>
                    <a:pt x="113520" y="118117"/>
                  </a:lnTo>
                  <a:lnTo>
                    <a:pt x="110047" y="129542"/>
                  </a:lnTo>
                  <a:lnTo>
                    <a:pt x="107084" y="148590"/>
                  </a:lnTo>
                  <a:lnTo>
                    <a:pt x="98717" y="175973"/>
                  </a:lnTo>
                  <a:lnTo>
                    <a:pt x="95925" y="188242"/>
                  </a:lnTo>
                  <a:lnTo>
                    <a:pt x="92769" y="199921"/>
                  </a:lnTo>
                  <a:lnTo>
                    <a:pt x="91518" y="226689"/>
                  </a:lnTo>
                  <a:lnTo>
                    <a:pt x="90810" y="253365"/>
                  </a:lnTo>
                  <a:lnTo>
                    <a:pt x="88149" y="264160"/>
                  </a:lnTo>
                  <a:lnTo>
                    <a:pt x="91964" y="289599"/>
                  </a:lnTo>
                  <a:lnTo>
                    <a:pt x="95970" y="299026"/>
                  </a:lnTo>
                  <a:lnTo>
                    <a:pt x="116213" y="324956"/>
                  </a:lnTo>
                  <a:lnTo>
                    <a:pt x="141864" y="347768"/>
                  </a:lnTo>
                  <a:lnTo>
                    <a:pt x="158444" y="361376"/>
                  </a:lnTo>
                  <a:lnTo>
                    <a:pt x="168703" y="375343"/>
                  </a:lnTo>
                  <a:lnTo>
                    <a:pt x="172600" y="387314"/>
                  </a:lnTo>
                  <a:lnTo>
                    <a:pt x="180491" y="398608"/>
                  </a:lnTo>
                  <a:lnTo>
                    <a:pt x="182670" y="415380"/>
                  </a:lnTo>
                  <a:lnTo>
                    <a:pt x="182872" y="435988"/>
                  </a:lnTo>
                  <a:lnTo>
                    <a:pt x="179843" y="444918"/>
                  </a:lnTo>
                  <a:lnTo>
                    <a:pt x="173131" y="454750"/>
                  </a:lnTo>
                  <a:lnTo>
                    <a:pt x="152397" y="481164"/>
                  </a:lnTo>
                  <a:lnTo>
                    <a:pt x="123864" y="501001"/>
                  </a:lnTo>
                  <a:lnTo>
                    <a:pt x="98801" y="516254"/>
                  </a:lnTo>
                  <a:lnTo>
                    <a:pt x="73093" y="531495"/>
                  </a:lnTo>
                  <a:lnTo>
                    <a:pt x="53023" y="541232"/>
                  </a:lnTo>
                  <a:lnTo>
                    <a:pt x="41095" y="545624"/>
                  </a:lnTo>
                  <a:lnTo>
                    <a:pt x="28970" y="552766"/>
                  </a:lnTo>
                  <a:lnTo>
                    <a:pt x="24940" y="554284"/>
                  </a:lnTo>
                  <a:lnTo>
                    <a:pt x="19102" y="558073"/>
                  </a:lnTo>
                  <a:lnTo>
                    <a:pt x="13351" y="559478"/>
                  </a:lnTo>
                  <a:lnTo>
                    <a:pt x="9532" y="559807"/>
                  </a:lnTo>
                  <a:lnTo>
                    <a:pt x="8259" y="560530"/>
                  </a:lnTo>
                  <a:lnTo>
                    <a:pt x="7411" y="561646"/>
                  </a:lnTo>
                  <a:lnTo>
                    <a:pt x="6846" y="563026"/>
                  </a:lnTo>
                  <a:lnTo>
                    <a:pt x="5834" y="563945"/>
                  </a:lnTo>
                  <a:lnTo>
                    <a:pt x="4" y="565784"/>
                  </a:lnTo>
                  <a:lnTo>
                    <a:pt x="0" y="565785"/>
                  </a:lnTo>
                  <a:lnTo>
                    <a:pt x="25537" y="565785"/>
                  </a:lnTo>
                  <a:lnTo>
                    <a:pt x="36424" y="566420"/>
                  </a:lnTo>
                  <a:lnTo>
                    <a:pt x="64797" y="574299"/>
                  </a:lnTo>
                  <a:lnTo>
                    <a:pt x="91720" y="581624"/>
                  </a:lnTo>
                  <a:lnTo>
                    <a:pt x="109892" y="583393"/>
                  </a:lnTo>
                  <a:lnTo>
                    <a:pt x="138242" y="593494"/>
                  </a:lnTo>
                  <a:lnTo>
                    <a:pt x="142509" y="595669"/>
                  </a:lnTo>
                  <a:lnTo>
                    <a:pt x="153457" y="602238"/>
                  </a:lnTo>
                  <a:lnTo>
                    <a:pt x="165373" y="607016"/>
                  </a:lnTo>
                  <a:lnTo>
                    <a:pt x="191871" y="631944"/>
                  </a:lnTo>
                  <a:lnTo>
                    <a:pt x="199920" y="641671"/>
                  </a:lnTo>
                  <a:lnTo>
                    <a:pt x="204016" y="650289"/>
                  </a:lnTo>
                  <a:lnTo>
                    <a:pt x="210858" y="676450"/>
                  </a:lnTo>
                  <a:lnTo>
                    <a:pt x="211913" y="687757"/>
                  </a:lnTo>
                  <a:lnTo>
                    <a:pt x="214695" y="699151"/>
                  </a:lnTo>
                  <a:lnTo>
                    <a:pt x="211700" y="725806"/>
                  </a:lnTo>
                  <a:lnTo>
                    <a:pt x="210852" y="744855"/>
                  </a:lnTo>
                  <a:lnTo>
                    <a:pt x="206272" y="768350"/>
                  </a:lnTo>
                  <a:lnTo>
                    <a:pt x="204152" y="787478"/>
                  </a:lnTo>
                  <a:lnTo>
                    <a:pt x="200840" y="803675"/>
                  </a:lnTo>
                  <a:lnTo>
                    <a:pt x="200096" y="831670"/>
                  </a:lnTo>
                  <a:lnTo>
                    <a:pt x="201728" y="853121"/>
                  </a:lnTo>
                  <a:lnTo>
                    <a:pt x="207081" y="879747"/>
                  </a:lnTo>
                  <a:lnTo>
                    <a:pt x="210159" y="891433"/>
                  </a:lnTo>
                  <a:lnTo>
                    <a:pt x="212764" y="902938"/>
                  </a:lnTo>
                  <a:lnTo>
                    <a:pt x="217557" y="912697"/>
                  </a:lnTo>
                  <a:lnTo>
                    <a:pt x="232425" y="932866"/>
                  </a:lnTo>
                  <a:lnTo>
                    <a:pt x="243841" y="940802"/>
                  </a:lnTo>
                  <a:lnTo>
                    <a:pt x="249555" y="942966"/>
                  </a:lnTo>
                  <a:lnTo>
                    <a:pt x="255270" y="946712"/>
                  </a:lnTo>
                  <a:lnTo>
                    <a:pt x="275431" y="953533"/>
                  </a:lnTo>
                  <a:lnTo>
                    <a:pt x="303749" y="954382"/>
                  </a:lnTo>
                  <a:lnTo>
                    <a:pt x="324092" y="959324"/>
                  </a:lnTo>
                  <a:lnTo>
                    <a:pt x="329884" y="958072"/>
                  </a:lnTo>
                  <a:lnTo>
                    <a:pt x="335210" y="956035"/>
                  </a:lnTo>
                  <a:lnTo>
                    <a:pt x="361892" y="954447"/>
                  </a:lnTo>
                  <a:lnTo>
                    <a:pt x="366793" y="954423"/>
                  </a:lnTo>
                  <a:lnTo>
                    <a:pt x="371087" y="952720"/>
                  </a:lnTo>
                  <a:lnTo>
                    <a:pt x="375113" y="950481"/>
                  </a:lnTo>
                  <a:lnTo>
                    <a:pt x="382871" y="949044"/>
                  </a:lnTo>
                  <a:lnTo>
                    <a:pt x="399272" y="948711"/>
                  </a:lnTo>
                  <a:lnTo>
                    <a:pt x="401436" y="948069"/>
                  </a:lnTo>
                  <a:lnTo>
                    <a:pt x="402879" y="947006"/>
                  </a:lnTo>
                  <a:lnTo>
                    <a:pt x="405195" y="943771"/>
                  </a:lnTo>
                  <a:lnTo>
                    <a:pt x="407205" y="943329"/>
                  </a:lnTo>
                  <a:lnTo>
                    <a:pt x="411480" y="942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95" name="SMARTInkShape-2140"/>
          <p:cNvSpPr/>
          <p:nvPr>
            <p:custDataLst>
              <p:tags r:id="rId2"/>
            </p:custDataLst>
          </p:nvPr>
        </p:nvSpPr>
        <p:spPr>
          <a:xfrm>
            <a:off x="3749063" y="4194810"/>
            <a:ext cx="497183" cy="74296"/>
          </a:xfrm>
          <a:custGeom>
            <a:avLst/>
            <a:gdLst/>
            <a:ahLst/>
            <a:cxnLst/>
            <a:rect l="0" t="0" r="0" b="0"/>
            <a:pathLst>
              <a:path w="497183" h="74296">
                <a:moveTo>
                  <a:pt x="497182" y="74295"/>
                </a:moveTo>
                <a:lnTo>
                  <a:pt x="497182" y="74295"/>
                </a:lnTo>
                <a:lnTo>
                  <a:pt x="471171" y="74295"/>
                </a:lnTo>
                <a:lnTo>
                  <a:pt x="444279" y="72602"/>
                </a:lnTo>
                <a:lnTo>
                  <a:pt x="416979" y="64547"/>
                </a:lnTo>
                <a:lnTo>
                  <a:pt x="392580" y="55413"/>
                </a:lnTo>
                <a:lnTo>
                  <a:pt x="369245" y="46899"/>
                </a:lnTo>
                <a:lnTo>
                  <a:pt x="342223" y="38661"/>
                </a:lnTo>
                <a:lnTo>
                  <a:pt x="315802" y="29870"/>
                </a:lnTo>
                <a:lnTo>
                  <a:pt x="290193" y="21550"/>
                </a:lnTo>
                <a:lnTo>
                  <a:pt x="262497" y="14428"/>
                </a:lnTo>
                <a:lnTo>
                  <a:pt x="243017" y="12128"/>
                </a:lnTo>
                <a:lnTo>
                  <a:pt x="221660" y="8988"/>
                </a:lnTo>
                <a:lnTo>
                  <a:pt x="201161" y="5476"/>
                </a:lnTo>
                <a:lnTo>
                  <a:pt x="173464" y="1623"/>
                </a:lnTo>
                <a:lnTo>
                  <a:pt x="147477" y="481"/>
                </a:lnTo>
                <a:lnTo>
                  <a:pt x="121362" y="142"/>
                </a:lnTo>
                <a:lnTo>
                  <a:pt x="97538" y="42"/>
                </a:lnTo>
                <a:lnTo>
                  <a:pt x="69766" y="3042"/>
                </a:lnTo>
                <a:lnTo>
                  <a:pt x="41835" y="7056"/>
                </a:lnTo>
                <a:lnTo>
                  <a:pt x="25108" y="10566"/>
                </a:lnTo>
                <a:lnTo>
                  <a:pt x="9869" y="11354"/>
                </a:lnTo>
                <a:lnTo>
                  <a:pt x="8477" y="12014"/>
                </a:lnTo>
                <a:lnTo>
                  <a:pt x="7548" y="13090"/>
                </a:lnTo>
                <a:lnTo>
                  <a:pt x="6929" y="14442"/>
                </a:lnTo>
                <a:lnTo>
                  <a:pt x="5882" y="15343"/>
                </a:lnTo>
                <a:lnTo>
                  <a:pt x="0" y="17139"/>
                </a:lnTo>
                <a:lnTo>
                  <a:pt x="5457" y="17145"/>
                </a:lnTo>
                <a:lnTo>
                  <a:pt x="5686" y="6744"/>
                </a:lnTo>
                <a:lnTo>
                  <a:pt x="11407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6" name="SMARTInkShape-2141"/>
          <p:cNvSpPr/>
          <p:nvPr>
            <p:custDataLst>
              <p:tags r:id="rId3"/>
            </p:custDataLst>
          </p:nvPr>
        </p:nvSpPr>
        <p:spPr>
          <a:xfrm>
            <a:off x="3526163" y="3137889"/>
            <a:ext cx="468623" cy="33937"/>
          </a:xfrm>
          <a:custGeom>
            <a:avLst/>
            <a:gdLst/>
            <a:ahLst/>
            <a:cxnLst/>
            <a:rect l="0" t="0" r="0" b="0"/>
            <a:pathLst>
              <a:path w="468623" h="33937">
                <a:moveTo>
                  <a:pt x="468622" y="11076"/>
                </a:moveTo>
                <a:lnTo>
                  <a:pt x="468622" y="11076"/>
                </a:lnTo>
                <a:lnTo>
                  <a:pt x="440612" y="11076"/>
                </a:lnTo>
                <a:lnTo>
                  <a:pt x="417861" y="11076"/>
                </a:lnTo>
                <a:lnTo>
                  <a:pt x="398013" y="11076"/>
                </a:lnTo>
                <a:lnTo>
                  <a:pt x="370866" y="9382"/>
                </a:lnTo>
                <a:lnTo>
                  <a:pt x="344407" y="6552"/>
                </a:lnTo>
                <a:lnTo>
                  <a:pt x="318788" y="5714"/>
                </a:lnTo>
                <a:lnTo>
                  <a:pt x="291088" y="5465"/>
                </a:lnTo>
                <a:lnTo>
                  <a:pt x="262773" y="5392"/>
                </a:lnTo>
                <a:lnTo>
                  <a:pt x="234275" y="3677"/>
                </a:lnTo>
                <a:lnTo>
                  <a:pt x="205722" y="840"/>
                </a:lnTo>
                <a:lnTo>
                  <a:pt x="177154" y="0"/>
                </a:lnTo>
                <a:lnTo>
                  <a:pt x="148581" y="1444"/>
                </a:lnTo>
                <a:lnTo>
                  <a:pt x="121700" y="4200"/>
                </a:lnTo>
                <a:lnTo>
                  <a:pt x="97649" y="5017"/>
                </a:lnTo>
                <a:lnTo>
                  <a:pt x="69800" y="8327"/>
                </a:lnTo>
                <a:lnTo>
                  <a:pt x="41852" y="10714"/>
                </a:lnTo>
                <a:lnTo>
                  <a:pt x="33202" y="11550"/>
                </a:lnTo>
                <a:lnTo>
                  <a:pt x="10859" y="16882"/>
                </a:lnTo>
                <a:lnTo>
                  <a:pt x="9142" y="18121"/>
                </a:lnTo>
                <a:lnTo>
                  <a:pt x="7997" y="19583"/>
                </a:lnTo>
                <a:lnTo>
                  <a:pt x="5032" y="21207"/>
                </a:lnTo>
                <a:lnTo>
                  <a:pt x="18" y="22499"/>
                </a:lnTo>
                <a:lnTo>
                  <a:pt x="0" y="25538"/>
                </a:lnTo>
                <a:lnTo>
                  <a:pt x="632" y="26432"/>
                </a:lnTo>
                <a:lnTo>
                  <a:pt x="1688" y="27028"/>
                </a:lnTo>
                <a:lnTo>
                  <a:pt x="4913" y="27985"/>
                </a:lnTo>
                <a:lnTo>
                  <a:pt x="11422" y="3393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7" name="SMARTInkShape-2142"/>
          <p:cNvSpPr/>
          <p:nvPr>
            <p:custDataLst>
              <p:tags r:id="rId4"/>
            </p:custDataLst>
          </p:nvPr>
        </p:nvSpPr>
        <p:spPr>
          <a:xfrm>
            <a:off x="4709160" y="4058679"/>
            <a:ext cx="1057276" cy="147562"/>
          </a:xfrm>
          <a:custGeom>
            <a:avLst/>
            <a:gdLst/>
            <a:ahLst/>
            <a:cxnLst/>
            <a:rect l="0" t="0" r="0" b="0"/>
            <a:pathLst>
              <a:path w="1057276" h="147562">
                <a:moveTo>
                  <a:pt x="1057275" y="10401"/>
                </a:moveTo>
                <a:lnTo>
                  <a:pt x="1057275" y="10401"/>
                </a:lnTo>
                <a:lnTo>
                  <a:pt x="1054241" y="7367"/>
                </a:lnTo>
                <a:lnTo>
                  <a:pt x="1043252" y="2446"/>
                </a:lnTo>
                <a:lnTo>
                  <a:pt x="1024898" y="0"/>
                </a:lnTo>
                <a:lnTo>
                  <a:pt x="996817" y="3982"/>
                </a:lnTo>
                <a:lnTo>
                  <a:pt x="969524" y="4658"/>
                </a:lnTo>
                <a:lnTo>
                  <a:pt x="943298" y="4683"/>
                </a:lnTo>
                <a:lnTo>
                  <a:pt x="918450" y="4685"/>
                </a:lnTo>
                <a:lnTo>
                  <a:pt x="908580" y="5321"/>
                </a:lnTo>
                <a:lnTo>
                  <a:pt x="884933" y="9606"/>
                </a:lnTo>
                <a:lnTo>
                  <a:pt x="857134" y="16513"/>
                </a:lnTo>
                <a:lnTo>
                  <a:pt x="829294" y="21766"/>
                </a:lnTo>
                <a:lnTo>
                  <a:pt x="805019" y="29693"/>
                </a:lnTo>
                <a:lnTo>
                  <a:pt x="782162" y="36484"/>
                </a:lnTo>
                <a:lnTo>
                  <a:pt x="757233" y="40177"/>
                </a:lnTo>
                <a:lnTo>
                  <a:pt x="733636" y="46833"/>
                </a:lnTo>
                <a:lnTo>
                  <a:pt x="706054" y="51629"/>
                </a:lnTo>
                <a:lnTo>
                  <a:pt x="680699" y="55233"/>
                </a:lnTo>
                <a:lnTo>
                  <a:pt x="657346" y="59873"/>
                </a:lnTo>
                <a:lnTo>
                  <a:pt x="632695" y="63142"/>
                </a:lnTo>
                <a:lnTo>
                  <a:pt x="606589" y="66680"/>
                </a:lnTo>
                <a:lnTo>
                  <a:pt x="578525" y="71307"/>
                </a:lnTo>
                <a:lnTo>
                  <a:pt x="550215" y="74572"/>
                </a:lnTo>
                <a:lnTo>
                  <a:pt x="523057" y="78110"/>
                </a:lnTo>
                <a:lnTo>
                  <a:pt x="497161" y="82736"/>
                </a:lnTo>
                <a:lnTo>
                  <a:pt x="475672" y="84750"/>
                </a:lnTo>
                <a:lnTo>
                  <a:pt x="453219" y="88452"/>
                </a:lnTo>
                <a:lnTo>
                  <a:pt x="430479" y="90465"/>
                </a:lnTo>
                <a:lnTo>
                  <a:pt x="407655" y="94166"/>
                </a:lnTo>
                <a:lnTo>
                  <a:pt x="384806" y="96180"/>
                </a:lnTo>
                <a:lnTo>
                  <a:pt x="362583" y="100517"/>
                </a:lnTo>
                <a:lnTo>
                  <a:pt x="335993" y="105977"/>
                </a:lnTo>
                <a:lnTo>
                  <a:pt x="313972" y="108781"/>
                </a:lnTo>
                <a:lnTo>
                  <a:pt x="291360" y="113634"/>
                </a:lnTo>
                <a:lnTo>
                  <a:pt x="268574" y="119094"/>
                </a:lnTo>
                <a:lnTo>
                  <a:pt x="245736" y="124733"/>
                </a:lnTo>
                <a:lnTo>
                  <a:pt x="222882" y="128732"/>
                </a:lnTo>
                <a:lnTo>
                  <a:pt x="195438" y="133117"/>
                </a:lnTo>
                <a:lnTo>
                  <a:pt x="174465" y="135238"/>
                </a:lnTo>
                <a:lnTo>
                  <a:pt x="149131" y="138900"/>
                </a:lnTo>
                <a:lnTo>
                  <a:pt x="124550" y="140973"/>
                </a:lnTo>
                <a:lnTo>
                  <a:pt x="101180" y="141587"/>
                </a:lnTo>
                <a:lnTo>
                  <a:pt x="75135" y="144803"/>
                </a:lnTo>
                <a:lnTo>
                  <a:pt x="47309" y="146744"/>
                </a:lnTo>
                <a:lnTo>
                  <a:pt x="22575" y="147453"/>
                </a:lnTo>
                <a:lnTo>
                  <a:pt x="0" y="14756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8" name="SMARTInkShape-2143"/>
          <p:cNvSpPr/>
          <p:nvPr>
            <p:custDataLst>
              <p:tags r:id="rId5"/>
            </p:custDataLst>
          </p:nvPr>
        </p:nvSpPr>
        <p:spPr>
          <a:xfrm>
            <a:off x="4720590" y="3166111"/>
            <a:ext cx="937261" cy="57150"/>
          </a:xfrm>
          <a:custGeom>
            <a:avLst/>
            <a:gdLst/>
            <a:ahLst/>
            <a:cxnLst/>
            <a:rect l="0" t="0" r="0" b="0"/>
            <a:pathLst>
              <a:path w="937261" h="57150">
                <a:moveTo>
                  <a:pt x="937260" y="51434"/>
                </a:moveTo>
                <a:lnTo>
                  <a:pt x="937260" y="51434"/>
                </a:lnTo>
                <a:lnTo>
                  <a:pt x="937260" y="46513"/>
                </a:lnTo>
                <a:lnTo>
                  <a:pt x="936625" y="46248"/>
                </a:lnTo>
                <a:lnTo>
                  <a:pt x="910226" y="42691"/>
                </a:lnTo>
                <a:lnTo>
                  <a:pt x="884521" y="36234"/>
                </a:lnTo>
                <a:lnTo>
                  <a:pt x="860112" y="31511"/>
                </a:lnTo>
                <a:lnTo>
                  <a:pt x="834014" y="28961"/>
                </a:lnTo>
                <a:lnTo>
                  <a:pt x="805765" y="28625"/>
                </a:lnTo>
                <a:lnTo>
                  <a:pt x="777233" y="28581"/>
                </a:lnTo>
                <a:lnTo>
                  <a:pt x="749816" y="24648"/>
                </a:lnTo>
                <a:lnTo>
                  <a:pt x="721635" y="23212"/>
                </a:lnTo>
                <a:lnTo>
                  <a:pt x="694501" y="22929"/>
                </a:lnTo>
                <a:lnTo>
                  <a:pt x="672220" y="19846"/>
                </a:lnTo>
                <a:lnTo>
                  <a:pt x="646499" y="17944"/>
                </a:lnTo>
                <a:lnTo>
                  <a:pt x="618769" y="14347"/>
                </a:lnTo>
                <a:lnTo>
                  <a:pt x="593479" y="9260"/>
                </a:lnTo>
                <a:lnTo>
                  <a:pt x="566865" y="6765"/>
                </a:lnTo>
                <a:lnTo>
                  <a:pt x="538870" y="2991"/>
                </a:lnTo>
                <a:lnTo>
                  <a:pt x="510467" y="886"/>
                </a:lnTo>
                <a:lnTo>
                  <a:pt x="481944" y="262"/>
                </a:lnTo>
                <a:lnTo>
                  <a:pt x="456416" y="77"/>
                </a:lnTo>
                <a:lnTo>
                  <a:pt x="429734" y="22"/>
                </a:lnTo>
                <a:lnTo>
                  <a:pt x="404753" y="6"/>
                </a:lnTo>
                <a:lnTo>
                  <a:pt x="378231" y="1"/>
                </a:lnTo>
                <a:lnTo>
                  <a:pt x="350264" y="0"/>
                </a:lnTo>
                <a:lnTo>
                  <a:pt x="321869" y="3033"/>
                </a:lnTo>
                <a:lnTo>
                  <a:pt x="296381" y="4919"/>
                </a:lnTo>
                <a:lnTo>
                  <a:pt x="269709" y="5479"/>
                </a:lnTo>
                <a:lnTo>
                  <a:pt x="244731" y="5644"/>
                </a:lnTo>
                <a:lnTo>
                  <a:pt x="218210" y="5693"/>
                </a:lnTo>
                <a:lnTo>
                  <a:pt x="193278" y="8742"/>
                </a:lnTo>
                <a:lnTo>
                  <a:pt x="169803" y="10633"/>
                </a:lnTo>
                <a:lnTo>
                  <a:pt x="146761" y="11193"/>
                </a:lnTo>
                <a:lnTo>
                  <a:pt x="120783" y="15310"/>
                </a:lnTo>
                <a:lnTo>
                  <a:pt x="95613" y="16782"/>
                </a:lnTo>
                <a:lnTo>
                  <a:pt x="77225" y="18730"/>
                </a:lnTo>
                <a:lnTo>
                  <a:pt x="55631" y="22315"/>
                </a:lnTo>
                <a:lnTo>
                  <a:pt x="44564" y="23333"/>
                </a:lnTo>
                <a:lnTo>
                  <a:pt x="28731" y="29905"/>
                </a:lnTo>
                <a:lnTo>
                  <a:pt x="24834" y="32340"/>
                </a:lnTo>
                <a:lnTo>
                  <a:pt x="19070" y="34347"/>
                </a:lnTo>
                <a:lnTo>
                  <a:pt x="8731" y="42780"/>
                </a:lnTo>
                <a:lnTo>
                  <a:pt x="7056" y="46106"/>
                </a:lnTo>
                <a:lnTo>
                  <a:pt x="5980" y="50382"/>
                </a:lnTo>
                <a:lnTo>
                  <a:pt x="0" y="5714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9" name="SMARTInkShape-2144"/>
          <p:cNvSpPr/>
          <p:nvPr>
            <p:custDataLst>
              <p:tags r:id="rId6"/>
            </p:custDataLst>
          </p:nvPr>
        </p:nvSpPr>
        <p:spPr>
          <a:xfrm>
            <a:off x="1748844" y="3038112"/>
            <a:ext cx="336732" cy="373594"/>
          </a:xfrm>
          <a:custGeom>
            <a:avLst/>
            <a:gdLst/>
            <a:ahLst/>
            <a:cxnLst/>
            <a:rect l="0" t="0" r="0" b="0"/>
            <a:pathLst>
              <a:path w="336732" h="373594">
                <a:moveTo>
                  <a:pt x="228546" y="19413"/>
                </a:moveTo>
                <a:lnTo>
                  <a:pt x="228546" y="19413"/>
                </a:lnTo>
                <a:lnTo>
                  <a:pt x="218786" y="10923"/>
                </a:lnTo>
                <a:lnTo>
                  <a:pt x="190689" y="499"/>
                </a:lnTo>
                <a:lnTo>
                  <a:pt x="178066" y="0"/>
                </a:lnTo>
                <a:lnTo>
                  <a:pt x="156862" y="4983"/>
                </a:lnTo>
                <a:lnTo>
                  <a:pt x="130355" y="15010"/>
                </a:lnTo>
                <a:lnTo>
                  <a:pt x="101931" y="26981"/>
                </a:lnTo>
                <a:lnTo>
                  <a:pt x="76403" y="43379"/>
                </a:lnTo>
                <a:lnTo>
                  <a:pt x="60957" y="56838"/>
                </a:lnTo>
                <a:lnTo>
                  <a:pt x="38051" y="84340"/>
                </a:lnTo>
                <a:lnTo>
                  <a:pt x="24500" y="105545"/>
                </a:lnTo>
                <a:lnTo>
                  <a:pt x="15900" y="120710"/>
                </a:lnTo>
                <a:lnTo>
                  <a:pt x="7002" y="134940"/>
                </a:lnTo>
                <a:lnTo>
                  <a:pt x="3082" y="145688"/>
                </a:lnTo>
                <a:lnTo>
                  <a:pt x="359" y="173790"/>
                </a:lnTo>
                <a:lnTo>
                  <a:pt x="0" y="202302"/>
                </a:lnTo>
                <a:lnTo>
                  <a:pt x="605" y="213092"/>
                </a:lnTo>
                <a:lnTo>
                  <a:pt x="7904" y="237378"/>
                </a:lnTo>
                <a:lnTo>
                  <a:pt x="17136" y="260739"/>
                </a:lnTo>
                <a:lnTo>
                  <a:pt x="27257" y="284261"/>
                </a:lnTo>
                <a:lnTo>
                  <a:pt x="43867" y="312202"/>
                </a:lnTo>
                <a:lnTo>
                  <a:pt x="68644" y="339419"/>
                </a:lnTo>
                <a:lnTo>
                  <a:pt x="83789" y="351652"/>
                </a:lnTo>
                <a:lnTo>
                  <a:pt x="111549" y="364118"/>
                </a:lnTo>
                <a:lnTo>
                  <a:pt x="135810" y="372036"/>
                </a:lnTo>
                <a:lnTo>
                  <a:pt x="161546" y="373593"/>
                </a:lnTo>
                <a:lnTo>
                  <a:pt x="184186" y="373088"/>
                </a:lnTo>
                <a:lnTo>
                  <a:pt x="211369" y="366686"/>
                </a:lnTo>
                <a:lnTo>
                  <a:pt x="219007" y="362987"/>
                </a:lnTo>
                <a:lnTo>
                  <a:pt x="245690" y="342099"/>
                </a:lnTo>
                <a:lnTo>
                  <a:pt x="268551" y="316825"/>
                </a:lnTo>
                <a:lnTo>
                  <a:pt x="287601" y="293011"/>
                </a:lnTo>
                <a:lnTo>
                  <a:pt x="303617" y="265063"/>
                </a:lnTo>
                <a:lnTo>
                  <a:pt x="318646" y="236570"/>
                </a:lnTo>
                <a:lnTo>
                  <a:pt x="328700" y="208006"/>
                </a:lnTo>
                <a:lnTo>
                  <a:pt x="334092" y="179433"/>
                </a:lnTo>
                <a:lnTo>
                  <a:pt x="336731" y="150858"/>
                </a:lnTo>
                <a:lnTo>
                  <a:pt x="336318" y="140063"/>
                </a:lnTo>
                <a:lnTo>
                  <a:pt x="332187" y="115773"/>
                </a:lnTo>
                <a:lnTo>
                  <a:pt x="325301" y="89582"/>
                </a:lnTo>
                <a:lnTo>
                  <a:pt x="314968" y="70033"/>
                </a:lnTo>
                <a:lnTo>
                  <a:pt x="300062" y="52389"/>
                </a:lnTo>
                <a:lnTo>
                  <a:pt x="284238" y="41178"/>
                </a:lnTo>
                <a:lnTo>
                  <a:pt x="263110" y="32917"/>
                </a:lnTo>
                <a:lnTo>
                  <a:pt x="237023" y="23979"/>
                </a:lnTo>
                <a:lnTo>
                  <a:pt x="218555" y="21442"/>
                </a:lnTo>
                <a:lnTo>
                  <a:pt x="196378" y="20315"/>
                </a:lnTo>
                <a:lnTo>
                  <a:pt x="171704" y="21084"/>
                </a:lnTo>
                <a:lnTo>
                  <a:pt x="145921" y="25659"/>
                </a:lnTo>
                <a:lnTo>
                  <a:pt x="120644" y="31089"/>
                </a:lnTo>
                <a:lnTo>
                  <a:pt x="93987" y="38395"/>
                </a:lnTo>
                <a:lnTo>
                  <a:pt x="79956" y="4227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09" name="SMARTInkShape-Group334"/>
          <p:cNvGrpSpPr/>
          <p:nvPr/>
        </p:nvGrpSpPr>
        <p:grpSpPr>
          <a:xfrm>
            <a:off x="2280622" y="2732907"/>
            <a:ext cx="1119447" cy="409184"/>
            <a:chOff x="2280622" y="2732907"/>
            <a:chExt cx="1119447" cy="409184"/>
          </a:xfrm>
        </p:grpSpPr>
        <p:sp>
          <p:nvSpPr>
            <p:cNvPr id="700" name="SMARTInkShape-2145"/>
            <p:cNvSpPr/>
            <p:nvPr>
              <p:custDataLst>
                <p:tags r:id="rId48"/>
              </p:custDataLst>
            </p:nvPr>
          </p:nvSpPr>
          <p:spPr>
            <a:xfrm>
              <a:off x="2955456" y="2732907"/>
              <a:ext cx="96020" cy="107418"/>
            </a:xfrm>
            <a:custGeom>
              <a:avLst/>
              <a:gdLst/>
              <a:ahLst/>
              <a:cxnLst/>
              <a:rect l="0" t="0" r="0" b="0"/>
              <a:pathLst>
                <a:path w="96020" h="107418">
                  <a:moveTo>
                    <a:pt x="10629" y="61728"/>
                  </a:moveTo>
                  <a:lnTo>
                    <a:pt x="10629" y="61728"/>
                  </a:lnTo>
                  <a:lnTo>
                    <a:pt x="0" y="61728"/>
                  </a:lnTo>
                  <a:lnTo>
                    <a:pt x="3828" y="67945"/>
                  </a:lnTo>
                  <a:lnTo>
                    <a:pt x="9429" y="94830"/>
                  </a:lnTo>
                  <a:lnTo>
                    <a:pt x="10731" y="99300"/>
                  </a:lnTo>
                  <a:lnTo>
                    <a:pt x="13426" y="103403"/>
                  </a:lnTo>
                  <a:lnTo>
                    <a:pt x="16740" y="105650"/>
                  </a:lnTo>
                  <a:lnTo>
                    <a:pt x="20965" y="106649"/>
                  </a:lnTo>
                  <a:lnTo>
                    <a:pt x="43914" y="107417"/>
                  </a:lnTo>
                  <a:lnTo>
                    <a:pt x="49341" y="105741"/>
                  </a:lnTo>
                  <a:lnTo>
                    <a:pt x="68814" y="94013"/>
                  </a:lnTo>
                  <a:lnTo>
                    <a:pt x="79094" y="78358"/>
                  </a:lnTo>
                  <a:lnTo>
                    <a:pt x="92537" y="52173"/>
                  </a:lnTo>
                  <a:lnTo>
                    <a:pt x="95223" y="40764"/>
                  </a:lnTo>
                  <a:lnTo>
                    <a:pt x="96019" y="29340"/>
                  </a:lnTo>
                  <a:lnTo>
                    <a:pt x="94512" y="23415"/>
                  </a:lnTo>
                  <a:lnTo>
                    <a:pt x="91786" y="16509"/>
                  </a:lnTo>
                  <a:lnTo>
                    <a:pt x="91404" y="14437"/>
                  </a:lnTo>
                  <a:lnTo>
                    <a:pt x="87592" y="10441"/>
                  </a:lnTo>
                  <a:lnTo>
                    <a:pt x="75115" y="1423"/>
                  </a:lnTo>
                  <a:lnTo>
                    <a:pt x="68711" y="0"/>
                  </a:lnTo>
                  <a:lnTo>
                    <a:pt x="63325" y="1062"/>
                  </a:lnTo>
                  <a:lnTo>
                    <a:pt x="58179" y="3015"/>
                  </a:lnTo>
                  <a:lnTo>
                    <a:pt x="40848" y="7406"/>
                  </a:lnTo>
                  <a:lnTo>
                    <a:pt x="32636" y="12471"/>
                  </a:lnTo>
                  <a:lnTo>
                    <a:pt x="16385" y="34504"/>
                  </a:lnTo>
                  <a:lnTo>
                    <a:pt x="13187" y="41373"/>
                  </a:lnTo>
                  <a:lnTo>
                    <a:pt x="11766" y="48660"/>
                  </a:lnTo>
                  <a:lnTo>
                    <a:pt x="12022" y="51111"/>
                  </a:lnTo>
                  <a:lnTo>
                    <a:pt x="12828" y="52745"/>
                  </a:lnTo>
                  <a:lnTo>
                    <a:pt x="14000" y="53834"/>
                  </a:lnTo>
                  <a:lnTo>
                    <a:pt x="15302" y="56738"/>
                  </a:lnTo>
                  <a:lnTo>
                    <a:pt x="15649" y="58401"/>
                  </a:lnTo>
                  <a:lnTo>
                    <a:pt x="16516" y="59510"/>
                  </a:lnTo>
                  <a:lnTo>
                    <a:pt x="21204" y="61436"/>
                  </a:lnTo>
                  <a:lnTo>
                    <a:pt x="33489" y="617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1" name="SMARTInkShape-2146"/>
            <p:cNvSpPr/>
            <p:nvPr>
              <p:custDataLst>
                <p:tags r:id="rId49"/>
              </p:custDataLst>
            </p:nvPr>
          </p:nvSpPr>
          <p:spPr>
            <a:xfrm>
              <a:off x="3274695" y="2954655"/>
              <a:ext cx="114301" cy="40006"/>
            </a:xfrm>
            <a:custGeom>
              <a:avLst/>
              <a:gdLst/>
              <a:ahLst/>
              <a:cxnLst/>
              <a:rect l="0" t="0" r="0" b="0"/>
              <a:pathLst>
                <a:path w="114301" h="4000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9748" y="6193"/>
                  </a:lnTo>
                  <a:lnTo>
                    <a:pt x="15306" y="9596"/>
                  </a:lnTo>
                  <a:lnTo>
                    <a:pt x="22873" y="11068"/>
                  </a:lnTo>
                  <a:lnTo>
                    <a:pt x="27311" y="11904"/>
                  </a:lnTo>
                  <a:lnTo>
                    <a:pt x="40508" y="15921"/>
                  </a:lnTo>
                  <a:lnTo>
                    <a:pt x="47213" y="17236"/>
                  </a:lnTo>
                  <a:lnTo>
                    <a:pt x="55194" y="20911"/>
                  </a:lnTo>
                  <a:lnTo>
                    <a:pt x="80118" y="27269"/>
                  </a:lnTo>
                  <a:lnTo>
                    <a:pt x="94512" y="29038"/>
                  </a:lnTo>
                  <a:lnTo>
                    <a:pt x="102724" y="33064"/>
                  </a:lnTo>
                  <a:lnTo>
                    <a:pt x="108242" y="34218"/>
                  </a:lnTo>
                  <a:lnTo>
                    <a:pt x="11430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2" name="SMARTInkShape-2147"/>
            <p:cNvSpPr/>
            <p:nvPr>
              <p:custDataLst>
                <p:tags r:id="rId50"/>
              </p:custDataLst>
            </p:nvPr>
          </p:nvSpPr>
          <p:spPr>
            <a:xfrm>
              <a:off x="3303270" y="2903241"/>
              <a:ext cx="96799" cy="177067"/>
            </a:xfrm>
            <a:custGeom>
              <a:avLst/>
              <a:gdLst/>
              <a:ahLst/>
              <a:cxnLst/>
              <a:rect l="0" t="0" r="0" b="0"/>
              <a:pathLst>
                <a:path w="96799" h="177067">
                  <a:moveTo>
                    <a:pt x="0" y="17124"/>
                  </a:moveTo>
                  <a:lnTo>
                    <a:pt x="0" y="17124"/>
                  </a:lnTo>
                  <a:lnTo>
                    <a:pt x="0" y="12204"/>
                  </a:lnTo>
                  <a:lnTo>
                    <a:pt x="4920" y="6558"/>
                  </a:lnTo>
                  <a:lnTo>
                    <a:pt x="10121" y="5230"/>
                  </a:lnTo>
                  <a:lnTo>
                    <a:pt x="15417" y="1817"/>
                  </a:lnTo>
                  <a:lnTo>
                    <a:pt x="21007" y="524"/>
                  </a:lnTo>
                  <a:lnTo>
                    <a:pt x="36197" y="0"/>
                  </a:lnTo>
                  <a:lnTo>
                    <a:pt x="37466" y="628"/>
                  </a:lnTo>
                  <a:lnTo>
                    <a:pt x="38313" y="1682"/>
                  </a:lnTo>
                  <a:lnTo>
                    <a:pt x="38877" y="3019"/>
                  </a:lnTo>
                  <a:lnTo>
                    <a:pt x="39888" y="3911"/>
                  </a:lnTo>
                  <a:lnTo>
                    <a:pt x="42704" y="4902"/>
                  </a:lnTo>
                  <a:lnTo>
                    <a:pt x="43710" y="5801"/>
                  </a:lnTo>
                  <a:lnTo>
                    <a:pt x="44826" y="8493"/>
                  </a:lnTo>
                  <a:lnTo>
                    <a:pt x="45713" y="30466"/>
                  </a:lnTo>
                  <a:lnTo>
                    <a:pt x="42684" y="39210"/>
                  </a:lnTo>
                  <a:lnTo>
                    <a:pt x="26641" y="63885"/>
                  </a:lnTo>
                  <a:lnTo>
                    <a:pt x="4045" y="92272"/>
                  </a:lnTo>
                  <a:lnTo>
                    <a:pt x="1798" y="98360"/>
                  </a:lnTo>
                  <a:lnTo>
                    <a:pt x="31" y="126741"/>
                  </a:lnTo>
                  <a:lnTo>
                    <a:pt x="1707" y="131036"/>
                  </a:lnTo>
                  <a:lnTo>
                    <a:pt x="10385" y="144826"/>
                  </a:lnTo>
                  <a:lnTo>
                    <a:pt x="38713" y="165682"/>
                  </a:lnTo>
                  <a:lnTo>
                    <a:pt x="41048" y="167598"/>
                  </a:lnTo>
                  <a:lnTo>
                    <a:pt x="48724" y="169726"/>
                  </a:lnTo>
                  <a:lnTo>
                    <a:pt x="57215" y="171307"/>
                  </a:lnTo>
                  <a:lnTo>
                    <a:pt x="69992" y="176250"/>
                  </a:lnTo>
                  <a:lnTo>
                    <a:pt x="86792" y="177066"/>
                  </a:lnTo>
                  <a:lnTo>
                    <a:pt x="91068" y="175416"/>
                  </a:lnTo>
                  <a:lnTo>
                    <a:pt x="95952" y="172216"/>
                  </a:lnTo>
                  <a:lnTo>
                    <a:pt x="96621" y="170086"/>
                  </a:lnTo>
                  <a:lnTo>
                    <a:pt x="96798" y="168628"/>
                  </a:lnTo>
                  <a:lnTo>
                    <a:pt x="91666" y="149910"/>
                  </a:lnTo>
                  <a:lnTo>
                    <a:pt x="85725" y="142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3" name="SMARTInkShape-2148"/>
            <p:cNvSpPr/>
            <p:nvPr>
              <p:custDataLst>
                <p:tags r:id="rId51"/>
              </p:custDataLst>
            </p:nvPr>
          </p:nvSpPr>
          <p:spPr>
            <a:xfrm>
              <a:off x="3063317" y="2988945"/>
              <a:ext cx="91097" cy="74252"/>
            </a:xfrm>
            <a:custGeom>
              <a:avLst/>
              <a:gdLst/>
              <a:ahLst/>
              <a:cxnLst/>
              <a:rect l="0" t="0" r="0" b="0"/>
              <a:pathLst>
                <a:path w="91097" h="74252">
                  <a:moveTo>
                    <a:pt x="22783" y="0"/>
                  </a:moveTo>
                  <a:lnTo>
                    <a:pt x="22783" y="0"/>
                  </a:lnTo>
                  <a:lnTo>
                    <a:pt x="22783" y="4921"/>
                  </a:lnTo>
                  <a:lnTo>
                    <a:pt x="22148" y="5185"/>
                  </a:lnTo>
                  <a:lnTo>
                    <a:pt x="17862" y="5645"/>
                  </a:lnTo>
                  <a:lnTo>
                    <a:pt x="14270" y="8728"/>
                  </a:lnTo>
                  <a:lnTo>
                    <a:pt x="12649" y="11922"/>
                  </a:lnTo>
                  <a:lnTo>
                    <a:pt x="12217" y="13663"/>
                  </a:lnTo>
                  <a:lnTo>
                    <a:pt x="11294" y="14824"/>
                  </a:lnTo>
                  <a:lnTo>
                    <a:pt x="8575" y="16113"/>
                  </a:lnTo>
                  <a:lnTo>
                    <a:pt x="7596" y="17727"/>
                  </a:lnTo>
                  <a:lnTo>
                    <a:pt x="4331" y="27749"/>
                  </a:lnTo>
                  <a:lnTo>
                    <a:pt x="1882" y="32018"/>
                  </a:lnTo>
                  <a:lnTo>
                    <a:pt x="504" y="38626"/>
                  </a:lnTo>
                  <a:lnTo>
                    <a:pt x="0" y="52531"/>
                  </a:lnTo>
                  <a:lnTo>
                    <a:pt x="1650" y="56791"/>
                  </a:lnTo>
                  <a:lnTo>
                    <a:pt x="7884" y="64699"/>
                  </a:lnTo>
                  <a:lnTo>
                    <a:pt x="16393" y="70464"/>
                  </a:lnTo>
                  <a:lnTo>
                    <a:pt x="26958" y="73160"/>
                  </a:lnTo>
                  <a:lnTo>
                    <a:pt x="52564" y="74251"/>
                  </a:lnTo>
                  <a:lnTo>
                    <a:pt x="59514" y="73640"/>
                  </a:lnTo>
                  <a:lnTo>
                    <a:pt x="69932" y="69726"/>
                  </a:lnTo>
                  <a:lnTo>
                    <a:pt x="84426" y="58249"/>
                  </a:lnTo>
                  <a:lnTo>
                    <a:pt x="89334" y="48877"/>
                  </a:lnTo>
                  <a:lnTo>
                    <a:pt x="91096" y="38265"/>
                  </a:lnTo>
                  <a:lnTo>
                    <a:pt x="89551" y="34363"/>
                  </a:lnTo>
                  <a:lnTo>
                    <a:pt x="72282" y="15241"/>
                  </a:lnTo>
                  <a:lnTo>
                    <a:pt x="68489" y="13124"/>
                  </a:lnTo>
                  <a:lnTo>
                    <a:pt x="61091" y="11932"/>
                  </a:lnTo>
                  <a:lnTo>
                    <a:pt x="50246" y="11529"/>
                  </a:lnTo>
                  <a:lnTo>
                    <a:pt x="45996" y="9781"/>
                  </a:lnTo>
                  <a:lnTo>
                    <a:pt x="43973" y="8426"/>
                  </a:lnTo>
                  <a:lnTo>
                    <a:pt x="41355" y="8157"/>
                  </a:lnTo>
                  <a:lnTo>
                    <a:pt x="35059" y="9552"/>
                  </a:lnTo>
                  <a:lnTo>
                    <a:pt x="32872" y="10813"/>
                  </a:lnTo>
                  <a:lnTo>
                    <a:pt x="31414" y="12288"/>
                  </a:lnTo>
                  <a:lnTo>
                    <a:pt x="30442" y="13907"/>
                  </a:lnTo>
                  <a:lnTo>
                    <a:pt x="29159" y="14986"/>
                  </a:lnTo>
                  <a:lnTo>
                    <a:pt x="26040" y="16186"/>
                  </a:lnTo>
                  <a:lnTo>
                    <a:pt x="24954" y="17141"/>
                  </a:lnTo>
                  <a:lnTo>
                    <a:pt x="23748" y="19895"/>
                  </a:lnTo>
                  <a:lnTo>
                    <a:pt x="24061" y="21518"/>
                  </a:lnTo>
                  <a:lnTo>
                    <a:pt x="27789" y="27520"/>
                  </a:lnTo>
                  <a:lnTo>
                    <a:pt x="29876" y="28106"/>
                  </a:lnTo>
                  <a:lnTo>
                    <a:pt x="34213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4" name="SMARTInkShape-2149"/>
            <p:cNvSpPr/>
            <p:nvPr>
              <p:custDataLst>
                <p:tags r:id="rId52"/>
              </p:custDataLst>
            </p:nvPr>
          </p:nvSpPr>
          <p:spPr>
            <a:xfrm>
              <a:off x="2989282" y="2748915"/>
              <a:ext cx="188259" cy="308274"/>
            </a:xfrm>
            <a:custGeom>
              <a:avLst/>
              <a:gdLst/>
              <a:ahLst/>
              <a:cxnLst/>
              <a:rect l="0" t="0" r="0" b="0"/>
              <a:pathLst>
                <a:path w="188259" h="308274">
                  <a:moveTo>
                    <a:pt x="188258" y="0"/>
                  </a:moveTo>
                  <a:lnTo>
                    <a:pt x="188258" y="0"/>
                  </a:lnTo>
                  <a:lnTo>
                    <a:pt x="188258" y="13649"/>
                  </a:lnTo>
                  <a:lnTo>
                    <a:pt x="186565" y="17284"/>
                  </a:lnTo>
                  <a:lnTo>
                    <a:pt x="166145" y="44152"/>
                  </a:lnTo>
                  <a:lnTo>
                    <a:pt x="149678" y="71140"/>
                  </a:lnTo>
                  <a:lnTo>
                    <a:pt x="135733" y="97492"/>
                  </a:lnTo>
                  <a:lnTo>
                    <a:pt x="123807" y="122944"/>
                  </a:lnTo>
                  <a:lnTo>
                    <a:pt x="106769" y="150011"/>
                  </a:lnTo>
                  <a:lnTo>
                    <a:pt x="92186" y="177352"/>
                  </a:lnTo>
                  <a:lnTo>
                    <a:pt x="73850" y="201241"/>
                  </a:lnTo>
                  <a:lnTo>
                    <a:pt x="55529" y="224833"/>
                  </a:lnTo>
                  <a:lnTo>
                    <a:pt x="37232" y="252784"/>
                  </a:lnTo>
                  <a:lnTo>
                    <a:pt x="15217" y="278902"/>
                  </a:lnTo>
                  <a:lnTo>
                    <a:pt x="1369" y="297061"/>
                  </a:lnTo>
                  <a:lnTo>
                    <a:pt x="0" y="304777"/>
                  </a:lnTo>
                  <a:lnTo>
                    <a:pt x="523" y="306054"/>
                  </a:lnTo>
                  <a:lnTo>
                    <a:pt x="1506" y="306906"/>
                  </a:lnTo>
                  <a:lnTo>
                    <a:pt x="4292" y="307853"/>
                  </a:lnTo>
                  <a:lnTo>
                    <a:pt x="7647" y="308273"/>
                  </a:lnTo>
                  <a:lnTo>
                    <a:pt x="11255" y="306767"/>
                  </a:lnTo>
                  <a:lnTo>
                    <a:pt x="22523" y="297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5" name="SMARTInkShape-2150"/>
            <p:cNvSpPr/>
            <p:nvPr>
              <p:custDataLst>
                <p:tags r:id="rId53"/>
              </p:custDataLst>
            </p:nvPr>
          </p:nvSpPr>
          <p:spPr>
            <a:xfrm>
              <a:off x="2280622" y="2794971"/>
              <a:ext cx="148155" cy="216489"/>
            </a:xfrm>
            <a:custGeom>
              <a:avLst/>
              <a:gdLst/>
              <a:ahLst/>
              <a:cxnLst/>
              <a:rect l="0" t="0" r="0" b="0"/>
              <a:pathLst>
                <a:path w="148155" h="216489">
                  <a:moveTo>
                    <a:pt x="108248" y="11094"/>
                  </a:moveTo>
                  <a:lnTo>
                    <a:pt x="108248" y="11094"/>
                  </a:lnTo>
                  <a:lnTo>
                    <a:pt x="107613" y="20854"/>
                  </a:lnTo>
                  <a:lnTo>
                    <a:pt x="102428" y="42329"/>
                  </a:lnTo>
                  <a:lnTo>
                    <a:pt x="97682" y="49819"/>
                  </a:lnTo>
                  <a:lnTo>
                    <a:pt x="97074" y="53753"/>
                  </a:lnTo>
                  <a:lnTo>
                    <a:pt x="96354" y="54774"/>
                  </a:lnTo>
                  <a:lnTo>
                    <a:pt x="95239" y="55453"/>
                  </a:lnTo>
                  <a:lnTo>
                    <a:pt x="91175" y="56790"/>
                  </a:lnTo>
                  <a:lnTo>
                    <a:pt x="94158" y="53773"/>
                  </a:lnTo>
                  <a:lnTo>
                    <a:pt x="95636" y="50594"/>
                  </a:lnTo>
                  <a:lnTo>
                    <a:pt x="96030" y="48857"/>
                  </a:lnTo>
                  <a:lnTo>
                    <a:pt x="101238" y="39625"/>
                  </a:lnTo>
                  <a:lnTo>
                    <a:pt x="105311" y="29006"/>
                  </a:lnTo>
                  <a:lnTo>
                    <a:pt x="110329" y="23712"/>
                  </a:lnTo>
                  <a:lnTo>
                    <a:pt x="136795" y="1366"/>
                  </a:lnTo>
                  <a:lnTo>
                    <a:pt x="144437" y="0"/>
                  </a:lnTo>
                  <a:lnTo>
                    <a:pt x="145709" y="523"/>
                  </a:lnTo>
                  <a:lnTo>
                    <a:pt x="146557" y="1507"/>
                  </a:lnTo>
                  <a:lnTo>
                    <a:pt x="147122" y="2797"/>
                  </a:lnTo>
                  <a:lnTo>
                    <a:pt x="148154" y="21061"/>
                  </a:lnTo>
                  <a:lnTo>
                    <a:pt x="143716" y="45944"/>
                  </a:lnTo>
                  <a:lnTo>
                    <a:pt x="141792" y="57063"/>
                  </a:lnTo>
                  <a:lnTo>
                    <a:pt x="129732" y="85422"/>
                  </a:lnTo>
                  <a:lnTo>
                    <a:pt x="117125" y="112183"/>
                  </a:lnTo>
                  <a:lnTo>
                    <a:pt x="100712" y="136472"/>
                  </a:lnTo>
                  <a:lnTo>
                    <a:pt x="82347" y="159614"/>
                  </a:lnTo>
                  <a:lnTo>
                    <a:pt x="58106" y="186556"/>
                  </a:lnTo>
                  <a:lnTo>
                    <a:pt x="41828" y="200129"/>
                  </a:lnTo>
                  <a:lnTo>
                    <a:pt x="17320" y="215083"/>
                  </a:lnTo>
                  <a:lnTo>
                    <a:pt x="9289" y="216488"/>
                  </a:lnTo>
                  <a:lnTo>
                    <a:pt x="5423" y="214987"/>
                  </a:lnTo>
                  <a:lnTo>
                    <a:pt x="3503" y="213698"/>
                  </a:lnTo>
                  <a:lnTo>
                    <a:pt x="2223" y="212203"/>
                  </a:lnTo>
                  <a:lnTo>
                    <a:pt x="801" y="208849"/>
                  </a:lnTo>
                  <a:lnTo>
                    <a:pt x="0" y="203391"/>
                  </a:lnTo>
                  <a:lnTo>
                    <a:pt x="1506" y="199641"/>
                  </a:lnTo>
                  <a:lnTo>
                    <a:pt x="18745" y="172125"/>
                  </a:lnTo>
                  <a:lnTo>
                    <a:pt x="24231" y="166695"/>
                  </a:lnTo>
                  <a:lnTo>
                    <a:pt x="30267" y="162800"/>
                  </a:lnTo>
                  <a:lnTo>
                    <a:pt x="52139" y="154885"/>
                  </a:lnTo>
                  <a:lnTo>
                    <a:pt x="58462" y="154240"/>
                  </a:lnTo>
                  <a:lnTo>
                    <a:pt x="75046" y="158913"/>
                  </a:lnTo>
                  <a:lnTo>
                    <a:pt x="79310" y="162728"/>
                  </a:lnTo>
                  <a:lnTo>
                    <a:pt x="98717" y="189323"/>
                  </a:lnTo>
                  <a:lnTo>
                    <a:pt x="110152" y="201520"/>
                  </a:lnTo>
                  <a:lnTo>
                    <a:pt x="115656" y="203678"/>
                  </a:lnTo>
                  <a:lnTo>
                    <a:pt x="123470" y="205063"/>
                  </a:lnTo>
                  <a:lnTo>
                    <a:pt x="136823" y="199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6" name="SMARTInkShape-2151"/>
            <p:cNvSpPr/>
            <p:nvPr>
              <p:custDataLst>
                <p:tags r:id="rId54"/>
              </p:custDataLst>
            </p:nvPr>
          </p:nvSpPr>
          <p:spPr>
            <a:xfrm>
              <a:off x="2474694" y="2794972"/>
              <a:ext cx="105841" cy="250781"/>
            </a:xfrm>
            <a:custGeom>
              <a:avLst/>
              <a:gdLst/>
              <a:ahLst/>
              <a:cxnLst/>
              <a:rect l="0" t="0" r="0" b="0"/>
              <a:pathLst>
                <a:path w="105841" h="250781">
                  <a:moveTo>
                    <a:pt x="45621" y="108248"/>
                  </a:moveTo>
                  <a:lnTo>
                    <a:pt x="45621" y="108248"/>
                  </a:lnTo>
                  <a:lnTo>
                    <a:pt x="45621" y="113728"/>
                  </a:lnTo>
                  <a:lnTo>
                    <a:pt x="45621" y="110859"/>
                  </a:lnTo>
                  <a:lnTo>
                    <a:pt x="46256" y="109989"/>
                  </a:lnTo>
                  <a:lnTo>
                    <a:pt x="48655" y="109022"/>
                  </a:lnTo>
                  <a:lnTo>
                    <a:pt x="49548" y="108129"/>
                  </a:lnTo>
                  <a:lnTo>
                    <a:pt x="52677" y="102133"/>
                  </a:lnTo>
                  <a:lnTo>
                    <a:pt x="56377" y="98545"/>
                  </a:lnTo>
                  <a:lnTo>
                    <a:pt x="64965" y="92320"/>
                  </a:lnTo>
                  <a:lnTo>
                    <a:pt x="83679" y="65741"/>
                  </a:lnTo>
                  <a:lnTo>
                    <a:pt x="100230" y="37218"/>
                  </a:lnTo>
                  <a:lnTo>
                    <a:pt x="103962" y="24109"/>
                  </a:lnTo>
                  <a:lnTo>
                    <a:pt x="105470" y="21675"/>
                  </a:lnTo>
                  <a:lnTo>
                    <a:pt x="105840" y="19417"/>
                  </a:lnTo>
                  <a:lnTo>
                    <a:pt x="105452" y="17278"/>
                  </a:lnTo>
                  <a:lnTo>
                    <a:pt x="103565" y="11232"/>
                  </a:lnTo>
                  <a:lnTo>
                    <a:pt x="103301" y="9281"/>
                  </a:lnTo>
                  <a:lnTo>
                    <a:pt x="101313" y="5419"/>
                  </a:lnTo>
                  <a:lnTo>
                    <a:pt x="97897" y="800"/>
                  </a:lnTo>
                  <a:lnTo>
                    <a:pt x="95736" y="168"/>
                  </a:lnTo>
                  <a:lnTo>
                    <a:pt x="94271" y="0"/>
                  </a:lnTo>
                  <a:lnTo>
                    <a:pt x="90950" y="1506"/>
                  </a:lnTo>
                  <a:lnTo>
                    <a:pt x="77837" y="10066"/>
                  </a:lnTo>
                  <a:lnTo>
                    <a:pt x="66805" y="26699"/>
                  </a:lnTo>
                  <a:lnTo>
                    <a:pt x="61605" y="51648"/>
                  </a:lnTo>
                  <a:lnTo>
                    <a:pt x="57951" y="74066"/>
                  </a:lnTo>
                  <a:lnTo>
                    <a:pt x="57864" y="101402"/>
                  </a:lnTo>
                  <a:lnTo>
                    <a:pt x="61610" y="129568"/>
                  </a:lnTo>
                  <a:lnTo>
                    <a:pt x="62538" y="153664"/>
                  </a:lnTo>
                  <a:lnTo>
                    <a:pt x="62721" y="176768"/>
                  </a:lnTo>
                  <a:lnTo>
                    <a:pt x="62760" y="202361"/>
                  </a:lnTo>
                  <a:lnTo>
                    <a:pt x="62130" y="218513"/>
                  </a:lnTo>
                  <a:lnTo>
                    <a:pt x="56945" y="237016"/>
                  </a:lnTo>
                  <a:lnTo>
                    <a:pt x="49166" y="247211"/>
                  </a:lnTo>
                  <a:lnTo>
                    <a:pt x="45503" y="249384"/>
                  </a:lnTo>
                  <a:lnTo>
                    <a:pt x="38178" y="250608"/>
                  </a:lnTo>
                  <a:lnTo>
                    <a:pt x="34944" y="250780"/>
                  </a:lnTo>
                  <a:lnTo>
                    <a:pt x="29657" y="249277"/>
                  </a:lnTo>
                  <a:lnTo>
                    <a:pt x="19107" y="241355"/>
                  </a:lnTo>
                  <a:lnTo>
                    <a:pt x="13282" y="235176"/>
                  </a:lnTo>
                  <a:lnTo>
                    <a:pt x="3717" y="218394"/>
                  </a:lnTo>
                  <a:lnTo>
                    <a:pt x="655" y="204065"/>
                  </a:lnTo>
                  <a:lnTo>
                    <a:pt x="0" y="189359"/>
                  </a:lnTo>
                  <a:lnTo>
                    <a:pt x="1639" y="183879"/>
                  </a:lnTo>
                  <a:lnTo>
                    <a:pt x="17092" y="160071"/>
                  </a:lnTo>
                  <a:lnTo>
                    <a:pt x="21511" y="156045"/>
                  </a:lnTo>
                  <a:lnTo>
                    <a:pt x="27709" y="152140"/>
                  </a:lnTo>
                  <a:lnTo>
                    <a:pt x="57051" y="142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7" name="SMARTInkShape-2152"/>
            <p:cNvSpPr/>
            <p:nvPr>
              <p:custDataLst>
                <p:tags r:id="rId55"/>
              </p:custDataLst>
            </p:nvPr>
          </p:nvSpPr>
          <p:spPr>
            <a:xfrm>
              <a:off x="2594682" y="3028950"/>
              <a:ext cx="17074" cy="113141"/>
            </a:xfrm>
            <a:custGeom>
              <a:avLst/>
              <a:gdLst/>
              <a:ahLst/>
              <a:cxnLst/>
              <a:rect l="0" t="0" r="0" b="0"/>
              <a:pathLst>
                <a:path w="17074" h="113141">
                  <a:moveTo>
                    <a:pt x="17073" y="0"/>
                  </a:moveTo>
                  <a:lnTo>
                    <a:pt x="17073" y="0"/>
                  </a:lnTo>
                  <a:lnTo>
                    <a:pt x="17073" y="13434"/>
                  </a:lnTo>
                  <a:lnTo>
                    <a:pt x="11888" y="40351"/>
                  </a:lnTo>
                  <a:lnTo>
                    <a:pt x="7477" y="68561"/>
                  </a:lnTo>
                  <a:lnTo>
                    <a:pt x="5169" y="92541"/>
                  </a:lnTo>
                  <a:lnTo>
                    <a:pt x="744" y="104418"/>
                  </a:lnTo>
                  <a:lnTo>
                    <a:pt x="0" y="113140"/>
                  </a:lnTo>
                  <a:lnTo>
                    <a:pt x="611" y="112891"/>
                  </a:lnTo>
                  <a:lnTo>
                    <a:pt x="2983" y="110922"/>
                  </a:lnTo>
                  <a:lnTo>
                    <a:pt x="4461" y="107930"/>
                  </a:lnTo>
                  <a:lnTo>
                    <a:pt x="5643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8" name="SMARTInkShape-2153"/>
            <p:cNvSpPr/>
            <p:nvPr>
              <p:custDataLst>
                <p:tags r:id="rId56"/>
              </p:custDataLst>
            </p:nvPr>
          </p:nvSpPr>
          <p:spPr>
            <a:xfrm>
              <a:off x="2703195" y="2851785"/>
              <a:ext cx="222886" cy="193968"/>
            </a:xfrm>
            <a:custGeom>
              <a:avLst/>
              <a:gdLst/>
              <a:ahLst/>
              <a:cxnLst/>
              <a:rect l="0" t="0" r="0" b="0"/>
              <a:pathLst>
                <a:path w="222886" h="193968">
                  <a:moveTo>
                    <a:pt x="0" y="0"/>
                  </a:moveTo>
                  <a:lnTo>
                    <a:pt x="0" y="0"/>
                  </a:lnTo>
                  <a:lnTo>
                    <a:pt x="27642" y="0"/>
                  </a:lnTo>
                  <a:lnTo>
                    <a:pt x="38174" y="635"/>
                  </a:lnTo>
                  <a:lnTo>
                    <a:pt x="47577" y="4562"/>
                  </a:lnTo>
                  <a:lnTo>
                    <a:pt x="69614" y="19079"/>
                  </a:lnTo>
                  <a:lnTo>
                    <a:pt x="79895" y="34795"/>
                  </a:lnTo>
                  <a:lnTo>
                    <a:pt x="81838" y="38437"/>
                  </a:lnTo>
                  <a:lnTo>
                    <a:pt x="82499" y="42134"/>
                  </a:lnTo>
                  <a:lnTo>
                    <a:pt x="80463" y="60990"/>
                  </a:lnTo>
                  <a:lnTo>
                    <a:pt x="76825" y="68593"/>
                  </a:lnTo>
                  <a:lnTo>
                    <a:pt x="56187" y="95251"/>
                  </a:lnTo>
                  <a:lnTo>
                    <a:pt x="38977" y="123031"/>
                  </a:lnTo>
                  <a:lnTo>
                    <a:pt x="24816" y="150449"/>
                  </a:lnTo>
                  <a:lnTo>
                    <a:pt x="20978" y="158094"/>
                  </a:lnTo>
                  <a:lnTo>
                    <a:pt x="20542" y="165726"/>
                  </a:lnTo>
                  <a:lnTo>
                    <a:pt x="23190" y="180221"/>
                  </a:lnTo>
                  <a:lnTo>
                    <a:pt x="29017" y="188446"/>
                  </a:lnTo>
                  <a:lnTo>
                    <a:pt x="32581" y="191704"/>
                  </a:lnTo>
                  <a:lnTo>
                    <a:pt x="36282" y="193152"/>
                  </a:lnTo>
                  <a:lnTo>
                    <a:pt x="44970" y="193967"/>
                  </a:lnTo>
                  <a:lnTo>
                    <a:pt x="50255" y="192464"/>
                  </a:lnTo>
                  <a:lnTo>
                    <a:pt x="64732" y="183907"/>
                  </a:lnTo>
                  <a:lnTo>
                    <a:pt x="75605" y="172594"/>
                  </a:lnTo>
                  <a:lnTo>
                    <a:pt x="81862" y="167513"/>
                  </a:lnTo>
                  <a:lnTo>
                    <a:pt x="103904" y="138986"/>
                  </a:lnTo>
                  <a:lnTo>
                    <a:pt x="111588" y="123809"/>
                  </a:lnTo>
                  <a:lnTo>
                    <a:pt x="118625" y="97036"/>
                  </a:lnTo>
                  <a:lnTo>
                    <a:pt x="124138" y="80363"/>
                  </a:lnTo>
                  <a:lnTo>
                    <a:pt x="125658" y="73182"/>
                  </a:lnTo>
                  <a:lnTo>
                    <a:pt x="129448" y="64934"/>
                  </a:lnTo>
                  <a:lnTo>
                    <a:pt x="131182" y="53464"/>
                  </a:lnTo>
                  <a:lnTo>
                    <a:pt x="134401" y="49002"/>
                  </a:lnTo>
                  <a:lnTo>
                    <a:pt x="139376" y="43659"/>
                  </a:lnTo>
                  <a:lnTo>
                    <a:pt x="143013" y="41629"/>
                  </a:lnTo>
                  <a:lnTo>
                    <a:pt x="148491" y="40219"/>
                  </a:lnTo>
                  <a:lnTo>
                    <a:pt x="161996" y="40013"/>
                  </a:lnTo>
                  <a:lnTo>
                    <a:pt x="165766" y="41702"/>
                  </a:lnTo>
                  <a:lnTo>
                    <a:pt x="167661" y="43041"/>
                  </a:lnTo>
                  <a:lnTo>
                    <a:pt x="173361" y="50994"/>
                  </a:lnTo>
                  <a:lnTo>
                    <a:pt x="176038" y="58360"/>
                  </a:lnTo>
                  <a:lnTo>
                    <a:pt x="177066" y="73458"/>
                  </a:lnTo>
                  <a:lnTo>
                    <a:pt x="174102" y="84136"/>
                  </a:lnTo>
                  <a:lnTo>
                    <a:pt x="156672" y="110509"/>
                  </a:lnTo>
                  <a:lnTo>
                    <a:pt x="145456" y="133352"/>
                  </a:lnTo>
                  <a:lnTo>
                    <a:pt x="138055" y="160796"/>
                  </a:lnTo>
                  <a:lnTo>
                    <a:pt x="138392" y="163077"/>
                  </a:lnTo>
                  <a:lnTo>
                    <a:pt x="144250" y="177121"/>
                  </a:lnTo>
                  <a:lnTo>
                    <a:pt x="145697" y="179040"/>
                  </a:lnTo>
                  <a:lnTo>
                    <a:pt x="148998" y="181174"/>
                  </a:lnTo>
                  <a:lnTo>
                    <a:pt x="156290" y="182543"/>
                  </a:lnTo>
                  <a:lnTo>
                    <a:pt x="164983" y="182780"/>
                  </a:lnTo>
                  <a:lnTo>
                    <a:pt x="170269" y="181142"/>
                  </a:lnTo>
                  <a:lnTo>
                    <a:pt x="184747" y="172491"/>
                  </a:lnTo>
                  <a:lnTo>
                    <a:pt x="206128" y="146735"/>
                  </a:lnTo>
                  <a:lnTo>
                    <a:pt x="222885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13" name="SMARTInkShape-Group335"/>
          <p:cNvGrpSpPr/>
          <p:nvPr/>
        </p:nvGrpSpPr>
        <p:grpSpPr>
          <a:xfrm>
            <a:off x="3509010" y="2789192"/>
            <a:ext cx="484916" cy="291094"/>
            <a:chOff x="3509010" y="2789192"/>
            <a:chExt cx="484916" cy="291094"/>
          </a:xfrm>
        </p:grpSpPr>
        <p:sp>
          <p:nvSpPr>
            <p:cNvPr id="710" name="SMARTInkShape-2154"/>
            <p:cNvSpPr/>
            <p:nvPr>
              <p:custDataLst>
                <p:tags r:id="rId45"/>
              </p:custDataLst>
            </p:nvPr>
          </p:nvSpPr>
          <p:spPr>
            <a:xfrm>
              <a:off x="3509010" y="2789192"/>
              <a:ext cx="205738" cy="267991"/>
            </a:xfrm>
            <a:custGeom>
              <a:avLst/>
              <a:gdLst/>
              <a:ahLst/>
              <a:cxnLst/>
              <a:rect l="0" t="0" r="0" b="0"/>
              <a:pathLst>
                <a:path w="205738" h="267991">
                  <a:moveTo>
                    <a:pt x="0" y="211183"/>
                  </a:moveTo>
                  <a:lnTo>
                    <a:pt x="0" y="211183"/>
                  </a:lnTo>
                  <a:lnTo>
                    <a:pt x="0" y="216828"/>
                  </a:lnTo>
                  <a:lnTo>
                    <a:pt x="3034" y="216877"/>
                  </a:lnTo>
                  <a:lnTo>
                    <a:pt x="3928" y="216249"/>
                  </a:lnTo>
                  <a:lnTo>
                    <a:pt x="4524" y="215195"/>
                  </a:lnTo>
                  <a:lnTo>
                    <a:pt x="4920" y="213858"/>
                  </a:lnTo>
                  <a:lnTo>
                    <a:pt x="8514" y="208942"/>
                  </a:lnTo>
                  <a:lnTo>
                    <a:pt x="11827" y="207012"/>
                  </a:lnTo>
                  <a:lnTo>
                    <a:pt x="13600" y="206497"/>
                  </a:lnTo>
                  <a:lnTo>
                    <a:pt x="17263" y="202539"/>
                  </a:lnTo>
                  <a:lnTo>
                    <a:pt x="21642" y="197181"/>
                  </a:lnTo>
                  <a:lnTo>
                    <a:pt x="30613" y="189960"/>
                  </a:lnTo>
                  <a:lnTo>
                    <a:pt x="41348" y="178157"/>
                  </a:lnTo>
                  <a:lnTo>
                    <a:pt x="66754" y="155677"/>
                  </a:lnTo>
                  <a:lnTo>
                    <a:pt x="92576" y="128134"/>
                  </a:lnTo>
                  <a:lnTo>
                    <a:pt x="117875" y="99650"/>
                  </a:lnTo>
                  <a:lnTo>
                    <a:pt x="145870" y="71083"/>
                  </a:lnTo>
                  <a:lnTo>
                    <a:pt x="172672" y="43594"/>
                  </a:lnTo>
                  <a:lnTo>
                    <a:pt x="192338" y="15075"/>
                  </a:lnTo>
                  <a:lnTo>
                    <a:pt x="196185" y="10147"/>
                  </a:lnTo>
                  <a:lnTo>
                    <a:pt x="200012" y="7533"/>
                  </a:lnTo>
                  <a:lnTo>
                    <a:pt x="201921" y="6837"/>
                  </a:lnTo>
                  <a:lnTo>
                    <a:pt x="203194" y="5737"/>
                  </a:lnTo>
                  <a:lnTo>
                    <a:pt x="205641" y="0"/>
                  </a:lnTo>
                  <a:lnTo>
                    <a:pt x="205737" y="13169"/>
                  </a:lnTo>
                  <a:lnTo>
                    <a:pt x="199919" y="40080"/>
                  </a:lnTo>
                  <a:lnTo>
                    <a:pt x="192140" y="63517"/>
                  </a:lnTo>
                  <a:lnTo>
                    <a:pt x="184733" y="86270"/>
                  </a:lnTo>
                  <a:lnTo>
                    <a:pt x="175461" y="112872"/>
                  </a:lnTo>
                  <a:lnTo>
                    <a:pt x="164622" y="136660"/>
                  </a:lnTo>
                  <a:lnTo>
                    <a:pt x="156367" y="159703"/>
                  </a:lnTo>
                  <a:lnTo>
                    <a:pt x="150314" y="182599"/>
                  </a:lnTo>
                  <a:lnTo>
                    <a:pt x="144889" y="210547"/>
                  </a:lnTo>
                  <a:lnTo>
                    <a:pt x="139124" y="235725"/>
                  </a:lnTo>
                  <a:lnTo>
                    <a:pt x="137194" y="262465"/>
                  </a:lnTo>
                  <a:lnTo>
                    <a:pt x="137162" y="267990"/>
                  </a:lnTo>
                  <a:lnTo>
                    <a:pt x="142081" y="263382"/>
                  </a:lnTo>
                  <a:lnTo>
                    <a:pt x="142875" y="2569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1" name="SMARTInkShape-2155"/>
            <p:cNvSpPr/>
            <p:nvPr>
              <p:custDataLst>
                <p:tags r:id="rId46"/>
              </p:custDataLst>
            </p:nvPr>
          </p:nvSpPr>
          <p:spPr>
            <a:xfrm>
              <a:off x="3737613" y="2897842"/>
              <a:ext cx="102357" cy="165312"/>
            </a:xfrm>
            <a:custGeom>
              <a:avLst/>
              <a:gdLst/>
              <a:ahLst/>
              <a:cxnLst/>
              <a:rect l="0" t="0" r="0" b="0"/>
              <a:pathLst>
                <a:path w="102357" h="165312">
                  <a:moveTo>
                    <a:pt x="5712" y="51098"/>
                  </a:moveTo>
                  <a:lnTo>
                    <a:pt x="5712" y="51098"/>
                  </a:lnTo>
                  <a:lnTo>
                    <a:pt x="5712" y="59052"/>
                  </a:lnTo>
                  <a:lnTo>
                    <a:pt x="4019" y="62677"/>
                  </a:lnTo>
                  <a:lnTo>
                    <a:pt x="2678" y="64532"/>
                  </a:lnTo>
                  <a:lnTo>
                    <a:pt x="791" y="73211"/>
                  </a:lnTo>
                  <a:lnTo>
                    <a:pt x="43" y="99426"/>
                  </a:lnTo>
                  <a:lnTo>
                    <a:pt x="0" y="126235"/>
                  </a:lnTo>
                  <a:lnTo>
                    <a:pt x="633" y="133387"/>
                  </a:lnTo>
                  <a:lnTo>
                    <a:pt x="10397" y="157440"/>
                  </a:lnTo>
                  <a:lnTo>
                    <a:pt x="17190" y="162052"/>
                  </a:lnTo>
                  <a:lnTo>
                    <a:pt x="24212" y="164407"/>
                  </a:lnTo>
                  <a:lnTo>
                    <a:pt x="39178" y="165311"/>
                  </a:lnTo>
                  <a:lnTo>
                    <a:pt x="44504" y="163666"/>
                  </a:lnTo>
                  <a:lnTo>
                    <a:pt x="59010" y="155010"/>
                  </a:lnTo>
                  <a:lnTo>
                    <a:pt x="79155" y="127190"/>
                  </a:lnTo>
                  <a:lnTo>
                    <a:pt x="88988" y="111402"/>
                  </a:lnTo>
                  <a:lnTo>
                    <a:pt x="98985" y="85051"/>
                  </a:lnTo>
                  <a:lnTo>
                    <a:pt x="102356" y="61292"/>
                  </a:lnTo>
                  <a:lnTo>
                    <a:pt x="102005" y="51183"/>
                  </a:lnTo>
                  <a:lnTo>
                    <a:pt x="94883" y="30405"/>
                  </a:lnTo>
                  <a:lnTo>
                    <a:pt x="85674" y="17344"/>
                  </a:lnTo>
                  <a:lnTo>
                    <a:pt x="81255" y="13236"/>
                  </a:lnTo>
                  <a:lnTo>
                    <a:pt x="63214" y="1370"/>
                  </a:lnTo>
                  <a:lnTo>
                    <a:pt x="52278" y="0"/>
                  </a:lnTo>
                  <a:lnTo>
                    <a:pt x="46939" y="1506"/>
                  </a:lnTo>
                  <a:lnTo>
                    <a:pt x="23242" y="16856"/>
                  </a:lnTo>
                  <a:lnTo>
                    <a:pt x="19218" y="21274"/>
                  </a:lnTo>
                  <a:lnTo>
                    <a:pt x="15313" y="27471"/>
                  </a:lnTo>
                  <a:lnTo>
                    <a:pt x="12578" y="38100"/>
                  </a:lnTo>
                  <a:lnTo>
                    <a:pt x="11528" y="52698"/>
                  </a:lnTo>
                  <a:lnTo>
                    <a:pt x="13165" y="56677"/>
                  </a:lnTo>
                  <a:lnTo>
                    <a:pt x="22857" y="682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2" name="SMARTInkShape-2156"/>
            <p:cNvSpPr/>
            <p:nvPr>
              <p:custDataLst>
                <p:tags r:id="rId47"/>
              </p:custDataLst>
            </p:nvPr>
          </p:nvSpPr>
          <p:spPr>
            <a:xfrm>
              <a:off x="3840480" y="2926886"/>
              <a:ext cx="153446" cy="153400"/>
            </a:xfrm>
            <a:custGeom>
              <a:avLst/>
              <a:gdLst/>
              <a:ahLst/>
              <a:cxnLst/>
              <a:rect l="0" t="0" r="0" b="0"/>
              <a:pathLst>
                <a:path w="153446" h="153400">
                  <a:moveTo>
                    <a:pt x="51435" y="33484"/>
                  </a:moveTo>
                  <a:lnTo>
                    <a:pt x="51435" y="33484"/>
                  </a:lnTo>
                  <a:lnTo>
                    <a:pt x="39856" y="46756"/>
                  </a:lnTo>
                  <a:lnTo>
                    <a:pt x="26661" y="71692"/>
                  </a:lnTo>
                  <a:lnTo>
                    <a:pt x="13969" y="97625"/>
                  </a:lnTo>
                  <a:lnTo>
                    <a:pt x="11932" y="108972"/>
                  </a:lnTo>
                  <a:lnTo>
                    <a:pt x="12288" y="115929"/>
                  </a:lnTo>
                  <a:lnTo>
                    <a:pt x="16059" y="126351"/>
                  </a:lnTo>
                  <a:lnTo>
                    <a:pt x="24873" y="137945"/>
                  </a:lnTo>
                  <a:lnTo>
                    <a:pt x="44159" y="149661"/>
                  </a:lnTo>
                  <a:lnTo>
                    <a:pt x="55347" y="152362"/>
                  </a:lnTo>
                  <a:lnTo>
                    <a:pt x="78114" y="153399"/>
                  </a:lnTo>
                  <a:lnTo>
                    <a:pt x="93347" y="148917"/>
                  </a:lnTo>
                  <a:lnTo>
                    <a:pt x="120015" y="136309"/>
                  </a:lnTo>
                  <a:lnTo>
                    <a:pt x="127000" y="131889"/>
                  </a:lnTo>
                  <a:lnTo>
                    <a:pt x="136658" y="118703"/>
                  </a:lnTo>
                  <a:lnTo>
                    <a:pt x="148546" y="94611"/>
                  </a:lnTo>
                  <a:lnTo>
                    <a:pt x="153168" y="76180"/>
                  </a:lnTo>
                  <a:lnTo>
                    <a:pt x="153445" y="59674"/>
                  </a:lnTo>
                  <a:lnTo>
                    <a:pt x="146321" y="36204"/>
                  </a:lnTo>
                  <a:lnTo>
                    <a:pt x="138358" y="24237"/>
                  </a:lnTo>
                  <a:lnTo>
                    <a:pt x="125214" y="11996"/>
                  </a:lnTo>
                  <a:lnTo>
                    <a:pt x="107354" y="3275"/>
                  </a:lnTo>
                  <a:lnTo>
                    <a:pt x="84847" y="0"/>
                  </a:lnTo>
                  <a:lnTo>
                    <a:pt x="58293" y="1047"/>
                  </a:lnTo>
                  <a:lnTo>
                    <a:pt x="31482" y="7180"/>
                  </a:lnTo>
                  <a:lnTo>
                    <a:pt x="0" y="163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27" name="SMARTInkShape-Group336"/>
          <p:cNvGrpSpPr/>
          <p:nvPr/>
        </p:nvGrpSpPr>
        <p:grpSpPr>
          <a:xfrm>
            <a:off x="4887554" y="2840590"/>
            <a:ext cx="1627547" cy="358408"/>
            <a:chOff x="4887554" y="2840590"/>
            <a:chExt cx="1627547" cy="358408"/>
          </a:xfrm>
        </p:grpSpPr>
        <p:sp>
          <p:nvSpPr>
            <p:cNvPr id="714" name="SMARTInkShape-2157"/>
            <p:cNvSpPr/>
            <p:nvPr>
              <p:custDataLst>
                <p:tags r:id="rId32"/>
              </p:custDataLst>
            </p:nvPr>
          </p:nvSpPr>
          <p:spPr>
            <a:xfrm>
              <a:off x="6086475" y="3103245"/>
              <a:ext cx="34291" cy="22861"/>
            </a:xfrm>
            <a:custGeom>
              <a:avLst/>
              <a:gdLst/>
              <a:ahLst/>
              <a:cxnLst/>
              <a:rect l="0" t="0" r="0" b="0"/>
              <a:pathLst>
                <a:path w="34291" h="22861">
                  <a:moveTo>
                    <a:pt x="0" y="22860"/>
                  </a:moveTo>
                  <a:lnTo>
                    <a:pt x="0" y="22860"/>
                  </a:lnTo>
                  <a:lnTo>
                    <a:pt x="8513" y="22860"/>
                  </a:lnTo>
                  <a:lnTo>
                    <a:pt x="11826" y="21167"/>
                  </a:lnTo>
                  <a:lnTo>
                    <a:pt x="15417" y="18932"/>
                  </a:lnTo>
                  <a:lnTo>
                    <a:pt x="19128" y="17939"/>
                  </a:lnTo>
                  <a:lnTo>
                    <a:pt x="22895" y="14111"/>
                  </a:lnTo>
                  <a:lnTo>
                    <a:pt x="342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5" name="SMARTInkShape-2158"/>
            <p:cNvSpPr/>
            <p:nvPr>
              <p:custDataLst>
                <p:tags r:id="rId33"/>
              </p:custDataLst>
            </p:nvPr>
          </p:nvSpPr>
          <p:spPr>
            <a:xfrm>
              <a:off x="6320820" y="3097530"/>
              <a:ext cx="91411" cy="101468"/>
            </a:xfrm>
            <a:custGeom>
              <a:avLst/>
              <a:gdLst/>
              <a:ahLst/>
              <a:cxnLst/>
              <a:rect l="0" t="0" r="0" b="0"/>
              <a:pathLst>
                <a:path w="91411" h="101468">
                  <a:moveTo>
                    <a:pt x="39975" y="0"/>
                  </a:moveTo>
                  <a:lnTo>
                    <a:pt x="39975" y="0"/>
                  </a:lnTo>
                  <a:lnTo>
                    <a:pt x="32021" y="0"/>
                  </a:lnTo>
                  <a:lnTo>
                    <a:pt x="30862" y="635"/>
                  </a:lnTo>
                  <a:lnTo>
                    <a:pt x="30089" y="1693"/>
                  </a:lnTo>
                  <a:lnTo>
                    <a:pt x="29575" y="3034"/>
                  </a:lnTo>
                  <a:lnTo>
                    <a:pt x="3828" y="24774"/>
                  </a:lnTo>
                  <a:lnTo>
                    <a:pt x="1686" y="30272"/>
                  </a:lnTo>
                  <a:lnTo>
                    <a:pt x="14" y="57547"/>
                  </a:lnTo>
                  <a:lnTo>
                    <a:pt x="0" y="61224"/>
                  </a:lnTo>
                  <a:lnTo>
                    <a:pt x="1260" y="64311"/>
                  </a:lnTo>
                  <a:lnTo>
                    <a:pt x="21470" y="88944"/>
                  </a:lnTo>
                  <a:lnTo>
                    <a:pt x="36437" y="97038"/>
                  </a:lnTo>
                  <a:lnTo>
                    <a:pt x="50357" y="101142"/>
                  </a:lnTo>
                  <a:lnTo>
                    <a:pt x="58559" y="101467"/>
                  </a:lnTo>
                  <a:lnTo>
                    <a:pt x="85590" y="93364"/>
                  </a:lnTo>
                  <a:lnTo>
                    <a:pt x="91410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6" name="SMARTInkShape-2159"/>
            <p:cNvSpPr/>
            <p:nvPr>
              <p:custDataLst>
                <p:tags r:id="rId34"/>
              </p:custDataLst>
            </p:nvPr>
          </p:nvSpPr>
          <p:spPr>
            <a:xfrm>
              <a:off x="6206513" y="2920683"/>
              <a:ext cx="96246" cy="239713"/>
            </a:xfrm>
            <a:custGeom>
              <a:avLst/>
              <a:gdLst/>
              <a:ahLst/>
              <a:cxnLst/>
              <a:rect l="0" t="0" r="0" b="0"/>
              <a:pathLst>
                <a:path w="96246" h="239713">
                  <a:moveTo>
                    <a:pt x="68557" y="39687"/>
                  </a:moveTo>
                  <a:lnTo>
                    <a:pt x="68557" y="39687"/>
                  </a:lnTo>
                  <a:lnTo>
                    <a:pt x="68557" y="36653"/>
                  </a:lnTo>
                  <a:lnTo>
                    <a:pt x="69192" y="35759"/>
                  </a:lnTo>
                  <a:lnTo>
                    <a:pt x="70250" y="35163"/>
                  </a:lnTo>
                  <a:lnTo>
                    <a:pt x="71591" y="34766"/>
                  </a:lnTo>
                  <a:lnTo>
                    <a:pt x="74773" y="30938"/>
                  </a:lnTo>
                  <a:lnTo>
                    <a:pt x="84346" y="15014"/>
                  </a:lnTo>
                  <a:lnTo>
                    <a:pt x="89040" y="11633"/>
                  </a:lnTo>
                  <a:lnTo>
                    <a:pt x="96245" y="757"/>
                  </a:lnTo>
                  <a:lnTo>
                    <a:pt x="95905" y="399"/>
                  </a:lnTo>
                  <a:lnTo>
                    <a:pt x="93835" y="0"/>
                  </a:lnTo>
                  <a:lnTo>
                    <a:pt x="93029" y="529"/>
                  </a:lnTo>
                  <a:lnTo>
                    <a:pt x="92492" y="1517"/>
                  </a:lnTo>
                  <a:lnTo>
                    <a:pt x="92134" y="2810"/>
                  </a:lnTo>
                  <a:lnTo>
                    <a:pt x="85294" y="11273"/>
                  </a:lnTo>
                  <a:lnTo>
                    <a:pt x="58661" y="39840"/>
                  </a:lnTo>
                  <a:lnTo>
                    <a:pt x="43241" y="63319"/>
                  </a:lnTo>
                  <a:lnTo>
                    <a:pt x="27703" y="91223"/>
                  </a:lnTo>
                  <a:lnTo>
                    <a:pt x="17261" y="115187"/>
                  </a:lnTo>
                  <a:lnTo>
                    <a:pt x="7397" y="142161"/>
                  </a:lnTo>
                  <a:lnTo>
                    <a:pt x="4504" y="153870"/>
                  </a:lnTo>
                  <a:lnTo>
                    <a:pt x="1318" y="165382"/>
                  </a:lnTo>
                  <a:lnTo>
                    <a:pt x="12" y="193489"/>
                  </a:lnTo>
                  <a:lnTo>
                    <a:pt x="0" y="195562"/>
                  </a:lnTo>
                  <a:lnTo>
                    <a:pt x="1680" y="199558"/>
                  </a:lnTo>
                  <a:lnTo>
                    <a:pt x="5457" y="205079"/>
                  </a:lnTo>
                  <a:lnTo>
                    <a:pt x="8656" y="205320"/>
                  </a:lnTo>
                  <a:lnTo>
                    <a:pt x="11878" y="203683"/>
                  </a:lnTo>
                  <a:lnTo>
                    <a:pt x="15426" y="201474"/>
                  </a:lnTo>
                  <a:lnTo>
                    <a:pt x="19120" y="200492"/>
                  </a:lnTo>
                  <a:lnTo>
                    <a:pt x="22878" y="196669"/>
                  </a:lnTo>
                  <a:lnTo>
                    <a:pt x="39983" y="169861"/>
                  </a:lnTo>
                  <a:lnTo>
                    <a:pt x="49719" y="149854"/>
                  </a:lnTo>
                  <a:lnTo>
                    <a:pt x="51078" y="140964"/>
                  </a:lnTo>
                  <a:lnTo>
                    <a:pt x="51824" y="139590"/>
                  </a:lnTo>
                  <a:lnTo>
                    <a:pt x="52957" y="138674"/>
                  </a:lnTo>
                  <a:lnTo>
                    <a:pt x="56883" y="136949"/>
                  </a:lnTo>
                  <a:lnTo>
                    <a:pt x="52185" y="136851"/>
                  </a:lnTo>
                  <a:lnTo>
                    <a:pt x="27418" y="155921"/>
                  </a:lnTo>
                  <a:lnTo>
                    <a:pt x="24873" y="161409"/>
                  </a:lnTo>
                  <a:lnTo>
                    <a:pt x="17731" y="189614"/>
                  </a:lnTo>
                  <a:lnTo>
                    <a:pt x="17392" y="194798"/>
                  </a:lnTo>
                  <a:lnTo>
                    <a:pt x="21738" y="207862"/>
                  </a:lnTo>
                  <a:lnTo>
                    <a:pt x="28711" y="220979"/>
                  </a:lnTo>
                  <a:lnTo>
                    <a:pt x="33068" y="225671"/>
                  </a:lnTo>
                  <a:lnTo>
                    <a:pt x="49851" y="235809"/>
                  </a:lnTo>
                  <a:lnTo>
                    <a:pt x="66330" y="239369"/>
                  </a:lnTo>
                  <a:lnTo>
                    <a:pt x="79987" y="2397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7" name="SMARTInkShape-2160"/>
            <p:cNvSpPr/>
            <p:nvPr>
              <p:custDataLst>
                <p:tags r:id="rId35"/>
              </p:custDataLst>
            </p:nvPr>
          </p:nvSpPr>
          <p:spPr>
            <a:xfrm>
              <a:off x="6366510" y="2988945"/>
              <a:ext cx="148591" cy="90610"/>
            </a:xfrm>
            <a:custGeom>
              <a:avLst/>
              <a:gdLst/>
              <a:ahLst/>
              <a:cxnLst/>
              <a:rect l="0" t="0" r="0" b="0"/>
              <a:pathLst>
                <a:path w="148591" h="90610">
                  <a:moveTo>
                    <a:pt x="0" y="0"/>
                  </a:moveTo>
                  <a:lnTo>
                    <a:pt x="0" y="0"/>
                  </a:lnTo>
                  <a:lnTo>
                    <a:pt x="0" y="13649"/>
                  </a:lnTo>
                  <a:lnTo>
                    <a:pt x="3035" y="22177"/>
                  </a:lnTo>
                  <a:lnTo>
                    <a:pt x="10383" y="32509"/>
                  </a:lnTo>
                  <a:lnTo>
                    <a:pt x="23406" y="44427"/>
                  </a:lnTo>
                  <a:lnTo>
                    <a:pt x="47461" y="61560"/>
                  </a:lnTo>
                  <a:lnTo>
                    <a:pt x="73889" y="76145"/>
                  </a:lnTo>
                  <a:lnTo>
                    <a:pt x="86946" y="82604"/>
                  </a:lnTo>
                  <a:lnTo>
                    <a:pt x="114260" y="87235"/>
                  </a:lnTo>
                  <a:lnTo>
                    <a:pt x="126498" y="90609"/>
                  </a:lnTo>
                  <a:lnTo>
                    <a:pt x="128782" y="90251"/>
                  </a:lnTo>
                  <a:lnTo>
                    <a:pt x="146637" y="81018"/>
                  </a:lnTo>
                  <a:lnTo>
                    <a:pt x="147288" y="80047"/>
                  </a:lnTo>
                  <a:lnTo>
                    <a:pt x="148590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8" name="SMARTInkShape-2161"/>
            <p:cNvSpPr/>
            <p:nvPr>
              <p:custDataLst>
                <p:tags r:id="rId36"/>
              </p:custDataLst>
            </p:nvPr>
          </p:nvSpPr>
          <p:spPr>
            <a:xfrm>
              <a:off x="5955030" y="2937845"/>
              <a:ext cx="136245" cy="188261"/>
            </a:xfrm>
            <a:custGeom>
              <a:avLst/>
              <a:gdLst/>
              <a:ahLst/>
              <a:cxnLst/>
              <a:rect l="0" t="0" r="0" b="0"/>
              <a:pathLst>
                <a:path w="136245" h="188261">
                  <a:moveTo>
                    <a:pt x="0" y="136825"/>
                  </a:moveTo>
                  <a:lnTo>
                    <a:pt x="0" y="136825"/>
                  </a:lnTo>
                  <a:lnTo>
                    <a:pt x="4921" y="136825"/>
                  </a:lnTo>
                  <a:lnTo>
                    <a:pt x="8514" y="139859"/>
                  </a:lnTo>
                  <a:lnTo>
                    <a:pt x="10121" y="140118"/>
                  </a:lnTo>
                  <a:lnTo>
                    <a:pt x="11827" y="139655"/>
                  </a:lnTo>
                  <a:lnTo>
                    <a:pt x="13599" y="138711"/>
                  </a:lnTo>
                  <a:lnTo>
                    <a:pt x="41875" y="132930"/>
                  </a:lnTo>
                  <a:lnTo>
                    <a:pt x="46763" y="131919"/>
                  </a:lnTo>
                  <a:lnTo>
                    <a:pt x="59002" y="122779"/>
                  </a:lnTo>
                  <a:lnTo>
                    <a:pt x="87167" y="99908"/>
                  </a:lnTo>
                  <a:lnTo>
                    <a:pt x="107255" y="73918"/>
                  </a:lnTo>
                  <a:lnTo>
                    <a:pt x="112438" y="66956"/>
                  </a:lnTo>
                  <a:lnTo>
                    <a:pt x="124421" y="55620"/>
                  </a:lnTo>
                  <a:lnTo>
                    <a:pt x="128323" y="48664"/>
                  </a:lnTo>
                  <a:lnTo>
                    <a:pt x="132522" y="35543"/>
                  </a:lnTo>
                  <a:lnTo>
                    <a:pt x="135097" y="30851"/>
                  </a:lnTo>
                  <a:lnTo>
                    <a:pt x="136244" y="26649"/>
                  </a:lnTo>
                  <a:lnTo>
                    <a:pt x="135914" y="24639"/>
                  </a:lnTo>
                  <a:lnTo>
                    <a:pt x="132516" y="16851"/>
                  </a:lnTo>
                  <a:lnTo>
                    <a:pt x="130951" y="7290"/>
                  </a:lnTo>
                  <a:lnTo>
                    <a:pt x="128474" y="3477"/>
                  </a:lnTo>
                  <a:lnTo>
                    <a:pt x="125256" y="1359"/>
                  </a:lnTo>
                  <a:lnTo>
                    <a:pt x="118017" y="0"/>
                  </a:lnTo>
                  <a:lnTo>
                    <a:pt x="114258" y="1507"/>
                  </a:lnTo>
                  <a:lnTo>
                    <a:pt x="86735" y="18747"/>
                  </a:lnTo>
                  <a:lnTo>
                    <a:pt x="81305" y="24232"/>
                  </a:lnTo>
                  <a:lnTo>
                    <a:pt x="70656" y="42435"/>
                  </a:lnTo>
                  <a:lnTo>
                    <a:pt x="59704" y="70275"/>
                  </a:lnTo>
                  <a:lnTo>
                    <a:pt x="57374" y="98786"/>
                  </a:lnTo>
                  <a:lnTo>
                    <a:pt x="57851" y="113912"/>
                  </a:lnTo>
                  <a:lnTo>
                    <a:pt x="66269" y="142486"/>
                  </a:lnTo>
                  <a:lnTo>
                    <a:pt x="71309" y="163237"/>
                  </a:lnTo>
                  <a:lnTo>
                    <a:pt x="79940" y="181660"/>
                  </a:lnTo>
                  <a:lnTo>
                    <a:pt x="85725" y="188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9" name="SMARTInkShape-2162"/>
            <p:cNvSpPr/>
            <p:nvPr>
              <p:custDataLst>
                <p:tags r:id="rId37"/>
              </p:custDataLst>
            </p:nvPr>
          </p:nvSpPr>
          <p:spPr>
            <a:xfrm>
              <a:off x="5949315" y="3034665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5715" y="0"/>
                  </a:moveTo>
                  <a:lnTo>
                    <a:pt x="5715" y="0"/>
                  </a:lnTo>
                  <a:lnTo>
                    <a:pt x="5715" y="4920"/>
                  </a:lnTo>
                  <a:lnTo>
                    <a:pt x="5080" y="5185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0" name="SMARTInkShape-2163"/>
            <p:cNvSpPr/>
            <p:nvPr>
              <p:custDataLst>
                <p:tags r:id="rId38"/>
              </p:custDataLst>
            </p:nvPr>
          </p:nvSpPr>
          <p:spPr>
            <a:xfrm>
              <a:off x="5657850" y="3057624"/>
              <a:ext cx="262891" cy="97036"/>
            </a:xfrm>
            <a:custGeom>
              <a:avLst/>
              <a:gdLst/>
              <a:ahLst/>
              <a:cxnLst/>
              <a:rect l="0" t="0" r="0" b="0"/>
              <a:pathLst>
                <a:path w="262891" h="97036">
                  <a:moveTo>
                    <a:pt x="0" y="91341"/>
                  </a:moveTo>
                  <a:lnTo>
                    <a:pt x="0" y="91341"/>
                  </a:lnTo>
                  <a:lnTo>
                    <a:pt x="0" y="97035"/>
                  </a:lnTo>
                  <a:lnTo>
                    <a:pt x="0" y="94016"/>
                  </a:lnTo>
                  <a:lnTo>
                    <a:pt x="635" y="93124"/>
                  </a:lnTo>
                  <a:lnTo>
                    <a:pt x="1694" y="92530"/>
                  </a:lnTo>
                  <a:lnTo>
                    <a:pt x="3034" y="92133"/>
                  </a:lnTo>
                  <a:lnTo>
                    <a:pt x="3928" y="91234"/>
                  </a:lnTo>
                  <a:lnTo>
                    <a:pt x="7055" y="85229"/>
                  </a:lnTo>
                  <a:lnTo>
                    <a:pt x="24788" y="58614"/>
                  </a:lnTo>
                  <a:lnTo>
                    <a:pt x="35987" y="39861"/>
                  </a:lnTo>
                  <a:lnTo>
                    <a:pt x="49636" y="25413"/>
                  </a:lnTo>
                  <a:lnTo>
                    <a:pt x="63906" y="15239"/>
                  </a:lnTo>
                  <a:lnTo>
                    <a:pt x="66502" y="11375"/>
                  </a:lnTo>
                  <a:lnTo>
                    <a:pt x="68292" y="7540"/>
                  </a:lnTo>
                  <a:lnTo>
                    <a:pt x="74023" y="236"/>
                  </a:lnTo>
                  <a:lnTo>
                    <a:pt x="77248" y="0"/>
                  </a:lnTo>
                  <a:lnTo>
                    <a:pt x="78169" y="602"/>
                  </a:lnTo>
                  <a:lnTo>
                    <a:pt x="78783" y="1638"/>
                  </a:lnTo>
                  <a:lnTo>
                    <a:pt x="79646" y="6130"/>
                  </a:lnTo>
                  <a:lnTo>
                    <a:pt x="81693" y="28991"/>
                  </a:lnTo>
                  <a:lnTo>
                    <a:pt x="87064" y="45165"/>
                  </a:lnTo>
                  <a:lnTo>
                    <a:pt x="99139" y="58929"/>
                  </a:lnTo>
                  <a:lnTo>
                    <a:pt x="104597" y="61061"/>
                  </a:lnTo>
                  <a:lnTo>
                    <a:pt x="110623" y="62643"/>
                  </a:lnTo>
                  <a:lnTo>
                    <a:pt x="115417" y="65463"/>
                  </a:lnTo>
                  <a:lnTo>
                    <a:pt x="118220" y="65834"/>
                  </a:lnTo>
                  <a:lnTo>
                    <a:pt x="132486" y="63295"/>
                  </a:lnTo>
                  <a:lnTo>
                    <a:pt x="136776" y="61308"/>
                  </a:lnTo>
                  <a:lnTo>
                    <a:pt x="161683" y="43691"/>
                  </a:lnTo>
                  <a:lnTo>
                    <a:pt x="174611" y="25194"/>
                  </a:lnTo>
                  <a:lnTo>
                    <a:pt x="178353" y="17151"/>
                  </a:lnTo>
                  <a:lnTo>
                    <a:pt x="182615" y="11672"/>
                  </a:lnTo>
                  <a:lnTo>
                    <a:pt x="179767" y="14466"/>
                  </a:lnTo>
                  <a:lnTo>
                    <a:pt x="178322" y="17593"/>
                  </a:lnTo>
                  <a:lnTo>
                    <a:pt x="177936" y="19315"/>
                  </a:lnTo>
                  <a:lnTo>
                    <a:pt x="174360" y="24774"/>
                  </a:lnTo>
                  <a:lnTo>
                    <a:pt x="168097" y="32307"/>
                  </a:lnTo>
                  <a:lnTo>
                    <a:pt x="166435" y="38007"/>
                  </a:lnTo>
                  <a:lnTo>
                    <a:pt x="166046" y="41814"/>
                  </a:lnTo>
                  <a:lnTo>
                    <a:pt x="167567" y="45622"/>
                  </a:lnTo>
                  <a:lnTo>
                    <a:pt x="168861" y="47527"/>
                  </a:lnTo>
                  <a:lnTo>
                    <a:pt x="170359" y="48796"/>
                  </a:lnTo>
                  <a:lnTo>
                    <a:pt x="173717" y="50207"/>
                  </a:lnTo>
                  <a:lnTo>
                    <a:pt x="179177" y="51001"/>
                  </a:lnTo>
                  <a:lnTo>
                    <a:pt x="182928" y="49494"/>
                  </a:lnTo>
                  <a:lnTo>
                    <a:pt x="184817" y="48203"/>
                  </a:lnTo>
                  <a:lnTo>
                    <a:pt x="198837" y="44267"/>
                  </a:lnTo>
                  <a:lnTo>
                    <a:pt x="221750" y="23883"/>
                  </a:lnTo>
                  <a:lnTo>
                    <a:pt x="222381" y="21566"/>
                  </a:lnTo>
                  <a:lnTo>
                    <a:pt x="222548" y="20059"/>
                  </a:lnTo>
                  <a:lnTo>
                    <a:pt x="223296" y="19055"/>
                  </a:lnTo>
                  <a:lnTo>
                    <a:pt x="225820" y="17939"/>
                  </a:lnTo>
                  <a:lnTo>
                    <a:pt x="226111" y="17641"/>
                  </a:lnTo>
                  <a:lnTo>
                    <a:pt x="225671" y="17443"/>
                  </a:lnTo>
                  <a:lnTo>
                    <a:pt x="224742" y="17310"/>
                  </a:lnTo>
                  <a:lnTo>
                    <a:pt x="224123" y="17857"/>
                  </a:lnTo>
                  <a:lnTo>
                    <a:pt x="223048" y="21990"/>
                  </a:lnTo>
                  <a:lnTo>
                    <a:pt x="222283" y="27806"/>
                  </a:lnTo>
                  <a:lnTo>
                    <a:pt x="219866" y="33681"/>
                  </a:lnTo>
                  <a:lnTo>
                    <a:pt x="219602" y="36391"/>
                  </a:lnTo>
                  <a:lnTo>
                    <a:pt x="222327" y="47314"/>
                  </a:lnTo>
                  <a:lnTo>
                    <a:pt x="223148" y="48655"/>
                  </a:lnTo>
                  <a:lnTo>
                    <a:pt x="224330" y="49549"/>
                  </a:lnTo>
                  <a:lnTo>
                    <a:pt x="227337" y="51176"/>
                  </a:lnTo>
                  <a:lnTo>
                    <a:pt x="238182" y="60379"/>
                  </a:lnTo>
                  <a:lnTo>
                    <a:pt x="241960" y="61705"/>
                  </a:lnTo>
                  <a:lnTo>
                    <a:pt x="247449" y="60601"/>
                  </a:lnTo>
                  <a:lnTo>
                    <a:pt x="256529" y="57518"/>
                  </a:lnTo>
                  <a:lnTo>
                    <a:pt x="262890" y="57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1" name="SMARTInkShape-2164"/>
            <p:cNvSpPr/>
            <p:nvPr>
              <p:custDataLst>
                <p:tags r:id="rId39"/>
              </p:custDataLst>
            </p:nvPr>
          </p:nvSpPr>
          <p:spPr>
            <a:xfrm>
              <a:off x="5514975" y="2917140"/>
              <a:ext cx="68558" cy="208963"/>
            </a:xfrm>
            <a:custGeom>
              <a:avLst/>
              <a:gdLst/>
              <a:ahLst/>
              <a:cxnLst/>
              <a:rect l="0" t="0" r="0" b="0"/>
              <a:pathLst>
                <a:path w="68558" h="208963">
                  <a:moveTo>
                    <a:pt x="0" y="128955"/>
                  </a:moveTo>
                  <a:lnTo>
                    <a:pt x="0" y="128955"/>
                  </a:lnTo>
                  <a:lnTo>
                    <a:pt x="16094" y="128955"/>
                  </a:lnTo>
                  <a:lnTo>
                    <a:pt x="43673" y="107980"/>
                  </a:lnTo>
                  <a:lnTo>
                    <a:pt x="59049" y="92759"/>
                  </a:lnTo>
                  <a:lnTo>
                    <a:pt x="61169" y="87256"/>
                  </a:lnTo>
                  <a:lnTo>
                    <a:pt x="62746" y="81212"/>
                  </a:lnTo>
                  <a:lnTo>
                    <a:pt x="67239" y="72158"/>
                  </a:lnTo>
                  <a:lnTo>
                    <a:pt x="68557" y="44247"/>
                  </a:lnTo>
                  <a:lnTo>
                    <a:pt x="67940" y="33647"/>
                  </a:lnTo>
                  <a:lnTo>
                    <a:pt x="64016" y="24233"/>
                  </a:lnTo>
                  <a:lnTo>
                    <a:pt x="58694" y="15042"/>
                  </a:lnTo>
                  <a:lnTo>
                    <a:pt x="57201" y="11017"/>
                  </a:lnTo>
                  <a:lnTo>
                    <a:pt x="54421" y="7111"/>
                  </a:lnTo>
                  <a:lnTo>
                    <a:pt x="51068" y="4952"/>
                  </a:lnTo>
                  <a:lnTo>
                    <a:pt x="46777" y="3566"/>
                  </a:lnTo>
                  <a:lnTo>
                    <a:pt x="42999" y="292"/>
                  </a:lnTo>
                  <a:lnTo>
                    <a:pt x="42001" y="0"/>
                  </a:lnTo>
                  <a:lnTo>
                    <a:pt x="41336" y="440"/>
                  </a:lnTo>
                  <a:lnTo>
                    <a:pt x="40892" y="1368"/>
                  </a:lnTo>
                  <a:lnTo>
                    <a:pt x="39962" y="1987"/>
                  </a:lnTo>
                  <a:lnTo>
                    <a:pt x="37234" y="2675"/>
                  </a:lnTo>
                  <a:lnTo>
                    <a:pt x="36252" y="3493"/>
                  </a:lnTo>
                  <a:lnTo>
                    <a:pt x="35162" y="6096"/>
                  </a:lnTo>
                  <a:lnTo>
                    <a:pt x="33670" y="33945"/>
                  </a:lnTo>
                  <a:lnTo>
                    <a:pt x="29371" y="52786"/>
                  </a:lnTo>
                  <a:lnTo>
                    <a:pt x="33565" y="78652"/>
                  </a:lnTo>
                  <a:lnTo>
                    <a:pt x="34194" y="104551"/>
                  </a:lnTo>
                  <a:lnTo>
                    <a:pt x="34913" y="128869"/>
                  </a:lnTo>
                  <a:lnTo>
                    <a:pt x="39474" y="154180"/>
                  </a:lnTo>
                  <a:lnTo>
                    <a:pt x="39959" y="181115"/>
                  </a:lnTo>
                  <a:lnTo>
                    <a:pt x="40003" y="204240"/>
                  </a:lnTo>
                  <a:lnTo>
                    <a:pt x="39369" y="205815"/>
                  </a:lnTo>
                  <a:lnTo>
                    <a:pt x="38311" y="206865"/>
                  </a:lnTo>
                  <a:lnTo>
                    <a:pt x="34311" y="208954"/>
                  </a:lnTo>
                  <a:lnTo>
                    <a:pt x="31262" y="208962"/>
                  </a:lnTo>
                  <a:lnTo>
                    <a:pt x="30366" y="208328"/>
                  </a:lnTo>
                  <a:lnTo>
                    <a:pt x="29769" y="207270"/>
                  </a:lnTo>
                  <a:lnTo>
                    <a:pt x="29371" y="205930"/>
                  </a:lnTo>
                  <a:lnTo>
                    <a:pt x="22463" y="197386"/>
                  </a:lnTo>
                  <a:lnTo>
                    <a:pt x="15161" y="189885"/>
                  </a:lnTo>
                  <a:lnTo>
                    <a:pt x="13088" y="184399"/>
                  </a:lnTo>
                  <a:lnTo>
                    <a:pt x="11532" y="178361"/>
                  </a:lnTo>
                  <a:lnTo>
                    <a:pt x="7721" y="170758"/>
                  </a:lnTo>
                  <a:lnTo>
                    <a:pt x="582" y="142355"/>
                  </a:lnTo>
                  <a:lnTo>
                    <a:pt x="76" y="130970"/>
                  </a:lnTo>
                  <a:lnTo>
                    <a:pt x="1727" y="128157"/>
                  </a:lnTo>
                  <a:lnTo>
                    <a:pt x="9117" y="119325"/>
                  </a:lnTo>
                  <a:lnTo>
                    <a:pt x="12667" y="111789"/>
                  </a:lnTo>
                  <a:lnTo>
                    <a:pt x="14159" y="109891"/>
                  </a:lnTo>
                  <a:lnTo>
                    <a:pt x="19204" y="107782"/>
                  </a:lnTo>
                  <a:lnTo>
                    <a:pt x="46127" y="101616"/>
                  </a:lnTo>
                  <a:lnTo>
                    <a:pt x="54972" y="100624"/>
                  </a:lnTo>
                  <a:lnTo>
                    <a:pt x="57876" y="102182"/>
                  </a:lnTo>
                  <a:lnTo>
                    <a:pt x="62865" y="1060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2" name="SMARTInkShape-2165"/>
            <p:cNvSpPr/>
            <p:nvPr>
              <p:custDataLst>
                <p:tags r:id="rId40"/>
              </p:custDataLst>
            </p:nvPr>
          </p:nvSpPr>
          <p:spPr>
            <a:xfrm>
              <a:off x="5383530" y="2897507"/>
              <a:ext cx="130643" cy="137159"/>
            </a:xfrm>
            <a:custGeom>
              <a:avLst/>
              <a:gdLst/>
              <a:ahLst/>
              <a:cxnLst/>
              <a:rect l="0" t="0" r="0" b="0"/>
              <a:pathLst>
                <a:path w="130643" h="137159">
                  <a:moveTo>
                    <a:pt x="0" y="114298"/>
                  </a:moveTo>
                  <a:lnTo>
                    <a:pt x="0" y="114298"/>
                  </a:lnTo>
                  <a:lnTo>
                    <a:pt x="3033" y="111264"/>
                  </a:lnTo>
                  <a:lnTo>
                    <a:pt x="6217" y="109775"/>
                  </a:lnTo>
                  <a:lnTo>
                    <a:pt x="7954" y="109377"/>
                  </a:lnTo>
                  <a:lnTo>
                    <a:pt x="13434" y="105784"/>
                  </a:lnTo>
                  <a:lnTo>
                    <a:pt x="41499" y="83685"/>
                  </a:lnTo>
                  <a:lnTo>
                    <a:pt x="70013" y="60886"/>
                  </a:lnTo>
                  <a:lnTo>
                    <a:pt x="98454" y="32980"/>
                  </a:lnTo>
                  <a:lnTo>
                    <a:pt x="123139" y="7669"/>
                  </a:lnTo>
                  <a:lnTo>
                    <a:pt x="125629" y="334"/>
                  </a:lnTo>
                  <a:lnTo>
                    <a:pt x="130642" y="27"/>
                  </a:lnTo>
                  <a:lnTo>
                    <a:pt x="126454" y="0"/>
                  </a:lnTo>
                  <a:lnTo>
                    <a:pt x="126052" y="1692"/>
                  </a:lnTo>
                  <a:lnTo>
                    <a:pt x="125945" y="3033"/>
                  </a:lnTo>
                  <a:lnTo>
                    <a:pt x="124132" y="6215"/>
                  </a:lnTo>
                  <a:lnTo>
                    <a:pt x="106850" y="31619"/>
                  </a:lnTo>
                  <a:lnTo>
                    <a:pt x="90096" y="56913"/>
                  </a:lnTo>
                  <a:lnTo>
                    <a:pt x="78968" y="72342"/>
                  </a:lnTo>
                  <a:lnTo>
                    <a:pt x="71291" y="91546"/>
                  </a:lnTo>
                  <a:lnTo>
                    <a:pt x="67422" y="106535"/>
                  </a:lnTo>
                  <a:lnTo>
                    <a:pt x="64890" y="112117"/>
                  </a:lnTo>
                  <a:lnTo>
                    <a:pt x="63765" y="118832"/>
                  </a:lnTo>
                  <a:lnTo>
                    <a:pt x="64958" y="124357"/>
                  </a:lnTo>
                  <a:lnTo>
                    <a:pt x="70898" y="133077"/>
                  </a:lnTo>
                  <a:lnTo>
                    <a:pt x="74479" y="135344"/>
                  </a:lnTo>
                  <a:lnTo>
                    <a:pt x="79917" y="136919"/>
                  </a:lnTo>
                  <a:lnTo>
                    <a:pt x="85725" y="137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3" name="SMARTInkShape-2166"/>
            <p:cNvSpPr/>
            <p:nvPr>
              <p:custDataLst>
                <p:tags r:id="rId41"/>
              </p:custDataLst>
            </p:nvPr>
          </p:nvSpPr>
          <p:spPr>
            <a:xfrm>
              <a:off x="5280660" y="2875194"/>
              <a:ext cx="77347" cy="199447"/>
            </a:xfrm>
            <a:custGeom>
              <a:avLst/>
              <a:gdLst/>
              <a:ahLst/>
              <a:cxnLst/>
              <a:rect l="0" t="0" r="0" b="0"/>
              <a:pathLst>
                <a:path w="77347" h="199447">
                  <a:moveTo>
                    <a:pt x="0" y="28026"/>
                  </a:moveTo>
                  <a:lnTo>
                    <a:pt x="0" y="28026"/>
                  </a:lnTo>
                  <a:lnTo>
                    <a:pt x="0" y="22546"/>
                  </a:lnTo>
                  <a:lnTo>
                    <a:pt x="3928" y="17795"/>
                  </a:lnTo>
                  <a:lnTo>
                    <a:pt x="5820" y="12577"/>
                  </a:lnTo>
                  <a:lnTo>
                    <a:pt x="8513" y="8883"/>
                  </a:lnTo>
                  <a:lnTo>
                    <a:pt x="11827" y="6818"/>
                  </a:lnTo>
                  <a:lnTo>
                    <a:pt x="38210" y="0"/>
                  </a:lnTo>
                  <a:lnTo>
                    <a:pt x="48222" y="249"/>
                  </a:lnTo>
                  <a:lnTo>
                    <a:pt x="65975" y="5285"/>
                  </a:lnTo>
                  <a:lnTo>
                    <a:pt x="70174" y="7971"/>
                  </a:lnTo>
                  <a:lnTo>
                    <a:pt x="72463" y="11281"/>
                  </a:lnTo>
                  <a:lnTo>
                    <a:pt x="73074" y="13053"/>
                  </a:lnTo>
                  <a:lnTo>
                    <a:pt x="74116" y="14234"/>
                  </a:lnTo>
                  <a:lnTo>
                    <a:pt x="76967" y="15546"/>
                  </a:lnTo>
                  <a:lnTo>
                    <a:pt x="77346" y="17166"/>
                  </a:lnTo>
                  <a:lnTo>
                    <a:pt x="76074" y="22353"/>
                  </a:lnTo>
                  <a:lnTo>
                    <a:pt x="64016" y="42004"/>
                  </a:lnTo>
                  <a:lnTo>
                    <a:pt x="44373" y="69762"/>
                  </a:lnTo>
                  <a:lnTo>
                    <a:pt x="22741" y="96256"/>
                  </a:lnTo>
                  <a:lnTo>
                    <a:pt x="10630" y="111777"/>
                  </a:lnTo>
                  <a:lnTo>
                    <a:pt x="4137" y="123256"/>
                  </a:lnTo>
                  <a:lnTo>
                    <a:pt x="545" y="145153"/>
                  </a:lnTo>
                  <a:lnTo>
                    <a:pt x="107" y="158124"/>
                  </a:lnTo>
                  <a:lnTo>
                    <a:pt x="1742" y="163741"/>
                  </a:lnTo>
                  <a:lnTo>
                    <a:pt x="17190" y="187655"/>
                  </a:lnTo>
                  <a:lnTo>
                    <a:pt x="21610" y="191682"/>
                  </a:lnTo>
                  <a:lnTo>
                    <a:pt x="30603" y="196884"/>
                  </a:lnTo>
                  <a:lnTo>
                    <a:pt x="39654" y="198964"/>
                  </a:lnTo>
                  <a:lnTo>
                    <a:pt x="55206" y="199446"/>
                  </a:lnTo>
                  <a:lnTo>
                    <a:pt x="57978" y="197769"/>
                  </a:lnTo>
                  <a:lnTo>
                    <a:pt x="62865" y="1937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4" name="SMARTInkShape-2167"/>
            <p:cNvSpPr/>
            <p:nvPr>
              <p:custDataLst>
                <p:tags r:id="rId42"/>
              </p:custDataLst>
            </p:nvPr>
          </p:nvSpPr>
          <p:spPr>
            <a:xfrm>
              <a:off x="5168955" y="3017520"/>
              <a:ext cx="37411" cy="131446"/>
            </a:xfrm>
            <a:custGeom>
              <a:avLst/>
              <a:gdLst/>
              <a:ahLst/>
              <a:cxnLst/>
              <a:rect l="0" t="0" r="0" b="0"/>
              <a:pathLst>
                <a:path w="37411" h="131446">
                  <a:moveTo>
                    <a:pt x="37410" y="0"/>
                  </a:moveTo>
                  <a:lnTo>
                    <a:pt x="37410" y="0"/>
                  </a:lnTo>
                  <a:lnTo>
                    <a:pt x="37410" y="7954"/>
                  </a:lnTo>
                  <a:lnTo>
                    <a:pt x="35716" y="11578"/>
                  </a:lnTo>
                  <a:lnTo>
                    <a:pt x="34375" y="13434"/>
                  </a:lnTo>
                  <a:lnTo>
                    <a:pt x="32489" y="22113"/>
                  </a:lnTo>
                  <a:lnTo>
                    <a:pt x="28731" y="46951"/>
                  </a:lnTo>
                  <a:lnTo>
                    <a:pt x="25254" y="64260"/>
                  </a:lnTo>
                  <a:lnTo>
                    <a:pt x="17040" y="79910"/>
                  </a:lnTo>
                  <a:lnTo>
                    <a:pt x="9775" y="106674"/>
                  </a:lnTo>
                  <a:lnTo>
                    <a:pt x="7558" y="112604"/>
                  </a:lnTo>
                  <a:lnTo>
                    <a:pt x="5093" y="117356"/>
                  </a:lnTo>
                  <a:lnTo>
                    <a:pt x="3070" y="123602"/>
                  </a:lnTo>
                  <a:lnTo>
                    <a:pt x="347" y="127536"/>
                  </a:lnTo>
                  <a:lnTo>
                    <a:pt x="0" y="128839"/>
                  </a:lnTo>
                  <a:lnTo>
                    <a:pt x="405" y="129707"/>
                  </a:lnTo>
                  <a:lnTo>
                    <a:pt x="312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5" name="SMARTInkShape-2168"/>
            <p:cNvSpPr/>
            <p:nvPr>
              <p:custDataLst>
                <p:tags r:id="rId43"/>
              </p:custDataLst>
            </p:nvPr>
          </p:nvSpPr>
          <p:spPr>
            <a:xfrm>
              <a:off x="5069214" y="2852679"/>
              <a:ext cx="101962" cy="199102"/>
            </a:xfrm>
            <a:custGeom>
              <a:avLst/>
              <a:gdLst/>
              <a:ahLst/>
              <a:cxnLst/>
              <a:rect l="0" t="0" r="0" b="0"/>
              <a:pathLst>
                <a:path w="101962" h="199102">
                  <a:moveTo>
                    <a:pt x="11421" y="136266"/>
                  </a:moveTo>
                  <a:lnTo>
                    <a:pt x="11421" y="136266"/>
                  </a:lnTo>
                  <a:lnTo>
                    <a:pt x="16342" y="136266"/>
                  </a:lnTo>
                  <a:lnTo>
                    <a:pt x="21542" y="132338"/>
                  </a:lnTo>
                  <a:lnTo>
                    <a:pt x="26837" y="130446"/>
                  </a:lnTo>
                  <a:lnTo>
                    <a:pt x="52769" y="113371"/>
                  </a:lnTo>
                  <a:lnTo>
                    <a:pt x="59008" y="108945"/>
                  </a:lnTo>
                  <a:lnTo>
                    <a:pt x="81973" y="82330"/>
                  </a:lnTo>
                  <a:lnTo>
                    <a:pt x="94444" y="60648"/>
                  </a:lnTo>
                  <a:lnTo>
                    <a:pt x="101961" y="35064"/>
                  </a:lnTo>
                  <a:lnTo>
                    <a:pt x="100767" y="29269"/>
                  </a:lnTo>
                  <a:lnTo>
                    <a:pt x="98219" y="22436"/>
                  </a:lnTo>
                  <a:lnTo>
                    <a:pt x="97861" y="20374"/>
                  </a:lnTo>
                  <a:lnTo>
                    <a:pt x="95772" y="16390"/>
                  </a:lnTo>
                  <a:lnTo>
                    <a:pt x="89254" y="8658"/>
                  </a:lnTo>
                  <a:lnTo>
                    <a:pt x="85595" y="6526"/>
                  </a:lnTo>
                  <a:lnTo>
                    <a:pt x="81852" y="4944"/>
                  </a:lnTo>
                  <a:lnTo>
                    <a:pt x="76175" y="1118"/>
                  </a:lnTo>
                  <a:lnTo>
                    <a:pt x="72374" y="0"/>
                  </a:lnTo>
                  <a:lnTo>
                    <a:pt x="70471" y="337"/>
                  </a:lnTo>
                  <a:lnTo>
                    <a:pt x="64760" y="3845"/>
                  </a:lnTo>
                  <a:lnTo>
                    <a:pt x="55236" y="12563"/>
                  </a:lnTo>
                  <a:lnTo>
                    <a:pt x="53119" y="16305"/>
                  </a:lnTo>
                  <a:lnTo>
                    <a:pt x="42379" y="41241"/>
                  </a:lnTo>
                  <a:lnTo>
                    <a:pt x="40136" y="69392"/>
                  </a:lnTo>
                  <a:lnTo>
                    <a:pt x="40693" y="79239"/>
                  </a:lnTo>
                  <a:lnTo>
                    <a:pt x="49750" y="107652"/>
                  </a:lnTo>
                  <a:lnTo>
                    <a:pt x="55493" y="124452"/>
                  </a:lnTo>
                  <a:lnTo>
                    <a:pt x="60078" y="151483"/>
                  </a:lnTo>
                  <a:lnTo>
                    <a:pt x="62784" y="177841"/>
                  </a:lnTo>
                  <a:lnTo>
                    <a:pt x="61130" y="181837"/>
                  </a:lnTo>
                  <a:lnTo>
                    <a:pt x="58914" y="185730"/>
                  </a:lnTo>
                  <a:lnTo>
                    <a:pt x="57030" y="191491"/>
                  </a:lnTo>
                  <a:lnTo>
                    <a:pt x="54341" y="195312"/>
                  </a:lnTo>
                  <a:lnTo>
                    <a:pt x="51028" y="197434"/>
                  </a:lnTo>
                  <a:lnTo>
                    <a:pt x="43727" y="198796"/>
                  </a:lnTo>
                  <a:lnTo>
                    <a:pt x="32369" y="199101"/>
                  </a:lnTo>
                  <a:lnTo>
                    <a:pt x="23625" y="196088"/>
                  </a:lnTo>
                  <a:lnTo>
                    <a:pt x="11774" y="187551"/>
                  </a:lnTo>
                  <a:lnTo>
                    <a:pt x="3871" y="180051"/>
                  </a:lnTo>
                  <a:lnTo>
                    <a:pt x="1715" y="176258"/>
                  </a:lnTo>
                  <a:lnTo>
                    <a:pt x="332" y="168649"/>
                  </a:lnTo>
                  <a:lnTo>
                    <a:pt x="0" y="146026"/>
                  </a:lnTo>
                  <a:lnTo>
                    <a:pt x="3028" y="137112"/>
                  </a:lnTo>
                  <a:lnTo>
                    <a:pt x="11570" y="125198"/>
                  </a:lnTo>
                  <a:lnTo>
                    <a:pt x="21600" y="115359"/>
                  </a:lnTo>
                  <a:lnTo>
                    <a:pt x="38198" y="104520"/>
                  </a:lnTo>
                  <a:lnTo>
                    <a:pt x="60677" y="102075"/>
                  </a:lnTo>
                  <a:lnTo>
                    <a:pt x="68571" y="101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6" name="SMARTInkShape-2169"/>
            <p:cNvSpPr/>
            <p:nvPr>
              <p:custDataLst>
                <p:tags r:id="rId44"/>
              </p:custDataLst>
            </p:nvPr>
          </p:nvSpPr>
          <p:spPr>
            <a:xfrm>
              <a:off x="4887554" y="2840590"/>
              <a:ext cx="123349" cy="234072"/>
            </a:xfrm>
            <a:custGeom>
              <a:avLst/>
              <a:gdLst/>
              <a:ahLst/>
              <a:cxnLst/>
              <a:rect l="0" t="0" r="0" b="0"/>
              <a:pathLst>
                <a:path w="123349" h="234072">
                  <a:moveTo>
                    <a:pt x="27346" y="5480"/>
                  </a:moveTo>
                  <a:lnTo>
                    <a:pt x="27346" y="5480"/>
                  </a:lnTo>
                  <a:lnTo>
                    <a:pt x="35300" y="5480"/>
                  </a:lnTo>
                  <a:lnTo>
                    <a:pt x="60633" y="0"/>
                  </a:lnTo>
                  <a:lnTo>
                    <a:pt x="84561" y="414"/>
                  </a:lnTo>
                  <a:lnTo>
                    <a:pt x="103335" y="9514"/>
                  </a:lnTo>
                  <a:lnTo>
                    <a:pt x="120609" y="24539"/>
                  </a:lnTo>
                  <a:lnTo>
                    <a:pt x="122771" y="30037"/>
                  </a:lnTo>
                  <a:lnTo>
                    <a:pt x="123348" y="33281"/>
                  </a:lnTo>
                  <a:lnTo>
                    <a:pt x="122462" y="36714"/>
                  </a:lnTo>
                  <a:lnTo>
                    <a:pt x="115148" y="47613"/>
                  </a:lnTo>
                  <a:lnTo>
                    <a:pt x="101298" y="60981"/>
                  </a:lnTo>
                  <a:lnTo>
                    <a:pt x="74228" y="84655"/>
                  </a:lnTo>
                  <a:lnTo>
                    <a:pt x="45784" y="109970"/>
                  </a:lnTo>
                  <a:lnTo>
                    <a:pt x="21745" y="136565"/>
                  </a:lnTo>
                  <a:lnTo>
                    <a:pt x="14696" y="145020"/>
                  </a:lnTo>
                  <a:lnTo>
                    <a:pt x="1537" y="172576"/>
                  </a:lnTo>
                  <a:lnTo>
                    <a:pt x="0" y="180498"/>
                  </a:lnTo>
                  <a:lnTo>
                    <a:pt x="1011" y="186559"/>
                  </a:lnTo>
                  <a:lnTo>
                    <a:pt x="9225" y="202210"/>
                  </a:lnTo>
                  <a:lnTo>
                    <a:pt x="25572" y="220038"/>
                  </a:lnTo>
                  <a:lnTo>
                    <a:pt x="40872" y="228225"/>
                  </a:lnTo>
                  <a:lnTo>
                    <a:pt x="54849" y="232345"/>
                  </a:lnTo>
                  <a:lnTo>
                    <a:pt x="83211" y="233928"/>
                  </a:lnTo>
                  <a:lnTo>
                    <a:pt x="105023" y="234071"/>
                  </a:lnTo>
                  <a:lnTo>
                    <a:pt x="118786" y="2283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36" name="SMARTInkShape-Group337"/>
          <p:cNvGrpSpPr/>
          <p:nvPr/>
        </p:nvGrpSpPr>
        <p:grpSpPr>
          <a:xfrm>
            <a:off x="2337506" y="3829050"/>
            <a:ext cx="1794291" cy="393086"/>
            <a:chOff x="2337506" y="3829050"/>
            <a:chExt cx="1794291" cy="393086"/>
          </a:xfrm>
        </p:grpSpPr>
        <p:sp>
          <p:nvSpPr>
            <p:cNvPr id="728" name="SMARTInkShape-2170"/>
            <p:cNvSpPr/>
            <p:nvPr>
              <p:custDataLst>
                <p:tags r:id="rId24"/>
              </p:custDataLst>
            </p:nvPr>
          </p:nvSpPr>
          <p:spPr>
            <a:xfrm>
              <a:off x="3327311" y="3897659"/>
              <a:ext cx="518878" cy="238867"/>
            </a:xfrm>
            <a:custGeom>
              <a:avLst/>
              <a:gdLst/>
              <a:ahLst/>
              <a:cxnLst/>
              <a:rect l="0" t="0" r="0" b="0"/>
              <a:pathLst>
                <a:path w="518878" h="238867">
                  <a:moveTo>
                    <a:pt x="33109" y="91411"/>
                  </a:moveTo>
                  <a:lnTo>
                    <a:pt x="33109" y="91411"/>
                  </a:lnTo>
                  <a:lnTo>
                    <a:pt x="33109" y="80057"/>
                  </a:lnTo>
                  <a:lnTo>
                    <a:pt x="36143" y="80004"/>
                  </a:lnTo>
                  <a:lnTo>
                    <a:pt x="39326" y="81685"/>
                  </a:lnTo>
                  <a:lnTo>
                    <a:pt x="42857" y="83913"/>
                  </a:lnTo>
                  <a:lnTo>
                    <a:pt x="68898" y="95398"/>
                  </a:lnTo>
                  <a:lnTo>
                    <a:pt x="96772" y="117556"/>
                  </a:lnTo>
                  <a:lnTo>
                    <a:pt x="104076" y="127536"/>
                  </a:lnTo>
                  <a:lnTo>
                    <a:pt x="105925" y="133078"/>
                  </a:lnTo>
                  <a:lnTo>
                    <a:pt x="106418" y="136334"/>
                  </a:lnTo>
                  <a:lnTo>
                    <a:pt x="105272" y="141645"/>
                  </a:lnTo>
                  <a:lnTo>
                    <a:pt x="104078" y="143951"/>
                  </a:lnTo>
                  <a:lnTo>
                    <a:pt x="102646" y="145487"/>
                  </a:lnTo>
                  <a:lnTo>
                    <a:pt x="77934" y="158229"/>
                  </a:lnTo>
                  <a:lnTo>
                    <a:pt x="65158" y="163208"/>
                  </a:lnTo>
                  <a:lnTo>
                    <a:pt x="41563" y="168411"/>
                  </a:lnTo>
                  <a:lnTo>
                    <a:pt x="16055" y="184032"/>
                  </a:lnTo>
                  <a:lnTo>
                    <a:pt x="2804" y="196122"/>
                  </a:lnTo>
                  <a:lnTo>
                    <a:pt x="590" y="199968"/>
                  </a:lnTo>
                  <a:lnTo>
                    <a:pt x="0" y="201882"/>
                  </a:lnTo>
                  <a:lnTo>
                    <a:pt x="1037" y="207396"/>
                  </a:lnTo>
                  <a:lnTo>
                    <a:pt x="5191" y="215947"/>
                  </a:lnTo>
                  <a:lnTo>
                    <a:pt x="12284" y="224525"/>
                  </a:lnTo>
                  <a:lnTo>
                    <a:pt x="31550" y="236170"/>
                  </a:lnTo>
                  <a:lnTo>
                    <a:pt x="42736" y="238866"/>
                  </a:lnTo>
                  <a:lnTo>
                    <a:pt x="50300" y="237803"/>
                  </a:lnTo>
                  <a:lnTo>
                    <a:pt x="68675" y="230186"/>
                  </a:lnTo>
                  <a:lnTo>
                    <a:pt x="73893" y="226537"/>
                  </a:lnTo>
                  <a:lnTo>
                    <a:pt x="80400" y="217879"/>
                  </a:lnTo>
                  <a:lnTo>
                    <a:pt x="83316" y="210304"/>
                  </a:lnTo>
                  <a:lnTo>
                    <a:pt x="84472" y="185849"/>
                  </a:lnTo>
                  <a:lnTo>
                    <a:pt x="83888" y="171251"/>
                  </a:lnTo>
                  <a:lnTo>
                    <a:pt x="81501" y="162667"/>
                  </a:lnTo>
                  <a:lnTo>
                    <a:pt x="73553" y="150694"/>
                  </a:lnTo>
                  <a:lnTo>
                    <a:pt x="45611" y="124695"/>
                  </a:lnTo>
                  <a:lnTo>
                    <a:pt x="27751" y="114543"/>
                  </a:lnTo>
                  <a:lnTo>
                    <a:pt x="27425" y="119215"/>
                  </a:lnTo>
                  <a:lnTo>
                    <a:pt x="54428" y="147014"/>
                  </a:lnTo>
                  <a:lnTo>
                    <a:pt x="80755" y="163599"/>
                  </a:lnTo>
                  <a:lnTo>
                    <a:pt x="94285" y="169688"/>
                  </a:lnTo>
                  <a:lnTo>
                    <a:pt x="107296" y="171412"/>
                  </a:lnTo>
                  <a:lnTo>
                    <a:pt x="107401" y="176900"/>
                  </a:lnTo>
                  <a:lnTo>
                    <a:pt x="110437" y="180100"/>
                  </a:lnTo>
                  <a:lnTo>
                    <a:pt x="113620" y="181628"/>
                  </a:lnTo>
                  <a:lnTo>
                    <a:pt x="115358" y="182036"/>
                  </a:lnTo>
                  <a:lnTo>
                    <a:pt x="116517" y="182942"/>
                  </a:lnTo>
                  <a:lnTo>
                    <a:pt x="117804" y="185643"/>
                  </a:lnTo>
                  <a:lnTo>
                    <a:pt x="118783" y="186618"/>
                  </a:lnTo>
                  <a:lnTo>
                    <a:pt x="130373" y="192975"/>
                  </a:lnTo>
                  <a:lnTo>
                    <a:pt x="148526" y="194204"/>
                  </a:lnTo>
                  <a:lnTo>
                    <a:pt x="176102" y="187223"/>
                  </a:lnTo>
                  <a:lnTo>
                    <a:pt x="185755" y="182453"/>
                  </a:lnTo>
                  <a:lnTo>
                    <a:pt x="211067" y="167595"/>
                  </a:lnTo>
                  <a:lnTo>
                    <a:pt x="224974" y="150465"/>
                  </a:lnTo>
                  <a:lnTo>
                    <a:pt x="226332" y="146656"/>
                  </a:lnTo>
                  <a:lnTo>
                    <a:pt x="226060" y="144751"/>
                  </a:lnTo>
                  <a:lnTo>
                    <a:pt x="221535" y="133956"/>
                  </a:lnTo>
                  <a:lnTo>
                    <a:pt x="220322" y="133109"/>
                  </a:lnTo>
                  <a:lnTo>
                    <a:pt x="217280" y="132169"/>
                  </a:lnTo>
                  <a:lnTo>
                    <a:pt x="208288" y="131515"/>
                  </a:lnTo>
                  <a:lnTo>
                    <a:pt x="199596" y="134479"/>
                  </a:lnTo>
                  <a:lnTo>
                    <a:pt x="187764" y="142998"/>
                  </a:lnTo>
                  <a:lnTo>
                    <a:pt x="183760" y="147358"/>
                  </a:lnTo>
                  <a:lnTo>
                    <a:pt x="179863" y="153530"/>
                  </a:lnTo>
                  <a:lnTo>
                    <a:pt x="177134" y="164144"/>
                  </a:lnTo>
                  <a:lnTo>
                    <a:pt x="176085" y="186691"/>
                  </a:lnTo>
                  <a:lnTo>
                    <a:pt x="180566" y="201907"/>
                  </a:lnTo>
                  <a:lnTo>
                    <a:pt x="183948" y="209524"/>
                  </a:lnTo>
                  <a:lnTo>
                    <a:pt x="189260" y="215449"/>
                  </a:lnTo>
                  <a:lnTo>
                    <a:pt x="201084" y="222355"/>
                  </a:lnTo>
                  <a:lnTo>
                    <a:pt x="214960" y="226729"/>
                  </a:lnTo>
                  <a:lnTo>
                    <a:pt x="242599" y="228463"/>
                  </a:lnTo>
                  <a:lnTo>
                    <a:pt x="257887" y="223987"/>
                  </a:lnTo>
                  <a:lnTo>
                    <a:pt x="273136" y="218681"/>
                  </a:lnTo>
                  <a:lnTo>
                    <a:pt x="276947" y="218168"/>
                  </a:lnTo>
                  <a:lnTo>
                    <a:pt x="284568" y="214211"/>
                  </a:lnTo>
                  <a:lnTo>
                    <a:pt x="313100" y="190281"/>
                  </a:lnTo>
                  <a:lnTo>
                    <a:pt x="316934" y="188693"/>
                  </a:lnTo>
                  <a:lnTo>
                    <a:pt x="323443" y="183746"/>
                  </a:lnTo>
                  <a:lnTo>
                    <a:pt x="324071" y="181555"/>
                  </a:lnTo>
                  <a:lnTo>
                    <a:pt x="324475" y="178009"/>
                  </a:lnTo>
                  <a:lnTo>
                    <a:pt x="325143" y="177718"/>
                  </a:lnTo>
                  <a:lnTo>
                    <a:pt x="327578" y="177395"/>
                  </a:lnTo>
                  <a:lnTo>
                    <a:pt x="330778" y="175557"/>
                  </a:lnTo>
                  <a:lnTo>
                    <a:pt x="341148" y="167403"/>
                  </a:lnTo>
                  <a:lnTo>
                    <a:pt x="366183" y="155528"/>
                  </a:lnTo>
                  <a:lnTo>
                    <a:pt x="383358" y="144034"/>
                  </a:lnTo>
                  <a:lnTo>
                    <a:pt x="409879" y="128915"/>
                  </a:lnTo>
                  <a:lnTo>
                    <a:pt x="438153" y="106599"/>
                  </a:lnTo>
                  <a:lnTo>
                    <a:pt x="461970" y="79978"/>
                  </a:lnTo>
                  <a:lnTo>
                    <a:pt x="478398" y="61644"/>
                  </a:lnTo>
                  <a:lnTo>
                    <a:pt x="494736" y="36237"/>
                  </a:lnTo>
                  <a:lnTo>
                    <a:pt x="503121" y="26732"/>
                  </a:lnTo>
                  <a:lnTo>
                    <a:pt x="511724" y="11518"/>
                  </a:lnTo>
                  <a:lnTo>
                    <a:pt x="513162" y="7643"/>
                  </a:lnTo>
                  <a:lnTo>
                    <a:pt x="518861" y="0"/>
                  </a:lnTo>
                  <a:lnTo>
                    <a:pt x="518877" y="3014"/>
                  </a:lnTo>
                  <a:lnTo>
                    <a:pt x="517188" y="6192"/>
                  </a:lnTo>
                  <a:lnTo>
                    <a:pt x="515848" y="7928"/>
                  </a:lnTo>
                  <a:lnTo>
                    <a:pt x="514360" y="13244"/>
                  </a:lnTo>
                  <a:lnTo>
                    <a:pt x="511828" y="23377"/>
                  </a:lnTo>
                  <a:lnTo>
                    <a:pt x="499755" y="49533"/>
                  </a:lnTo>
                  <a:lnTo>
                    <a:pt x="493318" y="75398"/>
                  </a:lnTo>
                  <a:lnTo>
                    <a:pt x="484489" y="101297"/>
                  </a:lnTo>
                  <a:lnTo>
                    <a:pt x="475690" y="126250"/>
                  </a:lnTo>
                  <a:lnTo>
                    <a:pt x="470463" y="151314"/>
                  </a:lnTo>
                  <a:lnTo>
                    <a:pt x="462793" y="177025"/>
                  </a:lnTo>
                  <a:lnTo>
                    <a:pt x="455976" y="203264"/>
                  </a:lnTo>
                  <a:lnTo>
                    <a:pt x="450381" y="222438"/>
                  </a:lnTo>
                  <a:lnTo>
                    <a:pt x="453361" y="222732"/>
                  </a:lnTo>
                  <a:lnTo>
                    <a:pt x="456531" y="221107"/>
                  </a:lnTo>
                  <a:lnTo>
                    <a:pt x="458265" y="219785"/>
                  </a:lnTo>
                  <a:lnTo>
                    <a:pt x="478879" y="194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9" name="SMARTInkShape-2171"/>
            <p:cNvSpPr/>
            <p:nvPr>
              <p:custDataLst>
                <p:tags r:id="rId25"/>
              </p:custDataLst>
            </p:nvPr>
          </p:nvSpPr>
          <p:spPr>
            <a:xfrm>
              <a:off x="4012007" y="4040505"/>
              <a:ext cx="119790" cy="119985"/>
            </a:xfrm>
            <a:custGeom>
              <a:avLst/>
              <a:gdLst/>
              <a:ahLst/>
              <a:cxnLst/>
              <a:rect l="0" t="0" r="0" b="0"/>
              <a:pathLst>
                <a:path w="119790" h="119985">
                  <a:moveTo>
                    <a:pt x="28498" y="11430"/>
                  </a:moveTo>
                  <a:lnTo>
                    <a:pt x="28498" y="11430"/>
                  </a:lnTo>
                  <a:lnTo>
                    <a:pt x="19984" y="11430"/>
                  </a:lnTo>
                  <a:lnTo>
                    <a:pt x="19012" y="12065"/>
                  </a:lnTo>
                  <a:lnTo>
                    <a:pt x="18364" y="13123"/>
                  </a:lnTo>
                  <a:lnTo>
                    <a:pt x="17932" y="14464"/>
                  </a:lnTo>
                  <a:lnTo>
                    <a:pt x="17009" y="15358"/>
                  </a:lnTo>
                  <a:lnTo>
                    <a:pt x="14290" y="16350"/>
                  </a:lnTo>
                  <a:lnTo>
                    <a:pt x="13311" y="17250"/>
                  </a:lnTo>
                  <a:lnTo>
                    <a:pt x="6944" y="28693"/>
                  </a:lnTo>
                  <a:lnTo>
                    <a:pt x="6509" y="30559"/>
                  </a:lnTo>
                  <a:lnTo>
                    <a:pt x="1882" y="38750"/>
                  </a:lnTo>
                  <a:lnTo>
                    <a:pt x="0" y="61854"/>
                  </a:lnTo>
                  <a:lnTo>
                    <a:pt x="5748" y="87047"/>
                  </a:lnTo>
                  <a:lnTo>
                    <a:pt x="8438" y="92239"/>
                  </a:lnTo>
                  <a:lnTo>
                    <a:pt x="23972" y="109598"/>
                  </a:lnTo>
                  <a:lnTo>
                    <a:pt x="33225" y="115941"/>
                  </a:lnTo>
                  <a:lnTo>
                    <a:pt x="40976" y="118808"/>
                  </a:lnTo>
                  <a:lnTo>
                    <a:pt x="67469" y="119984"/>
                  </a:lnTo>
                  <a:lnTo>
                    <a:pt x="78286" y="116972"/>
                  </a:lnTo>
                  <a:lnTo>
                    <a:pt x="88756" y="110265"/>
                  </a:lnTo>
                  <a:lnTo>
                    <a:pt x="94965" y="104073"/>
                  </a:lnTo>
                  <a:lnTo>
                    <a:pt x="114219" y="78420"/>
                  </a:lnTo>
                  <a:lnTo>
                    <a:pt x="117396" y="71683"/>
                  </a:lnTo>
                  <a:lnTo>
                    <a:pt x="119789" y="45679"/>
                  </a:lnTo>
                  <a:lnTo>
                    <a:pt x="119237" y="38082"/>
                  </a:lnTo>
                  <a:lnTo>
                    <a:pt x="116875" y="30472"/>
                  </a:lnTo>
                  <a:lnTo>
                    <a:pt x="112015" y="24550"/>
                  </a:lnTo>
                  <a:lnTo>
                    <a:pt x="92344" y="9624"/>
                  </a:lnTo>
                  <a:lnTo>
                    <a:pt x="73283" y="2559"/>
                  </a:lnTo>
                  <a:lnTo>
                    <a:pt x="49480" y="506"/>
                  </a:lnTo>
                  <a:lnTo>
                    <a:pt x="21462" y="20"/>
                  </a:lnTo>
                  <a:lnTo>
                    <a:pt x="170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0" name="SMARTInkShape-2172"/>
            <p:cNvSpPr/>
            <p:nvPr>
              <p:custDataLst>
                <p:tags r:id="rId26"/>
              </p:custDataLst>
            </p:nvPr>
          </p:nvSpPr>
          <p:spPr>
            <a:xfrm>
              <a:off x="3080457" y="3829551"/>
              <a:ext cx="193894" cy="285125"/>
            </a:xfrm>
            <a:custGeom>
              <a:avLst/>
              <a:gdLst/>
              <a:ahLst/>
              <a:cxnLst/>
              <a:rect l="0" t="0" r="0" b="0"/>
              <a:pathLst>
                <a:path w="193894" h="285125">
                  <a:moveTo>
                    <a:pt x="11358" y="16644"/>
                  </a:moveTo>
                  <a:lnTo>
                    <a:pt x="11358" y="16644"/>
                  </a:lnTo>
                  <a:lnTo>
                    <a:pt x="11358" y="19678"/>
                  </a:lnTo>
                  <a:lnTo>
                    <a:pt x="10723" y="20571"/>
                  </a:lnTo>
                  <a:lnTo>
                    <a:pt x="9665" y="21167"/>
                  </a:lnTo>
                  <a:lnTo>
                    <a:pt x="8324" y="21564"/>
                  </a:lnTo>
                  <a:lnTo>
                    <a:pt x="7430" y="22464"/>
                  </a:lnTo>
                  <a:lnTo>
                    <a:pt x="5165" y="28133"/>
                  </a:lnTo>
                  <a:lnTo>
                    <a:pt x="1762" y="32466"/>
                  </a:lnTo>
                  <a:lnTo>
                    <a:pt x="472" y="37771"/>
                  </a:lnTo>
                  <a:lnTo>
                    <a:pt x="0" y="47146"/>
                  </a:lnTo>
                  <a:lnTo>
                    <a:pt x="1653" y="50944"/>
                  </a:lnTo>
                  <a:lnTo>
                    <a:pt x="7889" y="58556"/>
                  </a:lnTo>
                  <a:lnTo>
                    <a:pt x="11510" y="60672"/>
                  </a:lnTo>
                  <a:lnTo>
                    <a:pt x="32656" y="67186"/>
                  </a:lnTo>
                  <a:lnTo>
                    <a:pt x="51548" y="63340"/>
                  </a:lnTo>
                  <a:lnTo>
                    <a:pt x="78760" y="53913"/>
                  </a:lnTo>
                  <a:lnTo>
                    <a:pt x="92147" y="46960"/>
                  </a:lnTo>
                  <a:lnTo>
                    <a:pt x="107426" y="29201"/>
                  </a:lnTo>
                  <a:lnTo>
                    <a:pt x="108030" y="26881"/>
                  </a:lnTo>
                  <a:lnTo>
                    <a:pt x="108418" y="20218"/>
                  </a:lnTo>
                  <a:lnTo>
                    <a:pt x="106777" y="16539"/>
                  </a:lnTo>
                  <a:lnTo>
                    <a:pt x="104567" y="12787"/>
                  </a:lnTo>
                  <a:lnTo>
                    <a:pt x="102687" y="7105"/>
                  </a:lnTo>
                  <a:lnTo>
                    <a:pt x="99997" y="3303"/>
                  </a:lnTo>
                  <a:lnTo>
                    <a:pt x="96685" y="1189"/>
                  </a:lnTo>
                  <a:lnTo>
                    <a:pt x="89557" y="0"/>
                  </a:lnTo>
                  <a:lnTo>
                    <a:pt x="72079" y="200"/>
                  </a:lnTo>
                  <a:lnTo>
                    <a:pt x="53237" y="7462"/>
                  </a:lnTo>
                  <a:lnTo>
                    <a:pt x="33439" y="23499"/>
                  </a:lnTo>
                  <a:lnTo>
                    <a:pt x="30697" y="27734"/>
                  </a:lnTo>
                  <a:lnTo>
                    <a:pt x="29153" y="33688"/>
                  </a:lnTo>
                  <a:lnTo>
                    <a:pt x="28936" y="35627"/>
                  </a:lnTo>
                  <a:lnTo>
                    <a:pt x="30389" y="39474"/>
                  </a:lnTo>
                  <a:lnTo>
                    <a:pt x="31665" y="41389"/>
                  </a:lnTo>
                  <a:lnTo>
                    <a:pt x="33151" y="42665"/>
                  </a:lnTo>
                  <a:lnTo>
                    <a:pt x="36495" y="44084"/>
                  </a:lnTo>
                  <a:lnTo>
                    <a:pt x="65048" y="45152"/>
                  </a:lnTo>
                  <a:lnTo>
                    <a:pt x="91665" y="45210"/>
                  </a:lnTo>
                  <a:lnTo>
                    <a:pt x="119982" y="40694"/>
                  </a:lnTo>
                  <a:lnTo>
                    <a:pt x="135406" y="38163"/>
                  </a:lnTo>
                  <a:lnTo>
                    <a:pt x="149713" y="35085"/>
                  </a:lnTo>
                  <a:lnTo>
                    <a:pt x="164324" y="32480"/>
                  </a:lnTo>
                  <a:lnTo>
                    <a:pt x="179974" y="28654"/>
                  </a:lnTo>
                  <a:lnTo>
                    <a:pt x="193893" y="28080"/>
                  </a:lnTo>
                  <a:lnTo>
                    <a:pt x="189287" y="32995"/>
                  </a:lnTo>
                  <a:lnTo>
                    <a:pt x="180184" y="38830"/>
                  </a:lnTo>
                  <a:lnTo>
                    <a:pt x="154992" y="62547"/>
                  </a:lnTo>
                  <a:lnTo>
                    <a:pt x="134013" y="86001"/>
                  </a:lnTo>
                  <a:lnTo>
                    <a:pt x="109223" y="108237"/>
                  </a:lnTo>
                  <a:lnTo>
                    <a:pt x="85793" y="134008"/>
                  </a:lnTo>
                  <a:lnTo>
                    <a:pt x="63456" y="158995"/>
                  </a:lnTo>
                  <a:lnTo>
                    <a:pt x="44462" y="182275"/>
                  </a:lnTo>
                  <a:lnTo>
                    <a:pt x="31538" y="199493"/>
                  </a:lnTo>
                  <a:lnTo>
                    <a:pt x="16085" y="227460"/>
                  </a:lnTo>
                  <a:lnTo>
                    <a:pt x="7846" y="255933"/>
                  </a:lnTo>
                  <a:lnTo>
                    <a:pt x="5729" y="280467"/>
                  </a:lnTo>
                  <a:lnTo>
                    <a:pt x="6335" y="282061"/>
                  </a:lnTo>
                  <a:lnTo>
                    <a:pt x="7375" y="283124"/>
                  </a:lnTo>
                  <a:lnTo>
                    <a:pt x="10223" y="284304"/>
                  </a:lnTo>
                  <a:lnTo>
                    <a:pt x="19079" y="285124"/>
                  </a:lnTo>
                  <a:lnTo>
                    <a:pt x="27757" y="282178"/>
                  </a:lnTo>
                  <a:lnTo>
                    <a:pt x="35337" y="277284"/>
                  </a:lnTo>
                  <a:lnTo>
                    <a:pt x="47238" y="263535"/>
                  </a:lnTo>
                  <a:lnTo>
                    <a:pt x="62793" y="2509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1" name="SMARTInkShape-2173"/>
            <p:cNvSpPr/>
            <p:nvPr>
              <p:custDataLst>
                <p:tags r:id="rId27"/>
              </p:custDataLst>
            </p:nvPr>
          </p:nvSpPr>
          <p:spPr>
            <a:xfrm>
              <a:off x="3886200" y="3943447"/>
              <a:ext cx="148591" cy="182684"/>
            </a:xfrm>
            <a:custGeom>
              <a:avLst/>
              <a:gdLst/>
              <a:ahLst/>
              <a:cxnLst/>
              <a:rect l="0" t="0" r="0" b="0"/>
              <a:pathLst>
                <a:path w="148591" h="182684">
                  <a:moveTo>
                    <a:pt x="0" y="28478"/>
                  </a:moveTo>
                  <a:lnTo>
                    <a:pt x="0" y="28478"/>
                  </a:lnTo>
                  <a:lnTo>
                    <a:pt x="0" y="17863"/>
                  </a:lnTo>
                  <a:lnTo>
                    <a:pt x="635" y="17591"/>
                  </a:lnTo>
                  <a:lnTo>
                    <a:pt x="3034" y="17290"/>
                  </a:lnTo>
                  <a:lnTo>
                    <a:pt x="3928" y="16574"/>
                  </a:lnTo>
                  <a:lnTo>
                    <a:pt x="8513" y="9115"/>
                  </a:lnTo>
                  <a:lnTo>
                    <a:pt x="16633" y="3620"/>
                  </a:lnTo>
                  <a:lnTo>
                    <a:pt x="24049" y="1004"/>
                  </a:lnTo>
                  <a:lnTo>
                    <a:pt x="39166" y="0"/>
                  </a:lnTo>
                  <a:lnTo>
                    <a:pt x="44500" y="1639"/>
                  </a:lnTo>
                  <a:lnTo>
                    <a:pt x="63904" y="13340"/>
                  </a:lnTo>
                  <a:lnTo>
                    <a:pt x="66502" y="17093"/>
                  </a:lnTo>
                  <a:lnTo>
                    <a:pt x="73685" y="37475"/>
                  </a:lnTo>
                  <a:lnTo>
                    <a:pt x="74024" y="41578"/>
                  </a:lnTo>
                  <a:lnTo>
                    <a:pt x="71181" y="50492"/>
                  </a:lnTo>
                  <a:lnTo>
                    <a:pt x="64531" y="60319"/>
                  </a:lnTo>
                  <a:lnTo>
                    <a:pt x="49728" y="78690"/>
                  </a:lnTo>
                  <a:lnTo>
                    <a:pt x="43691" y="83814"/>
                  </a:lnTo>
                  <a:lnTo>
                    <a:pt x="26739" y="107455"/>
                  </a:lnTo>
                  <a:lnTo>
                    <a:pt x="24009" y="118271"/>
                  </a:lnTo>
                  <a:lnTo>
                    <a:pt x="22890" y="146830"/>
                  </a:lnTo>
                  <a:lnTo>
                    <a:pt x="24567" y="152622"/>
                  </a:lnTo>
                  <a:lnTo>
                    <a:pt x="30817" y="161515"/>
                  </a:lnTo>
                  <a:lnTo>
                    <a:pt x="44470" y="175145"/>
                  </a:lnTo>
                  <a:lnTo>
                    <a:pt x="54098" y="180238"/>
                  </a:lnTo>
                  <a:lnTo>
                    <a:pt x="78929" y="182683"/>
                  </a:lnTo>
                  <a:lnTo>
                    <a:pt x="89779" y="179720"/>
                  </a:lnTo>
                  <a:lnTo>
                    <a:pt x="104094" y="172894"/>
                  </a:lnTo>
                  <a:lnTo>
                    <a:pt x="107496" y="172380"/>
                  </a:lnTo>
                  <a:lnTo>
                    <a:pt x="114662" y="168423"/>
                  </a:lnTo>
                  <a:lnTo>
                    <a:pt x="133037" y="152466"/>
                  </a:lnTo>
                  <a:lnTo>
                    <a:pt x="138972" y="143602"/>
                  </a:lnTo>
                  <a:lnTo>
                    <a:pt x="147993" y="125798"/>
                  </a:lnTo>
                  <a:lnTo>
                    <a:pt x="148590" y="1199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2" name="SMARTInkShape-2174"/>
            <p:cNvSpPr/>
            <p:nvPr>
              <p:custDataLst>
                <p:tags r:id="rId28"/>
              </p:custDataLst>
            </p:nvPr>
          </p:nvSpPr>
          <p:spPr>
            <a:xfrm>
              <a:off x="3126417" y="4040575"/>
              <a:ext cx="79434" cy="84520"/>
            </a:xfrm>
            <a:custGeom>
              <a:avLst/>
              <a:gdLst/>
              <a:ahLst/>
              <a:cxnLst/>
              <a:rect l="0" t="0" r="0" b="0"/>
              <a:pathLst>
                <a:path w="79434" h="84520">
                  <a:moveTo>
                    <a:pt x="39693" y="5645"/>
                  </a:moveTo>
                  <a:lnTo>
                    <a:pt x="39693" y="5645"/>
                  </a:lnTo>
                  <a:lnTo>
                    <a:pt x="34772" y="724"/>
                  </a:lnTo>
                  <a:lnTo>
                    <a:pt x="31179" y="165"/>
                  </a:lnTo>
                  <a:lnTo>
                    <a:pt x="26093" y="0"/>
                  </a:lnTo>
                  <a:lnTo>
                    <a:pt x="22430" y="1654"/>
                  </a:lnTo>
                  <a:lnTo>
                    <a:pt x="8348" y="14138"/>
                  </a:lnTo>
                  <a:lnTo>
                    <a:pt x="2057" y="24985"/>
                  </a:lnTo>
                  <a:lnTo>
                    <a:pt x="390" y="32471"/>
                  </a:lnTo>
                  <a:lnTo>
                    <a:pt x="0" y="38947"/>
                  </a:lnTo>
                  <a:lnTo>
                    <a:pt x="1520" y="44364"/>
                  </a:lnTo>
                  <a:lnTo>
                    <a:pt x="14999" y="66025"/>
                  </a:lnTo>
                  <a:lnTo>
                    <a:pt x="26999" y="77984"/>
                  </a:lnTo>
                  <a:lnTo>
                    <a:pt x="36002" y="83100"/>
                  </a:lnTo>
                  <a:lnTo>
                    <a:pt x="40804" y="84519"/>
                  </a:lnTo>
                  <a:lnTo>
                    <a:pt x="42974" y="84263"/>
                  </a:lnTo>
                  <a:lnTo>
                    <a:pt x="56807" y="78556"/>
                  </a:lnTo>
                  <a:lnTo>
                    <a:pt x="70171" y="66524"/>
                  </a:lnTo>
                  <a:lnTo>
                    <a:pt x="72289" y="62759"/>
                  </a:lnTo>
                  <a:lnTo>
                    <a:pt x="79102" y="41733"/>
                  </a:lnTo>
                  <a:lnTo>
                    <a:pt x="79433" y="35230"/>
                  </a:lnTo>
                  <a:lnTo>
                    <a:pt x="77887" y="29801"/>
                  </a:lnTo>
                  <a:lnTo>
                    <a:pt x="69934" y="19151"/>
                  </a:lnTo>
                  <a:lnTo>
                    <a:pt x="63752" y="13316"/>
                  </a:lnTo>
                  <a:lnTo>
                    <a:pt x="57583" y="9477"/>
                  </a:lnTo>
                  <a:lnTo>
                    <a:pt x="54159" y="8835"/>
                  </a:lnTo>
                  <a:lnTo>
                    <a:pt x="32640" y="11690"/>
                  </a:lnTo>
                  <a:lnTo>
                    <a:pt x="25185" y="15832"/>
                  </a:lnTo>
                  <a:lnTo>
                    <a:pt x="20968" y="19274"/>
                  </a:lnTo>
                  <a:lnTo>
                    <a:pt x="18671" y="22921"/>
                  </a:lnTo>
                  <a:lnTo>
                    <a:pt x="18058" y="24782"/>
                  </a:lnTo>
                  <a:lnTo>
                    <a:pt x="18285" y="26023"/>
                  </a:lnTo>
                  <a:lnTo>
                    <a:pt x="19071" y="26850"/>
                  </a:lnTo>
                  <a:lnTo>
                    <a:pt x="21638" y="28405"/>
                  </a:lnTo>
                  <a:lnTo>
                    <a:pt x="27265" y="33329"/>
                  </a:lnTo>
                  <a:lnTo>
                    <a:pt x="33978" y="34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3" name="SMARTInkShape-2175"/>
            <p:cNvSpPr/>
            <p:nvPr>
              <p:custDataLst>
                <p:tags r:id="rId29"/>
              </p:custDataLst>
            </p:nvPr>
          </p:nvSpPr>
          <p:spPr>
            <a:xfrm>
              <a:off x="2743200" y="3886202"/>
              <a:ext cx="268606" cy="267139"/>
            </a:xfrm>
            <a:custGeom>
              <a:avLst/>
              <a:gdLst/>
              <a:ahLst/>
              <a:cxnLst/>
              <a:rect l="0" t="0" r="0" b="0"/>
              <a:pathLst>
                <a:path w="268606" h="267139">
                  <a:moveTo>
                    <a:pt x="0" y="11428"/>
                  </a:moveTo>
                  <a:lnTo>
                    <a:pt x="0" y="11428"/>
                  </a:lnTo>
                  <a:lnTo>
                    <a:pt x="4921" y="6507"/>
                  </a:lnTo>
                  <a:lnTo>
                    <a:pt x="5480" y="2914"/>
                  </a:lnTo>
                  <a:lnTo>
                    <a:pt x="6193" y="1942"/>
                  </a:lnTo>
                  <a:lnTo>
                    <a:pt x="8679" y="862"/>
                  </a:lnTo>
                  <a:lnTo>
                    <a:pt x="36197" y="0"/>
                  </a:lnTo>
                  <a:lnTo>
                    <a:pt x="40006" y="1692"/>
                  </a:lnTo>
                  <a:lnTo>
                    <a:pt x="43816" y="3926"/>
                  </a:lnTo>
                  <a:lnTo>
                    <a:pt x="49530" y="5819"/>
                  </a:lnTo>
                  <a:lnTo>
                    <a:pt x="59055" y="13598"/>
                  </a:lnTo>
                  <a:lnTo>
                    <a:pt x="61172" y="17261"/>
                  </a:lnTo>
                  <a:lnTo>
                    <a:pt x="62747" y="21005"/>
                  </a:lnTo>
                  <a:lnTo>
                    <a:pt x="65564" y="24786"/>
                  </a:lnTo>
                  <a:lnTo>
                    <a:pt x="65935" y="27318"/>
                  </a:lnTo>
                  <a:lnTo>
                    <a:pt x="63395" y="41116"/>
                  </a:lnTo>
                  <a:lnTo>
                    <a:pt x="50036" y="66144"/>
                  </a:lnTo>
                  <a:lnTo>
                    <a:pt x="33224" y="92520"/>
                  </a:lnTo>
                  <a:lnTo>
                    <a:pt x="16108" y="117868"/>
                  </a:lnTo>
                  <a:lnTo>
                    <a:pt x="3886" y="145867"/>
                  </a:lnTo>
                  <a:lnTo>
                    <a:pt x="768" y="162397"/>
                  </a:lnTo>
                  <a:lnTo>
                    <a:pt x="702" y="189954"/>
                  </a:lnTo>
                  <a:lnTo>
                    <a:pt x="7059" y="215443"/>
                  </a:lnTo>
                  <a:lnTo>
                    <a:pt x="8516" y="217923"/>
                  </a:lnTo>
                  <a:lnTo>
                    <a:pt x="26828" y="232340"/>
                  </a:lnTo>
                  <a:lnTo>
                    <a:pt x="36171" y="237468"/>
                  </a:lnTo>
                  <a:lnTo>
                    <a:pt x="41053" y="238890"/>
                  </a:lnTo>
                  <a:lnTo>
                    <a:pt x="43243" y="238634"/>
                  </a:lnTo>
                  <a:lnTo>
                    <a:pt x="59122" y="230213"/>
                  </a:lnTo>
                  <a:lnTo>
                    <a:pt x="63953" y="226564"/>
                  </a:lnTo>
                  <a:lnTo>
                    <a:pt x="78057" y="198417"/>
                  </a:lnTo>
                  <a:lnTo>
                    <a:pt x="83171" y="186142"/>
                  </a:lnTo>
                  <a:lnTo>
                    <a:pt x="90063" y="158015"/>
                  </a:lnTo>
                  <a:lnTo>
                    <a:pt x="101012" y="129480"/>
                  </a:lnTo>
                  <a:lnTo>
                    <a:pt x="106901" y="109889"/>
                  </a:lnTo>
                  <a:lnTo>
                    <a:pt x="112961" y="83008"/>
                  </a:lnTo>
                  <a:lnTo>
                    <a:pt x="115596" y="73488"/>
                  </a:lnTo>
                  <a:lnTo>
                    <a:pt x="120399" y="64318"/>
                  </a:lnTo>
                  <a:lnTo>
                    <a:pt x="123361" y="59700"/>
                  </a:lnTo>
                  <a:lnTo>
                    <a:pt x="124677" y="55530"/>
                  </a:lnTo>
                  <a:lnTo>
                    <a:pt x="128649" y="51561"/>
                  </a:lnTo>
                  <a:lnTo>
                    <a:pt x="135479" y="46872"/>
                  </a:lnTo>
                  <a:lnTo>
                    <a:pt x="141391" y="45311"/>
                  </a:lnTo>
                  <a:lnTo>
                    <a:pt x="146810" y="41858"/>
                  </a:lnTo>
                  <a:lnTo>
                    <a:pt x="153072" y="40553"/>
                  </a:lnTo>
                  <a:lnTo>
                    <a:pt x="180924" y="40017"/>
                  </a:lnTo>
                  <a:lnTo>
                    <a:pt x="198165" y="40639"/>
                  </a:lnTo>
                  <a:lnTo>
                    <a:pt x="204702" y="43037"/>
                  </a:lnTo>
                  <a:lnTo>
                    <a:pt x="206953" y="44566"/>
                  </a:lnTo>
                  <a:lnTo>
                    <a:pt x="213896" y="53437"/>
                  </a:lnTo>
                  <a:lnTo>
                    <a:pt x="214352" y="55309"/>
                  </a:lnTo>
                  <a:lnTo>
                    <a:pt x="214022" y="57192"/>
                  </a:lnTo>
                  <a:lnTo>
                    <a:pt x="205463" y="73105"/>
                  </a:lnTo>
                  <a:lnTo>
                    <a:pt x="180741" y="99235"/>
                  </a:lnTo>
                  <a:lnTo>
                    <a:pt x="158815" y="127432"/>
                  </a:lnTo>
                  <a:lnTo>
                    <a:pt x="153134" y="137280"/>
                  </a:lnTo>
                  <a:lnTo>
                    <a:pt x="146155" y="160912"/>
                  </a:lnTo>
                  <a:lnTo>
                    <a:pt x="143847" y="177428"/>
                  </a:lnTo>
                  <a:lnTo>
                    <a:pt x="146197" y="191353"/>
                  </a:lnTo>
                  <a:lnTo>
                    <a:pt x="154492" y="215838"/>
                  </a:lnTo>
                  <a:lnTo>
                    <a:pt x="161769" y="228204"/>
                  </a:lnTo>
                  <a:lnTo>
                    <a:pt x="186792" y="255244"/>
                  </a:lnTo>
                  <a:lnTo>
                    <a:pt x="201184" y="263657"/>
                  </a:lnTo>
                  <a:lnTo>
                    <a:pt x="214480" y="267138"/>
                  </a:lnTo>
                  <a:lnTo>
                    <a:pt x="220843" y="266258"/>
                  </a:lnTo>
                  <a:lnTo>
                    <a:pt x="239996" y="258134"/>
                  </a:lnTo>
                  <a:lnTo>
                    <a:pt x="260817" y="236460"/>
                  </a:lnTo>
                  <a:lnTo>
                    <a:pt x="268605" y="222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4" name="SMARTInkShape-2176"/>
            <p:cNvSpPr/>
            <p:nvPr>
              <p:custDataLst>
                <p:tags r:id="rId30"/>
              </p:custDataLst>
            </p:nvPr>
          </p:nvSpPr>
          <p:spPr>
            <a:xfrm>
              <a:off x="2511360" y="3857747"/>
              <a:ext cx="168976" cy="364389"/>
            </a:xfrm>
            <a:custGeom>
              <a:avLst/>
              <a:gdLst/>
              <a:ahLst/>
              <a:cxnLst/>
              <a:rect l="0" t="0" r="0" b="0"/>
              <a:pathLst>
                <a:path w="168976" h="364389">
                  <a:moveTo>
                    <a:pt x="8955" y="125608"/>
                  </a:moveTo>
                  <a:lnTo>
                    <a:pt x="8955" y="125608"/>
                  </a:lnTo>
                  <a:lnTo>
                    <a:pt x="17469" y="125608"/>
                  </a:lnTo>
                  <a:lnTo>
                    <a:pt x="20782" y="123915"/>
                  </a:lnTo>
                  <a:lnTo>
                    <a:pt x="24372" y="121681"/>
                  </a:lnTo>
                  <a:lnTo>
                    <a:pt x="31850" y="120246"/>
                  </a:lnTo>
                  <a:lnTo>
                    <a:pt x="33743" y="120128"/>
                  </a:lnTo>
                  <a:lnTo>
                    <a:pt x="35006" y="119415"/>
                  </a:lnTo>
                  <a:lnTo>
                    <a:pt x="35847" y="118304"/>
                  </a:lnTo>
                  <a:lnTo>
                    <a:pt x="37417" y="115377"/>
                  </a:lnTo>
                  <a:lnTo>
                    <a:pt x="41236" y="110159"/>
                  </a:lnTo>
                  <a:lnTo>
                    <a:pt x="43285" y="104591"/>
                  </a:lnTo>
                  <a:lnTo>
                    <a:pt x="52306" y="92582"/>
                  </a:lnTo>
                  <a:lnTo>
                    <a:pt x="59157" y="64039"/>
                  </a:lnTo>
                  <a:lnTo>
                    <a:pt x="61718" y="55718"/>
                  </a:lnTo>
                  <a:lnTo>
                    <a:pt x="64155" y="48826"/>
                  </a:lnTo>
                  <a:lnTo>
                    <a:pt x="66029" y="21939"/>
                  </a:lnTo>
                  <a:lnTo>
                    <a:pt x="66098" y="4579"/>
                  </a:lnTo>
                  <a:lnTo>
                    <a:pt x="65466" y="3012"/>
                  </a:lnTo>
                  <a:lnTo>
                    <a:pt x="64409" y="1967"/>
                  </a:lnTo>
                  <a:lnTo>
                    <a:pt x="61541" y="807"/>
                  </a:lnTo>
                  <a:lnTo>
                    <a:pt x="52671" y="0"/>
                  </a:lnTo>
                  <a:lnTo>
                    <a:pt x="48916" y="1626"/>
                  </a:lnTo>
                  <a:lnTo>
                    <a:pt x="45130" y="3830"/>
                  </a:lnTo>
                  <a:lnTo>
                    <a:pt x="39429" y="5706"/>
                  </a:lnTo>
                  <a:lnTo>
                    <a:pt x="35623" y="8395"/>
                  </a:lnTo>
                  <a:lnTo>
                    <a:pt x="29909" y="16513"/>
                  </a:lnTo>
                  <a:lnTo>
                    <a:pt x="22395" y="36684"/>
                  </a:lnTo>
                  <a:lnTo>
                    <a:pt x="20464" y="64690"/>
                  </a:lnTo>
                  <a:lnTo>
                    <a:pt x="22089" y="87051"/>
                  </a:lnTo>
                  <a:lnTo>
                    <a:pt x="26207" y="114369"/>
                  </a:lnTo>
                  <a:lnTo>
                    <a:pt x="33985" y="139744"/>
                  </a:lnTo>
                  <a:lnTo>
                    <a:pt x="37064" y="165969"/>
                  </a:lnTo>
                  <a:lnTo>
                    <a:pt x="41396" y="193600"/>
                  </a:lnTo>
                  <a:lnTo>
                    <a:pt x="43718" y="222026"/>
                  </a:lnTo>
                  <a:lnTo>
                    <a:pt x="48416" y="241531"/>
                  </a:lnTo>
                  <a:lnTo>
                    <a:pt x="48718" y="246556"/>
                  </a:lnTo>
                  <a:lnTo>
                    <a:pt x="47159" y="250906"/>
                  </a:lnTo>
                  <a:lnTo>
                    <a:pt x="43474" y="256693"/>
                  </a:lnTo>
                  <a:lnTo>
                    <a:pt x="43313" y="253912"/>
                  </a:lnTo>
                  <a:lnTo>
                    <a:pt x="41582" y="250789"/>
                  </a:lnTo>
                  <a:lnTo>
                    <a:pt x="20372" y="222257"/>
                  </a:lnTo>
                  <a:lnTo>
                    <a:pt x="11493" y="203646"/>
                  </a:lnTo>
                  <a:lnTo>
                    <a:pt x="4134" y="176264"/>
                  </a:lnTo>
                  <a:lnTo>
                    <a:pt x="2782" y="167741"/>
                  </a:lnTo>
                  <a:lnTo>
                    <a:pt x="285" y="163807"/>
                  </a:lnTo>
                  <a:lnTo>
                    <a:pt x="0" y="162504"/>
                  </a:lnTo>
                  <a:lnTo>
                    <a:pt x="445" y="161635"/>
                  </a:lnTo>
                  <a:lnTo>
                    <a:pt x="1377" y="161056"/>
                  </a:lnTo>
                  <a:lnTo>
                    <a:pt x="1998" y="160035"/>
                  </a:lnTo>
                  <a:lnTo>
                    <a:pt x="2872" y="156834"/>
                  </a:lnTo>
                  <a:lnTo>
                    <a:pt x="3077" y="158113"/>
                  </a:lnTo>
                  <a:lnTo>
                    <a:pt x="3766" y="158708"/>
                  </a:lnTo>
                  <a:lnTo>
                    <a:pt x="7770" y="160180"/>
                  </a:lnTo>
                  <a:lnTo>
                    <a:pt x="12978" y="163721"/>
                  </a:lnTo>
                  <a:lnTo>
                    <a:pt x="40299" y="171384"/>
                  </a:lnTo>
                  <a:lnTo>
                    <a:pt x="66469" y="176172"/>
                  </a:lnTo>
                  <a:lnTo>
                    <a:pt x="90205" y="181451"/>
                  </a:lnTo>
                  <a:lnTo>
                    <a:pt x="104784" y="184064"/>
                  </a:lnTo>
                  <a:lnTo>
                    <a:pt x="129669" y="191248"/>
                  </a:lnTo>
                  <a:lnTo>
                    <a:pt x="142199" y="201884"/>
                  </a:lnTo>
                  <a:lnTo>
                    <a:pt x="144375" y="207345"/>
                  </a:lnTo>
                  <a:lnTo>
                    <a:pt x="145977" y="213370"/>
                  </a:lnTo>
                  <a:lnTo>
                    <a:pt x="148805" y="218165"/>
                  </a:lnTo>
                  <a:lnTo>
                    <a:pt x="149178" y="219698"/>
                  </a:lnTo>
                  <a:lnTo>
                    <a:pt x="148792" y="220719"/>
                  </a:lnTo>
                  <a:lnTo>
                    <a:pt x="147900" y="221401"/>
                  </a:lnTo>
                  <a:lnTo>
                    <a:pt x="146909" y="223851"/>
                  </a:lnTo>
                  <a:lnTo>
                    <a:pt x="146124" y="249551"/>
                  </a:lnTo>
                  <a:lnTo>
                    <a:pt x="145483" y="259557"/>
                  </a:lnTo>
                  <a:lnTo>
                    <a:pt x="140930" y="281870"/>
                  </a:lnTo>
                  <a:lnTo>
                    <a:pt x="140446" y="308610"/>
                  </a:lnTo>
                  <a:lnTo>
                    <a:pt x="140404" y="337024"/>
                  </a:lnTo>
                  <a:lnTo>
                    <a:pt x="141036" y="349187"/>
                  </a:lnTo>
                  <a:lnTo>
                    <a:pt x="143434" y="354728"/>
                  </a:lnTo>
                  <a:lnTo>
                    <a:pt x="150800" y="364388"/>
                  </a:lnTo>
                  <a:lnTo>
                    <a:pt x="151779" y="364169"/>
                  </a:lnTo>
                  <a:lnTo>
                    <a:pt x="162204" y="355205"/>
                  </a:lnTo>
                  <a:lnTo>
                    <a:pt x="168975" y="3427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5" name="SMARTInkShape-2177"/>
            <p:cNvSpPr/>
            <p:nvPr>
              <p:custDataLst>
                <p:tags r:id="rId31"/>
              </p:custDataLst>
            </p:nvPr>
          </p:nvSpPr>
          <p:spPr>
            <a:xfrm>
              <a:off x="2337506" y="3829050"/>
              <a:ext cx="97085" cy="285698"/>
            </a:xfrm>
            <a:custGeom>
              <a:avLst/>
              <a:gdLst/>
              <a:ahLst/>
              <a:cxnLst/>
              <a:rect l="0" t="0" r="0" b="0"/>
              <a:pathLst>
                <a:path w="97085" h="285698">
                  <a:moveTo>
                    <a:pt x="62794" y="0"/>
                  </a:moveTo>
                  <a:lnTo>
                    <a:pt x="62794" y="0"/>
                  </a:lnTo>
                  <a:lnTo>
                    <a:pt x="59760" y="0"/>
                  </a:lnTo>
                  <a:lnTo>
                    <a:pt x="58867" y="635"/>
                  </a:lnTo>
                  <a:lnTo>
                    <a:pt x="58271" y="1693"/>
                  </a:lnTo>
                  <a:lnTo>
                    <a:pt x="57873" y="3034"/>
                  </a:lnTo>
                  <a:lnTo>
                    <a:pt x="50967" y="11578"/>
                  </a:lnTo>
                  <a:lnTo>
                    <a:pt x="42422" y="20975"/>
                  </a:lnTo>
                  <a:lnTo>
                    <a:pt x="40671" y="26676"/>
                  </a:lnTo>
                  <a:lnTo>
                    <a:pt x="40262" y="30483"/>
                  </a:lnTo>
                  <a:lnTo>
                    <a:pt x="39518" y="31752"/>
                  </a:lnTo>
                  <a:lnTo>
                    <a:pt x="38386" y="32598"/>
                  </a:lnTo>
                  <a:lnTo>
                    <a:pt x="34219" y="34290"/>
                  </a:lnTo>
                  <a:lnTo>
                    <a:pt x="37253" y="34290"/>
                  </a:lnTo>
                  <a:lnTo>
                    <a:pt x="38146" y="33655"/>
                  </a:lnTo>
                  <a:lnTo>
                    <a:pt x="38742" y="32596"/>
                  </a:lnTo>
                  <a:lnTo>
                    <a:pt x="39777" y="28470"/>
                  </a:lnTo>
                  <a:lnTo>
                    <a:pt x="39864" y="25776"/>
                  </a:lnTo>
                  <a:lnTo>
                    <a:pt x="40522" y="24804"/>
                  </a:lnTo>
                  <a:lnTo>
                    <a:pt x="41596" y="24156"/>
                  </a:lnTo>
                  <a:lnTo>
                    <a:pt x="42947" y="23724"/>
                  </a:lnTo>
                  <a:lnTo>
                    <a:pt x="43848" y="22801"/>
                  </a:lnTo>
                  <a:lnTo>
                    <a:pt x="44848" y="20082"/>
                  </a:lnTo>
                  <a:lnTo>
                    <a:pt x="45750" y="19103"/>
                  </a:lnTo>
                  <a:lnTo>
                    <a:pt x="48446" y="18015"/>
                  </a:lnTo>
                  <a:lnTo>
                    <a:pt x="61688" y="17168"/>
                  </a:lnTo>
                  <a:lnTo>
                    <a:pt x="67138" y="21077"/>
                  </a:lnTo>
                  <a:lnTo>
                    <a:pt x="70651" y="22068"/>
                  </a:lnTo>
                  <a:lnTo>
                    <a:pt x="71842" y="22967"/>
                  </a:lnTo>
                  <a:lnTo>
                    <a:pt x="76944" y="33779"/>
                  </a:lnTo>
                  <a:lnTo>
                    <a:pt x="79347" y="48535"/>
                  </a:lnTo>
                  <a:lnTo>
                    <a:pt x="79861" y="74666"/>
                  </a:lnTo>
                  <a:lnTo>
                    <a:pt x="78235" y="102919"/>
                  </a:lnTo>
                  <a:lnTo>
                    <a:pt x="70190" y="131451"/>
                  </a:lnTo>
                  <a:lnTo>
                    <a:pt x="60860" y="160021"/>
                  </a:lnTo>
                  <a:lnTo>
                    <a:pt x="44536" y="186355"/>
                  </a:lnTo>
                  <a:lnTo>
                    <a:pt x="19150" y="214028"/>
                  </a:lnTo>
                  <a:lnTo>
                    <a:pt x="15245" y="215774"/>
                  </a:lnTo>
                  <a:lnTo>
                    <a:pt x="5744" y="217159"/>
                  </a:lnTo>
                  <a:lnTo>
                    <a:pt x="732" y="212248"/>
                  </a:lnTo>
                  <a:lnTo>
                    <a:pt x="167" y="208656"/>
                  </a:lnTo>
                  <a:lnTo>
                    <a:pt x="0" y="203570"/>
                  </a:lnTo>
                  <a:lnTo>
                    <a:pt x="1654" y="199907"/>
                  </a:lnTo>
                  <a:lnTo>
                    <a:pt x="2984" y="198041"/>
                  </a:lnTo>
                  <a:lnTo>
                    <a:pt x="5410" y="184796"/>
                  </a:lnTo>
                  <a:lnTo>
                    <a:pt x="5575" y="180414"/>
                  </a:lnTo>
                  <a:lnTo>
                    <a:pt x="7306" y="176916"/>
                  </a:lnTo>
                  <a:lnTo>
                    <a:pt x="11122" y="171770"/>
                  </a:lnTo>
                  <a:lnTo>
                    <a:pt x="16259" y="171478"/>
                  </a:lnTo>
                  <a:lnTo>
                    <a:pt x="16531" y="172104"/>
                  </a:lnTo>
                  <a:lnTo>
                    <a:pt x="16832" y="174492"/>
                  </a:lnTo>
                  <a:lnTo>
                    <a:pt x="18660" y="177670"/>
                  </a:lnTo>
                  <a:lnTo>
                    <a:pt x="30502" y="195450"/>
                  </a:lnTo>
                  <a:lnTo>
                    <a:pt x="32567" y="203072"/>
                  </a:lnTo>
                  <a:lnTo>
                    <a:pt x="38564" y="228366"/>
                  </a:lnTo>
                  <a:lnTo>
                    <a:pt x="50141" y="253177"/>
                  </a:lnTo>
                  <a:lnTo>
                    <a:pt x="72163" y="281195"/>
                  </a:lnTo>
                  <a:lnTo>
                    <a:pt x="76060" y="283725"/>
                  </a:lnTo>
                  <a:lnTo>
                    <a:pt x="81823" y="285150"/>
                  </a:lnTo>
                  <a:lnTo>
                    <a:pt x="90238" y="285697"/>
                  </a:lnTo>
                  <a:lnTo>
                    <a:pt x="97084" y="2800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54" name="SMARTInkShape-Group338"/>
          <p:cNvGrpSpPr/>
          <p:nvPr/>
        </p:nvGrpSpPr>
        <p:grpSpPr>
          <a:xfrm>
            <a:off x="4863465" y="3727082"/>
            <a:ext cx="1920241" cy="576314"/>
            <a:chOff x="4863465" y="3727082"/>
            <a:chExt cx="1920241" cy="576314"/>
          </a:xfrm>
        </p:grpSpPr>
        <p:sp>
          <p:nvSpPr>
            <p:cNvPr id="737" name="SMARTInkShape-2178"/>
            <p:cNvSpPr/>
            <p:nvPr>
              <p:custDataLst>
                <p:tags r:id="rId7"/>
              </p:custDataLst>
            </p:nvPr>
          </p:nvSpPr>
          <p:spPr>
            <a:xfrm>
              <a:off x="5533092" y="3783406"/>
              <a:ext cx="187624" cy="233611"/>
            </a:xfrm>
            <a:custGeom>
              <a:avLst/>
              <a:gdLst/>
              <a:ahLst/>
              <a:cxnLst/>
              <a:rect l="0" t="0" r="0" b="0"/>
              <a:pathLst>
                <a:path w="187624" h="233611">
                  <a:moveTo>
                    <a:pt x="187623" y="17069"/>
                  </a:moveTo>
                  <a:lnTo>
                    <a:pt x="187623" y="17069"/>
                  </a:lnTo>
                  <a:lnTo>
                    <a:pt x="187623" y="14035"/>
                  </a:lnTo>
                  <a:lnTo>
                    <a:pt x="186988" y="13141"/>
                  </a:lnTo>
                  <a:lnTo>
                    <a:pt x="185929" y="12545"/>
                  </a:lnTo>
                  <a:lnTo>
                    <a:pt x="182702" y="11589"/>
                  </a:lnTo>
                  <a:lnTo>
                    <a:pt x="182261" y="9765"/>
                  </a:lnTo>
                  <a:lnTo>
                    <a:pt x="181979" y="6454"/>
                  </a:lnTo>
                  <a:lnTo>
                    <a:pt x="178895" y="2847"/>
                  </a:lnTo>
                  <a:lnTo>
                    <a:pt x="175701" y="1223"/>
                  </a:lnTo>
                  <a:lnTo>
                    <a:pt x="162829" y="0"/>
                  </a:lnTo>
                  <a:lnTo>
                    <a:pt x="150670" y="574"/>
                  </a:lnTo>
                  <a:lnTo>
                    <a:pt x="124714" y="9810"/>
                  </a:lnTo>
                  <a:lnTo>
                    <a:pt x="120919" y="10324"/>
                  </a:lnTo>
                  <a:lnTo>
                    <a:pt x="113315" y="14283"/>
                  </a:lnTo>
                  <a:lnTo>
                    <a:pt x="100201" y="21959"/>
                  </a:lnTo>
                  <a:lnTo>
                    <a:pt x="85943" y="29948"/>
                  </a:lnTo>
                  <a:lnTo>
                    <a:pt x="57475" y="51486"/>
                  </a:lnTo>
                  <a:lnTo>
                    <a:pt x="33432" y="75923"/>
                  </a:lnTo>
                  <a:lnTo>
                    <a:pt x="14991" y="104135"/>
                  </a:lnTo>
                  <a:lnTo>
                    <a:pt x="9298" y="114820"/>
                  </a:lnTo>
                  <a:lnTo>
                    <a:pt x="2308" y="142877"/>
                  </a:lnTo>
                  <a:lnTo>
                    <a:pt x="0" y="156933"/>
                  </a:lnTo>
                  <a:lnTo>
                    <a:pt x="2350" y="172175"/>
                  </a:lnTo>
                  <a:lnTo>
                    <a:pt x="10645" y="195531"/>
                  </a:lnTo>
                  <a:lnTo>
                    <a:pt x="14986" y="204970"/>
                  </a:lnTo>
                  <a:lnTo>
                    <a:pt x="34663" y="227069"/>
                  </a:lnTo>
                  <a:lnTo>
                    <a:pt x="41536" y="231052"/>
                  </a:lnTo>
                  <a:lnTo>
                    <a:pt x="56296" y="233610"/>
                  </a:lnTo>
                  <a:lnTo>
                    <a:pt x="63851" y="233324"/>
                  </a:lnTo>
                  <a:lnTo>
                    <a:pt x="74609" y="229593"/>
                  </a:lnTo>
                  <a:lnTo>
                    <a:pt x="92269" y="218290"/>
                  </a:lnTo>
                  <a:lnTo>
                    <a:pt x="103538" y="201510"/>
                  </a:lnTo>
                  <a:lnTo>
                    <a:pt x="110736" y="186546"/>
                  </a:lnTo>
                  <a:lnTo>
                    <a:pt x="112987" y="167555"/>
                  </a:lnTo>
                  <a:lnTo>
                    <a:pt x="107488" y="144821"/>
                  </a:lnTo>
                  <a:lnTo>
                    <a:pt x="104807" y="138194"/>
                  </a:lnTo>
                  <a:lnTo>
                    <a:pt x="102566" y="135919"/>
                  </a:lnTo>
                  <a:lnTo>
                    <a:pt x="78139" y="123592"/>
                  </a:lnTo>
                  <a:lnTo>
                    <a:pt x="75264" y="123009"/>
                  </a:lnTo>
                  <a:lnTo>
                    <a:pt x="54744" y="125973"/>
                  </a:lnTo>
                  <a:lnTo>
                    <a:pt x="47357" y="130123"/>
                  </a:lnTo>
                  <a:lnTo>
                    <a:pt x="41147" y="136009"/>
                  </a:lnTo>
                  <a:lnTo>
                    <a:pt x="25707" y="163861"/>
                  </a:lnTo>
                  <a:lnTo>
                    <a:pt x="17303" y="180556"/>
                  </a:lnTo>
                  <a:lnTo>
                    <a:pt x="16173" y="1942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8" name="SMARTInkShape-2179"/>
            <p:cNvSpPr/>
            <p:nvPr>
              <p:custDataLst>
                <p:tags r:id="rId8"/>
              </p:custDataLst>
            </p:nvPr>
          </p:nvSpPr>
          <p:spPr>
            <a:xfrm>
              <a:off x="5360693" y="3727082"/>
              <a:ext cx="108222" cy="293612"/>
            </a:xfrm>
            <a:custGeom>
              <a:avLst/>
              <a:gdLst/>
              <a:ahLst/>
              <a:cxnLst/>
              <a:rect l="0" t="0" r="0" b="0"/>
              <a:pathLst>
                <a:path w="108222" h="293612">
                  <a:moveTo>
                    <a:pt x="17122" y="147688"/>
                  </a:moveTo>
                  <a:lnTo>
                    <a:pt x="17122" y="147688"/>
                  </a:lnTo>
                  <a:lnTo>
                    <a:pt x="20156" y="147688"/>
                  </a:lnTo>
                  <a:lnTo>
                    <a:pt x="23339" y="145995"/>
                  </a:lnTo>
                  <a:lnTo>
                    <a:pt x="36202" y="134254"/>
                  </a:lnTo>
                  <a:lnTo>
                    <a:pt x="47394" y="120291"/>
                  </a:lnTo>
                  <a:lnTo>
                    <a:pt x="61272" y="108692"/>
                  </a:lnTo>
                  <a:lnTo>
                    <a:pt x="78513" y="82230"/>
                  </a:lnTo>
                  <a:lnTo>
                    <a:pt x="94680" y="54868"/>
                  </a:lnTo>
                  <a:lnTo>
                    <a:pt x="105974" y="31529"/>
                  </a:lnTo>
                  <a:lnTo>
                    <a:pt x="108221" y="15473"/>
                  </a:lnTo>
                  <a:lnTo>
                    <a:pt x="106717" y="11032"/>
                  </a:lnTo>
                  <a:lnTo>
                    <a:pt x="105427" y="8959"/>
                  </a:lnTo>
                  <a:lnTo>
                    <a:pt x="103932" y="7577"/>
                  </a:lnTo>
                  <a:lnTo>
                    <a:pt x="91369" y="451"/>
                  </a:lnTo>
                  <a:lnTo>
                    <a:pt x="89480" y="0"/>
                  </a:lnTo>
                  <a:lnTo>
                    <a:pt x="87585" y="334"/>
                  </a:lnTo>
                  <a:lnTo>
                    <a:pt x="69748" y="10712"/>
                  </a:lnTo>
                  <a:lnTo>
                    <a:pt x="61172" y="18184"/>
                  </a:lnTo>
                  <a:lnTo>
                    <a:pt x="49527" y="42456"/>
                  </a:lnTo>
                  <a:lnTo>
                    <a:pt x="41678" y="66426"/>
                  </a:lnTo>
                  <a:lnTo>
                    <a:pt x="39570" y="91126"/>
                  </a:lnTo>
                  <a:lnTo>
                    <a:pt x="35091" y="119191"/>
                  </a:lnTo>
                  <a:lnTo>
                    <a:pt x="35065" y="145916"/>
                  </a:lnTo>
                  <a:lnTo>
                    <a:pt x="38822" y="170198"/>
                  </a:lnTo>
                  <a:lnTo>
                    <a:pt x="39753" y="196373"/>
                  </a:lnTo>
                  <a:lnTo>
                    <a:pt x="43864" y="220805"/>
                  </a:lnTo>
                  <a:lnTo>
                    <a:pt x="45455" y="245565"/>
                  </a:lnTo>
                  <a:lnTo>
                    <a:pt x="50596" y="271242"/>
                  </a:lnTo>
                  <a:lnTo>
                    <a:pt x="51406" y="293231"/>
                  </a:lnTo>
                  <a:lnTo>
                    <a:pt x="50773" y="293611"/>
                  </a:lnTo>
                  <a:lnTo>
                    <a:pt x="49716" y="293230"/>
                  </a:lnTo>
                  <a:lnTo>
                    <a:pt x="46491" y="291090"/>
                  </a:lnTo>
                  <a:lnTo>
                    <a:pt x="46050" y="289104"/>
                  </a:lnTo>
                  <a:lnTo>
                    <a:pt x="45932" y="287685"/>
                  </a:lnTo>
                  <a:lnTo>
                    <a:pt x="44108" y="284416"/>
                  </a:lnTo>
                  <a:lnTo>
                    <a:pt x="26619" y="257836"/>
                  </a:lnTo>
                  <a:lnTo>
                    <a:pt x="20136" y="230367"/>
                  </a:lnTo>
                  <a:lnTo>
                    <a:pt x="12995" y="204437"/>
                  </a:lnTo>
                  <a:lnTo>
                    <a:pt x="10184" y="189267"/>
                  </a:lnTo>
                  <a:lnTo>
                    <a:pt x="1939" y="161202"/>
                  </a:lnTo>
                  <a:lnTo>
                    <a:pt x="0" y="142386"/>
                  </a:lnTo>
                  <a:lnTo>
                    <a:pt x="8491" y="141983"/>
                  </a:lnTo>
                  <a:lnTo>
                    <a:pt x="11805" y="143671"/>
                  </a:lnTo>
                  <a:lnTo>
                    <a:pt x="13577" y="145010"/>
                  </a:lnTo>
                  <a:lnTo>
                    <a:pt x="18933" y="146497"/>
                  </a:lnTo>
                  <a:lnTo>
                    <a:pt x="24912" y="147794"/>
                  </a:lnTo>
                  <a:lnTo>
                    <a:pt x="52225" y="162345"/>
                  </a:lnTo>
                  <a:lnTo>
                    <a:pt x="56310" y="164731"/>
                  </a:lnTo>
                  <a:lnTo>
                    <a:pt x="62842" y="170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9" name="SMARTInkShape-2180"/>
            <p:cNvSpPr/>
            <p:nvPr>
              <p:custDataLst>
                <p:tags r:id="rId9"/>
              </p:custDataLst>
            </p:nvPr>
          </p:nvSpPr>
          <p:spPr>
            <a:xfrm>
              <a:off x="5589270" y="3949065"/>
              <a:ext cx="11431" cy="5716"/>
            </a:xfrm>
            <a:custGeom>
              <a:avLst/>
              <a:gdLst/>
              <a:ahLst/>
              <a:cxnLst/>
              <a:rect l="0" t="0" r="0" b="0"/>
              <a:pathLst>
                <a:path w="11431" h="5716">
                  <a:moveTo>
                    <a:pt x="0" y="5715"/>
                  </a:moveTo>
                  <a:lnTo>
                    <a:pt x="0" y="5715"/>
                  </a:lnTo>
                  <a:lnTo>
                    <a:pt x="4920" y="5715"/>
                  </a:lnTo>
                  <a:lnTo>
                    <a:pt x="114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0" name="SMARTInkShape-2181"/>
            <p:cNvSpPr/>
            <p:nvPr>
              <p:custDataLst>
                <p:tags r:id="rId10"/>
              </p:custDataLst>
            </p:nvPr>
          </p:nvSpPr>
          <p:spPr>
            <a:xfrm>
              <a:off x="5966825" y="3834765"/>
              <a:ext cx="119651" cy="228498"/>
            </a:xfrm>
            <a:custGeom>
              <a:avLst/>
              <a:gdLst/>
              <a:ahLst/>
              <a:cxnLst/>
              <a:rect l="0" t="0" r="0" b="0"/>
              <a:pathLst>
                <a:path w="119651" h="228498">
                  <a:moveTo>
                    <a:pt x="119650" y="0"/>
                  </a:moveTo>
                  <a:lnTo>
                    <a:pt x="119650" y="0"/>
                  </a:lnTo>
                  <a:lnTo>
                    <a:pt x="114452" y="4563"/>
                  </a:lnTo>
                  <a:lnTo>
                    <a:pt x="87136" y="27033"/>
                  </a:lnTo>
                  <a:lnTo>
                    <a:pt x="61981" y="50291"/>
                  </a:lnTo>
                  <a:lnTo>
                    <a:pt x="46895" y="64219"/>
                  </a:lnTo>
                  <a:lnTo>
                    <a:pt x="26508" y="91618"/>
                  </a:lnTo>
                  <a:lnTo>
                    <a:pt x="10316" y="120039"/>
                  </a:lnTo>
                  <a:lnTo>
                    <a:pt x="2403" y="146807"/>
                  </a:lnTo>
                  <a:lnTo>
                    <a:pt x="0" y="173896"/>
                  </a:lnTo>
                  <a:lnTo>
                    <a:pt x="4269" y="194158"/>
                  </a:lnTo>
                  <a:lnTo>
                    <a:pt x="11228" y="209355"/>
                  </a:lnTo>
                  <a:lnTo>
                    <a:pt x="15583" y="214332"/>
                  </a:lnTo>
                  <a:lnTo>
                    <a:pt x="32364" y="224667"/>
                  </a:lnTo>
                  <a:lnTo>
                    <a:pt x="46693" y="227823"/>
                  </a:lnTo>
                  <a:lnTo>
                    <a:pt x="58365" y="228497"/>
                  </a:lnTo>
                  <a:lnTo>
                    <a:pt x="62355" y="226861"/>
                  </a:lnTo>
                  <a:lnTo>
                    <a:pt x="70091" y="220636"/>
                  </a:lnTo>
                  <a:lnTo>
                    <a:pt x="87264" y="195312"/>
                  </a:lnTo>
                  <a:lnTo>
                    <a:pt x="89946" y="187551"/>
                  </a:lnTo>
                  <a:lnTo>
                    <a:pt x="90741" y="178196"/>
                  </a:lnTo>
                  <a:lnTo>
                    <a:pt x="89232" y="172755"/>
                  </a:lnTo>
                  <a:lnTo>
                    <a:pt x="87081" y="168220"/>
                  </a:lnTo>
                  <a:lnTo>
                    <a:pt x="85235" y="162097"/>
                  </a:lnTo>
                  <a:lnTo>
                    <a:pt x="82553" y="158191"/>
                  </a:lnTo>
                  <a:lnTo>
                    <a:pt x="77551" y="156032"/>
                  </a:lnTo>
                  <a:lnTo>
                    <a:pt x="52853" y="154406"/>
                  </a:lnTo>
                  <a:lnTo>
                    <a:pt x="37711" y="158887"/>
                  </a:lnTo>
                  <a:lnTo>
                    <a:pt x="30104" y="162269"/>
                  </a:lnTo>
                  <a:lnTo>
                    <a:pt x="24185" y="167581"/>
                  </a:lnTo>
                  <a:lnTo>
                    <a:pt x="7956" y="195017"/>
                  </a:lnTo>
                  <a:lnTo>
                    <a:pt x="6508" y="197799"/>
                  </a:lnTo>
                  <a:lnTo>
                    <a:pt x="5350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1" name="SMARTInkShape-2182"/>
            <p:cNvSpPr/>
            <p:nvPr>
              <p:custDataLst>
                <p:tags r:id="rId11"/>
              </p:custDataLst>
            </p:nvPr>
          </p:nvSpPr>
          <p:spPr>
            <a:xfrm>
              <a:off x="5806440" y="3806457"/>
              <a:ext cx="177164" cy="234017"/>
            </a:xfrm>
            <a:custGeom>
              <a:avLst/>
              <a:gdLst/>
              <a:ahLst/>
              <a:cxnLst/>
              <a:rect l="0" t="0" r="0" b="0"/>
              <a:pathLst>
                <a:path w="177164" h="234017">
                  <a:moveTo>
                    <a:pt x="0" y="114033"/>
                  </a:moveTo>
                  <a:lnTo>
                    <a:pt x="0" y="114033"/>
                  </a:lnTo>
                  <a:lnTo>
                    <a:pt x="3034" y="114033"/>
                  </a:lnTo>
                  <a:lnTo>
                    <a:pt x="6217" y="112339"/>
                  </a:lnTo>
                  <a:lnTo>
                    <a:pt x="7955" y="110999"/>
                  </a:lnTo>
                  <a:lnTo>
                    <a:pt x="13271" y="109509"/>
                  </a:lnTo>
                  <a:lnTo>
                    <a:pt x="23406" y="106977"/>
                  </a:lnTo>
                  <a:lnTo>
                    <a:pt x="47462" y="96770"/>
                  </a:lnTo>
                  <a:lnTo>
                    <a:pt x="75639" y="85448"/>
                  </a:lnTo>
                  <a:lnTo>
                    <a:pt x="97421" y="74802"/>
                  </a:lnTo>
                  <a:lnTo>
                    <a:pt x="121242" y="58427"/>
                  </a:lnTo>
                  <a:lnTo>
                    <a:pt x="135830" y="49932"/>
                  </a:lnTo>
                  <a:lnTo>
                    <a:pt x="164360" y="26731"/>
                  </a:lnTo>
                  <a:lnTo>
                    <a:pt x="168299" y="20622"/>
                  </a:lnTo>
                  <a:lnTo>
                    <a:pt x="172521" y="11526"/>
                  </a:lnTo>
                  <a:lnTo>
                    <a:pt x="176248" y="6649"/>
                  </a:lnTo>
                  <a:lnTo>
                    <a:pt x="177141" y="0"/>
                  </a:lnTo>
                  <a:lnTo>
                    <a:pt x="177163" y="4677"/>
                  </a:lnTo>
                  <a:lnTo>
                    <a:pt x="155453" y="30538"/>
                  </a:lnTo>
                  <a:lnTo>
                    <a:pt x="147237" y="44420"/>
                  </a:lnTo>
                  <a:lnTo>
                    <a:pt x="129362" y="68929"/>
                  </a:lnTo>
                  <a:lnTo>
                    <a:pt x="110466" y="96969"/>
                  </a:lnTo>
                  <a:lnTo>
                    <a:pt x="91436" y="125474"/>
                  </a:lnTo>
                  <a:lnTo>
                    <a:pt x="73024" y="150112"/>
                  </a:lnTo>
                  <a:lnTo>
                    <a:pt x="58260" y="177134"/>
                  </a:lnTo>
                  <a:lnTo>
                    <a:pt x="44080" y="203254"/>
                  </a:lnTo>
                  <a:lnTo>
                    <a:pt x="36018" y="220883"/>
                  </a:lnTo>
                  <a:lnTo>
                    <a:pt x="34631" y="229895"/>
                  </a:lnTo>
                  <a:lnTo>
                    <a:pt x="35153" y="231279"/>
                  </a:lnTo>
                  <a:lnTo>
                    <a:pt x="36135" y="232202"/>
                  </a:lnTo>
                  <a:lnTo>
                    <a:pt x="38920" y="233227"/>
                  </a:lnTo>
                  <a:lnTo>
                    <a:pt x="50338" y="234016"/>
                  </a:lnTo>
                  <a:lnTo>
                    <a:pt x="62865" y="228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2" name="SMARTInkShape-2183"/>
            <p:cNvSpPr/>
            <p:nvPr>
              <p:custDataLst>
                <p:tags r:id="rId12"/>
              </p:custDataLst>
            </p:nvPr>
          </p:nvSpPr>
          <p:spPr>
            <a:xfrm>
              <a:off x="6572351" y="4063365"/>
              <a:ext cx="85625" cy="182881"/>
            </a:xfrm>
            <a:custGeom>
              <a:avLst/>
              <a:gdLst/>
              <a:ahLst/>
              <a:cxnLst/>
              <a:rect l="0" t="0" r="0" b="0"/>
              <a:pathLst>
                <a:path w="85625" h="182881">
                  <a:moveTo>
                    <a:pt x="85624" y="0"/>
                  </a:moveTo>
                  <a:lnTo>
                    <a:pt x="85624" y="0"/>
                  </a:lnTo>
                  <a:lnTo>
                    <a:pt x="82590" y="0"/>
                  </a:lnTo>
                  <a:lnTo>
                    <a:pt x="81696" y="635"/>
                  </a:lnTo>
                  <a:lnTo>
                    <a:pt x="81100" y="1693"/>
                  </a:lnTo>
                  <a:lnTo>
                    <a:pt x="80703" y="3034"/>
                  </a:lnTo>
                  <a:lnTo>
                    <a:pt x="73797" y="11579"/>
                  </a:lnTo>
                  <a:lnTo>
                    <a:pt x="46298" y="34796"/>
                  </a:lnTo>
                  <a:lnTo>
                    <a:pt x="36084" y="45869"/>
                  </a:lnTo>
                  <a:lnTo>
                    <a:pt x="16045" y="72398"/>
                  </a:lnTo>
                  <a:lnTo>
                    <a:pt x="3789" y="98284"/>
                  </a:lnTo>
                  <a:lnTo>
                    <a:pt x="668" y="111748"/>
                  </a:lnTo>
                  <a:lnTo>
                    <a:pt x="0" y="126671"/>
                  </a:lnTo>
                  <a:lnTo>
                    <a:pt x="1637" y="131017"/>
                  </a:lnTo>
                  <a:lnTo>
                    <a:pt x="3846" y="135064"/>
                  </a:lnTo>
                  <a:lnTo>
                    <a:pt x="5381" y="141721"/>
                  </a:lnTo>
                  <a:lnTo>
                    <a:pt x="6094" y="142105"/>
                  </a:lnTo>
                  <a:lnTo>
                    <a:pt x="19042" y="142845"/>
                  </a:lnTo>
                  <a:lnTo>
                    <a:pt x="27725" y="139832"/>
                  </a:lnTo>
                  <a:lnTo>
                    <a:pt x="39554" y="131295"/>
                  </a:lnTo>
                  <a:lnTo>
                    <a:pt x="42924" y="127568"/>
                  </a:lnTo>
                  <a:lnTo>
                    <a:pt x="46780" y="120002"/>
                  </a:lnTo>
                  <a:lnTo>
                    <a:pt x="50434" y="115426"/>
                  </a:lnTo>
                  <a:lnTo>
                    <a:pt x="51067" y="111600"/>
                  </a:lnTo>
                  <a:lnTo>
                    <a:pt x="50521" y="110595"/>
                  </a:lnTo>
                  <a:lnTo>
                    <a:pt x="49522" y="109925"/>
                  </a:lnTo>
                  <a:lnTo>
                    <a:pt x="48221" y="109478"/>
                  </a:lnTo>
                  <a:lnTo>
                    <a:pt x="39745" y="104179"/>
                  </a:lnTo>
                  <a:lnTo>
                    <a:pt x="37893" y="103743"/>
                  </a:lnTo>
                  <a:lnTo>
                    <a:pt x="21639" y="107867"/>
                  </a:lnTo>
                  <a:lnTo>
                    <a:pt x="17393" y="109959"/>
                  </a:lnTo>
                  <a:lnTo>
                    <a:pt x="13389" y="113641"/>
                  </a:lnTo>
                  <a:lnTo>
                    <a:pt x="2452" y="129699"/>
                  </a:lnTo>
                  <a:lnTo>
                    <a:pt x="235" y="143923"/>
                  </a:lnTo>
                  <a:lnTo>
                    <a:pt x="3032" y="153275"/>
                  </a:lnTo>
                  <a:lnTo>
                    <a:pt x="7883" y="161055"/>
                  </a:lnTo>
                  <a:lnTo>
                    <a:pt x="27119" y="181493"/>
                  </a:lnTo>
                  <a:lnTo>
                    <a:pt x="29565" y="182263"/>
                  </a:lnTo>
                  <a:lnTo>
                    <a:pt x="34188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3" name="SMARTInkShape-2184"/>
            <p:cNvSpPr/>
            <p:nvPr>
              <p:custDataLst>
                <p:tags r:id="rId13"/>
              </p:custDataLst>
            </p:nvPr>
          </p:nvSpPr>
          <p:spPr>
            <a:xfrm>
              <a:off x="6646573" y="4212749"/>
              <a:ext cx="22833" cy="90647"/>
            </a:xfrm>
            <a:custGeom>
              <a:avLst/>
              <a:gdLst/>
              <a:ahLst/>
              <a:cxnLst/>
              <a:rect l="0" t="0" r="0" b="0"/>
              <a:pathLst>
                <a:path w="22833" h="90647">
                  <a:moveTo>
                    <a:pt x="17116" y="4921"/>
                  </a:moveTo>
                  <a:lnTo>
                    <a:pt x="17116" y="4921"/>
                  </a:lnTo>
                  <a:lnTo>
                    <a:pt x="17116" y="0"/>
                  </a:lnTo>
                  <a:lnTo>
                    <a:pt x="17116" y="2475"/>
                  </a:lnTo>
                  <a:lnTo>
                    <a:pt x="16482" y="3291"/>
                  </a:lnTo>
                  <a:lnTo>
                    <a:pt x="11297" y="5413"/>
                  </a:lnTo>
                  <a:lnTo>
                    <a:pt x="3517" y="12857"/>
                  </a:lnTo>
                  <a:lnTo>
                    <a:pt x="1548" y="18185"/>
                  </a:lnTo>
                  <a:lnTo>
                    <a:pt x="0" y="44083"/>
                  </a:lnTo>
                  <a:lnTo>
                    <a:pt x="4895" y="62940"/>
                  </a:lnTo>
                  <a:lnTo>
                    <a:pt x="18592" y="86006"/>
                  </a:lnTo>
                  <a:lnTo>
                    <a:pt x="22832" y="906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4" name="SMARTInkShape-2185"/>
            <p:cNvSpPr/>
            <p:nvPr>
              <p:custDataLst>
                <p:tags r:id="rId14"/>
              </p:custDataLst>
            </p:nvPr>
          </p:nvSpPr>
          <p:spPr>
            <a:xfrm>
              <a:off x="5189243" y="3914775"/>
              <a:ext cx="57128" cy="165699"/>
            </a:xfrm>
            <a:custGeom>
              <a:avLst/>
              <a:gdLst/>
              <a:ahLst/>
              <a:cxnLst/>
              <a:rect l="0" t="0" r="0" b="0"/>
              <a:pathLst>
                <a:path w="57128" h="165699">
                  <a:moveTo>
                    <a:pt x="57127" y="0"/>
                  </a:moveTo>
                  <a:lnTo>
                    <a:pt x="57127" y="0"/>
                  </a:lnTo>
                  <a:lnTo>
                    <a:pt x="57127" y="17242"/>
                  </a:lnTo>
                  <a:lnTo>
                    <a:pt x="55433" y="22056"/>
                  </a:lnTo>
                  <a:lnTo>
                    <a:pt x="53199" y="26313"/>
                  </a:lnTo>
                  <a:lnTo>
                    <a:pt x="44388" y="52769"/>
                  </a:lnTo>
                  <a:lnTo>
                    <a:pt x="40670" y="59648"/>
                  </a:lnTo>
                  <a:lnTo>
                    <a:pt x="23156" y="85759"/>
                  </a:lnTo>
                  <a:lnTo>
                    <a:pt x="9520" y="112397"/>
                  </a:lnTo>
                  <a:lnTo>
                    <a:pt x="1988" y="138430"/>
                  </a:lnTo>
                  <a:lnTo>
                    <a:pt x="0" y="164341"/>
                  </a:lnTo>
                  <a:lnTo>
                    <a:pt x="627" y="164806"/>
                  </a:lnTo>
                  <a:lnTo>
                    <a:pt x="4544" y="165460"/>
                  </a:lnTo>
                  <a:lnTo>
                    <a:pt x="10378" y="165698"/>
                  </a:lnTo>
                  <a:lnTo>
                    <a:pt x="17122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5" name="SMARTInkShape-2186"/>
            <p:cNvSpPr/>
            <p:nvPr>
              <p:custDataLst>
                <p:tags r:id="rId15"/>
              </p:custDataLst>
            </p:nvPr>
          </p:nvSpPr>
          <p:spPr>
            <a:xfrm>
              <a:off x="6469380" y="4166235"/>
              <a:ext cx="22861" cy="5716"/>
            </a:xfrm>
            <a:custGeom>
              <a:avLst/>
              <a:gdLst/>
              <a:ahLst/>
              <a:cxnLst/>
              <a:rect l="0" t="0" r="0" b="0"/>
              <a:pathLst>
                <a:path w="22861" h="5716">
                  <a:moveTo>
                    <a:pt x="0" y="5715"/>
                  </a:moveTo>
                  <a:lnTo>
                    <a:pt x="0" y="5715"/>
                  </a:lnTo>
                  <a:lnTo>
                    <a:pt x="10400" y="5715"/>
                  </a:lnTo>
                  <a:lnTo>
                    <a:pt x="228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6" name="SMARTInkShape-2187"/>
            <p:cNvSpPr/>
            <p:nvPr>
              <p:custDataLst>
                <p:tags r:id="rId16"/>
              </p:custDataLst>
            </p:nvPr>
          </p:nvSpPr>
          <p:spPr>
            <a:xfrm>
              <a:off x="6395085" y="4006479"/>
              <a:ext cx="141974" cy="125467"/>
            </a:xfrm>
            <a:custGeom>
              <a:avLst/>
              <a:gdLst/>
              <a:ahLst/>
              <a:cxnLst/>
              <a:rect l="0" t="0" r="0" b="0"/>
              <a:pathLst>
                <a:path w="141974" h="125467">
                  <a:moveTo>
                    <a:pt x="0" y="79746"/>
                  </a:moveTo>
                  <a:lnTo>
                    <a:pt x="0" y="79746"/>
                  </a:lnTo>
                  <a:lnTo>
                    <a:pt x="0" y="82780"/>
                  </a:lnTo>
                  <a:lnTo>
                    <a:pt x="635" y="83673"/>
                  </a:lnTo>
                  <a:lnTo>
                    <a:pt x="1694" y="84269"/>
                  </a:lnTo>
                  <a:lnTo>
                    <a:pt x="7954" y="85226"/>
                  </a:lnTo>
                  <a:lnTo>
                    <a:pt x="29694" y="85455"/>
                  </a:lnTo>
                  <a:lnTo>
                    <a:pt x="55576" y="78405"/>
                  </a:lnTo>
                  <a:lnTo>
                    <a:pt x="82077" y="63818"/>
                  </a:lnTo>
                  <a:lnTo>
                    <a:pt x="107481" y="40750"/>
                  </a:lnTo>
                  <a:lnTo>
                    <a:pt x="133036" y="20767"/>
                  </a:lnTo>
                  <a:lnTo>
                    <a:pt x="135327" y="16915"/>
                  </a:lnTo>
                  <a:lnTo>
                    <a:pt x="136980" y="13086"/>
                  </a:lnTo>
                  <a:lnTo>
                    <a:pt x="141973" y="6582"/>
                  </a:lnTo>
                  <a:lnTo>
                    <a:pt x="141638" y="5570"/>
                  </a:lnTo>
                  <a:lnTo>
                    <a:pt x="139573" y="2752"/>
                  </a:lnTo>
                  <a:lnTo>
                    <a:pt x="136539" y="1077"/>
                  </a:lnTo>
                  <a:lnTo>
                    <a:pt x="126384" y="0"/>
                  </a:lnTo>
                  <a:lnTo>
                    <a:pt x="112147" y="423"/>
                  </a:lnTo>
                  <a:lnTo>
                    <a:pt x="84016" y="11318"/>
                  </a:lnTo>
                  <a:lnTo>
                    <a:pt x="74171" y="15679"/>
                  </a:lnTo>
                  <a:lnTo>
                    <a:pt x="53574" y="32464"/>
                  </a:lnTo>
                  <a:lnTo>
                    <a:pt x="45013" y="43652"/>
                  </a:lnTo>
                  <a:lnTo>
                    <a:pt x="32490" y="71340"/>
                  </a:lnTo>
                  <a:lnTo>
                    <a:pt x="25885" y="97951"/>
                  </a:lnTo>
                  <a:lnTo>
                    <a:pt x="23126" y="117251"/>
                  </a:lnTo>
                  <a:lnTo>
                    <a:pt x="28575" y="1254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7" name="SMARTInkShape-2188"/>
            <p:cNvSpPr/>
            <p:nvPr>
              <p:custDataLst>
                <p:tags r:id="rId17"/>
              </p:custDataLst>
            </p:nvPr>
          </p:nvSpPr>
          <p:spPr>
            <a:xfrm>
              <a:off x="6103620" y="4017673"/>
              <a:ext cx="228601" cy="108558"/>
            </a:xfrm>
            <a:custGeom>
              <a:avLst/>
              <a:gdLst/>
              <a:ahLst/>
              <a:cxnLst/>
              <a:rect l="0" t="0" r="0" b="0"/>
              <a:pathLst>
                <a:path w="228601" h="108558">
                  <a:moveTo>
                    <a:pt x="0" y="45692"/>
                  </a:moveTo>
                  <a:lnTo>
                    <a:pt x="0" y="45692"/>
                  </a:lnTo>
                  <a:lnTo>
                    <a:pt x="4920" y="45692"/>
                  </a:lnTo>
                  <a:lnTo>
                    <a:pt x="10122" y="49619"/>
                  </a:lnTo>
                  <a:lnTo>
                    <a:pt x="15417" y="50877"/>
                  </a:lnTo>
                  <a:lnTo>
                    <a:pt x="24788" y="51338"/>
                  </a:lnTo>
                  <a:lnTo>
                    <a:pt x="49892" y="44349"/>
                  </a:lnTo>
                  <a:lnTo>
                    <a:pt x="76300" y="24086"/>
                  </a:lnTo>
                  <a:lnTo>
                    <a:pt x="83285" y="15725"/>
                  </a:lnTo>
                  <a:lnTo>
                    <a:pt x="93275" y="8937"/>
                  </a:lnTo>
                  <a:lnTo>
                    <a:pt x="95430" y="5438"/>
                  </a:lnTo>
                  <a:lnTo>
                    <a:pt x="97146" y="0"/>
                  </a:lnTo>
                  <a:lnTo>
                    <a:pt x="97153" y="3014"/>
                  </a:lnTo>
                  <a:lnTo>
                    <a:pt x="95461" y="6192"/>
                  </a:lnTo>
                  <a:lnTo>
                    <a:pt x="94120" y="7929"/>
                  </a:lnTo>
                  <a:lnTo>
                    <a:pt x="92631" y="13245"/>
                  </a:lnTo>
                  <a:lnTo>
                    <a:pt x="91487" y="41319"/>
                  </a:lnTo>
                  <a:lnTo>
                    <a:pt x="91461" y="46500"/>
                  </a:lnTo>
                  <a:lnTo>
                    <a:pt x="93142" y="50919"/>
                  </a:lnTo>
                  <a:lnTo>
                    <a:pt x="104874" y="69634"/>
                  </a:lnTo>
                  <a:lnTo>
                    <a:pt x="108629" y="72208"/>
                  </a:lnTo>
                  <a:lnTo>
                    <a:pt x="112415" y="73987"/>
                  </a:lnTo>
                  <a:lnTo>
                    <a:pt x="116214" y="76894"/>
                  </a:lnTo>
                  <a:lnTo>
                    <a:pt x="121712" y="78610"/>
                  </a:lnTo>
                  <a:lnTo>
                    <a:pt x="132556" y="79711"/>
                  </a:lnTo>
                  <a:lnTo>
                    <a:pt x="136807" y="78168"/>
                  </a:lnTo>
                  <a:lnTo>
                    <a:pt x="138830" y="76868"/>
                  </a:lnTo>
                  <a:lnTo>
                    <a:pt x="153082" y="72916"/>
                  </a:lnTo>
                  <a:lnTo>
                    <a:pt x="164535" y="63887"/>
                  </a:lnTo>
                  <a:lnTo>
                    <a:pt x="171331" y="62849"/>
                  </a:lnTo>
                  <a:lnTo>
                    <a:pt x="171426" y="62839"/>
                  </a:lnTo>
                  <a:lnTo>
                    <a:pt x="168410" y="62838"/>
                  </a:lnTo>
                  <a:lnTo>
                    <a:pt x="167517" y="63472"/>
                  </a:lnTo>
                  <a:lnTo>
                    <a:pt x="166923" y="64531"/>
                  </a:lnTo>
                  <a:lnTo>
                    <a:pt x="166087" y="70747"/>
                  </a:lnTo>
                  <a:lnTo>
                    <a:pt x="165755" y="87396"/>
                  </a:lnTo>
                  <a:lnTo>
                    <a:pt x="167438" y="91320"/>
                  </a:lnTo>
                  <a:lnTo>
                    <a:pt x="174249" y="99821"/>
                  </a:lnTo>
                  <a:lnTo>
                    <a:pt x="177562" y="101500"/>
                  </a:lnTo>
                  <a:lnTo>
                    <a:pt x="201701" y="108298"/>
                  </a:lnTo>
                  <a:lnTo>
                    <a:pt x="203047" y="107750"/>
                  </a:lnTo>
                  <a:lnTo>
                    <a:pt x="203945" y="106749"/>
                  </a:lnTo>
                  <a:lnTo>
                    <a:pt x="204543" y="105446"/>
                  </a:lnTo>
                  <a:lnTo>
                    <a:pt x="205577" y="104578"/>
                  </a:lnTo>
                  <a:lnTo>
                    <a:pt x="208419" y="103613"/>
                  </a:lnTo>
                  <a:lnTo>
                    <a:pt x="222862" y="102842"/>
                  </a:lnTo>
                  <a:lnTo>
                    <a:pt x="222883" y="107762"/>
                  </a:lnTo>
                  <a:lnTo>
                    <a:pt x="223519" y="108027"/>
                  </a:lnTo>
                  <a:lnTo>
                    <a:pt x="228600" y="1085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8" name="SMARTInkShape-2189"/>
            <p:cNvSpPr/>
            <p:nvPr>
              <p:custDataLst>
                <p:tags r:id="rId18"/>
              </p:custDataLst>
            </p:nvPr>
          </p:nvSpPr>
          <p:spPr>
            <a:xfrm>
              <a:off x="6715125" y="4149110"/>
              <a:ext cx="68581" cy="91421"/>
            </a:xfrm>
            <a:custGeom>
              <a:avLst/>
              <a:gdLst/>
              <a:ahLst/>
              <a:cxnLst/>
              <a:rect l="0" t="0" r="0" b="0"/>
              <a:pathLst>
                <a:path w="68581" h="91421">
                  <a:moveTo>
                    <a:pt x="0" y="5695"/>
                  </a:moveTo>
                  <a:lnTo>
                    <a:pt x="0" y="5695"/>
                  </a:lnTo>
                  <a:lnTo>
                    <a:pt x="0" y="0"/>
                  </a:lnTo>
                  <a:lnTo>
                    <a:pt x="21786" y="23459"/>
                  </a:lnTo>
                  <a:lnTo>
                    <a:pt x="38719" y="47448"/>
                  </a:lnTo>
                  <a:lnTo>
                    <a:pt x="54153" y="75063"/>
                  </a:lnTo>
                  <a:lnTo>
                    <a:pt x="68580" y="91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9" name="SMARTInkShape-2190"/>
            <p:cNvSpPr/>
            <p:nvPr>
              <p:custDataLst>
                <p:tags r:id="rId19"/>
              </p:custDataLst>
            </p:nvPr>
          </p:nvSpPr>
          <p:spPr>
            <a:xfrm>
              <a:off x="5457825" y="390334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0" name="SMARTInkShape-2191"/>
            <p:cNvSpPr/>
            <p:nvPr>
              <p:custDataLst>
                <p:tags r:id="rId20"/>
              </p:custDataLst>
            </p:nvPr>
          </p:nvSpPr>
          <p:spPr>
            <a:xfrm>
              <a:off x="5086350" y="3800504"/>
              <a:ext cx="119986" cy="170598"/>
            </a:xfrm>
            <a:custGeom>
              <a:avLst/>
              <a:gdLst/>
              <a:ahLst/>
              <a:cxnLst/>
              <a:rect l="0" t="0" r="0" b="0"/>
              <a:pathLst>
                <a:path w="119986" h="170598">
                  <a:moveTo>
                    <a:pt x="40005" y="34261"/>
                  </a:moveTo>
                  <a:lnTo>
                    <a:pt x="40005" y="34261"/>
                  </a:lnTo>
                  <a:lnTo>
                    <a:pt x="36971" y="37295"/>
                  </a:lnTo>
                  <a:lnTo>
                    <a:pt x="35481" y="40477"/>
                  </a:lnTo>
                  <a:lnTo>
                    <a:pt x="35084" y="42215"/>
                  </a:lnTo>
                  <a:lnTo>
                    <a:pt x="31492" y="47695"/>
                  </a:lnTo>
                  <a:lnTo>
                    <a:pt x="12552" y="67423"/>
                  </a:lnTo>
                  <a:lnTo>
                    <a:pt x="11928" y="69743"/>
                  </a:lnTo>
                  <a:lnTo>
                    <a:pt x="11430" y="74264"/>
                  </a:lnTo>
                  <a:lnTo>
                    <a:pt x="11430" y="71231"/>
                  </a:lnTo>
                  <a:lnTo>
                    <a:pt x="13124" y="68049"/>
                  </a:lnTo>
                  <a:lnTo>
                    <a:pt x="35430" y="41537"/>
                  </a:lnTo>
                  <a:lnTo>
                    <a:pt x="41684" y="33383"/>
                  </a:lnTo>
                  <a:lnTo>
                    <a:pt x="67563" y="15238"/>
                  </a:lnTo>
                  <a:lnTo>
                    <a:pt x="84693" y="3783"/>
                  </a:lnTo>
                  <a:lnTo>
                    <a:pt x="95508" y="1100"/>
                  </a:lnTo>
                  <a:lnTo>
                    <a:pt x="116113" y="0"/>
                  </a:lnTo>
                  <a:lnTo>
                    <a:pt x="117415" y="625"/>
                  </a:lnTo>
                  <a:lnTo>
                    <a:pt x="118280" y="1677"/>
                  </a:lnTo>
                  <a:lnTo>
                    <a:pt x="119244" y="4539"/>
                  </a:lnTo>
                  <a:lnTo>
                    <a:pt x="119985" y="19050"/>
                  </a:lnTo>
                  <a:lnTo>
                    <a:pt x="109613" y="46567"/>
                  </a:lnTo>
                  <a:lnTo>
                    <a:pt x="104225" y="58940"/>
                  </a:lnTo>
                  <a:lnTo>
                    <a:pt x="87409" y="79946"/>
                  </a:lnTo>
                  <a:lnTo>
                    <a:pt x="85947" y="85574"/>
                  </a:lnTo>
                  <a:lnTo>
                    <a:pt x="85726" y="91404"/>
                  </a:lnTo>
                  <a:lnTo>
                    <a:pt x="88759" y="91409"/>
                  </a:lnTo>
                  <a:lnTo>
                    <a:pt x="89653" y="90774"/>
                  </a:lnTo>
                  <a:lnTo>
                    <a:pt x="90249" y="89717"/>
                  </a:lnTo>
                  <a:lnTo>
                    <a:pt x="90646" y="88376"/>
                  </a:lnTo>
                  <a:lnTo>
                    <a:pt x="91546" y="87483"/>
                  </a:lnTo>
                  <a:lnTo>
                    <a:pt x="94238" y="86490"/>
                  </a:lnTo>
                  <a:lnTo>
                    <a:pt x="110513" y="85717"/>
                  </a:lnTo>
                  <a:lnTo>
                    <a:pt x="111775" y="86345"/>
                  </a:lnTo>
                  <a:lnTo>
                    <a:pt x="112617" y="87399"/>
                  </a:lnTo>
                  <a:lnTo>
                    <a:pt x="114187" y="90262"/>
                  </a:lnTo>
                  <a:lnTo>
                    <a:pt x="119122" y="96097"/>
                  </a:lnTo>
                  <a:lnTo>
                    <a:pt x="119750" y="99855"/>
                  </a:lnTo>
                  <a:lnTo>
                    <a:pt x="119936" y="104990"/>
                  </a:lnTo>
                  <a:lnTo>
                    <a:pt x="118287" y="108664"/>
                  </a:lnTo>
                  <a:lnTo>
                    <a:pt x="100935" y="133088"/>
                  </a:lnTo>
                  <a:lnTo>
                    <a:pt x="81173" y="146642"/>
                  </a:lnTo>
                  <a:lnTo>
                    <a:pt x="53363" y="159990"/>
                  </a:lnTo>
                  <a:lnTo>
                    <a:pt x="50816" y="161895"/>
                  </a:lnTo>
                  <a:lnTo>
                    <a:pt x="44598" y="164013"/>
                  </a:lnTo>
                  <a:lnTo>
                    <a:pt x="27285" y="167251"/>
                  </a:lnTo>
                  <a:lnTo>
                    <a:pt x="19148" y="170597"/>
                  </a:lnTo>
                  <a:lnTo>
                    <a:pt x="17845" y="170237"/>
                  </a:lnTo>
                  <a:lnTo>
                    <a:pt x="12400" y="166428"/>
                  </a:lnTo>
                  <a:lnTo>
                    <a:pt x="5976" y="165725"/>
                  </a:lnTo>
                  <a:lnTo>
                    <a:pt x="5792" y="162678"/>
                  </a:lnTo>
                  <a:lnTo>
                    <a:pt x="5131" y="161782"/>
                  </a:lnTo>
                  <a:lnTo>
                    <a:pt x="2704" y="160787"/>
                  </a:lnTo>
                  <a:lnTo>
                    <a:pt x="1803" y="159886"/>
                  </a:lnTo>
                  <a:lnTo>
                    <a:pt x="71" y="154532"/>
                  </a:lnTo>
                  <a:lnTo>
                    <a:pt x="0" y="1485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1" name="SMARTInkShape-2192"/>
            <p:cNvSpPr/>
            <p:nvPr>
              <p:custDataLst>
                <p:tags r:id="rId21"/>
              </p:custDataLst>
            </p:nvPr>
          </p:nvSpPr>
          <p:spPr>
            <a:xfrm>
              <a:off x="6389370" y="4040505"/>
              <a:ext cx="5716" cy="17146"/>
            </a:xfrm>
            <a:custGeom>
              <a:avLst/>
              <a:gdLst/>
              <a:ahLst/>
              <a:cxnLst/>
              <a:rect l="0" t="0" r="0" b="0"/>
              <a:pathLst>
                <a:path w="5716" h="17146">
                  <a:moveTo>
                    <a:pt x="5715" y="0"/>
                  </a:moveTo>
                  <a:lnTo>
                    <a:pt x="5715" y="0"/>
                  </a:lnTo>
                  <a:lnTo>
                    <a:pt x="5715" y="4921"/>
                  </a:lnTo>
                  <a:lnTo>
                    <a:pt x="235" y="11174"/>
                  </a:lnTo>
                  <a:lnTo>
                    <a:pt x="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2" name="SMARTInkShape-2193"/>
            <p:cNvSpPr/>
            <p:nvPr>
              <p:custDataLst>
                <p:tags r:id="rId22"/>
              </p:custDataLst>
            </p:nvPr>
          </p:nvSpPr>
          <p:spPr>
            <a:xfrm>
              <a:off x="5474970" y="3754779"/>
              <a:ext cx="177166" cy="243219"/>
            </a:xfrm>
            <a:custGeom>
              <a:avLst/>
              <a:gdLst/>
              <a:ahLst/>
              <a:cxnLst/>
              <a:rect l="0" t="0" r="0" b="0"/>
              <a:pathLst>
                <a:path w="177166" h="243219">
                  <a:moveTo>
                    <a:pt x="0" y="137136"/>
                  </a:moveTo>
                  <a:lnTo>
                    <a:pt x="0" y="137136"/>
                  </a:lnTo>
                  <a:lnTo>
                    <a:pt x="13434" y="137136"/>
                  </a:lnTo>
                  <a:lnTo>
                    <a:pt x="22113" y="134102"/>
                  </a:lnTo>
                  <a:lnTo>
                    <a:pt x="49795" y="115023"/>
                  </a:lnTo>
                  <a:lnTo>
                    <a:pt x="77334" y="98140"/>
                  </a:lnTo>
                  <a:lnTo>
                    <a:pt x="105818" y="76097"/>
                  </a:lnTo>
                  <a:lnTo>
                    <a:pt x="133299" y="54687"/>
                  </a:lnTo>
                  <a:lnTo>
                    <a:pt x="160794" y="29640"/>
                  </a:lnTo>
                  <a:lnTo>
                    <a:pt x="174559" y="13486"/>
                  </a:lnTo>
                  <a:lnTo>
                    <a:pt x="176821" y="6843"/>
                  </a:lnTo>
                  <a:lnTo>
                    <a:pt x="177164" y="0"/>
                  </a:lnTo>
                  <a:lnTo>
                    <a:pt x="177165" y="7932"/>
                  </a:lnTo>
                  <a:lnTo>
                    <a:pt x="175471" y="11555"/>
                  </a:lnTo>
                  <a:lnTo>
                    <a:pt x="158085" y="38413"/>
                  </a:lnTo>
                  <a:lnTo>
                    <a:pt x="144778" y="64765"/>
                  </a:lnTo>
                  <a:lnTo>
                    <a:pt x="133350" y="91535"/>
                  </a:lnTo>
                  <a:lnTo>
                    <a:pt x="127000" y="104222"/>
                  </a:lnTo>
                  <a:lnTo>
                    <a:pt x="111018" y="131492"/>
                  </a:lnTo>
                  <a:lnTo>
                    <a:pt x="104668" y="148204"/>
                  </a:lnTo>
                  <a:lnTo>
                    <a:pt x="96811" y="175918"/>
                  </a:lnTo>
                  <a:lnTo>
                    <a:pt x="93031" y="188209"/>
                  </a:lnTo>
                  <a:lnTo>
                    <a:pt x="90217" y="199894"/>
                  </a:lnTo>
                  <a:lnTo>
                    <a:pt x="86613" y="212186"/>
                  </a:lnTo>
                  <a:lnTo>
                    <a:pt x="84149" y="224403"/>
                  </a:lnTo>
                  <a:lnTo>
                    <a:pt x="80082" y="239599"/>
                  </a:lnTo>
                  <a:lnTo>
                    <a:pt x="80024" y="243218"/>
                  </a:lnTo>
                  <a:lnTo>
                    <a:pt x="80016" y="241857"/>
                  </a:lnTo>
                  <a:lnTo>
                    <a:pt x="80649" y="241240"/>
                  </a:lnTo>
                  <a:lnTo>
                    <a:pt x="84931" y="240169"/>
                  </a:lnTo>
                  <a:lnTo>
                    <a:pt x="85372" y="238385"/>
                  </a:lnTo>
                  <a:lnTo>
                    <a:pt x="85725" y="2342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3" name="SMARTInkShape-2194"/>
            <p:cNvSpPr/>
            <p:nvPr>
              <p:custDataLst>
                <p:tags r:id="rId23"/>
              </p:custDataLst>
            </p:nvPr>
          </p:nvSpPr>
          <p:spPr>
            <a:xfrm>
              <a:off x="4863465" y="3767562"/>
              <a:ext cx="131345" cy="250060"/>
            </a:xfrm>
            <a:custGeom>
              <a:avLst/>
              <a:gdLst/>
              <a:ahLst/>
              <a:cxnLst/>
              <a:rect l="0" t="0" r="0" b="0"/>
              <a:pathLst>
                <a:path w="131345" h="250060">
                  <a:moveTo>
                    <a:pt x="0" y="50058"/>
                  </a:moveTo>
                  <a:lnTo>
                    <a:pt x="0" y="50058"/>
                  </a:lnTo>
                  <a:lnTo>
                    <a:pt x="0" y="47024"/>
                  </a:lnTo>
                  <a:lnTo>
                    <a:pt x="635" y="46130"/>
                  </a:lnTo>
                  <a:lnTo>
                    <a:pt x="1693" y="45534"/>
                  </a:lnTo>
                  <a:lnTo>
                    <a:pt x="5645" y="44363"/>
                  </a:lnTo>
                  <a:lnTo>
                    <a:pt x="8728" y="41315"/>
                  </a:lnTo>
                  <a:lnTo>
                    <a:pt x="11922" y="39822"/>
                  </a:lnTo>
                  <a:lnTo>
                    <a:pt x="13664" y="39424"/>
                  </a:lnTo>
                  <a:lnTo>
                    <a:pt x="14824" y="38524"/>
                  </a:lnTo>
                  <a:lnTo>
                    <a:pt x="19873" y="30743"/>
                  </a:lnTo>
                  <a:lnTo>
                    <a:pt x="24919" y="28774"/>
                  </a:lnTo>
                  <a:lnTo>
                    <a:pt x="28043" y="28249"/>
                  </a:lnTo>
                  <a:lnTo>
                    <a:pt x="30760" y="26628"/>
                  </a:lnTo>
                  <a:lnTo>
                    <a:pt x="38253" y="19550"/>
                  </a:lnTo>
                  <a:lnTo>
                    <a:pt x="64679" y="9773"/>
                  </a:lnTo>
                  <a:lnTo>
                    <a:pt x="91098" y="292"/>
                  </a:lnTo>
                  <a:lnTo>
                    <a:pt x="98908" y="0"/>
                  </a:lnTo>
                  <a:lnTo>
                    <a:pt x="117344" y="4509"/>
                  </a:lnTo>
                  <a:lnTo>
                    <a:pt x="121580" y="7165"/>
                  </a:lnTo>
                  <a:lnTo>
                    <a:pt x="122963" y="9398"/>
                  </a:lnTo>
                  <a:lnTo>
                    <a:pt x="125183" y="20413"/>
                  </a:lnTo>
                  <a:lnTo>
                    <a:pt x="125622" y="31925"/>
                  </a:lnTo>
                  <a:lnTo>
                    <a:pt x="122664" y="42710"/>
                  </a:lnTo>
                  <a:lnTo>
                    <a:pt x="106649" y="71256"/>
                  </a:lnTo>
                  <a:lnTo>
                    <a:pt x="91439" y="99809"/>
                  </a:lnTo>
                  <a:lnTo>
                    <a:pt x="70273" y="128257"/>
                  </a:lnTo>
                  <a:lnTo>
                    <a:pt x="69709" y="128861"/>
                  </a:lnTo>
                  <a:lnTo>
                    <a:pt x="67389" y="129531"/>
                  </a:lnTo>
                  <a:lnTo>
                    <a:pt x="65881" y="129710"/>
                  </a:lnTo>
                  <a:lnTo>
                    <a:pt x="64875" y="130464"/>
                  </a:lnTo>
                  <a:lnTo>
                    <a:pt x="63130" y="134957"/>
                  </a:lnTo>
                  <a:lnTo>
                    <a:pt x="63676" y="135232"/>
                  </a:lnTo>
                  <a:lnTo>
                    <a:pt x="90687" y="135782"/>
                  </a:lnTo>
                  <a:lnTo>
                    <a:pt x="110452" y="136418"/>
                  </a:lnTo>
                  <a:lnTo>
                    <a:pt x="117534" y="140345"/>
                  </a:lnTo>
                  <a:lnTo>
                    <a:pt x="123655" y="144896"/>
                  </a:lnTo>
                  <a:lnTo>
                    <a:pt x="127559" y="146183"/>
                  </a:lnTo>
                  <a:lnTo>
                    <a:pt x="128855" y="147796"/>
                  </a:lnTo>
                  <a:lnTo>
                    <a:pt x="130677" y="155500"/>
                  </a:lnTo>
                  <a:lnTo>
                    <a:pt x="131344" y="166100"/>
                  </a:lnTo>
                  <a:lnTo>
                    <a:pt x="129707" y="170000"/>
                  </a:lnTo>
                  <a:lnTo>
                    <a:pt x="127497" y="173851"/>
                  </a:lnTo>
                  <a:lnTo>
                    <a:pt x="126515" y="177679"/>
                  </a:lnTo>
                  <a:lnTo>
                    <a:pt x="112923" y="194042"/>
                  </a:lnTo>
                  <a:lnTo>
                    <a:pt x="85597" y="214570"/>
                  </a:lnTo>
                  <a:lnTo>
                    <a:pt x="58330" y="231639"/>
                  </a:lnTo>
                  <a:lnTo>
                    <a:pt x="38256" y="241657"/>
                  </a:lnTo>
                  <a:lnTo>
                    <a:pt x="24584" y="245526"/>
                  </a:lnTo>
                  <a:lnTo>
                    <a:pt x="19816" y="248057"/>
                  </a:lnTo>
                  <a:lnTo>
                    <a:pt x="11581" y="249683"/>
                  </a:lnTo>
                  <a:lnTo>
                    <a:pt x="6058" y="250059"/>
                  </a:lnTo>
                  <a:lnTo>
                    <a:pt x="10666" y="245160"/>
                  </a:lnTo>
                  <a:lnTo>
                    <a:pt x="11430" y="2386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224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– ad b) směrná cena</a:t>
            </a:r>
            <a:br>
              <a:rPr lang="cs-CZ" altLang="cs-CZ" sz="2700" b="1" dirty="0" smtClean="0"/>
            </a:br>
            <a:endParaRPr lang="cs-CZ" altLang="cs-CZ" sz="27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058338"/>
              </p:ext>
            </p:extLst>
          </p:nvPr>
        </p:nvGraphicFramePr>
        <p:xfrm>
          <a:off x="296652" y="1059581"/>
          <a:ext cx="6389810" cy="34253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84175"/>
                <a:gridCol w="2293778"/>
                <a:gridCol w="2211857"/>
              </a:tblGrid>
              <a:tr h="927241">
                <a:tc gridSpan="3">
                  <a:txBody>
                    <a:bodyPr/>
                    <a:lstStyle/>
                    <a:p>
                      <a:pPr algn="ctr"/>
                      <a:r>
                        <a:rPr lang="cs-CZ" sz="1600" b="1" i="1" dirty="0" smtClean="0">
                          <a:solidFill>
                            <a:schemeClr val="bg1"/>
                          </a:solidFill>
                        </a:rPr>
                        <a:t>Směrná</a:t>
                      </a:r>
                      <a:r>
                        <a:rPr lang="cs-CZ" sz="1600" b="1" i="1" baseline="0" dirty="0" smtClean="0">
                          <a:solidFill>
                            <a:schemeClr val="bg1"/>
                          </a:solidFill>
                        </a:rPr>
                        <a:t> cena = celková nákladová cena zakázky + směrná zisková přirážka zakázky</a:t>
                      </a:r>
                      <a:endParaRPr lang="en-US" sz="16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b="1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4366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Položka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Výpočet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Výsledek 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92724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Směrná</a:t>
                      </a:r>
                      <a:r>
                        <a:rPr lang="cs-CZ" sz="1600" baseline="0" dirty="0" smtClean="0"/>
                        <a:t> cena zakázky 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</a:tr>
              <a:tr h="92724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Směrná</a:t>
                      </a:r>
                      <a:r>
                        <a:rPr lang="cs-CZ" sz="1600" baseline="0" dirty="0" smtClean="0"/>
                        <a:t> cena zakázky B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7" name="SMARTInkShape-2195"/>
          <p:cNvSpPr/>
          <p:nvPr>
            <p:custDataLst>
              <p:tags r:id="rId1"/>
            </p:custDataLst>
          </p:nvPr>
        </p:nvSpPr>
        <p:spPr>
          <a:xfrm>
            <a:off x="3337560" y="3257550"/>
            <a:ext cx="822884" cy="57151"/>
          </a:xfrm>
          <a:custGeom>
            <a:avLst/>
            <a:gdLst/>
            <a:ahLst/>
            <a:cxnLst/>
            <a:rect l="0" t="0" r="0" b="0"/>
            <a:pathLst>
              <a:path w="822884" h="57151">
                <a:moveTo>
                  <a:pt x="0" y="0"/>
                </a:moveTo>
                <a:lnTo>
                  <a:pt x="0" y="0"/>
                </a:lnTo>
                <a:lnTo>
                  <a:pt x="3034" y="3034"/>
                </a:lnTo>
                <a:lnTo>
                  <a:pt x="6217" y="4523"/>
                </a:lnTo>
                <a:lnTo>
                  <a:pt x="7954" y="4921"/>
                </a:lnTo>
                <a:lnTo>
                  <a:pt x="9113" y="5820"/>
                </a:lnTo>
                <a:lnTo>
                  <a:pt x="10400" y="8513"/>
                </a:lnTo>
                <a:lnTo>
                  <a:pt x="12013" y="9486"/>
                </a:lnTo>
                <a:lnTo>
                  <a:pt x="19717" y="11489"/>
                </a:lnTo>
                <a:lnTo>
                  <a:pt x="28331" y="15839"/>
                </a:lnTo>
                <a:lnTo>
                  <a:pt x="55957" y="17135"/>
                </a:lnTo>
                <a:lnTo>
                  <a:pt x="70445" y="16509"/>
                </a:lnTo>
                <a:lnTo>
                  <a:pt x="81319" y="12621"/>
                </a:lnTo>
                <a:lnTo>
                  <a:pt x="88212" y="12594"/>
                </a:lnTo>
                <a:lnTo>
                  <a:pt x="116028" y="16823"/>
                </a:lnTo>
                <a:lnTo>
                  <a:pt x="143103" y="17102"/>
                </a:lnTo>
                <a:lnTo>
                  <a:pt x="171480" y="17139"/>
                </a:lnTo>
                <a:lnTo>
                  <a:pt x="200029" y="18838"/>
                </a:lnTo>
                <a:lnTo>
                  <a:pt x="225919" y="22065"/>
                </a:lnTo>
                <a:lnTo>
                  <a:pt x="247985" y="22625"/>
                </a:lnTo>
                <a:lnTo>
                  <a:pt x="270609" y="25824"/>
                </a:lnTo>
                <a:lnTo>
                  <a:pt x="293399" y="27760"/>
                </a:lnTo>
                <a:lnTo>
                  <a:pt x="316239" y="31367"/>
                </a:lnTo>
                <a:lnTo>
                  <a:pt x="339093" y="33424"/>
                </a:lnTo>
                <a:lnTo>
                  <a:pt x="361951" y="34034"/>
                </a:lnTo>
                <a:lnTo>
                  <a:pt x="387844" y="34214"/>
                </a:lnTo>
                <a:lnTo>
                  <a:pt x="415624" y="34267"/>
                </a:lnTo>
                <a:lnTo>
                  <a:pt x="440930" y="34283"/>
                </a:lnTo>
                <a:lnTo>
                  <a:pt x="464515" y="37322"/>
                </a:lnTo>
                <a:lnTo>
                  <a:pt x="487589" y="39210"/>
                </a:lnTo>
                <a:lnTo>
                  <a:pt x="513547" y="39769"/>
                </a:lnTo>
                <a:lnTo>
                  <a:pt x="538313" y="39935"/>
                </a:lnTo>
                <a:lnTo>
                  <a:pt x="561737" y="39984"/>
                </a:lnTo>
                <a:lnTo>
                  <a:pt x="584765" y="43033"/>
                </a:lnTo>
                <a:lnTo>
                  <a:pt x="610739" y="45189"/>
                </a:lnTo>
                <a:lnTo>
                  <a:pt x="635907" y="45615"/>
                </a:lnTo>
                <a:lnTo>
                  <a:pt x="662116" y="45699"/>
                </a:lnTo>
                <a:lnTo>
                  <a:pt x="685637" y="45716"/>
                </a:lnTo>
                <a:lnTo>
                  <a:pt x="708628" y="45719"/>
                </a:lnTo>
                <a:lnTo>
                  <a:pt x="733303" y="45720"/>
                </a:lnTo>
                <a:lnTo>
                  <a:pt x="761404" y="45720"/>
                </a:lnTo>
                <a:lnTo>
                  <a:pt x="789423" y="45720"/>
                </a:lnTo>
                <a:lnTo>
                  <a:pt x="817269" y="45720"/>
                </a:lnTo>
                <a:lnTo>
                  <a:pt x="822883" y="45720"/>
                </a:lnTo>
                <a:lnTo>
                  <a:pt x="811530" y="571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8" name="SMARTInkShape-2196"/>
          <p:cNvSpPr/>
          <p:nvPr>
            <p:custDataLst>
              <p:tags r:id="rId2"/>
            </p:custDataLst>
          </p:nvPr>
        </p:nvSpPr>
        <p:spPr>
          <a:xfrm>
            <a:off x="2343150" y="3194685"/>
            <a:ext cx="605791" cy="45700"/>
          </a:xfrm>
          <a:custGeom>
            <a:avLst/>
            <a:gdLst/>
            <a:ahLst/>
            <a:cxnLst/>
            <a:rect l="0" t="0" r="0" b="0"/>
            <a:pathLst>
              <a:path w="605791" h="45700">
                <a:moveTo>
                  <a:pt x="0" y="40005"/>
                </a:moveTo>
                <a:lnTo>
                  <a:pt x="0" y="40005"/>
                </a:lnTo>
                <a:lnTo>
                  <a:pt x="0" y="43039"/>
                </a:lnTo>
                <a:lnTo>
                  <a:pt x="635" y="43932"/>
                </a:lnTo>
                <a:lnTo>
                  <a:pt x="1693" y="44528"/>
                </a:lnTo>
                <a:lnTo>
                  <a:pt x="5645" y="45699"/>
                </a:lnTo>
                <a:lnTo>
                  <a:pt x="5694" y="42680"/>
                </a:lnTo>
                <a:lnTo>
                  <a:pt x="6336" y="42423"/>
                </a:lnTo>
                <a:lnTo>
                  <a:pt x="8743" y="43832"/>
                </a:lnTo>
                <a:lnTo>
                  <a:pt x="10274" y="43826"/>
                </a:lnTo>
                <a:lnTo>
                  <a:pt x="18986" y="40948"/>
                </a:lnTo>
                <a:lnTo>
                  <a:pt x="46121" y="40030"/>
                </a:lnTo>
                <a:lnTo>
                  <a:pt x="70309" y="40007"/>
                </a:lnTo>
                <a:lnTo>
                  <a:pt x="86237" y="38312"/>
                </a:lnTo>
                <a:lnTo>
                  <a:pt x="114367" y="34185"/>
                </a:lnTo>
                <a:lnTo>
                  <a:pt x="138867" y="29871"/>
                </a:lnTo>
                <a:lnTo>
                  <a:pt x="160526" y="27265"/>
                </a:lnTo>
                <a:lnTo>
                  <a:pt x="184723" y="24165"/>
                </a:lnTo>
                <a:lnTo>
                  <a:pt x="212001" y="21553"/>
                </a:lnTo>
                <a:lnTo>
                  <a:pt x="240192" y="18451"/>
                </a:lnTo>
                <a:lnTo>
                  <a:pt x="268653" y="15838"/>
                </a:lnTo>
                <a:lnTo>
                  <a:pt x="288311" y="13389"/>
                </a:lnTo>
                <a:lnTo>
                  <a:pt x="309748" y="12301"/>
                </a:lnTo>
                <a:lnTo>
                  <a:pt x="331976" y="11817"/>
                </a:lnTo>
                <a:lnTo>
                  <a:pt x="353920" y="10967"/>
                </a:lnTo>
                <a:lnTo>
                  <a:pt x="374256" y="8472"/>
                </a:lnTo>
                <a:lnTo>
                  <a:pt x="393878" y="6941"/>
                </a:lnTo>
                <a:lnTo>
                  <a:pt x="413182" y="6260"/>
                </a:lnTo>
                <a:lnTo>
                  <a:pt x="441265" y="5876"/>
                </a:lnTo>
                <a:lnTo>
                  <a:pt x="466590" y="5763"/>
                </a:lnTo>
                <a:lnTo>
                  <a:pt x="492649" y="5729"/>
                </a:lnTo>
                <a:lnTo>
                  <a:pt x="519165" y="5718"/>
                </a:lnTo>
                <a:lnTo>
                  <a:pt x="542747" y="5716"/>
                </a:lnTo>
                <a:lnTo>
                  <a:pt x="569245" y="5715"/>
                </a:lnTo>
                <a:lnTo>
                  <a:pt x="597514" y="5715"/>
                </a:lnTo>
                <a:lnTo>
                  <a:pt x="605790" y="5715"/>
                </a:lnTo>
                <a:lnTo>
                  <a:pt x="600310" y="5715"/>
                </a:lnTo>
                <a:lnTo>
                  <a:pt x="59436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78" name="SMARTInkShape-Group341"/>
          <p:cNvGrpSpPr/>
          <p:nvPr/>
        </p:nvGrpSpPr>
        <p:grpSpPr>
          <a:xfrm>
            <a:off x="4755004" y="3709035"/>
            <a:ext cx="1977267" cy="502921"/>
            <a:chOff x="4755004" y="3709035"/>
            <a:chExt cx="1977267" cy="502921"/>
          </a:xfrm>
        </p:grpSpPr>
        <p:sp>
          <p:nvSpPr>
            <p:cNvPr id="159" name="SMARTInkShape-2197"/>
            <p:cNvSpPr/>
            <p:nvPr>
              <p:custDataLst>
                <p:tags r:id="rId44"/>
              </p:custDataLst>
            </p:nvPr>
          </p:nvSpPr>
          <p:spPr>
            <a:xfrm>
              <a:off x="6618235" y="4023458"/>
              <a:ext cx="114036" cy="62669"/>
            </a:xfrm>
            <a:custGeom>
              <a:avLst/>
              <a:gdLst/>
              <a:ahLst/>
              <a:cxnLst/>
              <a:rect l="0" t="0" r="0" b="0"/>
              <a:pathLst>
                <a:path w="114036" h="62669">
                  <a:moveTo>
                    <a:pt x="28310" y="28477"/>
                  </a:moveTo>
                  <a:lnTo>
                    <a:pt x="28310" y="28477"/>
                  </a:lnTo>
                  <a:lnTo>
                    <a:pt x="28310" y="25443"/>
                  </a:lnTo>
                  <a:lnTo>
                    <a:pt x="26617" y="22260"/>
                  </a:lnTo>
                  <a:lnTo>
                    <a:pt x="25276" y="20522"/>
                  </a:lnTo>
                  <a:lnTo>
                    <a:pt x="22093" y="18591"/>
                  </a:lnTo>
                  <a:lnTo>
                    <a:pt x="18562" y="17098"/>
                  </a:lnTo>
                  <a:lnTo>
                    <a:pt x="9231" y="9183"/>
                  </a:lnTo>
                  <a:lnTo>
                    <a:pt x="7130" y="5508"/>
                  </a:lnTo>
                  <a:lnTo>
                    <a:pt x="6571" y="3640"/>
                  </a:lnTo>
                  <a:lnTo>
                    <a:pt x="5562" y="2394"/>
                  </a:lnTo>
                  <a:lnTo>
                    <a:pt x="0" y="0"/>
                  </a:lnTo>
                  <a:lnTo>
                    <a:pt x="4679" y="4831"/>
                  </a:lnTo>
                  <a:lnTo>
                    <a:pt x="5933" y="10024"/>
                  </a:lnTo>
                  <a:lnTo>
                    <a:pt x="30223" y="36099"/>
                  </a:lnTo>
                  <a:lnTo>
                    <a:pt x="55874" y="53242"/>
                  </a:lnTo>
                  <a:lnTo>
                    <a:pt x="71032" y="60227"/>
                  </a:lnTo>
                  <a:lnTo>
                    <a:pt x="98875" y="62619"/>
                  </a:lnTo>
                  <a:lnTo>
                    <a:pt x="100119" y="62668"/>
                  </a:lnTo>
                  <a:lnTo>
                    <a:pt x="114035" y="570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0" name="SMARTInkShape-2198"/>
            <p:cNvSpPr/>
            <p:nvPr>
              <p:custDataLst>
                <p:tags r:id="rId45"/>
              </p:custDataLst>
            </p:nvPr>
          </p:nvSpPr>
          <p:spPr>
            <a:xfrm>
              <a:off x="6452235" y="4086225"/>
              <a:ext cx="5716" cy="11431"/>
            </a:xfrm>
            <a:custGeom>
              <a:avLst/>
              <a:gdLst/>
              <a:ahLst/>
              <a:cxnLst/>
              <a:rect l="0" t="0" r="0" b="0"/>
              <a:pathLst>
                <a:path w="5716" h="11431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571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1" name="SMARTInkShape-2199"/>
            <p:cNvSpPr/>
            <p:nvPr>
              <p:custDataLst>
                <p:tags r:id="rId46"/>
              </p:custDataLst>
            </p:nvPr>
          </p:nvSpPr>
          <p:spPr>
            <a:xfrm>
              <a:off x="6337935" y="3903452"/>
              <a:ext cx="125443" cy="205634"/>
            </a:xfrm>
            <a:custGeom>
              <a:avLst/>
              <a:gdLst/>
              <a:ahLst/>
              <a:cxnLst/>
              <a:rect l="0" t="0" r="0" b="0"/>
              <a:pathLst>
                <a:path w="125443" h="205634">
                  <a:moveTo>
                    <a:pt x="0" y="131338"/>
                  </a:moveTo>
                  <a:lnTo>
                    <a:pt x="0" y="131338"/>
                  </a:lnTo>
                  <a:lnTo>
                    <a:pt x="0" y="134372"/>
                  </a:lnTo>
                  <a:lnTo>
                    <a:pt x="635" y="135265"/>
                  </a:lnTo>
                  <a:lnTo>
                    <a:pt x="1694" y="135861"/>
                  </a:lnTo>
                  <a:lnTo>
                    <a:pt x="7954" y="136817"/>
                  </a:lnTo>
                  <a:lnTo>
                    <a:pt x="27808" y="137047"/>
                  </a:lnTo>
                  <a:lnTo>
                    <a:pt x="38437" y="134017"/>
                  </a:lnTo>
                  <a:lnTo>
                    <a:pt x="63532" y="121112"/>
                  </a:lnTo>
                  <a:lnTo>
                    <a:pt x="83658" y="104325"/>
                  </a:lnTo>
                  <a:lnTo>
                    <a:pt x="103632" y="76857"/>
                  </a:lnTo>
                  <a:lnTo>
                    <a:pt x="115463" y="61004"/>
                  </a:lnTo>
                  <a:lnTo>
                    <a:pt x="124272" y="34192"/>
                  </a:lnTo>
                  <a:lnTo>
                    <a:pt x="125442" y="18945"/>
                  </a:lnTo>
                  <a:lnTo>
                    <a:pt x="123909" y="13017"/>
                  </a:lnTo>
                  <a:lnTo>
                    <a:pt x="121168" y="6110"/>
                  </a:lnTo>
                  <a:lnTo>
                    <a:pt x="120784" y="4037"/>
                  </a:lnTo>
                  <a:lnTo>
                    <a:pt x="119893" y="2656"/>
                  </a:lnTo>
                  <a:lnTo>
                    <a:pt x="118663" y="1735"/>
                  </a:lnTo>
                  <a:lnTo>
                    <a:pt x="115604" y="711"/>
                  </a:lnTo>
                  <a:lnTo>
                    <a:pt x="103567" y="0"/>
                  </a:lnTo>
                  <a:lnTo>
                    <a:pt x="98312" y="1634"/>
                  </a:lnTo>
                  <a:lnTo>
                    <a:pt x="86729" y="10891"/>
                  </a:lnTo>
                  <a:lnTo>
                    <a:pt x="76775" y="21021"/>
                  </a:lnTo>
                  <a:lnTo>
                    <a:pt x="64820" y="45913"/>
                  </a:lnTo>
                  <a:lnTo>
                    <a:pt x="59706" y="59107"/>
                  </a:lnTo>
                  <a:lnTo>
                    <a:pt x="54452" y="85890"/>
                  </a:lnTo>
                  <a:lnTo>
                    <a:pt x="51832" y="112535"/>
                  </a:lnTo>
                  <a:lnTo>
                    <a:pt x="53246" y="126825"/>
                  </a:lnTo>
                  <a:lnTo>
                    <a:pt x="56636" y="153721"/>
                  </a:lnTo>
                  <a:lnTo>
                    <a:pt x="57741" y="178754"/>
                  </a:lnTo>
                  <a:lnTo>
                    <a:pt x="62966" y="197242"/>
                  </a:lnTo>
                  <a:lnTo>
                    <a:pt x="68580" y="205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2" name="SMARTInkShape-2200"/>
            <p:cNvSpPr/>
            <p:nvPr>
              <p:custDataLst>
                <p:tags r:id="rId47"/>
              </p:custDataLst>
            </p:nvPr>
          </p:nvSpPr>
          <p:spPr>
            <a:xfrm>
              <a:off x="5309235" y="3880485"/>
              <a:ext cx="45721" cy="182881"/>
            </a:xfrm>
            <a:custGeom>
              <a:avLst/>
              <a:gdLst/>
              <a:ahLst/>
              <a:cxnLst/>
              <a:rect l="0" t="0" r="0" b="0"/>
              <a:pathLst>
                <a:path w="45721" h="182881">
                  <a:moveTo>
                    <a:pt x="45720" y="0"/>
                  </a:moveTo>
                  <a:lnTo>
                    <a:pt x="45720" y="0"/>
                  </a:lnTo>
                  <a:lnTo>
                    <a:pt x="45720" y="13600"/>
                  </a:lnTo>
                  <a:lnTo>
                    <a:pt x="42686" y="22162"/>
                  </a:lnTo>
                  <a:lnTo>
                    <a:pt x="36607" y="32506"/>
                  </a:lnTo>
                  <a:lnTo>
                    <a:pt x="34342" y="41875"/>
                  </a:lnTo>
                  <a:lnTo>
                    <a:pt x="25237" y="59637"/>
                  </a:lnTo>
                  <a:lnTo>
                    <a:pt x="22929" y="70022"/>
                  </a:lnTo>
                  <a:lnTo>
                    <a:pt x="19141" y="78038"/>
                  </a:lnTo>
                  <a:lnTo>
                    <a:pt x="12739" y="102977"/>
                  </a:lnTo>
                  <a:lnTo>
                    <a:pt x="10125" y="114332"/>
                  </a:lnTo>
                  <a:lnTo>
                    <a:pt x="7021" y="125739"/>
                  </a:lnTo>
                  <a:lnTo>
                    <a:pt x="5251" y="140219"/>
                  </a:lnTo>
                  <a:lnTo>
                    <a:pt x="1838" y="147097"/>
                  </a:lnTo>
                  <a:lnTo>
                    <a:pt x="4" y="175140"/>
                  </a:lnTo>
                  <a:lnTo>
                    <a:pt x="0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3" name="SMARTInkShape-2201"/>
            <p:cNvSpPr/>
            <p:nvPr>
              <p:custDataLst>
                <p:tags r:id="rId48"/>
              </p:custDataLst>
            </p:nvPr>
          </p:nvSpPr>
          <p:spPr>
            <a:xfrm>
              <a:off x="6315075" y="3951487"/>
              <a:ext cx="17146" cy="14724"/>
            </a:xfrm>
            <a:custGeom>
              <a:avLst/>
              <a:gdLst/>
              <a:ahLst/>
              <a:cxnLst/>
              <a:rect l="0" t="0" r="0" b="0"/>
              <a:pathLst>
                <a:path w="17146" h="14724">
                  <a:moveTo>
                    <a:pt x="0" y="3293"/>
                  </a:moveTo>
                  <a:lnTo>
                    <a:pt x="0" y="3293"/>
                  </a:lnTo>
                  <a:lnTo>
                    <a:pt x="0" y="0"/>
                  </a:lnTo>
                  <a:lnTo>
                    <a:pt x="0" y="2734"/>
                  </a:lnTo>
                  <a:lnTo>
                    <a:pt x="4921" y="3244"/>
                  </a:lnTo>
                  <a:lnTo>
                    <a:pt x="5362" y="4965"/>
                  </a:lnTo>
                  <a:lnTo>
                    <a:pt x="5480" y="6312"/>
                  </a:lnTo>
                  <a:lnTo>
                    <a:pt x="6193" y="7211"/>
                  </a:lnTo>
                  <a:lnTo>
                    <a:pt x="17145" y="147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4" name="SMARTInkShape-2202"/>
            <p:cNvSpPr/>
            <p:nvPr>
              <p:custDataLst>
                <p:tags r:id="rId49"/>
              </p:custDataLst>
            </p:nvPr>
          </p:nvSpPr>
          <p:spPr>
            <a:xfrm>
              <a:off x="5589270" y="394906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5" name="SMARTInkShape-2203"/>
            <p:cNvSpPr/>
            <p:nvPr>
              <p:custDataLst>
                <p:tags r:id="rId50"/>
              </p:custDataLst>
            </p:nvPr>
          </p:nvSpPr>
          <p:spPr>
            <a:xfrm>
              <a:off x="4937859" y="3743325"/>
              <a:ext cx="125596" cy="228336"/>
            </a:xfrm>
            <a:custGeom>
              <a:avLst/>
              <a:gdLst/>
              <a:ahLst/>
              <a:cxnLst/>
              <a:rect l="0" t="0" r="0" b="0"/>
              <a:pathLst>
                <a:path w="125596" h="228336">
                  <a:moveTo>
                    <a:pt x="108486" y="0"/>
                  </a:moveTo>
                  <a:lnTo>
                    <a:pt x="108486" y="0"/>
                  </a:lnTo>
                  <a:lnTo>
                    <a:pt x="108486" y="3034"/>
                  </a:lnTo>
                  <a:lnTo>
                    <a:pt x="106792" y="6217"/>
                  </a:lnTo>
                  <a:lnTo>
                    <a:pt x="89407" y="32728"/>
                  </a:lnTo>
                  <a:lnTo>
                    <a:pt x="74195" y="61185"/>
                  </a:lnTo>
                  <a:lnTo>
                    <a:pt x="66576" y="73187"/>
                  </a:lnTo>
                  <a:lnTo>
                    <a:pt x="61574" y="85328"/>
                  </a:lnTo>
                  <a:lnTo>
                    <a:pt x="57130" y="91334"/>
                  </a:lnTo>
                  <a:lnTo>
                    <a:pt x="61978" y="96351"/>
                  </a:lnTo>
                  <a:lnTo>
                    <a:pt x="62876" y="95984"/>
                  </a:lnTo>
                  <a:lnTo>
                    <a:pt x="67173" y="93068"/>
                  </a:lnTo>
                  <a:lnTo>
                    <a:pt x="74313" y="91762"/>
                  </a:lnTo>
                  <a:lnTo>
                    <a:pt x="101581" y="91442"/>
                  </a:lnTo>
                  <a:lnTo>
                    <a:pt x="106687" y="92076"/>
                  </a:lnTo>
                  <a:lnTo>
                    <a:pt x="116067" y="96003"/>
                  </a:lnTo>
                  <a:lnTo>
                    <a:pt x="120957" y="99395"/>
                  </a:lnTo>
                  <a:lnTo>
                    <a:pt x="123554" y="103019"/>
                  </a:lnTo>
                  <a:lnTo>
                    <a:pt x="124708" y="107381"/>
                  </a:lnTo>
                  <a:lnTo>
                    <a:pt x="125595" y="135356"/>
                  </a:lnTo>
                  <a:lnTo>
                    <a:pt x="121061" y="150515"/>
                  </a:lnTo>
                  <a:lnTo>
                    <a:pt x="108441" y="175473"/>
                  </a:lnTo>
                  <a:lnTo>
                    <a:pt x="83496" y="201452"/>
                  </a:lnTo>
                  <a:lnTo>
                    <a:pt x="57038" y="217030"/>
                  </a:lnTo>
                  <a:lnTo>
                    <a:pt x="47310" y="221150"/>
                  </a:lnTo>
                  <a:lnTo>
                    <a:pt x="21120" y="228335"/>
                  </a:lnTo>
                  <a:lnTo>
                    <a:pt x="17163" y="226788"/>
                  </a:lnTo>
                  <a:lnTo>
                    <a:pt x="3718" y="215159"/>
                  </a:lnTo>
                  <a:lnTo>
                    <a:pt x="1598" y="209714"/>
                  </a:lnTo>
                  <a:lnTo>
                    <a:pt x="0" y="190751"/>
                  </a:lnTo>
                  <a:lnTo>
                    <a:pt x="5616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6" name="SMARTInkShape-2204"/>
            <p:cNvSpPr/>
            <p:nvPr>
              <p:custDataLst>
                <p:tags r:id="rId51"/>
              </p:custDataLst>
            </p:nvPr>
          </p:nvSpPr>
          <p:spPr>
            <a:xfrm>
              <a:off x="5240655" y="378904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7" name="SMARTInkShape-2205"/>
            <p:cNvSpPr/>
            <p:nvPr>
              <p:custDataLst>
                <p:tags r:id="rId52"/>
              </p:custDataLst>
            </p:nvPr>
          </p:nvSpPr>
          <p:spPr>
            <a:xfrm>
              <a:off x="5909310" y="3886209"/>
              <a:ext cx="194311" cy="177076"/>
            </a:xfrm>
            <a:custGeom>
              <a:avLst/>
              <a:gdLst/>
              <a:ahLst/>
              <a:cxnLst/>
              <a:rect l="0" t="0" r="0" b="0"/>
              <a:pathLst>
                <a:path w="194311" h="177076">
                  <a:moveTo>
                    <a:pt x="194310" y="22851"/>
                  </a:moveTo>
                  <a:lnTo>
                    <a:pt x="194310" y="22851"/>
                  </a:lnTo>
                  <a:lnTo>
                    <a:pt x="194310" y="9417"/>
                  </a:lnTo>
                  <a:lnTo>
                    <a:pt x="192616" y="5662"/>
                  </a:lnTo>
                  <a:lnTo>
                    <a:pt x="189389" y="1111"/>
                  </a:lnTo>
                  <a:lnTo>
                    <a:pt x="187255" y="489"/>
                  </a:lnTo>
                  <a:lnTo>
                    <a:pt x="166488" y="0"/>
                  </a:lnTo>
                  <a:lnTo>
                    <a:pt x="141645" y="7946"/>
                  </a:lnTo>
                  <a:lnTo>
                    <a:pt x="120407" y="19860"/>
                  </a:lnTo>
                  <a:lnTo>
                    <a:pt x="94817" y="42608"/>
                  </a:lnTo>
                  <a:lnTo>
                    <a:pt x="67857" y="70587"/>
                  </a:lnTo>
                  <a:lnTo>
                    <a:pt x="49683" y="99110"/>
                  </a:lnTo>
                  <a:lnTo>
                    <a:pt x="43155" y="114238"/>
                  </a:lnTo>
                  <a:lnTo>
                    <a:pt x="40189" y="142751"/>
                  </a:lnTo>
                  <a:lnTo>
                    <a:pt x="40007" y="171099"/>
                  </a:lnTo>
                  <a:lnTo>
                    <a:pt x="40005" y="176883"/>
                  </a:lnTo>
                  <a:lnTo>
                    <a:pt x="43039" y="177075"/>
                  </a:lnTo>
                  <a:lnTo>
                    <a:pt x="43932" y="176467"/>
                  </a:lnTo>
                  <a:lnTo>
                    <a:pt x="44529" y="175427"/>
                  </a:lnTo>
                  <a:lnTo>
                    <a:pt x="44926" y="174098"/>
                  </a:lnTo>
                  <a:lnTo>
                    <a:pt x="48518" y="169194"/>
                  </a:lnTo>
                  <a:lnTo>
                    <a:pt x="51832" y="167268"/>
                  </a:lnTo>
                  <a:lnTo>
                    <a:pt x="53604" y="166754"/>
                  </a:lnTo>
                  <a:lnTo>
                    <a:pt x="57268" y="162796"/>
                  </a:lnTo>
                  <a:lnTo>
                    <a:pt x="78318" y="137172"/>
                  </a:lnTo>
                  <a:lnTo>
                    <a:pt x="79676" y="129535"/>
                  </a:lnTo>
                  <a:lnTo>
                    <a:pt x="79981" y="118101"/>
                  </a:lnTo>
                  <a:lnTo>
                    <a:pt x="79355" y="116831"/>
                  </a:lnTo>
                  <a:lnTo>
                    <a:pt x="78304" y="115985"/>
                  </a:lnTo>
                  <a:lnTo>
                    <a:pt x="76967" y="115420"/>
                  </a:lnTo>
                  <a:lnTo>
                    <a:pt x="58620" y="114390"/>
                  </a:lnTo>
                  <a:lnTo>
                    <a:pt x="33123" y="122254"/>
                  </a:lnTo>
                  <a:lnTo>
                    <a:pt x="13920" y="130337"/>
                  </a:lnTo>
                  <a:lnTo>
                    <a:pt x="0" y="1428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" name="SMARTInkShape-2206"/>
            <p:cNvSpPr/>
            <p:nvPr>
              <p:custDataLst>
                <p:tags r:id="rId53"/>
              </p:custDataLst>
            </p:nvPr>
          </p:nvSpPr>
          <p:spPr>
            <a:xfrm>
              <a:off x="6115050" y="4015120"/>
              <a:ext cx="194311" cy="82536"/>
            </a:xfrm>
            <a:custGeom>
              <a:avLst/>
              <a:gdLst/>
              <a:ahLst/>
              <a:cxnLst/>
              <a:rect l="0" t="0" r="0" b="0"/>
              <a:pathLst>
                <a:path w="194311" h="82536">
                  <a:moveTo>
                    <a:pt x="0" y="82535"/>
                  </a:moveTo>
                  <a:lnTo>
                    <a:pt x="0" y="82535"/>
                  </a:lnTo>
                  <a:lnTo>
                    <a:pt x="0" y="79501"/>
                  </a:lnTo>
                  <a:lnTo>
                    <a:pt x="635" y="78608"/>
                  </a:lnTo>
                  <a:lnTo>
                    <a:pt x="1694" y="78012"/>
                  </a:lnTo>
                  <a:lnTo>
                    <a:pt x="3034" y="77614"/>
                  </a:lnTo>
                  <a:lnTo>
                    <a:pt x="11579" y="70708"/>
                  </a:lnTo>
                  <a:lnTo>
                    <a:pt x="33103" y="47733"/>
                  </a:lnTo>
                  <a:lnTo>
                    <a:pt x="38207" y="41032"/>
                  </a:lnTo>
                  <a:lnTo>
                    <a:pt x="50140" y="29863"/>
                  </a:lnTo>
                  <a:lnTo>
                    <a:pt x="72592" y="2559"/>
                  </a:lnTo>
                  <a:lnTo>
                    <a:pt x="73159" y="643"/>
                  </a:lnTo>
                  <a:lnTo>
                    <a:pt x="73538" y="0"/>
                  </a:lnTo>
                  <a:lnTo>
                    <a:pt x="73790" y="207"/>
                  </a:lnTo>
                  <a:lnTo>
                    <a:pt x="79480" y="28715"/>
                  </a:lnTo>
                  <a:lnTo>
                    <a:pt x="79773" y="32792"/>
                  </a:lnTo>
                  <a:lnTo>
                    <a:pt x="80488" y="34133"/>
                  </a:lnTo>
                  <a:lnTo>
                    <a:pt x="81599" y="35027"/>
                  </a:lnTo>
                  <a:lnTo>
                    <a:pt x="82974" y="35623"/>
                  </a:lnTo>
                  <a:lnTo>
                    <a:pt x="83891" y="36655"/>
                  </a:lnTo>
                  <a:lnTo>
                    <a:pt x="84910" y="39496"/>
                  </a:lnTo>
                  <a:lnTo>
                    <a:pt x="85816" y="40507"/>
                  </a:lnTo>
                  <a:lnTo>
                    <a:pt x="88517" y="41631"/>
                  </a:lnTo>
                  <a:lnTo>
                    <a:pt x="117000" y="42529"/>
                  </a:lnTo>
                  <a:lnTo>
                    <a:pt x="119750" y="42530"/>
                  </a:lnTo>
                  <a:lnTo>
                    <a:pt x="125488" y="37050"/>
                  </a:lnTo>
                  <a:lnTo>
                    <a:pt x="125728" y="45496"/>
                  </a:lnTo>
                  <a:lnTo>
                    <a:pt x="127422" y="48716"/>
                  </a:lnTo>
                  <a:lnTo>
                    <a:pt x="129656" y="52265"/>
                  </a:lnTo>
                  <a:lnTo>
                    <a:pt x="131092" y="59717"/>
                  </a:lnTo>
                  <a:lnTo>
                    <a:pt x="131209" y="61608"/>
                  </a:lnTo>
                  <a:lnTo>
                    <a:pt x="132558" y="62868"/>
                  </a:lnTo>
                  <a:lnTo>
                    <a:pt x="142154" y="66585"/>
                  </a:lnTo>
                  <a:lnTo>
                    <a:pt x="146365" y="69096"/>
                  </a:lnTo>
                  <a:lnTo>
                    <a:pt x="154243" y="70708"/>
                  </a:lnTo>
                  <a:lnTo>
                    <a:pt x="156168" y="70840"/>
                  </a:lnTo>
                  <a:lnTo>
                    <a:pt x="160001" y="69294"/>
                  </a:lnTo>
                  <a:lnTo>
                    <a:pt x="163821" y="67125"/>
                  </a:lnTo>
                  <a:lnTo>
                    <a:pt x="169542" y="65269"/>
                  </a:lnTo>
                  <a:lnTo>
                    <a:pt x="179069" y="57503"/>
                  </a:lnTo>
                  <a:lnTo>
                    <a:pt x="194310" y="31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" name="SMARTInkShape-2207"/>
            <p:cNvSpPr/>
            <p:nvPr>
              <p:custDataLst>
                <p:tags r:id="rId54"/>
              </p:custDataLst>
            </p:nvPr>
          </p:nvSpPr>
          <p:spPr>
            <a:xfrm>
              <a:off x="5607038" y="3800544"/>
              <a:ext cx="147968" cy="256742"/>
            </a:xfrm>
            <a:custGeom>
              <a:avLst/>
              <a:gdLst/>
              <a:ahLst/>
              <a:cxnLst/>
              <a:rect l="0" t="0" r="0" b="0"/>
              <a:pathLst>
                <a:path w="147968" h="256742">
                  <a:moveTo>
                    <a:pt x="147967" y="5646"/>
                  </a:moveTo>
                  <a:lnTo>
                    <a:pt x="147967" y="5646"/>
                  </a:lnTo>
                  <a:lnTo>
                    <a:pt x="147967" y="725"/>
                  </a:lnTo>
                  <a:lnTo>
                    <a:pt x="147332" y="460"/>
                  </a:lnTo>
                  <a:lnTo>
                    <a:pt x="140012" y="0"/>
                  </a:lnTo>
                  <a:lnTo>
                    <a:pt x="120933" y="7892"/>
                  </a:lnTo>
                  <a:lnTo>
                    <a:pt x="93971" y="30654"/>
                  </a:lnTo>
                  <a:lnTo>
                    <a:pt x="67620" y="49493"/>
                  </a:lnTo>
                  <a:lnTo>
                    <a:pt x="45554" y="74732"/>
                  </a:lnTo>
                  <a:lnTo>
                    <a:pt x="26742" y="102867"/>
                  </a:lnTo>
                  <a:lnTo>
                    <a:pt x="14959" y="131385"/>
                  </a:lnTo>
                  <a:lnTo>
                    <a:pt x="6830" y="159952"/>
                  </a:lnTo>
                  <a:lnTo>
                    <a:pt x="6500" y="171381"/>
                  </a:lnTo>
                  <a:lnTo>
                    <a:pt x="13148" y="199956"/>
                  </a:lnTo>
                  <a:lnTo>
                    <a:pt x="21590" y="214067"/>
                  </a:lnTo>
                  <a:lnTo>
                    <a:pt x="47076" y="241165"/>
                  </a:lnTo>
                  <a:lnTo>
                    <a:pt x="66061" y="252953"/>
                  </a:lnTo>
                  <a:lnTo>
                    <a:pt x="80659" y="256286"/>
                  </a:lnTo>
                  <a:lnTo>
                    <a:pt x="85878" y="256741"/>
                  </a:lnTo>
                  <a:lnTo>
                    <a:pt x="95422" y="253964"/>
                  </a:lnTo>
                  <a:lnTo>
                    <a:pt x="112088" y="245513"/>
                  </a:lnTo>
                  <a:lnTo>
                    <a:pt x="120983" y="238024"/>
                  </a:lnTo>
                  <a:lnTo>
                    <a:pt x="123274" y="232538"/>
                  </a:lnTo>
                  <a:lnTo>
                    <a:pt x="124999" y="210510"/>
                  </a:lnTo>
                  <a:lnTo>
                    <a:pt x="118876" y="193875"/>
                  </a:lnTo>
                  <a:lnTo>
                    <a:pt x="117143" y="190187"/>
                  </a:lnTo>
                  <a:lnTo>
                    <a:pt x="111831" y="184396"/>
                  </a:lnTo>
                  <a:lnTo>
                    <a:pt x="94385" y="170202"/>
                  </a:lnTo>
                  <a:lnTo>
                    <a:pt x="67183" y="162137"/>
                  </a:lnTo>
                  <a:lnTo>
                    <a:pt x="51218" y="161234"/>
                  </a:lnTo>
                  <a:lnTo>
                    <a:pt x="27127" y="167991"/>
                  </a:lnTo>
                  <a:lnTo>
                    <a:pt x="19542" y="173261"/>
                  </a:lnTo>
                  <a:lnTo>
                    <a:pt x="10008" y="181675"/>
                  </a:lnTo>
                  <a:lnTo>
                    <a:pt x="6465" y="183959"/>
                  </a:lnTo>
                  <a:lnTo>
                    <a:pt x="4102" y="186751"/>
                  </a:lnTo>
                  <a:lnTo>
                    <a:pt x="1477" y="193240"/>
                  </a:lnTo>
                  <a:lnTo>
                    <a:pt x="0" y="201000"/>
                  </a:lnTo>
                  <a:lnTo>
                    <a:pt x="1347" y="205288"/>
                  </a:lnTo>
                  <a:lnTo>
                    <a:pt x="10807" y="2228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" name="SMARTInkShape-2208"/>
            <p:cNvSpPr/>
            <p:nvPr>
              <p:custDataLst>
                <p:tags r:id="rId55"/>
              </p:custDataLst>
            </p:nvPr>
          </p:nvSpPr>
          <p:spPr>
            <a:xfrm>
              <a:off x="5795010" y="3823435"/>
              <a:ext cx="159998" cy="238958"/>
            </a:xfrm>
            <a:custGeom>
              <a:avLst/>
              <a:gdLst/>
              <a:ahLst/>
              <a:cxnLst/>
              <a:rect l="0" t="0" r="0" b="0"/>
              <a:pathLst>
                <a:path w="159998" h="238958">
                  <a:moveTo>
                    <a:pt x="0" y="148490"/>
                  </a:moveTo>
                  <a:lnTo>
                    <a:pt x="0" y="148490"/>
                  </a:lnTo>
                  <a:lnTo>
                    <a:pt x="0" y="145456"/>
                  </a:lnTo>
                  <a:lnTo>
                    <a:pt x="635" y="144562"/>
                  </a:lnTo>
                  <a:lnTo>
                    <a:pt x="1694" y="143966"/>
                  </a:lnTo>
                  <a:lnTo>
                    <a:pt x="3035" y="143569"/>
                  </a:lnTo>
                  <a:lnTo>
                    <a:pt x="27929" y="125010"/>
                  </a:lnTo>
                  <a:lnTo>
                    <a:pt x="53071" y="102716"/>
                  </a:lnTo>
                  <a:lnTo>
                    <a:pt x="81344" y="84428"/>
                  </a:lnTo>
                  <a:lnTo>
                    <a:pt x="100100" y="70149"/>
                  </a:lnTo>
                  <a:lnTo>
                    <a:pt x="126050" y="41589"/>
                  </a:lnTo>
                  <a:lnTo>
                    <a:pt x="132857" y="36208"/>
                  </a:lnTo>
                  <a:lnTo>
                    <a:pt x="151703" y="13411"/>
                  </a:lnTo>
                  <a:lnTo>
                    <a:pt x="155484" y="5649"/>
                  </a:lnTo>
                  <a:lnTo>
                    <a:pt x="159942" y="0"/>
                  </a:lnTo>
                  <a:lnTo>
                    <a:pt x="159997" y="2963"/>
                  </a:lnTo>
                  <a:lnTo>
                    <a:pt x="158317" y="6130"/>
                  </a:lnTo>
                  <a:lnTo>
                    <a:pt x="156088" y="9654"/>
                  </a:lnTo>
                  <a:lnTo>
                    <a:pt x="144603" y="36959"/>
                  </a:lnTo>
                  <a:lnTo>
                    <a:pt x="135232" y="63129"/>
                  </a:lnTo>
                  <a:lnTo>
                    <a:pt x="124033" y="91388"/>
                  </a:lnTo>
                  <a:lnTo>
                    <a:pt x="111019" y="119921"/>
                  </a:lnTo>
                  <a:lnTo>
                    <a:pt x="104668" y="142776"/>
                  </a:lnTo>
                  <a:lnTo>
                    <a:pt x="98543" y="171350"/>
                  </a:lnTo>
                  <a:lnTo>
                    <a:pt x="89467" y="196891"/>
                  </a:lnTo>
                  <a:lnTo>
                    <a:pt x="86218" y="215228"/>
                  </a:lnTo>
                  <a:lnTo>
                    <a:pt x="85754" y="232184"/>
                  </a:lnTo>
                  <a:lnTo>
                    <a:pt x="87431" y="235006"/>
                  </a:lnTo>
                  <a:lnTo>
                    <a:pt x="88767" y="236647"/>
                  </a:lnTo>
                  <a:lnTo>
                    <a:pt x="91945" y="238471"/>
                  </a:lnTo>
                  <a:lnTo>
                    <a:pt x="93682" y="238957"/>
                  </a:lnTo>
                  <a:lnTo>
                    <a:pt x="95475" y="238647"/>
                  </a:lnTo>
                  <a:lnTo>
                    <a:pt x="113658" y="228535"/>
                  </a:lnTo>
                  <a:lnTo>
                    <a:pt x="120015" y="2227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" name="SMARTInkShape-2209"/>
            <p:cNvSpPr/>
            <p:nvPr>
              <p:custDataLst>
                <p:tags r:id="rId56"/>
              </p:custDataLst>
            </p:nvPr>
          </p:nvSpPr>
          <p:spPr>
            <a:xfrm>
              <a:off x="4755004" y="3709035"/>
              <a:ext cx="119892" cy="199755"/>
            </a:xfrm>
            <a:custGeom>
              <a:avLst/>
              <a:gdLst/>
              <a:ahLst/>
              <a:cxnLst/>
              <a:rect l="0" t="0" r="0" b="0"/>
              <a:pathLst>
                <a:path w="119892" h="199755">
                  <a:moveTo>
                    <a:pt x="114176" y="0"/>
                  </a:moveTo>
                  <a:lnTo>
                    <a:pt x="114176" y="0"/>
                  </a:lnTo>
                  <a:lnTo>
                    <a:pt x="114176" y="4920"/>
                  </a:lnTo>
                  <a:lnTo>
                    <a:pt x="106221" y="13600"/>
                  </a:lnTo>
                  <a:lnTo>
                    <a:pt x="94943" y="21642"/>
                  </a:lnTo>
                  <a:lnTo>
                    <a:pt x="80889" y="38442"/>
                  </a:lnTo>
                  <a:lnTo>
                    <a:pt x="53576" y="52671"/>
                  </a:lnTo>
                  <a:lnTo>
                    <a:pt x="25820" y="74403"/>
                  </a:lnTo>
                  <a:lnTo>
                    <a:pt x="4661" y="100971"/>
                  </a:lnTo>
                  <a:lnTo>
                    <a:pt x="1293" y="112397"/>
                  </a:lnTo>
                  <a:lnTo>
                    <a:pt x="0" y="130335"/>
                  </a:lnTo>
                  <a:lnTo>
                    <a:pt x="2947" y="141205"/>
                  </a:lnTo>
                  <a:lnTo>
                    <a:pt x="13313" y="158930"/>
                  </a:lnTo>
                  <a:lnTo>
                    <a:pt x="18760" y="164404"/>
                  </a:lnTo>
                  <a:lnTo>
                    <a:pt x="46934" y="184851"/>
                  </a:lnTo>
                  <a:lnTo>
                    <a:pt x="52117" y="189682"/>
                  </a:lnTo>
                  <a:lnTo>
                    <a:pt x="58231" y="192253"/>
                  </a:lnTo>
                  <a:lnTo>
                    <a:pt x="64547" y="194031"/>
                  </a:lnTo>
                  <a:lnTo>
                    <a:pt x="73775" y="198653"/>
                  </a:lnTo>
                  <a:lnTo>
                    <a:pt x="81713" y="199754"/>
                  </a:lnTo>
                  <a:lnTo>
                    <a:pt x="85566" y="198211"/>
                  </a:lnTo>
                  <a:lnTo>
                    <a:pt x="98934" y="186584"/>
                  </a:lnTo>
                  <a:lnTo>
                    <a:pt x="114058" y="160187"/>
                  </a:lnTo>
                  <a:lnTo>
                    <a:pt x="119891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2" name="SMARTInkShape-2210"/>
            <p:cNvSpPr/>
            <p:nvPr>
              <p:custDataLst>
                <p:tags r:id="rId57"/>
              </p:custDataLst>
            </p:nvPr>
          </p:nvSpPr>
          <p:spPr>
            <a:xfrm>
              <a:off x="4829177" y="3811905"/>
              <a:ext cx="68579" cy="187361"/>
            </a:xfrm>
            <a:custGeom>
              <a:avLst/>
              <a:gdLst/>
              <a:ahLst/>
              <a:cxnLst/>
              <a:rect l="0" t="0" r="0" b="0"/>
              <a:pathLst>
                <a:path w="68579" h="187361">
                  <a:moveTo>
                    <a:pt x="68578" y="0"/>
                  </a:moveTo>
                  <a:lnTo>
                    <a:pt x="68578" y="0"/>
                  </a:lnTo>
                  <a:lnTo>
                    <a:pt x="45705" y="24566"/>
                  </a:lnTo>
                  <a:lnTo>
                    <a:pt x="32382" y="52664"/>
                  </a:lnTo>
                  <a:lnTo>
                    <a:pt x="20953" y="80912"/>
                  </a:lnTo>
                  <a:lnTo>
                    <a:pt x="11428" y="108704"/>
                  </a:lnTo>
                  <a:lnTo>
                    <a:pt x="2538" y="133248"/>
                  </a:lnTo>
                  <a:lnTo>
                    <a:pt x="221" y="161331"/>
                  </a:lnTo>
                  <a:lnTo>
                    <a:pt x="0" y="187360"/>
                  </a:lnTo>
                  <a:lnTo>
                    <a:pt x="634" y="187137"/>
                  </a:lnTo>
                  <a:lnTo>
                    <a:pt x="7953" y="180532"/>
                  </a:lnTo>
                  <a:lnTo>
                    <a:pt x="28573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3" name="SMARTInkShape-2211"/>
            <p:cNvSpPr/>
            <p:nvPr>
              <p:custDataLst>
                <p:tags r:id="rId58"/>
              </p:custDataLst>
            </p:nvPr>
          </p:nvSpPr>
          <p:spPr>
            <a:xfrm>
              <a:off x="5429328" y="3777879"/>
              <a:ext cx="142796" cy="285450"/>
            </a:xfrm>
            <a:custGeom>
              <a:avLst/>
              <a:gdLst/>
              <a:ahLst/>
              <a:cxnLst/>
              <a:rect l="0" t="0" r="0" b="0"/>
              <a:pathLst>
                <a:path w="142796" h="285450">
                  <a:moveTo>
                    <a:pt x="68502" y="114036"/>
                  </a:moveTo>
                  <a:lnTo>
                    <a:pt x="68502" y="114036"/>
                  </a:lnTo>
                  <a:lnTo>
                    <a:pt x="87816" y="114036"/>
                  </a:lnTo>
                  <a:lnTo>
                    <a:pt x="91478" y="112342"/>
                  </a:lnTo>
                  <a:lnTo>
                    <a:pt x="119160" y="89262"/>
                  </a:lnTo>
                  <a:lnTo>
                    <a:pt x="138917" y="72126"/>
                  </a:lnTo>
                  <a:lnTo>
                    <a:pt x="141072" y="68316"/>
                  </a:lnTo>
                  <a:lnTo>
                    <a:pt x="142286" y="60908"/>
                  </a:lnTo>
                  <a:lnTo>
                    <a:pt x="142788" y="34872"/>
                  </a:lnTo>
                  <a:lnTo>
                    <a:pt x="142795" y="27221"/>
                  </a:lnTo>
                  <a:lnTo>
                    <a:pt x="141103" y="22958"/>
                  </a:lnTo>
                  <a:lnTo>
                    <a:pt x="129363" y="9282"/>
                  </a:lnTo>
                  <a:lnTo>
                    <a:pt x="125608" y="7154"/>
                  </a:lnTo>
                  <a:lnTo>
                    <a:pt x="121822" y="5573"/>
                  </a:lnTo>
                  <a:lnTo>
                    <a:pt x="118023" y="2753"/>
                  </a:lnTo>
                  <a:lnTo>
                    <a:pt x="112524" y="1077"/>
                  </a:lnTo>
                  <a:lnTo>
                    <a:pt x="101681" y="0"/>
                  </a:lnTo>
                  <a:lnTo>
                    <a:pt x="92373" y="2848"/>
                  </a:lnTo>
                  <a:lnTo>
                    <a:pt x="86943" y="7681"/>
                  </a:lnTo>
                  <a:lnTo>
                    <a:pt x="74330" y="25676"/>
                  </a:lnTo>
                  <a:lnTo>
                    <a:pt x="71093" y="35395"/>
                  </a:lnTo>
                  <a:lnTo>
                    <a:pt x="65809" y="62781"/>
                  </a:lnTo>
                  <a:lnTo>
                    <a:pt x="67312" y="86131"/>
                  </a:lnTo>
                  <a:lnTo>
                    <a:pt x="68267" y="112852"/>
                  </a:lnTo>
                  <a:lnTo>
                    <a:pt x="68456" y="139696"/>
                  </a:lnTo>
                  <a:lnTo>
                    <a:pt x="68488" y="161926"/>
                  </a:lnTo>
                  <a:lnTo>
                    <a:pt x="72427" y="188266"/>
                  </a:lnTo>
                  <a:lnTo>
                    <a:pt x="73863" y="215576"/>
                  </a:lnTo>
                  <a:lnTo>
                    <a:pt x="73535" y="241378"/>
                  </a:lnTo>
                  <a:lnTo>
                    <a:pt x="67159" y="269125"/>
                  </a:lnTo>
                  <a:lnTo>
                    <a:pt x="62727" y="282296"/>
                  </a:lnTo>
                  <a:lnTo>
                    <a:pt x="61477" y="283360"/>
                  </a:lnTo>
                  <a:lnTo>
                    <a:pt x="60009" y="284068"/>
                  </a:lnTo>
                  <a:lnTo>
                    <a:pt x="38234" y="285449"/>
                  </a:lnTo>
                  <a:lnTo>
                    <a:pt x="36259" y="284191"/>
                  </a:lnTo>
                  <a:lnTo>
                    <a:pt x="30444" y="277623"/>
                  </a:lnTo>
                  <a:lnTo>
                    <a:pt x="24700" y="273843"/>
                  </a:lnTo>
                  <a:lnTo>
                    <a:pt x="8177" y="253219"/>
                  </a:lnTo>
                  <a:lnTo>
                    <a:pt x="816" y="232945"/>
                  </a:lnTo>
                  <a:lnTo>
                    <a:pt x="0" y="220786"/>
                  </a:lnTo>
                  <a:lnTo>
                    <a:pt x="1651" y="216937"/>
                  </a:lnTo>
                  <a:lnTo>
                    <a:pt x="7883" y="209292"/>
                  </a:lnTo>
                  <a:lnTo>
                    <a:pt x="16392" y="203573"/>
                  </a:lnTo>
                  <a:lnTo>
                    <a:pt x="34374" y="196876"/>
                  </a:lnTo>
                  <a:lnTo>
                    <a:pt x="38130" y="194028"/>
                  </a:lnTo>
                  <a:lnTo>
                    <a:pt x="47383" y="190863"/>
                  </a:lnTo>
                  <a:lnTo>
                    <a:pt x="75005" y="184030"/>
                  </a:lnTo>
                  <a:lnTo>
                    <a:pt x="79647" y="183244"/>
                  </a:lnTo>
                  <a:lnTo>
                    <a:pt x="97077" y="1826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4" name="SMARTInkShape-2212"/>
            <p:cNvSpPr/>
            <p:nvPr>
              <p:custDataLst>
                <p:tags r:id="rId59"/>
              </p:custDataLst>
            </p:nvPr>
          </p:nvSpPr>
          <p:spPr>
            <a:xfrm>
              <a:off x="5183773" y="3737610"/>
              <a:ext cx="114033" cy="148584"/>
            </a:xfrm>
            <a:custGeom>
              <a:avLst/>
              <a:gdLst/>
              <a:ahLst/>
              <a:cxnLst/>
              <a:rect l="0" t="0" r="0" b="0"/>
              <a:pathLst>
                <a:path w="114033" h="148584">
                  <a:moveTo>
                    <a:pt x="114032" y="0"/>
                  </a:moveTo>
                  <a:lnTo>
                    <a:pt x="114032" y="0"/>
                  </a:lnTo>
                  <a:lnTo>
                    <a:pt x="114032" y="3034"/>
                  </a:lnTo>
                  <a:lnTo>
                    <a:pt x="113397" y="3928"/>
                  </a:lnTo>
                  <a:lnTo>
                    <a:pt x="112339" y="4523"/>
                  </a:lnTo>
                  <a:lnTo>
                    <a:pt x="109111" y="5479"/>
                  </a:lnTo>
                  <a:lnTo>
                    <a:pt x="81289" y="29713"/>
                  </a:lnTo>
                  <a:lnTo>
                    <a:pt x="53027" y="54702"/>
                  </a:lnTo>
                  <a:lnTo>
                    <a:pt x="28193" y="73072"/>
                  </a:lnTo>
                  <a:lnTo>
                    <a:pt x="21271" y="78196"/>
                  </a:lnTo>
                  <a:lnTo>
                    <a:pt x="8205" y="94672"/>
                  </a:lnTo>
                  <a:lnTo>
                    <a:pt x="4299" y="102756"/>
                  </a:lnTo>
                  <a:lnTo>
                    <a:pt x="1762" y="106629"/>
                  </a:lnTo>
                  <a:lnTo>
                    <a:pt x="333" y="112380"/>
                  </a:lnTo>
                  <a:lnTo>
                    <a:pt x="0" y="116198"/>
                  </a:lnTo>
                  <a:lnTo>
                    <a:pt x="1544" y="120012"/>
                  </a:lnTo>
                  <a:lnTo>
                    <a:pt x="18861" y="139134"/>
                  </a:lnTo>
                  <a:lnTo>
                    <a:pt x="22627" y="141213"/>
                  </a:lnTo>
                  <a:lnTo>
                    <a:pt x="26418" y="142771"/>
                  </a:lnTo>
                  <a:lnTo>
                    <a:pt x="32121" y="146584"/>
                  </a:lnTo>
                  <a:lnTo>
                    <a:pt x="37833" y="147995"/>
                  </a:lnTo>
                  <a:lnTo>
                    <a:pt x="55753" y="148583"/>
                  </a:lnTo>
                  <a:lnTo>
                    <a:pt x="59581" y="145554"/>
                  </a:lnTo>
                  <a:lnTo>
                    <a:pt x="61257" y="142373"/>
                  </a:lnTo>
                  <a:lnTo>
                    <a:pt x="62518" y="132544"/>
                  </a:lnTo>
                  <a:lnTo>
                    <a:pt x="62597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5" name="SMARTInkShape-2213"/>
            <p:cNvSpPr/>
            <p:nvPr>
              <p:custDataLst>
                <p:tags r:id="rId60"/>
              </p:custDataLst>
            </p:nvPr>
          </p:nvSpPr>
          <p:spPr>
            <a:xfrm>
              <a:off x="5212152" y="3834765"/>
              <a:ext cx="57079" cy="102871"/>
            </a:xfrm>
            <a:custGeom>
              <a:avLst/>
              <a:gdLst/>
              <a:ahLst/>
              <a:cxnLst/>
              <a:rect l="0" t="0" r="0" b="0"/>
              <a:pathLst>
                <a:path w="57079" h="102871">
                  <a:moveTo>
                    <a:pt x="57078" y="0"/>
                  </a:moveTo>
                  <a:lnTo>
                    <a:pt x="57078" y="0"/>
                  </a:lnTo>
                  <a:lnTo>
                    <a:pt x="54044" y="0"/>
                  </a:lnTo>
                  <a:lnTo>
                    <a:pt x="50861" y="1693"/>
                  </a:lnTo>
                  <a:lnTo>
                    <a:pt x="43643" y="7954"/>
                  </a:lnTo>
                  <a:lnTo>
                    <a:pt x="41582" y="11579"/>
                  </a:lnTo>
                  <a:lnTo>
                    <a:pt x="40031" y="15306"/>
                  </a:lnTo>
                  <a:lnTo>
                    <a:pt x="30090" y="28579"/>
                  </a:lnTo>
                  <a:lnTo>
                    <a:pt x="26949" y="44529"/>
                  </a:lnTo>
                  <a:lnTo>
                    <a:pt x="24637" y="49001"/>
                  </a:lnTo>
                  <a:lnTo>
                    <a:pt x="17016" y="71847"/>
                  </a:lnTo>
                  <a:lnTo>
                    <a:pt x="7221" y="85693"/>
                  </a:lnTo>
                  <a:lnTo>
                    <a:pt x="5954" y="93339"/>
                  </a:lnTo>
                  <a:lnTo>
                    <a:pt x="5216" y="94611"/>
                  </a:lnTo>
                  <a:lnTo>
                    <a:pt x="4089" y="95459"/>
                  </a:lnTo>
                  <a:lnTo>
                    <a:pt x="2703" y="96024"/>
                  </a:lnTo>
                  <a:lnTo>
                    <a:pt x="1777" y="97036"/>
                  </a:lnTo>
                  <a:lnTo>
                    <a:pt x="0" y="102605"/>
                  </a:lnTo>
                  <a:lnTo>
                    <a:pt x="5643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6" name="SMARTInkShape-2214"/>
            <p:cNvSpPr/>
            <p:nvPr>
              <p:custDataLst>
                <p:tags r:id="rId61"/>
              </p:custDataLst>
            </p:nvPr>
          </p:nvSpPr>
          <p:spPr>
            <a:xfrm>
              <a:off x="5034915" y="3743325"/>
              <a:ext cx="171451" cy="57151"/>
            </a:xfrm>
            <a:custGeom>
              <a:avLst/>
              <a:gdLst/>
              <a:ahLst/>
              <a:cxnLst/>
              <a:rect l="0" t="0" r="0" b="0"/>
              <a:pathLst>
                <a:path w="171451" h="57151">
                  <a:moveTo>
                    <a:pt x="0" y="0"/>
                  </a:moveTo>
                  <a:lnTo>
                    <a:pt x="0" y="0"/>
                  </a:lnTo>
                  <a:lnTo>
                    <a:pt x="19362" y="0"/>
                  </a:lnTo>
                  <a:lnTo>
                    <a:pt x="22999" y="1693"/>
                  </a:lnTo>
                  <a:lnTo>
                    <a:pt x="48379" y="20975"/>
                  </a:lnTo>
                  <a:lnTo>
                    <a:pt x="76032" y="34291"/>
                  </a:lnTo>
                  <a:lnTo>
                    <a:pt x="102521" y="45720"/>
                  </a:lnTo>
                  <a:lnTo>
                    <a:pt x="126437" y="54610"/>
                  </a:lnTo>
                  <a:lnTo>
                    <a:pt x="154398" y="56816"/>
                  </a:lnTo>
                  <a:lnTo>
                    <a:pt x="17145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7" name="SMARTInkShape-2215"/>
            <p:cNvSpPr/>
            <p:nvPr>
              <p:custDataLst>
                <p:tags r:id="rId62"/>
              </p:custDataLst>
            </p:nvPr>
          </p:nvSpPr>
          <p:spPr>
            <a:xfrm>
              <a:off x="6538044" y="3954780"/>
              <a:ext cx="102787" cy="257176"/>
            </a:xfrm>
            <a:custGeom>
              <a:avLst/>
              <a:gdLst/>
              <a:ahLst/>
              <a:cxnLst/>
              <a:rect l="0" t="0" r="0" b="0"/>
              <a:pathLst>
                <a:path w="102787" h="257176">
                  <a:moveTo>
                    <a:pt x="39920" y="0"/>
                  </a:moveTo>
                  <a:lnTo>
                    <a:pt x="39920" y="0"/>
                  </a:lnTo>
                  <a:lnTo>
                    <a:pt x="35358" y="5198"/>
                  </a:lnTo>
                  <a:lnTo>
                    <a:pt x="20842" y="32513"/>
                  </a:lnTo>
                  <a:lnTo>
                    <a:pt x="9952" y="47650"/>
                  </a:lnTo>
                  <a:lnTo>
                    <a:pt x="1360" y="74297"/>
                  </a:lnTo>
                  <a:lnTo>
                    <a:pt x="0" y="93011"/>
                  </a:lnTo>
                  <a:lnTo>
                    <a:pt x="1647" y="97006"/>
                  </a:lnTo>
                  <a:lnTo>
                    <a:pt x="3861" y="100899"/>
                  </a:lnTo>
                  <a:lnTo>
                    <a:pt x="5741" y="106660"/>
                  </a:lnTo>
                  <a:lnTo>
                    <a:pt x="8432" y="110481"/>
                  </a:lnTo>
                  <a:lnTo>
                    <a:pt x="11744" y="112603"/>
                  </a:lnTo>
                  <a:lnTo>
                    <a:pt x="16996" y="114076"/>
                  </a:lnTo>
                  <a:lnTo>
                    <a:pt x="22769" y="114300"/>
                  </a:lnTo>
                  <a:lnTo>
                    <a:pt x="22773" y="117333"/>
                  </a:lnTo>
                  <a:lnTo>
                    <a:pt x="22139" y="118228"/>
                  </a:lnTo>
                  <a:lnTo>
                    <a:pt x="21082" y="118823"/>
                  </a:lnTo>
                  <a:lnTo>
                    <a:pt x="19741" y="119221"/>
                  </a:lnTo>
                  <a:lnTo>
                    <a:pt x="18848" y="120120"/>
                  </a:lnTo>
                  <a:lnTo>
                    <a:pt x="17855" y="122814"/>
                  </a:lnTo>
                  <a:lnTo>
                    <a:pt x="18226" y="124421"/>
                  </a:lnTo>
                  <a:lnTo>
                    <a:pt x="21689" y="131563"/>
                  </a:lnTo>
                  <a:lnTo>
                    <a:pt x="23268" y="140986"/>
                  </a:lnTo>
                  <a:lnTo>
                    <a:pt x="25746" y="144787"/>
                  </a:lnTo>
                  <a:lnTo>
                    <a:pt x="28964" y="146899"/>
                  </a:lnTo>
                  <a:lnTo>
                    <a:pt x="32512" y="148473"/>
                  </a:lnTo>
                  <a:lnTo>
                    <a:pt x="36204" y="151290"/>
                  </a:lnTo>
                  <a:lnTo>
                    <a:pt x="41656" y="152965"/>
                  </a:lnTo>
                  <a:lnTo>
                    <a:pt x="44888" y="153411"/>
                  </a:lnTo>
                  <a:lnTo>
                    <a:pt x="50171" y="152214"/>
                  </a:lnTo>
                  <a:lnTo>
                    <a:pt x="54637" y="150201"/>
                  </a:lnTo>
                  <a:lnTo>
                    <a:pt x="60721" y="148432"/>
                  </a:lnTo>
                  <a:lnTo>
                    <a:pt x="73945" y="137418"/>
                  </a:lnTo>
                  <a:lnTo>
                    <a:pt x="74204" y="131687"/>
                  </a:lnTo>
                  <a:lnTo>
                    <a:pt x="74211" y="136387"/>
                  </a:lnTo>
                  <a:lnTo>
                    <a:pt x="70284" y="141570"/>
                  </a:lnTo>
                  <a:lnTo>
                    <a:pt x="63645" y="164188"/>
                  </a:lnTo>
                  <a:lnTo>
                    <a:pt x="62857" y="191642"/>
                  </a:lnTo>
                  <a:lnTo>
                    <a:pt x="70742" y="218232"/>
                  </a:lnTo>
                  <a:lnTo>
                    <a:pt x="76217" y="231595"/>
                  </a:lnTo>
                  <a:lnTo>
                    <a:pt x="81664" y="237975"/>
                  </a:lnTo>
                  <a:lnTo>
                    <a:pt x="102786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86" name="SMARTInkShape-Group342"/>
          <p:cNvGrpSpPr/>
          <p:nvPr/>
        </p:nvGrpSpPr>
        <p:grpSpPr>
          <a:xfrm>
            <a:off x="3475627" y="3771900"/>
            <a:ext cx="1010649" cy="388585"/>
            <a:chOff x="3475627" y="3771900"/>
            <a:chExt cx="1010649" cy="388585"/>
          </a:xfrm>
        </p:grpSpPr>
        <p:sp>
          <p:nvSpPr>
            <p:cNvPr id="179" name="SMARTInkShape-2216"/>
            <p:cNvSpPr/>
            <p:nvPr>
              <p:custDataLst>
                <p:tags r:id="rId37"/>
              </p:custDataLst>
            </p:nvPr>
          </p:nvSpPr>
          <p:spPr>
            <a:xfrm>
              <a:off x="4274820" y="3920492"/>
              <a:ext cx="211456" cy="239993"/>
            </a:xfrm>
            <a:custGeom>
              <a:avLst/>
              <a:gdLst/>
              <a:ahLst/>
              <a:cxnLst/>
              <a:rect l="0" t="0" r="0" b="0"/>
              <a:pathLst>
                <a:path w="211456" h="239993">
                  <a:moveTo>
                    <a:pt x="211455" y="5713"/>
                  </a:moveTo>
                  <a:lnTo>
                    <a:pt x="211455" y="5713"/>
                  </a:lnTo>
                  <a:lnTo>
                    <a:pt x="206534" y="5713"/>
                  </a:lnTo>
                  <a:lnTo>
                    <a:pt x="200889" y="792"/>
                  </a:lnTo>
                  <a:lnTo>
                    <a:pt x="197247" y="233"/>
                  </a:lnTo>
                  <a:lnTo>
                    <a:pt x="170938" y="0"/>
                  </a:lnTo>
                  <a:lnTo>
                    <a:pt x="163602" y="634"/>
                  </a:lnTo>
                  <a:lnTo>
                    <a:pt x="137147" y="11577"/>
                  </a:lnTo>
                  <a:lnTo>
                    <a:pt x="112606" y="24564"/>
                  </a:lnTo>
                  <a:lnTo>
                    <a:pt x="86078" y="45867"/>
                  </a:lnTo>
                  <a:lnTo>
                    <a:pt x="62896" y="73114"/>
                  </a:lnTo>
                  <a:lnTo>
                    <a:pt x="55894" y="82024"/>
                  </a:lnTo>
                  <a:lnTo>
                    <a:pt x="41499" y="110547"/>
                  </a:lnTo>
                  <a:lnTo>
                    <a:pt x="31504" y="130137"/>
                  </a:lnTo>
                  <a:lnTo>
                    <a:pt x="25033" y="154884"/>
                  </a:lnTo>
                  <a:lnTo>
                    <a:pt x="23146" y="179921"/>
                  </a:lnTo>
                  <a:lnTo>
                    <a:pt x="27421" y="204408"/>
                  </a:lnTo>
                  <a:lnTo>
                    <a:pt x="27806" y="208661"/>
                  </a:lnTo>
                  <a:lnTo>
                    <a:pt x="29332" y="212132"/>
                  </a:lnTo>
                  <a:lnTo>
                    <a:pt x="47469" y="235302"/>
                  </a:lnTo>
                  <a:lnTo>
                    <a:pt x="51366" y="237927"/>
                  </a:lnTo>
                  <a:lnTo>
                    <a:pt x="55849" y="239094"/>
                  </a:lnTo>
                  <a:lnTo>
                    <a:pt x="78997" y="239992"/>
                  </a:lnTo>
                  <a:lnTo>
                    <a:pt x="89799" y="236983"/>
                  </a:lnTo>
                  <a:lnTo>
                    <a:pt x="100265" y="230278"/>
                  </a:lnTo>
                  <a:lnTo>
                    <a:pt x="106472" y="224086"/>
                  </a:lnTo>
                  <a:lnTo>
                    <a:pt x="111699" y="215126"/>
                  </a:lnTo>
                  <a:lnTo>
                    <a:pt x="114164" y="208167"/>
                  </a:lnTo>
                  <a:lnTo>
                    <a:pt x="117999" y="202083"/>
                  </a:lnTo>
                  <a:lnTo>
                    <a:pt x="119418" y="195624"/>
                  </a:lnTo>
                  <a:lnTo>
                    <a:pt x="119750" y="189389"/>
                  </a:lnTo>
                  <a:lnTo>
                    <a:pt x="118204" y="184079"/>
                  </a:lnTo>
                  <a:lnTo>
                    <a:pt x="104069" y="163757"/>
                  </a:lnTo>
                  <a:lnTo>
                    <a:pt x="87286" y="152640"/>
                  </a:lnTo>
                  <a:lnTo>
                    <a:pt x="73064" y="149788"/>
                  </a:lnTo>
                  <a:lnTo>
                    <a:pt x="45558" y="148746"/>
                  </a:lnTo>
                  <a:lnTo>
                    <a:pt x="28527" y="150328"/>
                  </a:lnTo>
                  <a:lnTo>
                    <a:pt x="0" y="1600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0" name="SMARTInkShape-2217"/>
            <p:cNvSpPr/>
            <p:nvPr>
              <p:custDataLst>
                <p:tags r:id="rId38"/>
              </p:custDataLst>
            </p:nvPr>
          </p:nvSpPr>
          <p:spPr>
            <a:xfrm>
              <a:off x="4251960" y="3829053"/>
              <a:ext cx="154283" cy="297099"/>
            </a:xfrm>
            <a:custGeom>
              <a:avLst/>
              <a:gdLst/>
              <a:ahLst/>
              <a:cxnLst/>
              <a:rect l="0" t="0" r="0" b="0"/>
              <a:pathLst>
                <a:path w="154283" h="297099">
                  <a:moveTo>
                    <a:pt x="0" y="154302"/>
                  </a:moveTo>
                  <a:lnTo>
                    <a:pt x="0" y="154302"/>
                  </a:lnTo>
                  <a:lnTo>
                    <a:pt x="18044" y="137951"/>
                  </a:lnTo>
                  <a:lnTo>
                    <a:pt x="24529" y="133065"/>
                  </a:lnTo>
                  <a:lnTo>
                    <a:pt x="35560" y="121273"/>
                  </a:lnTo>
                  <a:lnTo>
                    <a:pt x="41840" y="116128"/>
                  </a:lnTo>
                  <a:lnTo>
                    <a:pt x="63251" y="91321"/>
                  </a:lnTo>
                  <a:lnTo>
                    <a:pt x="89558" y="64760"/>
                  </a:lnTo>
                  <a:lnTo>
                    <a:pt x="112279" y="38731"/>
                  </a:lnTo>
                  <a:lnTo>
                    <a:pt x="138006" y="16130"/>
                  </a:lnTo>
                  <a:lnTo>
                    <a:pt x="140711" y="11824"/>
                  </a:lnTo>
                  <a:lnTo>
                    <a:pt x="142548" y="7793"/>
                  </a:lnTo>
                  <a:lnTo>
                    <a:pt x="147669" y="1149"/>
                  </a:lnTo>
                  <a:lnTo>
                    <a:pt x="149874" y="509"/>
                  </a:lnTo>
                  <a:lnTo>
                    <a:pt x="154282" y="0"/>
                  </a:lnTo>
                  <a:lnTo>
                    <a:pt x="151264" y="3031"/>
                  </a:lnTo>
                  <a:lnTo>
                    <a:pt x="149778" y="6214"/>
                  </a:lnTo>
                  <a:lnTo>
                    <a:pt x="149382" y="7952"/>
                  </a:lnTo>
                  <a:lnTo>
                    <a:pt x="132143" y="35759"/>
                  </a:lnTo>
                  <a:lnTo>
                    <a:pt x="118338" y="63785"/>
                  </a:lnTo>
                  <a:lnTo>
                    <a:pt x="104092" y="88728"/>
                  </a:lnTo>
                  <a:lnTo>
                    <a:pt x="95823" y="106086"/>
                  </a:lnTo>
                  <a:lnTo>
                    <a:pt x="81857" y="131866"/>
                  </a:lnTo>
                  <a:lnTo>
                    <a:pt x="67545" y="160073"/>
                  </a:lnTo>
                  <a:lnTo>
                    <a:pt x="57265" y="186906"/>
                  </a:lnTo>
                  <a:lnTo>
                    <a:pt x="47640" y="211348"/>
                  </a:lnTo>
                  <a:lnTo>
                    <a:pt x="41701" y="228200"/>
                  </a:lnTo>
                  <a:lnTo>
                    <a:pt x="38815" y="239909"/>
                  </a:lnTo>
                  <a:lnTo>
                    <a:pt x="35631" y="251422"/>
                  </a:lnTo>
                  <a:lnTo>
                    <a:pt x="33671" y="278061"/>
                  </a:lnTo>
                  <a:lnTo>
                    <a:pt x="29770" y="285734"/>
                  </a:lnTo>
                  <a:lnTo>
                    <a:pt x="28577" y="297098"/>
                  </a:lnTo>
                  <a:lnTo>
                    <a:pt x="33496" y="292250"/>
                  </a:lnTo>
                  <a:lnTo>
                    <a:pt x="34768" y="287055"/>
                  </a:lnTo>
                  <a:lnTo>
                    <a:pt x="51435" y="2686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1" name="SMARTInkShape-2218"/>
            <p:cNvSpPr/>
            <p:nvPr>
              <p:custDataLst>
                <p:tags r:id="rId39"/>
              </p:custDataLst>
            </p:nvPr>
          </p:nvSpPr>
          <p:spPr>
            <a:xfrm>
              <a:off x="4070487" y="3835000"/>
              <a:ext cx="135754" cy="233790"/>
            </a:xfrm>
            <a:custGeom>
              <a:avLst/>
              <a:gdLst/>
              <a:ahLst/>
              <a:cxnLst/>
              <a:rect l="0" t="0" r="0" b="0"/>
              <a:pathLst>
                <a:path w="135754" h="233790">
                  <a:moveTo>
                    <a:pt x="135753" y="5480"/>
                  </a:moveTo>
                  <a:lnTo>
                    <a:pt x="135753" y="5480"/>
                  </a:lnTo>
                  <a:lnTo>
                    <a:pt x="130833" y="5480"/>
                  </a:lnTo>
                  <a:lnTo>
                    <a:pt x="130567" y="4845"/>
                  </a:lnTo>
                  <a:lnTo>
                    <a:pt x="130108" y="559"/>
                  </a:lnTo>
                  <a:lnTo>
                    <a:pt x="128376" y="118"/>
                  </a:lnTo>
                  <a:lnTo>
                    <a:pt x="127025" y="0"/>
                  </a:lnTo>
                  <a:lnTo>
                    <a:pt x="123831" y="1563"/>
                  </a:lnTo>
                  <a:lnTo>
                    <a:pt x="120294" y="3739"/>
                  </a:lnTo>
                  <a:lnTo>
                    <a:pt x="97310" y="13366"/>
                  </a:lnTo>
                  <a:lnTo>
                    <a:pt x="71729" y="32508"/>
                  </a:lnTo>
                  <a:lnTo>
                    <a:pt x="50377" y="52940"/>
                  </a:lnTo>
                  <a:lnTo>
                    <a:pt x="27199" y="81119"/>
                  </a:lnTo>
                  <a:lnTo>
                    <a:pt x="14968" y="102901"/>
                  </a:lnTo>
                  <a:lnTo>
                    <a:pt x="4457" y="129552"/>
                  </a:lnTo>
                  <a:lnTo>
                    <a:pt x="1199" y="138728"/>
                  </a:lnTo>
                  <a:lnTo>
                    <a:pt x="0" y="154604"/>
                  </a:lnTo>
                  <a:lnTo>
                    <a:pt x="6649" y="182715"/>
                  </a:lnTo>
                  <a:lnTo>
                    <a:pt x="15091" y="196777"/>
                  </a:lnTo>
                  <a:lnTo>
                    <a:pt x="34742" y="216789"/>
                  </a:lnTo>
                  <a:lnTo>
                    <a:pt x="50579" y="226628"/>
                  </a:lnTo>
                  <a:lnTo>
                    <a:pt x="65643" y="231872"/>
                  </a:lnTo>
                  <a:lnTo>
                    <a:pt x="89949" y="233789"/>
                  </a:lnTo>
                  <a:lnTo>
                    <a:pt x="102144" y="233359"/>
                  </a:lnTo>
                  <a:lnTo>
                    <a:pt x="107692" y="231008"/>
                  </a:lnTo>
                  <a:lnTo>
                    <a:pt x="114386" y="226114"/>
                  </a:lnTo>
                  <a:lnTo>
                    <a:pt x="116731" y="222496"/>
                  </a:lnTo>
                  <a:lnTo>
                    <a:pt x="118409" y="218772"/>
                  </a:lnTo>
                  <a:lnTo>
                    <a:pt x="121271" y="215000"/>
                  </a:lnTo>
                  <a:lnTo>
                    <a:pt x="121653" y="213105"/>
                  </a:lnTo>
                  <a:lnTo>
                    <a:pt x="121273" y="211206"/>
                  </a:lnTo>
                  <a:lnTo>
                    <a:pt x="119793" y="206769"/>
                  </a:lnTo>
                  <a:lnTo>
                    <a:pt x="117149" y="193572"/>
                  </a:lnTo>
                  <a:lnTo>
                    <a:pt x="115730" y="189930"/>
                  </a:lnTo>
                  <a:lnTo>
                    <a:pt x="110767" y="184189"/>
                  </a:lnTo>
                  <a:lnTo>
                    <a:pt x="86098" y="164480"/>
                  </a:lnTo>
                  <a:lnTo>
                    <a:pt x="71722" y="161176"/>
                  </a:lnTo>
                  <a:lnTo>
                    <a:pt x="45853" y="159968"/>
                  </a:lnTo>
                  <a:lnTo>
                    <a:pt x="37377" y="160501"/>
                  </a:lnTo>
                  <a:lnTo>
                    <a:pt x="17733" y="167750"/>
                  </a:lnTo>
                  <a:lnTo>
                    <a:pt x="9274" y="173222"/>
                  </a:lnTo>
                  <a:lnTo>
                    <a:pt x="6515" y="176975"/>
                  </a:lnTo>
                  <a:lnTo>
                    <a:pt x="4962" y="182659"/>
                  </a:lnTo>
                  <a:lnTo>
                    <a:pt x="4744" y="184559"/>
                  </a:lnTo>
                  <a:lnTo>
                    <a:pt x="6195" y="188364"/>
                  </a:lnTo>
                  <a:lnTo>
                    <a:pt x="7471" y="190267"/>
                  </a:lnTo>
                  <a:lnTo>
                    <a:pt x="9591" y="191537"/>
                  </a:lnTo>
                  <a:lnTo>
                    <a:pt x="32883" y="199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2" name="SMARTInkShape-2219"/>
            <p:cNvSpPr/>
            <p:nvPr>
              <p:custDataLst>
                <p:tags r:id="rId40"/>
              </p:custDataLst>
            </p:nvPr>
          </p:nvSpPr>
          <p:spPr>
            <a:xfrm>
              <a:off x="3932234" y="3772000"/>
              <a:ext cx="113987" cy="279828"/>
            </a:xfrm>
            <a:custGeom>
              <a:avLst/>
              <a:gdLst/>
              <a:ahLst/>
              <a:cxnLst/>
              <a:rect l="0" t="0" r="0" b="0"/>
              <a:pathLst>
                <a:path w="113987" h="279828">
                  <a:moveTo>
                    <a:pt x="5401" y="165635"/>
                  </a:moveTo>
                  <a:lnTo>
                    <a:pt x="5401" y="165635"/>
                  </a:lnTo>
                  <a:lnTo>
                    <a:pt x="11046" y="165635"/>
                  </a:lnTo>
                  <a:lnTo>
                    <a:pt x="19064" y="157680"/>
                  </a:lnTo>
                  <a:lnTo>
                    <a:pt x="24385" y="155749"/>
                  </a:lnTo>
                  <a:lnTo>
                    <a:pt x="30349" y="154256"/>
                  </a:lnTo>
                  <a:lnTo>
                    <a:pt x="44403" y="146341"/>
                  </a:lnTo>
                  <a:lnTo>
                    <a:pt x="49829" y="140973"/>
                  </a:lnTo>
                  <a:lnTo>
                    <a:pt x="75069" y="113157"/>
                  </a:lnTo>
                  <a:lnTo>
                    <a:pt x="82710" y="100918"/>
                  </a:lnTo>
                  <a:lnTo>
                    <a:pt x="90226" y="75841"/>
                  </a:lnTo>
                  <a:lnTo>
                    <a:pt x="91073" y="49415"/>
                  </a:lnTo>
                  <a:lnTo>
                    <a:pt x="90486" y="27204"/>
                  </a:lnTo>
                  <a:lnTo>
                    <a:pt x="86205" y="15474"/>
                  </a:lnTo>
                  <a:lnTo>
                    <a:pt x="82377" y="11478"/>
                  </a:lnTo>
                  <a:lnTo>
                    <a:pt x="77713" y="7586"/>
                  </a:lnTo>
                  <a:lnTo>
                    <a:pt x="74452" y="2460"/>
                  </a:lnTo>
                  <a:lnTo>
                    <a:pt x="71439" y="1038"/>
                  </a:lnTo>
                  <a:lnTo>
                    <a:pt x="60590" y="0"/>
                  </a:lnTo>
                  <a:lnTo>
                    <a:pt x="56811" y="1637"/>
                  </a:lnTo>
                  <a:lnTo>
                    <a:pt x="43380" y="10289"/>
                  </a:lnTo>
                  <a:lnTo>
                    <a:pt x="38579" y="16370"/>
                  </a:lnTo>
                  <a:lnTo>
                    <a:pt x="36022" y="25000"/>
                  </a:lnTo>
                  <a:lnTo>
                    <a:pt x="29632" y="52723"/>
                  </a:lnTo>
                  <a:lnTo>
                    <a:pt x="28442" y="80728"/>
                  </a:lnTo>
                  <a:lnTo>
                    <a:pt x="28297" y="107329"/>
                  </a:lnTo>
                  <a:lnTo>
                    <a:pt x="28268" y="131117"/>
                  </a:lnTo>
                  <a:lnTo>
                    <a:pt x="32190" y="158087"/>
                  </a:lnTo>
                  <a:lnTo>
                    <a:pt x="35316" y="184111"/>
                  </a:lnTo>
                  <a:lnTo>
                    <a:pt x="39115" y="212565"/>
                  </a:lnTo>
                  <a:lnTo>
                    <a:pt x="39615" y="237055"/>
                  </a:lnTo>
                  <a:lnTo>
                    <a:pt x="39687" y="264003"/>
                  </a:lnTo>
                  <a:lnTo>
                    <a:pt x="39689" y="269256"/>
                  </a:lnTo>
                  <a:lnTo>
                    <a:pt x="37997" y="273707"/>
                  </a:lnTo>
                  <a:lnTo>
                    <a:pt x="34770" y="278705"/>
                  </a:lnTo>
                  <a:lnTo>
                    <a:pt x="32636" y="279388"/>
                  </a:lnTo>
                  <a:lnTo>
                    <a:pt x="26091" y="279827"/>
                  </a:lnTo>
                  <a:lnTo>
                    <a:pt x="22428" y="278193"/>
                  </a:lnTo>
                  <a:lnTo>
                    <a:pt x="14903" y="271971"/>
                  </a:lnTo>
                  <a:lnTo>
                    <a:pt x="12799" y="268352"/>
                  </a:lnTo>
                  <a:lnTo>
                    <a:pt x="11229" y="264627"/>
                  </a:lnTo>
                  <a:lnTo>
                    <a:pt x="2068" y="252624"/>
                  </a:lnTo>
                  <a:lnTo>
                    <a:pt x="0" y="238819"/>
                  </a:lnTo>
                  <a:lnTo>
                    <a:pt x="383" y="225999"/>
                  </a:lnTo>
                  <a:lnTo>
                    <a:pt x="8805" y="200390"/>
                  </a:lnTo>
                  <a:lnTo>
                    <a:pt x="15475" y="177205"/>
                  </a:lnTo>
                  <a:lnTo>
                    <a:pt x="24523" y="164250"/>
                  </a:lnTo>
                  <a:lnTo>
                    <a:pt x="35887" y="152346"/>
                  </a:lnTo>
                  <a:lnTo>
                    <a:pt x="39694" y="150204"/>
                  </a:lnTo>
                  <a:lnTo>
                    <a:pt x="60752" y="143371"/>
                  </a:lnTo>
                  <a:lnTo>
                    <a:pt x="85705" y="138900"/>
                  </a:lnTo>
                  <a:lnTo>
                    <a:pt x="102179" y="136586"/>
                  </a:lnTo>
                  <a:lnTo>
                    <a:pt x="113986" y="1313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3" name="SMARTInkShape-2220"/>
            <p:cNvSpPr/>
            <p:nvPr>
              <p:custDataLst>
                <p:tags r:id="rId41"/>
              </p:custDataLst>
            </p:nvPr>
          </p:nvSpPr>
          <p:spPr>
            <a:xfrm>
              <a:off x="3760500" y="3926205"/>
              <a:ext cx="79981" cy="182537"/>
            </a:xfrm>
            <a:custGeom>
              <a:avLst/>
              <a:gdLst/>
              <a:ahLst/>
              <a:cxnLst/>
              <a:rect l="0" t="0" r="0" b="0"/>
              <a:pathLst>
                <a:path w="79981" h="182537">
                  <a:moveTo>
                    <a:pt x="79980" y="0"/>
                  </a:moveTo>
                  <a:lnTo>
                    <a:pt x="79980" y="0"/>
                  </a:lnTo>
                  <a:lnTo>
                    <a:pt x="79980" y="8514"/>
                  </a:lnTo>
                  <a:lnTo>
                    <a:pt x="79345" y="9486"/>
                  </a:lnTo>
                  <a:lnTo>
                    <a:pt x="78287" y="10134"/>
                  </a:lnTo>
                  <a:lnTo>
                    <a:pt x="76946" y="10566"/>
                  </a:lnTo>
                  <a:lnTo>
                    <a:pt x="76053" y="11489"/>
                  </a:lnTo>
                  <a:lnTo>
                    <a:pt x="75060" y="14208"/>
                  </a:lnTo>
                  <a:lnTo>
                    <a:pt x="74500" y="19308"/>
                  </a:lnTo>
                  <a:lnTo>
                    <a:pt x="60278" y="44715"/>
                  </a:lnTo>
                  <a:lnTo>
                    <a:pt x="42371" y="70537"/>
                  </a:lnTo>
                  <a:lnTo>
                    <a:pt x="26566" y="97277"/>
                  </a:lnTo>
                  <a:lnTo>
                    <a:pt x="13466" y="122398"/>
                  </a:lnTo>
                  <a:lnTo>
                    <a:pt x="2524" y="149952"/>
                  </a:lnTo>
                  <a:lnTo>
                    <a:pt x="14" y="177007"/>
                  </a:lnTo>
                  <a:lnTo>
                    <a:pt x="0" y="178965"/>
                  </a:lnTo>
                  <a:lnTo>
                    <a:pt x="625" y="180270"/>
                  </a:lnTo>
                  <a:lnTo>
                    <a:pt x="1677" y="181140"/>
                  </a:lnTo>
                  <a:lnTo>
                    <a:pt x="4893" y="182536"/>
                  </a:lnTo>
                  <a:lnTo>
                    <a:pt x="11400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4" name="SMARTInkShape-2221"/>
            <p:cNvSpPr/>
            <p:nvPr>
              <p:custDataLst>
                <p:tags r:id="rId42"/>
              </p:custDataLst>
            </p:nvPr>
          </p:nvSpPr>
          <p:spPr>
            <a:xfrm>
              <a:off x="3674775" y="3801345"/>
              <a:ext cx="97004" cy="186931"/>
            </a:xfrm>
            <a:custGeom>
              <a:avLst/>
              <a:gdLst/>
              <a:ahLst/>
              <a:cxnLst/>
              <a:rect l="0" t="0" r="0" b="0"/>
              <a:pathLst>
                <a:path w="97004" h="186931">
                  <a:moveTo>
                    <a:pt x="34260" y="10560"/>
                  </a:moveTo>
                  <a:lnTo>
                    <a:pt x="34260" y="10560"/>
                  </a:lnTo>
                  <a:lnTo>
                    <a:pt x="31226" y="10560"/>
                  </a:lnTo>
                  <a:lnTo>
                    <a:pt x="30333" y="11195"/>
                  </a:lnTo>
                  <a:lnTo>
                    <a:pt x="29737" y="12253"/>
                  </a:lnTo>
                  <a:lnTo>
                    <a:pt x="28545" y="16275"/>
                  </a:lnTo>
                  <a:lnTo>
                    <a:pt x="31579" y="16275"/>
                  </a:lnTo>
                  <a:lnTo>
                    <a:pt x="32472" y="15640"/>
                  </a:lnTo>
                  <a:lnTo>
                    <a:pt x="33068" y="14582"/>
                  </a:lnTo>
                  <a:lnTo>
                    <a:pt x="33465" y="13241"/>
                  </a:lnTo>
                  <a:lnTo>
                    <a:pt x="35000" y="12347"/>
                  </a:lnTo>
                  <a:lnTo>
                    <a:pt x="42593" y="10455"/>
                  </a:lnTo>
                  <a:lnTo>
                    <a:pt x="49782" y="6789"/>
                  </a:lnTo>
                  <a:lnTo>
                    <a:pt x="75126" y="0"/>
                  </a:lnTo>
                  <a:lnTo>
                    <a:pt x="84609" y="2422"/>
                  </a:lnTo>
                  <a:lnTo>
                    <a:pt x="92429" y="7161"/>
                  </a:lnTo>
                  <a:lnTo>
                    <a:pt x="95038" y="10742"/>
                  </a:lnTo>
                  <a:lnTo>
                    <a:pt x="96506" y="16329"/>
                  </a:lnTo>
                  <a:lnTo>
                    <a:pt x="97003" y="26939"/>
                  </a:lnTo>
                  <a:lnTo>
                    <a:pt x="95377" y="32233"/>
                  </a:lnTo>
                  <a:lnTo>
                    <a:pt x="79935" y="55896"/>
                  </a:lnTo>
                  <a:lnTo>
                    <a:pt x="74251" y="63575"/>
                  </a:lnTo>
                  <a:lnTo>
                    <a:pt x="62834" y="78777"/>
                  </a:lnTo>
                  <a:lnTo>
                    <a:pt x="59024" y="82154"/>
                  </a:lnTo>
                  <a:lnTo>
                    <a:pt x="55215" y="83654"/>
                  </a:lnTo>
                  <a:lnTo>
                    <a:pt x="53945" y="84690"/>
                  </a:lnTo>
                  <a:lnTo>
                    <a:pt x="51522" y="88545"/>
                  </a:lnTo>
                  <a:lnTo>
                    <a:pt x="45768" y="90547"/>
                  </a:lnTo>
                  <a:lnTo>
                    <a:pt x="45713" y="93597"/>
                  </a:lnTo>
                  <a:lnTo>
                    <a:pt x="46341" y="94493"/>
                  </a:lnTo>
                  <a:lnTo>
                    <a:pt x="47394" y="95090"/>
                  </a:lnTo>
                  <a:lnTo>
                    <a:pt x="55440" y="96762"/>
                  </a:lnTo>
                  <a:lnTo>
                    <a:pt x="68563" y="107854"/>
                  </a:lnTo>
                  <a:lnTo>
                    <a:pt x="83155" y="122960"/>
                  </a:lnTo>
                  <a:lnTo>
                    <a:pt x="86887" y="130576"/>
                  </a:lnTo>
                  <a:lnTo>
                    <a:pt x="88395" y="132481"/>
                  </a:lnTo>
                  <a:lnTo>
                    <a:pt x="88765" y="134385"/>
                  </a:lnTo>
                  <a:lnTo>
                    <a:pt x="88376" y="136290"/>
                  </a:lnTo>
                  <a:lnTo>
                    <a:pt x="86887" y="140100"/>
                  </a:lnTo>
                  <a:lnTo>
                    <a:pt x="86225" y="143910"/>
                  </a:lnTo>
                  <a:lnTo>
                    <a:pt x="82544" y="147720"/>
                  </a:lnTo>
                  <a:lnTo>
                    <a:pt x="68775" y="157457"/>
                  </a:lnTo>
                  <a:lnTo>
                    <a:pt x="47274" y="167005"/>
                  </a:lnTo>
                  <a:lnTo>
                    <a:pt x="36219" y="173802"/>
                  </a:lnTo>
                  <a:lnTo>
                    <a:pt x="24158" y="177496"/>
                  </a:lnTo>
                  <a:lnTo>
                    <a:pt x="19610" y="180003"/>
                  </a:lnTo>
                  <a:lnTo>
                    <a:pt x="11517" y="181613"/>
                  </a:lnTo>
                  <a:lnTo>
                    <a:pt x="70" y="182008"/>
                  </a:lnTo>
                  <a:lnTo>
                    <a:pt x="0" y="185043"/>
                  </a:lnTo>
                  <a:lnTo>
                    <a:pt x="625" y="185937"/>
                  </a:lnTo>
                  <a:lnTo>
                    <a:pt x="1677" y="186533"/>
                  </a:lnTo>
                  <a:lnTo>
                    <a:pt x="3013" y="186930"/>
                  </a:lnTo>
                  <a:lnTo>
                    <a:pt x="4538" y="186560"/>
                  </a:lnTo>
                  <a:lnTo>
                    <a:pt x="27253" y="171628"/>
                  </a:lnTo>
                  <a:lnTo>
                    <a:pt x="39975" y="170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5" name="SMARTInkShape-2222"/>
            <p:cNvSpPr/>
            <p:nvPr>
              <p:custDataLst>
                <p:tags r:id="rId43"/>
              </p:custDataLst>
            </p:nvPr>
          </p:nvSpPr>
          <p:spPr>
            <a:xfrm>
              <a:off x="3475627" y="3771900"/>
              <a:ext cx="119109" cy="268578"/>
            </a:xfrm>
            <a:custGeom>
              <a:avLst/>
              <a:gdLst/>
              <a:ahLst/>
              <a:cxnLst/>
              <a:rect l="0" t="0" r="0" b="0"/>
              <a:pathLst>
                <a:path w="119109" h="268578">
                  <a:moveTo>
                    <a:pt x="50528" y="0"/>
                  </a:moveTo>
                  <a:lnTo>
                    <a:pt x="50528" y="0"/>
                  </a:lnTo>
                  <a:lnTo>
                    <a:pt x="50528" y="3034"/>
                  </a:lnTo>
                  <a:lnTo>
                    <a:pt x="47494" y="10988"/>
                  </a:lnTo>
                  <a:lnTo>
                    <a:pt x="45965" y="13040"/>
                  </a:lnTo>
                  <a:lnTo>
                    <a:pt x="35222" y="20712"/>
                  </a:lnTo>
                  <a:lnTo>
                    <a:pt x="29554" y="22223"/>
                  </a:lnTo>
                  <a:lnTo>
                    <a:pt x="22287" y="22835"/>
                  </a:lnTo>
                  <a:lnTo>
                    <a:pt x="21982" y="27778"/>
                  </a:lnTo>
                  <a:lnTo>
                    <a:pt x="22608" y="28044"/>
                  </a:lnTo>
                  <a:lnTo>
                    <a:pt x="48125" y="28571"/>
                  </a:lnTo>
                  <a:lnTo>
                    <a:pt x="74831" y="28574"/>
                  </a:lnTo>
                  <a:lnTo>
                    <a:pt x="101936" y="28575"/>
                  </a:lnTo>
                  <a:lnTo>
                    <a:pt x="105755" y="28575"/>
                  </a:lnTo>
                  <a:lnTo>
                    <a:pt x="108301" y="29210"/>
                  </a:lnTo>
                  <a:lnTo>
                    <a:pt x="109999" y="30268"/>
                  </a:lnTo>
                  <a:lnTo>
                    <a:pt x="115756" y="36530"/>
                  </a:lnTo>
                  <a:lnTo>
                    <a:pt x="117618" y="41847"/>
                  </a:lnTo>
                  <a:lnTo>
                    <a:pt x="118115" y="45043"/>
                  </a:lnTo>
                  <a:lnTo>
                    <a:pt x="116973" y="50287"/>
                  </a:lnTo>
                  <a:lnTo>
                    <a:pt x="103150" y="76378"/>
                  </a:lnTo>
                  <a:lnTo>
                    <a:pt x="78224" y="103653"/>
                  </a:lnTo>
                  <a:lnTo>
                    <a:pt x="53615" y="128991"/>
                  </a:lnTo>
                  <a:lnTo>
                    <a:pt x="50934" y="135959"/>
                  </a:lnTo>
                  <a:lnTo>
                    <a:pt x="50648" y="139838"/>
                  </a:lnTo>
                  <a:lnTo>
                    <a:pt x="52275" y="143218"/>
                  </a:lnTo>
                  <a:lnTo>
                    <a:pt x="54479" y="146838"/>
                  </a:lnTo>
                  <a:lnTo>
                    <a:pt x="55459" y="150563"/>
                  </a:lnTo>
                  <a:lnTo>
                    <a:pt x="56991" y="151810"/>
                  </a:lnTo>
                  <a:lnTo>
                    <a:pt x="66880" y="155505"/>
                  </a:lnTo>
                  <a:lnTo>
                    <a:pt x="81021" y="163353"/>
                  </a:lnTo>
                  <a:lnTo>
                    <a:pt x="98104" y="170088"/>
                  </a:lnTo>
                  <a:lnTo>
                    <a:pt x="103000" y="173596"/>
                  </a:lnTo>
                  <a:lnTo>
                    <a:pt x="105599" y="178966"/>
                  </a:lnTo>
                  <a:lnTo>
                    <a:pt x="107556" y="195986"/>
                  </a:lnTo>
                  <a:lnTo>
                    <a:pt x="105930" y="199923"/>
                  </a:lnTo>
                  <a:lnTo>
                    <a:pt x="104608" y="201862"/>
                  </a:lnTo>
                  <a:lnTo>
                    <a:pt x="101216" y="213464"/>
                  </a:lnTo>
                  <a:lnTo>
                    <a:pt x="86440" y="226537"/>
                  </a:lnTo>
                  <a:lnTo>
                    <a:pt x="58063" y="246849"/>
                  </a:lnTo>
                  <a:lnTo>
                    <a:pt x="40780" y="255376"/>
                  </a:lnTo>
                  <a:lnTo>
                    <a:pt x="21939" y="261501"/>
                  </a:lnTo>
                  <a:lnTo>
                    <a:pt x="11273" y="267013"/>
                  </a:lnTo>
                  <a:lnTo>
                    <a:pt x="0" y="268577"/>
                  </a:lnTo>
                  <a:lnTo>
                    <a:pt x="4093" y="255727"/>
                  </a:lnTo>
                  <a:lnTo>
                    <a:pt x="13792" y="243177"/>
                  </a:lnTo>
                  <a:lnTo>
                    <a:pt x="40871" y="215438"/>
                  </a:lnTo>
                  <a:lnTo>
                    <a:pt x="67907" y="189002"/>
                  </a:lnTo>
                  <a:lnTo>
                    <a:pt x="96279" y="164910"/>
                  </a:lnTo>
                  <a:lnTo>
                    <a:pt x="11910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1" name="SMARTInkShape-Group343"/>
          <p:cNvGrpSpPr/>
          <p:nvPr/>
        </p:nvGrpSpPr>
        <p:grpSpPr>
          <a:xfrm>
            <a:off x="4800638" y="2931826"/>
            <a:ext cx="1788758" cy="365360"/>
            <a:chOff x="4800638" y="2931826"/>
            <a:chExt cx="1788758" cy="365360"/>
          </a:xfrm>
        </p:grpSpPr>
        <p:sp>
          <p:nvSpPr>
            <p:cNvPr id="187" name="SMARTInkShape-2223"/>
            <p:cNvSpPr/>
            <p:nvPr>
              <p:custDataLst>
                <p:tags r:id="rId23"/>
              </p:custDataLst>
            </p:nvPr>
          </p:nvSpPr>
          <p:spPr>
            <a:xfrm>
              <a:off x="4800638" y="2943225"/>
              <a:ext cx="147653" cy="239696"/>
            </a:xfrm>
            <a:custGeom>
              <a:avLst/>
              <a:gdLst/>
              <a:ahLst/>
              <a:cxnLst/>
              <a:rect l="0" t="0" r="0" b="0"/>
              <a:pathLst>
                <a:path w="147653" h="239696">
                  <a:moveTo>
                    <a:pt x="45682" y="0"/>
                  </a:moveTo>
                  <a:lnTo>
                    <a:pt x="45682" y="0"/>
                  </a:lnTo>
                  <a:lnTo>
                    <a:pt x="32641" y="27974"/>
                  </a:lnTo>
                  <a:lnTo>
                    <a:pt x="28538" y="40001"/>
                  </a:lnTo>
                  <a:lnTo>
                    <a:pt x="41809" y="28426"/>
                  </a:lnTo>
                  <a:lnTo>
                    <a:pt x="69884" y="13964"/>
                  </a:lnTo>
                  <a:lnTo>
                    <a:pt x="95450" y="3574"/>
                  </a:lnTo>
                  <a:lnTo>
                    <a:pt x="112600" y="471"/>
                  </a:lnTo>
                  <a:lnTo>
                    <a:pt x="115059" y="314"/>
                  </a:lnTo>
                  <a:lnTo>
                    <a:pt x="134622" y="5839"/>
                  </a:lnTo>
                  <a:lnTo>
                    <a:pt x="138763" y="8522"/>
                  </a:lnTo>
                  <a:lnTo>
                    <a:pt x="140121" y="10761"/>
                  </a:lnTo>
                  <a:lnTo>
                    <a:pt x="143994" y="21787"/>
                  </a:lnTo>
                  <a:lnTo>
                    <a:pt x="145513" y="24050"/>
                  </a:lnTo>
                  <a:lnTo>
                    <a:pt x="147652" y="33302"/>
                  </a:lnTo>
                  <a:lnTo>
                    <a:pt x="142679" y="59109"/>
                  </a:lnTo>
                  <a:lnTo>
                    <a:pt x="137781" y="70501"/>
                  </a:lnTo>
                  <a:lnTo>
                    <a:pt x="118600" y="95462"/>
                  </a:lnTo>
                  <a:lnTo>
                    <a:pt x="112380" y="100848"/>
                  </a:lnTo>
                  <a:lnTo>
                    <a:pt x="101520" y="112960"/>
                  </a:lnTo>
                  <a:lnTo>
                    <a:pt x="86073" y="123919"/>
                  </a:lnTo>
                  <a:lnTo>
                    <a:pt x="82049" y="125560"/>
                  </a:lnTo>
                  <a:lnTo>
                    <a:pt x="75408" y="130544"/>
                  </a:lnTo>
                  <a:lnTo>
                    <a:pt x="74768" y="132738"/>
                  </a:lnTo>
                  <a:lnTo>
                    <a:pt x="74266" y="137083"/>
                  </a:lnTo>
                  <a:lnTo>
                    <a:pt x="87691" y="137158"/>
                  </a:lnTo>
                  <a:lnTo>
                    <a:pt x="91446" y="138852"/>
                  </a:lnTo>
                  <a:lnTo>
                    <a:pt x="95232" y="141087"/>
                  </a:lnTo>
                  <a:lnTo>
                    <a:pt x="100933" y="142980"/>
                  </a:lnTo>
                  <a:lnTo>
                    <a:pt x="121882" y="161948"/>
                  </a:lnTo>
                  <a:lnTo>
                    <a:pt x="123999" y="167439"/>
                  </a:lnTo>
                  <a:lnTo>
                    <a:pt x="125593" y="184550"/>
                  </a:lnTo>
                  <a:lnTo>
                    <a:pt x="123954" y="188490"/>
                  </a:lnTo>
                  <a:lnTo>
                    <a:pt x="114695" y="199228"/>
                  </a:lnTo>
                  <a:lnTo>
                    <a:pt x="93178" y="213123"/>
                  </a:lnTo>
                  <a:lnTo>
                    <a:pt x="68024" y="222853"/>
                  </a:lnTo>
                  <a:lnTo>
                    <a:pt x="40423" y="234312"/>
                  </a:lnTo>
                  <a:lnTo>
                    <a:pt x="32550" y="237489"/>
                  </a:lnTo>
                  <a:lnTo>
                    <a:pt x="13324" y="239695"/>
                  </a:lnTo>
                  <a:lnTo>
                    <a:pt x="7382" y="238188"/>
                  </a:lnTo>
                  <a:lnTo>
                    <a:pt x="4909" y="236897"/>
                  </a:lnTo>
                  <a:lnTo>
                    <a:pt x="3260" y="235401"/>
                  </a:lnTo>
                  <a:lnTo>
                    <a:pt x="1428" y="232046"/>
                  </a:lnTo>
                  <a:lnTo>
                    <a:pt x="155" y="222837"/>
                  </a:lnTo>
                  <a:lnTo>
                    <a:pt x="0" y="218289"/>
                  </a:lnTo>
                  <a:lnTo>
                    <a:pt x="5677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SMARTInkShape-2224"/>
            <p:cNvSpPr/>
            <p:nvPr>
              <p:custDataLst>
                <p:tags r:id="rId24"/>
              </p:custDataLst>
            </p:nvPr>
          </p:nvSpPr>
          <p:spPr>
            <a:xfrm>
              <a:off x="4977765" y="2932131"/>
              <a:ext cx="141794" cy="250040"/>
            </a:xfrm>
            <a:custGeom>
              <a:avLst/>
              <a:gdLst/>
              <a:ahLst/>
              <a:cxnLst/>
              <a:rect l="0" t="0" r="0" b="0"/>
              <a:pathLst>
                <a:path w="141794" h="250040">
                  <a:moveTo>
                    <a:pt x="0" y="153969"/>
                  </a:moveTo>
                  <a:lnTo>
                    <a:pt x="0" y="153969"/>
                  </a:lnTo>
                  <a:lnTo>
                    <a:pt x="0" y="157003"/>
                  </a:lnTo>
                  <a:lnTo>
                    <a:pt x="635" y="157896"/>
                  </a:lnTo>
                  <a:lnTo>
                    <a:pt x="1693" y="158492"/>
                  </a:lnTo>
                  <a:lnTo>
                    <a:pt x="5820" y="159527"/>
                  </a:lnTo>
                  <a:lnTo>
                    <a:pt x="8513" y="159614"/>
                  </a:lnTo>
                  <a:lnTo>
                    <a:pt x="16634" y="156629"/>
                  </a:lnTo>
                  <a:lnTo>
                    <a:pt x="26828" y="150567"/>
                  </a:lnTo>
                  <a:lnTo>
                    <a:pt x="36171" y="148304"/>
                  </a:lnTo>
                  <a:lnTo>
                    <a:pt x="43878" y="143260"/>
                  </a:lnTo>
                  <a:lnTo>
                    <a:pt x="68696" y="124022"/>
                  </a:lnTo>
                  <a:lnTo>
                    <a:pt x="95257" y="98644"/>
                  </a:lnTo>
                  <a:lnTo>
                    <a:pt x="112607" y="84187"/>
                  </a:lnTo>
                  <a:lnTo>
                    <a:pt x="126895" y="66181"/>
                  </a:lnTo>
                  <a:lnTo>
                    <a:pt x="137396" y="41353"/>
                  </a:lnTo>
                  <a:lnTo>
                    <a:pt x="139222" y="38886"/>
                  </a:lnTo>
                  <a:lnTo>
                    <a:pt x="141252" y="32760"/>
                  </a:lnTo>
                  <a:lnTo>
                    <a:pt x="141793" y="29348"/>
                  </a:lnTo>
                  <a:lnTo>
                    <a:pt x="140701" y="23863"/>
                  </a:lnTo>
                  <a:lnTo>
                    <a:pt x="136516" y="17206"/>
                  </a:lnTo>
                  <a:lnTo>
                    <a:pt x="133699" y="13175"/>
                  </a:lnTo>
                  <a:lnTo>
                    <a:pt x="130196" y="5414"/>
                  </a:lnTo>
                  <a:lnTo>
                    <a:pt x="126613" y="800"/>
                  </a:lnTo>
                  <a:lnTo>
                    <a:pt x="124429" y="169"/>
                  </a:lnTo>
                  <a:lnTo>
                    <a:pt x="122957" y="0"/>
                  </a:lnTo>
                  <a:lnTo>
                    <a:pt x="121976" y="523"/>
                  </a:lnTo>
                  <a:lnTo>
                    <a:pt x="121323" y="1507"/>
                  </a:lnTo>
                  <a:lnTo>
                    <a:pt x="120887" y="2798"/>
                  </a:lnTo>
                  <a:lnTo>
                    <a:pt x="115607" y="11256"/>
                  </a:lnTo>
                  <a:lnTo>
                    <a:pt x="109166" y="36723"/>
                  </a:lnTo>
                  <a:lnTo>
                    <a:pt x="107006" y="55668"/>
                  </a:lnTo>
                  <a:lnTo>
                    <a:pt x="104095" y="69598"/>
                  </a:lnTo>
                  <a:lnTo>
                    <a:pt x="103031" y="96997"/>
                  </a:lnTo>
                  <a:lnTo>
                    <a:pt x="99858" y="125417"/>
                  </a:lnTo>
                  <a:lnTo>
                    <a:pt x="97510" y="152278"/>
                  </a:lnTo>
                  <a:lnTo>
                    <a:pt x="97202" y="176724"/>
                  </a:lnTo>
                  <a:lnTo>
                    <a:pt x="96534" y="189568"/>
                  </a:lnTo>
                  <a:lnTo>
                    <a:pt x="91336" y="216264"/>
                  </a:lnTo>
                  <a:lnTo>
                    <a:pt x="87022" y="229092"/>
                  </a:lnTo>
                  <a:lnTo>
                    <a:pt x="86589" y="232626"/>
                  </a:lnTo>
                  <a:lnTo>
                    <a:pt x="85666" y="234982"/>
                  </a:lnTo>
                  <a:lnTo>
                    <a:pt x="84416" y="236553"/>
                  </a:lnTo>
                  <a:lnTo>
                    <a:pt x="68546" y="249498"/>
                  </a:lnTo>
                  <a:lnTo>
                    <a:pt x="66652" y="250039"/>
                  </a:lnTo>
                  <a:lnTo>
                    <a:pt x="64754" y="249766"/>
                  </a:lnTo>
                  <a:lnTo>
                    <a:pt x="57147" y="246458"/>
                  </a:lnTo>
                  <a:lnTo>
                    <a:pt x="55243" y="246108"/>
                  </a:lnTo>
                  <a:lnTo>
                    <a:pt x="53974" y="245240"/>
                  </a:lnTo>
                  <a:lnTo>
                    <a:pt x="53127" y="244026"/>
                  </a:lnTo>
                  <a:lnTo>
                    <a:pt x="51552" y="240984"/>
                  </a:lnTo>
                  <a:lnTo>
                    <a:pt x="47730" y="235702"/>
                  </a:lnTo>
                  <a:lnTo>
                    <a:pt x="40587" y="213549"/>
                  </a:lnTo>
                  <a:lnTo>
                    <a:pt x="40081" y="200534"/>
                  </a:lnTo>
                  <a:lnTo>
                    <a:pt x="41732" y="195196"/>
                  </a:lnTo>
                  <a:lnTo>
                    <a:pt x="57194" y="166975"/>
                  </a:lnTo>
                  <a:lnTo>
                    <a:pt x="78647" y="139010"/>
                  </a:lnTo>
                  <a:lnTo>
                    <a:pt x="91440" y="1311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9" name="SMARTInkShape-2225"/>
            <p:cNvSpPr/>
            <p:nvPr>
              <p:custDataLst>
                <p:tags r:id="rId25"/>
              </p:custDataLst>
            </p:nvPr>
          </p:nvSpPr>
          <p:spPr>
            <a:xfrm>
              <a:off x="5183848" y="2960635"/>
              <a:ext cx="125352" cy="199759"/>
            </a:xfrm>
            <a:custGeom>
              <a:avLst/>
              <a:gdLst/>
              <a:ahLst/>
              <a:cxnLst/>
              <a:rect l="0" t="0" r="0" b="0"/>
              <a:pathLst>
                <a:path w="125352" h="199759">
                  <a:moveTo>
                    <a:pt x="45377" y="22595"/>
                  </a:moveTo>
                  <a:lnTo>
                    <a:pt x="45377" y="22595"/>
                  </a:lnTo>
                  <a:lnTo>
                    <a:pt x="45377" y="27516"/>
                  </a:lnTo>
                  <a:lnTo>
                    <a:pt x="35492" y="39858"/>
                  </a:lnTo>
                  <a:lnTo>
                    <a:pt x="34976" y="41724"/>
                  </a:lnTo>
                  <a:lnTo>
                    <a:pt x="33999" y="42967"/>
                  </a:lnTo>
                  <a:lnTo>
                    <a:pt x="30223" y="45353"/>
                  </a:lnTo>
                  <a:lnTo>
                    <a:pt x="28494" y="50278"/>
                  </a:lnTo>
                  <a:lnTo>
                    <a:pt x="26655" y="50774"/>
                  </a:lnTo>
                  <a:lnTo>
                    <a:pt x="22589" y="51163"/>
                  </a:lnTo>
                  <a:lnTo>
                    <a:pt x="25572" y="48134"/>
                  </a:lnTo>
                  <a:lnTo>
                    <a:pt x="27049" y="44952"/>
                  </a:lnTo>
                  <a:lnTo>
                    <a:pt x="27444" y="43215"/>
                  </a:lnTo>
                  <a:lnTo>
                    <a:pt x="31033" y="37736"/>
                  </a:lnTo>
                  <a:lnTo>
                    <a:pt x="59323" y="18783"/>
                  </a:lnTo>
                  <a:lnTo>
                    <a:pt x="83725" y="7143"/>
                  </a:lnTo>
                  <a:lnTo>
                    <a:pt x="109539" y="132"/>
                  </a:lnTo>
                  <a:lnTo>
                    <a:pt x="112917" y="0"/>
                  </a:lnTo>
                  <a:lnTo>
                    <a:pt x="118362" y="1546"/>
                  </a:lnTo>
                  <a:lnTo>
                    <a:pt x="123999" y="4679"/>
                  </a:lnTo>
                  <a:lnTo>
                    <a:pt x="124462" y="5571"/>
                  </a:lnTo>
                  <a:lnTo>
                    <a:pt x="125265" y="13337"/>
                  </a:lnTo>
                  <a:lnTo>
                    <a:pt x="125351" y="21898"/>
                  </a:lnTo>
                  <a:lnTo>
                    <a:pt x="123678" y="27153"/>
                  </a:lnTo>
                  <a:lnTo>
                    <a:pt x="115002" y="41610"/>
                  </a:lnTo>
                  <a:lnTo>
                    <a:pt x="86697" y="66395"/>
                  </a:lnTo>
                  <a:lnTo>
                    <a:pt x="78292" y="72121"/>
                  </a:lnTo>
                  <a:lnTo>
                    <a:pt x="63401" y="90281"/>
                  </a:lnTo>
                  <a:lnTo>
                    <a:pt x="63743" y="90579"/>
                  </a:lnTo>
                  <a:lnTo>
                    <a:pt x="65816" y="90910"/>
                  </a:lnTo>
                  <a:lnTo>
                    <a:pt x="66623" y="91633"/>
                  </a:lnTo>
                  <a:lnTo>
                    <a:pt x="68730" y="96980"/>
                  </a:lnTo>
                  <a:lnTo>
                    <a:pt x="71208" y="99681"/>
                  </a:lnTo>
                  <a:lnTo>
                    <a:pt x="74426" y="101305"/>
                  </a:lnTo>
                  <a:lnTo>
                    <a:pt x="76174" y="101739"/>
                  </a:lnTo>
                  <a:lnTo>
                    <a:pt x="81665" y="105382"/>
                  </a:lnTo>
                  <a:lnTo>
                    <a:pt x="98719" y="121678"/>
                  </a:lnTo>
                  <a:lnTo>
                    <a:pt x="100835" y="125475"/>
                  </a:lnTo>
                  <a:lnTo>
                    <a:pt x="102410" y="129279"/>
                  </a:lnTo>
                  <a:lnTo>
                    <a:pt x="105226" y="133087"/>
                  </a:lnTo>
                  <a:lnTo>
                    <a:pt x="106902" y="138589"/>
                  </a:lnTo>
                  <a:lnTo>
                    <a:pt x="107349" y="141834"/>
                  </a:lnTo>
                  <a:lnTo>
                    <a:pt x="106152" y="147134"/>
                  </a:lnTo>
                  <a:lnTo>
                    <a:pt x="100209" y="155710"/>
                  </a:lnTo>
                  <a:lnTo>
                    <a:pt x="86628" y="169266"/>
                  </a:lnTo>
                  <a:lnTo>
                    <a:pt x="58612" y="184519"/>
                  </a:lnTo>
                  <a:lnTo>
                    <a:pt x="32036" y="192035"/>
                  </a:lnTo>
                  <a:lnTo>
                    <a:pt x="21245" y="194084"/>
                  </a:lnTo>
                  <a:lnTo>
                    <a:pt x="9516" y="198887"/>
                  </a:lnTo>
                  <a:lnTo>
                    <a:pt x="0" y="199737"/>
                  </a:lnTo>
                  <a:lnTo>
                    <a:pt x="4607" y="199758"/>
                  </a:lnTo>
                  <a:lnTo>
                    <a:pt x="20673" y="189360"/>
                  </a:lnTo>
                  <a:lnTo>
                    <a:pt x="28232" y="188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0" name="SMARTInkShape-2226"/>
            <p:cNvSpPr/>
            <p:nvPr>
              <p:custDataLst>
                <p:tags r:id="rId26"/>
              </p:custDataLst>
            </p:nvPr>
          </p:nvSpPr>
          <p:spPr>
            <a:xfrm>
              <a:off x="5292097" y="3126105"/>
              <a:ext cx="45714" cy="108563"/>
            </a:xfrm>
            <a:custGeom>
              <a:avLst/>
              <a:gdLst/>
              <a:ahLst/>
              <a:cxnLst/>
              <a:rect l="0" t="0" r="0" b="0"/>
              <a:pathLst>
                <a:path w="45714" h="108563">
                  <a:moveTo>
                    <a:pt x="45713" y="0"/>
                  </a:moveTo>
                  <a:lnTo>
                    <a:pt x="45713" y="0"/>
                  </a:lnTo>
                  <a:lnTo>
                    <a:pt x="42679" y="3034"/>
                  </a:lnTo>
                  <a:lnTo>
                    <a:pt x="41189" y="6217"/>
                  </a:lnTo>
                  <a:lnTo>
                    <a:pt x="36084" y="31238"/>
                  </a:lnTo>
                  <a:lnTo>
                    <a:pt x="34181" y="41500"/>
                  </a:lnTo>
                  <a:lnTo>
                    <a:pt x="21626" y="68187"/>
                  </a:lnTo>
                  <a:lnTo>
                    <a:pt x="20131" y="70223"/>
                  </a:lnTo>
                  <a:lnTo>
                    <a:pt x="18468" y="75872"/>
                  </a:lnTo>
                  <a:lnTo>
                    <a:pt x="17094" y="81981"/>
                  </a:lnTo>
                  <a:lnTo>
                    <a:pt x="12751" y="88990"/>
                  </a:lnTo>
                  <a:lnTo>
                    <a:pt x="8076" y="95088"/>
                  </a:lnTo>
                  <a:lnTo>
                    <a:pt x="6761" y="98988"/>
                  </a:lnTo>
                  <a:lnTo>
                    <a:pt x="5775" y="100282"/>
                  </a:lnTo>
                  <a:lnTo>
                    <a:pt x="1988" y="102738"/>
                  </a:lnTo>
                  <a:lnTo>
                    <a:pt x="0" y="108562"/>
                  </a:lnTo>
                  <a:lnTo>
                    <a:pt x="5708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1" name="SMARTInkShape-2227"/>
            <p:cNvSpPr/>
            <p:nvPr>
              <p:custDataLst>
                <p:tags r:id="rId27"/>
              </p:custDataLst>
            </p:nvPr>
          </p:nvSpPr>
          <p:spPr>
            <a:xfrm>
              <a:off x="5406422" y="2955470"/>
              <a:ext cx="85595" cy="210359"/>
            </a:xfrm>
            <a:custGeom>
              <a:avLst/>
              <a:gdLst/>
              <a:ahLst/>
              <a:cxnLst/>
              <a:rect l="0" t="0" r="0" b="0"/>
              <a:pathLst>
                <a:path w="85595" h="210359">
                  <a:moveTo>
                    <a:pt x="34258" y="16330"/>
                  </a:moveTo>
                  <a:lnTo>
                    <a:pt x="34258" y="16330"/>
                  </a:lnTo>
                  <a:lnTo>
                    <a:pt x="34258" y="5715"/>
                  </a:lnTo>
                  <a:lnTo>
                    <a:pt x="34893" y="5443"/>
                  </a:lnTo>
                  <a:lnTo>
                    <a:pt x="37291" y="5142"/>
                  </a:lnTo>
                  <a:lnTo>
                    <a:pt x="40475" y="3314"/>
                  </a:lnTo>
                  <a:lnTo>
                    <a:pt x="42212" y="1937"/>
                  </a:lnTo>
                  <a:lnTo>
                    <a:pt x="47530" y="408"/>
                  </a:lnTo>
                  <a:lnTo>
                    <a:pt x="50726" y="0"/>
                  </a:lnTo>
                  <a:lnTo>
                    <a:pt x="55970" y="1241"/>
                  </a:lnTo>
                  <a:lnTo>
                    <a:pt x="60418" y="3274"/>
                  </a:lnTo>
                  <a:lnTo>
                    <a:pt x="66492" y="5053"/>
                  </a:lnTo>
                  <a:lnTo>
                    <a:pt x="72313" y="8685"/>
                  </a:lnTo>
                  <a:lnTo>
                    <a:pt x="78060" y="10678"/>
                  </a:lnTo>
                  <a:lnTo>
                    <a:pt x="81877" y="13395"/>
                  </a:lnTo>
                  <a:lnTo>
                    <a:pt x="83997" y="18412"/>
                  </a:lnTo>
                  <a:lnTo>
                    <a:pt x="85594" y="35167"/>
                  </a:lnTo>
                  <a:lnTo>
                    <a:pt x="82630" y="44066"/>
                  </a:lnTo>
                  <a:lnTo>
                    <a:pt x="75305" y="54523"/>
                  </a:lnTo>
                  <a:lnTo>
                    <a:pt x="52404" y="83083"/>
                  </a:lnTo>
                  <a:lnTo>
                    <a:pt x="26585" y="109680"/>
                  </a:lnTo>
                  <a:lnTo>
                    <a:pt x="10616" y="128725"/>
                  </a:lnTo>
                  <a:lnTo>
                    <a:pt x="2730" y="143965"/>
                  </a:lnTo>
                  <a:lnTo>
                    <a:pt x="76" y="169524"/>
                  </a:lnTo>
                  <a:lnTo>
                    <a:pt x="0" y="177361"/>
                  </a:lnTo>
                  <a:lnTo>
                    <a:pt x="3011" y="186739"/>
                  </a:lnTo>
                  <a:lnTo>
                    <a:pt x="4537" y="188991"/>
                  </a:lnTo>
                  <a:lnTo>
                    <a:pt x="11548" y="195992"/>
                  </a:lnTo>
                  <a:lnTo>
                    <a:pt x="15274" y="200955"/>
                  </a:lnTo>
                  <a:lnTo>
                    <a:pt x="27279" y="208504"/>
                  </a:lnTo>
                  <a:lnTo>
                    <a:pt x="41084" y="210358"/>
                  </a:lnTo>
                  <a:lnTo>
                    <a:pt x="62833" y="204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2" name="SMARTInkShape-2228"/>
            <p:cNvSpPr/>
            <p:nvPr>
              <p:custDataLst>
                <p:tags r:id="rId28"/>
              </p:custDataLst>
            </p:nvPr>
          </p:nvSpPr>
          <p:spPr>
            <a:xfrm>
              <a:off x="5497830" y="2994667"/>
              <a:ext cx="154221" cy="165729"/>
            </a:xfrm>
            <a:custGeom>
              <a:avLst/>
              <a:gdLst/>
              <a:ahLst/>
              <a:cxnLst/>
              <a:rect l="0" t="0" r="0" b="0"/>
              <a:pathLst>
                <a:path w="154221" h="165729">
                  <a:moveTo>
                    <a:pt x="0" y="108578"/>
                  </a:moveTo>
                  <a:lnTo>
                    <a:pt x="0" y="108578"/>
                  </a:lnTo>
                  <a:lnTo>
                    <a:pt x="18956" y="91315"/>
                  </a:lnTo>
                  <a:lnTo>
                    <a:pt x="43921" y="78091"/>
                  </a:lnTo>
                  <a:lnTo>
                    <a:pt x="62879" y="66879"/>
                  </a:lnTo>
                  <a:lnTo>
                    <a:pt x="89418" y="47775"/>
                  </a:lnTo>
                  <a:lnTo>
                    <a:pt x="115146" y="27463"/>
                  </a:lnTo>
                  <a:lnTo>
                    <a:pt x="130114" y="15550"/>
                  </a:lnTo>
                  <a:lnTo>
                    <a:pt x="132463" y="12269"/>
                  </a:lnTo>
                  <a:lnTo>
                    <a:pt x="135297" y="10082"/>
                  </a:lnTo>
                  <a:lnTo>
                    <a:pt x="144087" y="6369"/>
                  </a:lnTo>
                  <a:lnTo>
                    <a:pt x="145588" y="4878"/>
                  </a:lnTo>
                  <a:lnTo>
                    <a:pt x="146589" y="3250"/>
                  </a:lnTo>
                  <a:lnTo>
                    <a:pt x="147891" y="2164"/>
                  </a:lnTo>
                  <a:lnTo>
                    <a:pt x="154220" y="18"/>
                  </a:lnTo>
                  <a:lnTo>
                    <a:pt x="151245" y="0"/>
                  </a:lnTo>
                  <a:lnTo>
                    <a:pt x="148077" y="1690"/>
                  </a:lnTo>
                  <a:lnTo>
                    <a:pt x="144552" y="5192"/>
                  </a:lnTo>
                  <a:lnTo>
                    <a:pt x="138362" y="13669"/>
                  </a:lnTo>
                  <a:lnTo>
                    <a:pt x="126908" y="24237"/>
                  </a:lnTo>
                  <a:lnTo>
                    <a:pt x="107543" y="52638"/>
                  </a:lnTo>
                  <a:lnTo>
                    <a:pt x="90405" y="80903"/>
                  </a:lnTo>
                  <a:lnTo>
                    <a:pt x="78182" y="106418"/>
                  </a:lnTo>
                  <a:lnTo>
                    <a:pt x="68702" y="134586"/>
                  </a:lnTo>
                  <a:lnTo>
                    <a:pt x="65882" y="141515"/>
                  </a:lnTo>
                  <a:lnTo>
                    <a:pt x="65512" y="144506"/>
                  </a:lnTo>
                  <a:lnTo>
                    <a:pt x="68050" y="155917"/>
                  </a:lnTo>
                  <a:lnTo>
                    <a:pt x="70038" y="159886"/>
                  </a:lnTo>
                  <a:lnTo>
                    <a:pt x="74295" y="1657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3" name="SMARTInkShape-2229"/>
            <p:cNvSpPr/>
            <p:nvPr>
              <p:custDataLst>
                <p:tags r:id="rId29"/>
              </p:custDataLst>
            </p:nvPr>
          </p:nvSpPr>
          <p:spPr>
            <a:xfrm>
              <a:off x="5652135" y="2983315"/>
              <a:ext cx="137123" cy="204518"/>
            </a:xfrm>
            <a:custGeom>
              <a:avLst/>
              <a:gdLst/>
              <a:ahLst/>
              <a:cxnLst/>
              <a:rect l="0" t="0" r="0" b="0"/>
              <a:pathLst>
                <a:path w="137123" h="204518">
                  <a:moveTo>
                    <a:pt x="0" y="148505"/>
                  </a:moveTo>
                  <a:lnTo>
                    <a:pt x="0" y="148505"/>
                  </a:lnTo>
                  <a:lnTo>
                    <a:pt x="3035" y="148505"/>
                  </a:lnTo>
                  <a:lnTo>
                    <a:pt x="3928" y="147870"/>
                  </a:lnTo>
                  <a:lnTo>
                    <a:pt x="4524" y="146812"/>
                  </a:lnTo>
                  <a:lnTo>
                    <a:pt x="4921" y="145471"/>
                  </a:lnTo>
                  <a:lnTo>
                    <a:pt x="5820" y="144577"/>
                  </a:lnTo>
                  <a:lnTo>
                    <a:pt x="33302" y="129376"/>
                  </a:lnTo>
                  <a:lnTo>
                    <a:pt x="57851" y="115480"/>
                  </a:lnTo>
                  <a:lnTo>
                    <a:pt x="85654" y="95729"/>
                  </a:lnTo>
                  <a:lnTo>
                    <a:pt x="111409" y="74092"/>
                  </a:lnTo>
                  <a:lnTo>
                    <a:pt x="117460" y="67173"/>
                  </a:lnTo>
                  <a:lnTo>
                    <a:pt x="129999" y="55863"/>
                  </a:lnTo>
                  <a:lnTo>
                    <a:pt x="135039" y="46972"/>
                  </a:lnTo>
                  <a:lnTo>
                    <a:pt x="136531" y="38623"/>
                  </a:lnTo>
                  <a:lnTo>
                    <a:pt x="137122" y="21128"/>
                  </a:lnTo>
                  <a:lnTo>
                    <a:pt x="132236" y="7576"/>
                  </a:lnTo>
                  <a:lnTo>
                    <a:pt x="125612" y="3172"/>
                  </a:lnTo>
                  <a:lnTo>
                    <a:pt x="118640" y="880"/>
                  </a:lnTo>
                  <a:lnTo>
                    <a:pt x="106727" y="0"/>
                  </a:lnTo>
                  <a:lnTo>
                    <a:pt x="102890" y="1646"/>
                  </a:lnTo>
                  <a:lnTo>
                    <a:pt x="84616" y="13351"/>
                  </a:lnTo>
                  <a:lnTo>
                    <a:pt x="78342" y="22029"/>
                  </a:lnTo>
                  <a:lnTo>
                    <a:pt x="70604" y="47608"/>
                  </a:lnTo>
                  <a:lnTo>
                    <a:pt x="68847" y="66599"/>
                  </a:lnTo>
                  <a:lnTo>
                    <a:pt x="73138" y="91858"/>
                  </a:lnTo>
                  <a:lnTo>
                    <a:pt x="75646" y="106955"/>
                  </a:lnTo>
                  <a:lnTo>
                    <a:pt x="78717" y="121166"/>
                  </a:lnTo>
                  <a:lnTo>
                    <a:pt x="81320" y="135748"/>
                  </a:lnTo>
                  <a:lnTo>
                    <a:pt x="84855" y="152053"/>
                  </a:lnTo>
                  <a:lnTo>
                    <a:pt x="85648" y="175152"/>
                  </a:lnTo>
                  <a:lnTo>
                    <a:pt x="83998" y="181091"/>
                  </a:lnTo>
                  <a:lnTo>
                    <a:pt x="81782" y="185848"/>
                  </a:lnTo>
                  <a:lnTo>
                    <a:pt x="79900" y="192095"/>
                  </a:lnTo>
                  <a:lnTo>
                    <a:pt x="72124" y="201815"/>
                  </a:lnTo>
                  <a:lnTo>
                    <a:pt x="68462" y="203948"/>
                  </a:lnTo>
                  <a:lnTo>
                    <a:pt x="66596" y="204517"/>
                  </a:lnTo>
                  <a:lnTo>
                    <a:pt x="64718" y="204261"/>
                  </a:lnTo>
                  <a:lnTo>
                    <a:pt x="51432" y="198555"/>
                  </a:lnTo>
                  <a:lnTo>
                    <a:pt x="43814" y="192046"/>
                  </a:lnTo>
                  <a:lnTo>
                    <a:pt x="32385" y="172912"/>
                  </a:lnTo>
                  <a:lnTo>
                    <a:pt x="29703" y="161734"/>
                  </a:lnTo>
                  <a:lnTo>
                    <a:pt x="28163" y="147214"/>
                  </a:lnTo>
                  <a:lnTo>
                    <a:pt x="24096" y="135879"/>
                  </a:lnTo>
                  <a:lnTo>
                    <a:pt x="23684" y="132468"/>
                  </a:lnTo>
                  <a:lnTo>
                    <a:pt x="24919" y="126984"/>
                  </a:lnTo>
                  <a:lnTo>
                    <a:pt x="26950" y="122430"/>
                  </a:lnTo>
                  <a:lnTo>
                    <a:pt x="28729" y="116296"/>
                  </a:lnTo>
                  <a:lnTo>
                    <a:pt x="32360" y="110457"/>
                  </a:lnTo>
                  <a:lnTo>
                    <a:pt x="33432" y="106618"/>
                  </a:lnTo>
                  <a:lnTo>
                    <a:pt x="34354" y="105340"/>
                  </a:lnTo>
                  <a:lnTo>
                    <a:pt x="35602" y="104489"/>
                  </a:lnTo>
                  <a:lnTo>
                    <a:pt x="39318" y="103542"/>
                  </a:lnTo>
                  <a:lnTo>
                    <a:pt x="47916" y="102374"/>
                  </a:lnTo>
                  <a:lnTo>
                    <a:pt x="52622" y="99851"/>
                  </a:lnTo>
                  <a:lnTo>
                    <a:pt x="55402" y="99559"/>
                  </a:lnTo>
                  <a:lnTo>
                    <a:pt x="83900" y="102622"/>
                  </a:lnTo>
                  <a:lnTo>
                    <a:pt x="114300" y="108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4" name="SMARTInkShape-2230"/>
            <p:cNvSpPr/>
            <p:nvPr>
              <p:custDataLst>
                <p:tags r:id="rId30"/>
              </p:custDataLst>
            </p:nvPr>
          </p:nvSpPr>
          <p:spPr>
            <a:xfrm>
              <a:off x="5823585" y="3074701"/>
              <a:ext cx="205741" cy="91410"/>
            </a:xfrm>
            <a:custGeom>
              <a:avLst/>
              <a:gdLst/>
              <a:ahLst/>
              <a:cxnLst/>
              <a:rect l="0" t="0" r="0" b="0"/>
              <a:pathLst>
                <a:path w="205741" h="91410">
                  <a:moveTo>
                    <a:pt x="0" y="91409"/>
                  </a:moveTo>
                  <a:lnTo>
                    <a:pt x="0" y="91409"/>
                  </a:lnTo>
                  <a:lnTo>
                    <a:pt x="3035" y="88375"/>
                  </a:lnTo>
                  <a:lnTo>
                    <a:pt x="4524" y="85192"/>
                  </a:lnTo>
                  <a:lnTo>
                    <a:pt x="4921" y="83454"/>
                  </a:lnTo>
                  <a:lnTo>
                    <a:pt x="8749" y="79830"/>
                  </a:lnTo>
                  <a:lnTo>
                    <a:pt x="35354" y="56006"/>
                  </a:lnTo>
                  <a:lnTo>
                    <a:pt x="54043" y="32812"/>
                  </a:lnTo>
                  <a:lnTo>
                    <a:pt x="64343" y="24799"/>
                  </a:lnTo>
                  <a:lnTo>
                    <a:pt x="85695" y="0"/>
                  </a:lnTo>
                  <a:lnTo>
                    <a:pt x="85716" y="3012"/>
                  </a:lnTo>
                  <a:lnTo>
                    <a:pt x="84028" y="6190"/>
                  </a:lnTo>
                  <a:lnTo>
                    <a:pt x="72291" y="27003"/>
                  </a:lnTo>
                  <a:lnTo>
                    <a:pt x="69313" y="41316"/>
                  </a:lnTo>
                  <a:lnTo>
                    <a:pt x="68608" y="58927"/>
                  </a:lnTo>
                  <a:lnTo>
                    <a:pt x="69234" y="60230"/>
                  </a:lnTo>
                  <a:lnTo>
                    <a:pt x="70286" y="61098"/>
                  </a:lnTo>
                  <a:lnTo>
                    <a:pt x="73148" y="62697"/>
                  </a:lnTo>
                  <a:lnTo>
                    <a:pt x="76537" y="65525"/>
                  </a:lnTo>
                  <a:lnTo>
                    <a:pt x="78330" y="65898"/>
                  </a:lnTo>
                  <a:lnTo>
                    <a:pt x="80159" y="65512"/>
                  </a:lnTo>
                  <a:lnTo>
                    <a:pt x="84521" y="64024"/>
                  </a:lnTo>
                  <a:lnTo>
                    <a:pt x="104214" y="61210"/>
                  </a:lnTo>
                  <a:lnTo>
                    <a:pt x="113005" y="56638"/>
                  </a:lnTo>
                  <a:lnTo>
                    <a:pt x="127560" y="43756"/>
                  </a:lnTo>
                  <a:lnTo>
                    <a:pt x="129718" y="39962"/>
                  </a:lnTo>
                  <a:lnTo>
                    <a:pt x="130293" y="38061"/>
                  </a:lnTo>
                  <a:lnTo>
                    <a:pt x="131313" y="36793"/>
                  </a:lnTo>
                  <a:lnTo>
                    <a:pt x="137081" y="34288"/>
                  </a:lnTo>
                  <a:lnTo>
                    <a:pt x="134103" y="34268"/>
                  </a:lnTo>
                  <a:lnTo>
                    <a:pt x="133217" y="34900"/>
                  </a:lnTo>
                  <a:lnTo>
                    <a:pt x="132232" y="37295"/>
                  </a:lnTo>
                  <a:lnTo>
                    <a:pt x="130965" y="44007"/>
                  </a:lnTo>
                  <a:lnTo>
                    <a:pt x="125972" y="51078"/>
                  </a:lnTo>
                  <a:lnTo>
                    <a:pt x="128835" y="54341"/>
                  </a:lnTo>
                  <a:lnTo>
                    <a:pt x="131978" y="55884"/>
                  </a:lnTo>
                  <a:lnTo>
                    <a:pt x="133706" y="56296"/>
                  </a:lnTo>
                  <a:lnTo>
                    <a:pt x="135492" y="55935"/>
                  </a:lnTo>
                  <a:lnTo>
                    <a:pt x="142922" y="52487"/>
                  </a:lnTo>
                  <a:lnTo>
                    <a:pt x="144811" y="52126"/>
                  </a:lnTo>
                  <a:lnTo>
                    <a:pt x="161926" y="42909"/>
                  </a:lnTo>
                  <a:lnTo>
                    <a:pt x="164042" y="39585"/>
                  </a:lnTo>
                  <a:lnTo>
                    <a:pt x="164606" y="37810"/>
                  </a:lnTo>
                  <a:lnTo>
                    <a:pt x="165618" y="36626"/>
                  </a:lnTo>
                  <a:lnTo>
                    <a:pt x="176851" y="28807"/>
                  </a:lnTo>
                  <a:lnTo>
                    <a:pt x="177072" y="31656"/>
                  </a:lnTo>
                  <a:lnTo>
                    <a:pt x="176468" y="32523"/>
                  </a:lnTo>
                  <a:lnTo>
                    <a:pt x="175429" y="33102"/>
                  </a:lnTo>
                  <a:lnTo>
                    <a:pt x="174104" y="33488"/>
                  </a:lnTo>
                  <a:lnTo>
                    <a:pt x="173220" y="34380"/>
                  </a:lnTo>
                  <a:lnTo>
                    <a:pt x="172236" y="37064"/>
                  </a:lnTo>
                  <a:lnTo>
                    <a:pt x="171519" y="50707"/>
                  </a:lnTo>
                  <a:lnTo>
                    <a:pt x="173174" y="55962"/>
                  </a:lnTo>
                  <a:lnTo>
                    <a:pt x="174504" y="58253"/>
                  </a:lnTo>
                  <a:lnTo>
                    <a:pt x="176026" y="59780"/>
                  </a:lnTo>
                  <a:lnTo>
                    <a:pt x="188639" y="67179"/>
                  </a:lnTo>
                  <a:lnTo>
                    <a:pt x="205740" y="685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5" name="SMARTInkShape-2231"/>
            <p:cNvSpPr/>
            <p:nvPr>
              <p:custDataLst>
                <p:tags r:id="rId31"/>
              </p:custDataLst>
            </p:nvPr>
          </p:nvSpPr>
          <p:spPr>
            <a:xfrm>
              <a:off x="6080760" y="3028950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0"/>
                  </a:moveTo>
                  <a:lnTo>
                    <a:pt x="0" y="0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6" name="SMARTInkShape-2232"/>
            <p:cNvSpPr/>
            <p:nvPr>
              <p:custDataLst>
                <p:tags r:id="rId32"/>
              </p:custDataLst>
            </p:nvPr>
          </p:nvSpPr>
          <p:spPr>
            <a:xfrm>
              <a:off x="6080760" y="2931826"/>
              <a:ext cx="177137" cy="228570"/>
            </a:xfrm>
            <a:custGeom>
              <a:avLst/>
              <a:gdLst/>
              <a:ahLst/>
              <a:cxnLst/>
              <a:rect l="0" t="0" r="0" b="0"/>
              <a:pathLst>
                <a:path w="177137" h="228570">
                  <a:moveTo>
                    <a:pt x="0" y="188564"/>
                  </a:moveTo>
                  <a:lnTo>
                    <a:pt x="0" y="188564"/>
                  </a:lnTo>
                  <a:lnTo>
                    <a:pt x="3035" y="185530"/>
                  </a:lnTo>
                  <a:lnTo>
                    <a:pt x="6217" y="184040"/>
                  </a:lnTo>
                  <a:lnTo>
                    <a:pt x="19868" y="178443"/>
                  </a:lnTo>
                  <a:lnTo>
                    <a:pt x="44641" y="163775"/>
                  </a:lnTo>
                  <a:lnTo>
                    <a:pt x="71668" y="147446"/>
                  </a:lnTo>
                  <a:lnTo>
                    <a:pt x="95187" y="127339"/>
                  </a:lnTo>
                  <a:lnTo>
                    <a:pt x="118105" y="99800"/>
                  </a:lnTo>
                  <a:lnTo>
                    <a:pt x="139594" y="72404"/>
                  </a:lnTo>
                  <a:lnTo>
                    <a:pt x="150017" y="60307"/>
                  </a:lnTo>
                  <a:lnTo>
                    <a:pt x="163620" y="33520"/>
                  </a:lnTo>
                  <a:lnTo>
                    <a:pt x="174606" y="15361"/>
                  </a:lnTo>
                  <a:lnTo>
                    <a:pt x="176660" y="6090"/>
                  </a:lnTo>
                  <a:lnTo>
                    <a:pt x="177136" y="327"/>
                  </a:lnTo>
                  <a:lnTo>
                    <a:pt x="169208" y="0"/>
                  </a:lnTo>
                  <a:lnTo>
                    <a:pt x="165585" y="1676"/>
                  </a:lnTo>
                  <a:lnTo>
                    <a:pt x="163730" y="3012"/>
                  </a:lnTo>
                  <a:lnTo>
                    <a:pt x="152598" y="16072"/>
                  </a:lnTo>
                  <a:lnTo>
                    <a:pt x="138728" y="27562"/>
                  </a:lnTo>
                  <a:lnTo>
                    <a:pt x="116176" y="54500"/>
                  </a:lnTo>
                  <a:lnTo>
                    <a:pt x="93461" y="82477"/>
                  </a:lnTo>
                  <a:lnTo>
                    <a:pt x="78998" y="105849"/>
                  </a:lnTo>
                  <a:lnTo>
                    <a:pt x="71675" y="134359"/>
                  </a:lnTo>
                  <a:lnTo>
                    <a:pt x="68851" y="162929"/>
                  </a:lnTo>
                  <a:lnTo>
                    <a:pt x="74416" y="190418"/>
                  </a:lnTo>
                  <a:lnTo>
                    <a:pt x="78705" y="201249"/>
                  </a:lnTo>
                  <a:lnTo>
                    <a:pt x="93369" y="218944"/>
                  </a:lnTo>
                  <a:lnTo>
                    <a:pt x="102101" y="224729"/>
                  </a:lnTo>
                  <a:lnTo>
                    <a:pt x="109698" y="227431"/>
                  </a:lnTo>
                  <a:lnTo>
                    <a:pt x="131445" y="2285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7" name="SMARTInkShape-2233"/>
            <p:cNvSpPr/>
            <p:nvPr>
              <p:custDataLst>
                <p:tags r:id="rId33"/>
              </p:custDataLst>
            </p:nvPr>
          </p:nvSpPr>
          <p:spPr>
            <a:xfrm>
              <a:off x="6240780" y="3166110"/>
              <a:ext cx="22861" cy="10630"/>
            </a:xfrm>
            <a:custGeom>
              <a:avLst/>
              <a:gdLst/>
              <a:ahLst/>
              <a:cxnLst/>
              <a:rect l="0" t="0" r="0" b="0"/>
              <a:pathLst>
                <a:path w="22861" h="10630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4" y="4523"/>
                  </a:lnTo>
                  <a:lnTo>
                    <a:pt x="5821" y="5558"/>
                  </a:lnTo>
                  <a:lnTo>
                    <a:pt x="8514" y="5645"/>
                  </a:lnTo>
                  <a:lnTo>
                    <a:pt x="11827" y="7377"/>
                  </a:lnTo>
                  <a:lnTo>
                    <a:pt x="16095" y="10629"/>
                  </a:lnTo>
                  <a:lnTo>
                    <a:pt x="17079" y="10261"/>
                  </a:lnTo>
                  <a:lnTo>
                    <a:pt x="2286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8" name="SMARTInkShape-2234"/>
            <p:cNvSpPr/>
            <p:nvPr>
              <p:custDataLst>
                <p:tags r:id="rId34"/>
              </p:custDataLst>
            </p:nvPr>
          </p:nvSpPr>
          <p:spPr>
            <a:xfrm>
              <a:off x="6383665" y="2988945"/>
              <a:ext cx="102861" cy="217171"/>
            </a:xfrm>
            <a:custGeom>
              <a:avLst/>
              <a:gdLst/>
              <a:ahLst/>
              <a:cxnLst/>
              <a:rect l="0" t="0" r="0" b="0"/>
              <a:pathLst>
                <a:path w="102861" h="217171">
                  <a:moveTo>
                    <a:pt x="102860" y="0"/>
                  </a:moveTo>
                  <a:lnTo>
                    <a:pt x="102860" y="0"/>
                  </a:lnTo>
                  <a:lnTo>
                    <a:pt x="97939" y="0"/>
                  </a:lnTo>
                  <a:lnTo>
                    <a:pt x="91313" y="3034"/>
                  </a:lnTo>
                  <a:lnTo>
                    <a:pt x="86509" y="7910"/>
                  </a:lnTo>
                  <a:lnTo>
                    <a:pt x="69393" y="27593"/>
                  </a:lnTo>
                  <a:lnTo>
                    <a:pt x="42599" y="52645"/>
                  </a:lnTo>
                  <a:lnTo>
                    <a:pt x="22942" y="78476"/>
                  </a:lnTo>
                  <a:lnTo>
                    <a:pt x="15906" y="87583"/>
                  </a:lnTo>
                  <a:lnTo>
                    <a:pt x="2756" y="115616"/>
                  </a:lnTo>
                  <a:lnTo>
                    <a:pt x="233" y="142306"/>
                  </a:lnTo>
                  <a:lnTo>
                    <a:pt x="0" y="166675"/>
                  </a:lnTo>
                  <a:lnTo>
                    <a:pt x="631" y="168266"/>
                  </a:lnTo>
                  <a:lnTo>
                    <a:pt x="1687" y="169328"/>
                  </a:lnTo>
                  <a:lnTo>
                    <a:pt x="4911" y="171031"/>
                  </a:lnTo>
                  <a:lnTo>
                    <a:pt x="8504" y="174360"/>
                  </a:lnTo>
                  <a:lnTo>
                    <a:pt x="10111" y="174660"/>
                  </a:lnTo>
                  <a:lnTo>
                    <a:pt x="11817" y="174225"/>
                  </a:lnTo>
                  <a:lnTo>
                    <a:pt x="15406" y="172683"/>
                  </a:lnTo>
                  <a:lnTo>
                    <a:pt x="20998" y="171180"/>
                  </a:lnTo>
                  <a:lnTo>
                    <a:pt x="24778" y="168578"/>
                  </a:lnTo>
                  <a:lnTo>
                    <a:pt x="26882" y="165305"/>
                  </a:lnTo>
                  <a:lnTo>
                    <a:pt x="28452" y="161734"/>
                  </a:lnTo>
                  <a:lnTo>
                    <a:pt x="38407" y="148579"/>
                  </a:lnTo>
                  <a:lnTo>
                    <a:pt x="39902" y="143209"/>
                  </a:lnTo>
                  <a:lnTo>
                    <a:pt x="32033" y="142904"/>
                  </a:lnTo>
                  <a:lnTo>
                    <a:pt x="28412" y="144581"/>
                  </a:lnTo>
                  <a:lnTo>
                    <a:pt x="26558" y="145918"/>
                  </a:lnTo>
                  <a:lnTo>
                    <a:pt x="15092" y="149332"/>
                  </a:lnTo>
                  <a:lnTo>
                    <a:pt x="10301" y="154423"/>
                  </a:lnTo>
                  <a:lnTo>
                    <a:pt x="7748" y="159226"/>
                  </a:lnTo>
                  <a:lnTo>
                    <a:pt x="5978" y="163477"/>
                  </a:lnTo>
                  <a:lnTo>
                    <a:pt x="2046" y="170075"/>
                  </a:lnTo>
                  <a:lnTo>
                    <a:pt x="260" y="183977"/>
                  </a:lnTo>
                  <a:lnTo>
                    <a:pt x="1804" y="188235"/>
                  </a:lnTo>
                  <a:lnTo>
                    <a:pt x="10389" y="202000"/>
                  </a:lnTo>
                  <a:lnTo>
                    <a:pt x="19229" y="208371"/>
                  </a:lnTo>
                  <a:lnTo>
                    <a:pt x="38005" y="216255"/>
                  </a:lnTo>
                  <a:lnTo>
                    <a:pt x="51425" y="2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9" name="SMARTInkShape-2235"/>
            <p:cNvSpPr/>
            <p:nvPr>
              <p:custDataLst>
                <p:tags r:id="rId35"/>
              </p:custDataLst>
            </p:nvPr>
          </p:nvSpPr>
          <p:spPr>
            <a:xfrm>
              <a:off x="6418281" y="3160395"/>
              <a:ext cx="96820" cy="136791"/>
            </a:xfrm>
            <a:custGeom>
              <a:avLst/>
              <a:gdLst/>
              <a:ahLst/>
              <a:cxnLst/>
              <a:rect l="0" t="0" r="0" b="0"/>
              <a:pathLst>
                <a:path w="96820" h="136791">
                  <a:moveTo>
                    <a:pt x="39669" y="0"/>
                  </a:moveTo>
                  <a:lnTo>
                    <a:pt x="39669" y="0"/>
                  </a:lnTo>
                  <a:lnTo>
                    <a:pt x="28681" y="0"/>
                  </a:lnTo>
                  <a:lnTo>
                    <a:pt x="23567" y="1693"/>
                  </a:lnTo>
                  <a:lnTo>
                    <a:pt x="11186" y="11578"/>
                  </a:lnTo>
                  <a:lnTo>
                    <a:pt x="7324" y="15941"/>
                  </a:lnTo>
                  <a:lnTo>
                    <a:pt x="2216" y="25537"/>
                  </a:lnTo>
                  <a:lnTo>
                    <a:pt x="0" y="40883"/>
                  </a:lnTo>
                  <a:lnTo>
                    <a:pt x="5925" y="62040"/>
                  </a:lnTo>
                  <a:lnTo>
                    <a:pt x="15611" y="81806"/>
                  </a:lnTo>
                  <a:lnTo>
                    <a:pt x="27061" y="98827"/>
                  </a:lnTo>
                  <a:lnTo>
                    <a:pt x="35298" y="113102"/>
                  </a:lnTo>
                  <a:lnTo>
                    <a:pt x="49253" y="128629"/>
                  </a:lnTo>
                  <a:lnTo>
                    <a:pt x="55782" y="132945"/>
                  </a:lnTo>
                  <a:lnTo>
                    <a:pt x="66598" y="135911"/>
                  </a:lnTo>
                  <a:lnTo>
                    <a:pt x="74812" y="136790"/>
                  </a:lnTo>
                  <a:lnTo>
                    <a:pt x="80900" y="133609"/>
                  </a:lnTo>
                  <a:lnTo>
                    <a:pt x="96819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0" name="SMARTInkShape-2236"/>
            <p:cNvSpPr/>
            <p:nvPr>
              <p:custDataLst>
                <p:tags r:id="rId36"/>
              </p:custDataLst>
            </p:nvPr>
          </p:nvSpPr>
          <p:spPr>
            <a:xfrm>
              <a:off x="6458026" y="3046194"/>
              <a:ext cx="131370" cy="114202"/>
            </a:xfrm>
            <a:custGeom>
              <a:avLst/>
              <a:gdLst/>
              <a:ahLst/>
              <a:cxnLst/>
              <a:rect l="0" t="0" r="0" b="0"/>
              <a:pathLst>
                <a:path w="131370" h="114202">
                  <a:moveTo>
                    <a:pt x="11354" y="22761"/>
                  </a:moveTo>
                  <a:lnTo>
                    <a:pt x="11354" y="22761"/>
                  </a:lnTo>
                  <a:lnTo>
                    <a:pt x="11354" y="19727"/>
                  </a:lnTo>
                  <a:lnTo>
                    <a:pt x="9661" y="16544"/>
                  </a:lnTo>
                  <a:lnTo>
                    <a:pt x="7427" y="13013"/>
                  </a:lnTo>
                  <a:lnTo>
                    <a:pt x="5534" y="7455"/>
                  </a:lnTo>
                  <a:lnTo>
                    <a:pt x="0" y="0"/>
                  </a:lnTo>
                  <a:lnTo>
                    <a:pt x="9676" y="10290"/>
                  </a:lnTo>
                  <a:lnTo>
                    <a:pt x="15866" y="19136"/>
                  </a:lnTo>
                  <a:lnTo>
                    <a:pt x="41775" y="40307"/>
                  </a:lnTo>
                  <a:lnTo>
                    <a:pt x="69858" y="62801"/>
                  </a:lnTo>
                  <a:lnTo>
                    <a:pt x="95987" y="81820"/>
                  </a:lnTo>
                  <a:lnTo>
                    <a:pt x="122457" y="109651"/>
                  </a:lnTo>
                  <a:lnTo>
                    <a:pt x="124233" y="112179"/>
                  </a:lnTo>
                  <a:lnTo>
                    <a:pt x="125342" y="112853"/>
                  </a:lnTo>
                  <a:lnTo>
                    <a:pt x="131369" y="114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5" name="SMARTInkShape-Group344"/>
          <p:cNvGrpSpPr/>
          <p:nvPr/>
        </p:nvGrpSpPr>
        <p:grpSpPr>
          <a:xfrm>
            <a:off x="2372169" y="2823332"/>
            <a:ext cx="1822642" cy="422449"/>
            <a:chOff x="2372169" y="2823332"/>
            <a:chExt cx="1822642" cy="422449"/>
          </a:xfrm>
        </p:grpSpPr>
        <p:sp>
          <p:nvSpPr>
            <p:cNvPr id="202" name="SMARTInkShape-2237"/>
            <p:cNvSpPr/>
            <p:nvPr>
              <p:custDataLst>
                <p:tags r:id="rId10"/>
              </p:custDataLst>
            </p:nvPr>
          </p:nvSpPr>
          <p:spPr>
            <a:xfrm>
              <a:off x="3051810" y="3023235"/>
              <a:ext cx="188596" cy="16350"/>
            </a:xfrm>
            <a:custGeom>
              <a:avLst/>
              <a:gdLst/>
              <a:ahLst/>
              <a:cxnLst/>
              <a:rect l="0" t="0" r="0" b="0"/>
              <a:pathLst>
                <a:path w="188596" h="16350">
                  <a:moveTo>
                    <a:pt x="0" y="0"/>
                  </a:moveTo>
                  <a:lnTo>
                    <a:pt x="0" y="0"/>
                  </a:lnTo>
                  <a:lnTo>
                    <a:pt x="0" y="5713"/>
                  </a:lnTo>
                  <a:lnTo>
                    <a:pt x="16468" y="5715"/>
                  </a:lnTo>
                  <a:lnTo>
                    <a:pt x="21712" y="7408"/>
                  </a:lnTo>
                  <a:lnTo>
                    <a:pt x="24000" y="8749"/>
                  </a:lnTo>
                  <a:lnTo>
                    <a:pt x="46623" y="11077"/>
                  </a:lnTo>
                  <a:lnTo>
                    <a:pt x="74414" y="11384"/>
                  </a:lnTo>
                  <a:lnTo>
                    <a:pt x="98872" y="13114"/>
                  </a:lnTo>
                  <a:lnTo>
                    <a:pt x="124940" y="16349"/>
                  </a:lnTo>
                  <a:lnTo>
                    <a:pt x="148434" y="12425"/>
                  </a:lnTo>
                  <a:lnTo>
                    <a:pt x="18859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3" name="SMARTInkShape-2238"/>
            <p:cNvSpPr/>
            <p:nvPr>
              <p:custDataLst>
                <p:tags r:id="rId11"/>
              </p:custDataLst>
            </p:nvPr>
          </p:nvSpPr>
          <p:spPr>
            <a:xfrm>
              <a:off x="2372169" y="2823332"/>
              <a:ext cx="192730" cy="381312"/>
            </a:xfrm>
            <a:custGeom>
              <a:avLst/>
              <a:gdLst/>
              <a:ahLst/>
              <a:cxnLst/>
              <a:rect l="0" t="0" r="0" b="0"/>
              <a:pathLst>
                <a:path w="192730" h="381312">
                  <a:moveTo>
                    <a:pt x="90996" y="39883"/>
                  </a:moveTo>
                  <a:lnTo>
                    <a:pt x="90996" y="39883"/>
                  </a:lnTo>
                  <a:lnTo>
                    <a:pt x="90996" y="42917"/>
                  </a:lnTo>
                  <a:lnTo>
                    <a:pt x="81871" y="58121"/>
                  </a:lnTo>
                  <a:lnTo>
                    <a:pt x="65582" y="79817"/>
                  </a:lnTo>
                  <a:lnTo>
                    <a:pt x="64528" y="80475"/>
                  </a:lnTo>
                  <a:lnTo>
                    <a:pt x="63826" y="80280"/>
                  </a:lnTo>
                  <a:lnTo>
                    <a:pt x="63992" y="80149"/>
                  </a:lnTo>
                  <a:lnTo>
                    <a:pt x="65871" y="80004"/>
                  </a:lnTo>
                  <a:lnTo>
                    <a:pt x="68823" y="76553"/>
                  </a:lnTo>
                  <a:lnTo>
                    <a:pt x="84038" y="49278"/>
                  </a:lnTo>
                  <a:lnTo>
                    <a:pt x="104556" y="27171"/>
                  </a:lnTo>
                  <a:lnTo>
                    <a:pt x="115193" y="19042"/>
                  </a:lnTo>
                  <a:lnTo>
                    <a:pt x="123918" y="9507"/>
                  </a:lnTo>
                  <a:lnTo>
                    <a:pt x="136734" y="3014"/>
                  </a:lnTo>
                  <a:lnTo>
                    <a:pt x="145753" y="807"/>
                  </a:lnTo>
                  <a:lnTo>
                    <a:pt x="163573" y="0"/>
                  </a:lnTo>
                  <a:lnTo>
                    <a:pt x="169396" y="1626"/>
                  </a:lnTo>
                  <a:lnTo>
                    <a:pt x="178308" y="7843"/>
                  </a:lnTo>
                  <a:lnTo>
                    <a:pt x="190028" y="26913"/>
                  </a:lnTo>
                  <a:lnTo>
                    <a:pt x="192729" y="41120"/>
                  </a:lnTo>
                  <a:lnTo>
                    <a:pt x="190495" y="57394"/>
                  </a:lnTo>
                  <a:lnTo>
                    <a:pt x="182243" y="81128"/>
                  </a:lnTo>
                  <a:lnTo>
                    <a:pt x="171744" y="102993"/>
                  </a:lnTo>
                  <a:lnTo>
                    <a:pt x="149949" y="129105"/>
                  </a:lnTo>
                  <a:lnTo>
                    <a:pt x="127302" y="155435"/>
                  </a:lnTo>
                  <a:lnTo>
                    <a:pt x="110641" y="168563"/>
                  </a:lnTo>
                  <a:lnTo>
                    <a:pt x="106501" y="170099"/>
                  </a:lnTo>
                  <a:lnTo>
                    <a:pt x="105142" y="171144"/>
                  </a:lnTo>
                  <a:lnTo>
                    <a:pt x="103231" y="174378"/>
                  </a:lnTo>
                  <a:lnTo>
                    <a:pt x="102963" y="173996"/>
                  </a:lnTo>
                  <a:lnTo>
                    <a:pt x="102457" y="171484"/>
                  </a:lnTo>
                  <a:lnTo>
                    <a:pt x="110922" y="170724"/>
                  </a:lnTo>
                  <a:lnTo>
                    <a:pt x="115304" y="168308"/>
                  </a:lnTo>
                  <a:lnTo>
                    <a:pt x="117361" y="168044"/>
                  </a:lnTo>
                  <a:lnTo>
                    <a:pt x="140849" y="174197"/>
                  </a:lnTo>
                  <a:lnTo>
                    <a:pt x="146596" y="179165"/>
                  </a:lnTo>
                  <a:lnTo>
                    <a:pt x="166311" y="203837"/>
                  </a:lnTo>
                  <a:lnTo>
                    <a:pt x="169615" y="215180"/>
                  </a:lnTo>
                  <a:lnTo>
                    <a:pt x="170096" y="234953"/>
                  </a:lnTo>
                  <a:lnTo>
                    <a:pt x="165727" y="251563"/>
                  </a:lnTo>
                  <a:lnTo>
                    <a:pt x="149607" y="279943"/>
                  </a:lnTo>
                  <a:lnTo>
                    <a:pt x="124726" y="308492"/>
                  </a:lnTo>
                  <a:lnTo>
                    <a:pt x="99281" y="331349"/>
                  </a:lnTo>
                  <a:lnTo>
                    <a:pt x="73724" y="349646"/>
                  </a:lnTo>
                  <a:lnTo>
                    <a:pt x="46568" y="365489"/>
                  </a:lnTo>
                  <a:lnTo>
                    <a:pt x="21434" y="379471"/>
                  </a:lnTo>
                  <a:lnTo>
                    <a:pt x="13301" y="381311"/>
                  </a:lnTo>
                  <a:lnTo>
                    <a:pt x="7147" y="380436"/>
                  </a:lnTo>
                  <a:lnTo>
                    <a:pt x="4617" y="379313"/>
                  </a:lnTo>
                  <a:lnTo>
                    <a:pt x="2930" y="377930"/>
                  </a:lnTo>
                  <a:lnTo>
                    <a:pt x="1056" y="374699"/>
                  </a:lnTo>
                  <a:lnTo>
                    <a:pt x="0" y="366276"/>
                  </a:lnTo>
                  <a:lnTo>
                    <a:pt x="5831" y="340416"/>
                  </a:lnTo>
                  <a:lnTo>
                    <a:pt x="10600" y="326488"/>
                  </a:lnTo>
                  <a:lnTo>
                    <a:pt x="27611" y="298071"/>
                  </a:lnTo>
                  <a:lnTo>
                    <a:pt x="39561" y="2799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4" name="SMARTInkShape-2239"/>
            <p:cNvSpPr/>
            <p:nvPr>
              <p:custDataLst>
                <p:tags r:id="rId12"/>
              </p:custDataLst>
            </p:nvPr>
          </p:nvSpPr>
          <p:spPr>
            <a:xfrm>
              <a:off x="3857625" y="2983254"/>
              <a:ext cx="125729" cy="165712"/>
            </a:xfrm>
            <a:custGeom>
              <a:avLst/>
              <a:gdLst/>
              <a:ahLst/>
              <a:cxnLst/>
              <a:rect l="0" t="0" r="0" b="0"/>
              <a:pathLst>
                <a:path w="125729" h="165712">
                  <a:moveTo>
                    <a:pt x="0" y="125706"/>
                  </a:moveTo>
                  <a:lnTo>
                    <a:pt x="0" y="125706"/>
                  </a:lnTo>
                  <a:lnTo>
                    <a:pt x="5480" y="125706"/>
                  </a:lnTo>
                  <a:lnTo>
                    <a:pt x="33306" y="103593"/>
                  </a:lnTo>
                  <a:lnTo>
                    <a:pt x="49863" y="90072"/>
                  </a:lnTo>
                  <a:lnTo>
                    <a:pt x="72632" y="64667"/>
                  </a:lnTo>
                  <a:lnTo>
                    <a:pt x="89779" y="50209"/>
                  </a:lnTo>
                  <a:lnTo>
                    <a:pt x="106615" y="24812"/>
                  </a:lnTo>
                  <a:lnTo>
                    <a:pt x="116196" y="10388"/>
                  </a:lnTo>
                  <a:lnTo>
                    <a:pt x="120011" y="7779"/>
                  </a:lnTo>
                  <a:lnTo>
                    <a:pt x="121917" y="7083"/>
                  </a:lnTo>
                  <a:lnTo>
                    <a:pt x="123189" y="5984"/>
                  </a:lnTo>
                  <a:lnTo>
                    <a:pt x="125721" y="0"/>
                  </a:lnTo>
                  <a:lnTo>
                    <a:pt x="125728" y="3017"/>
                  </a:lnTo>
                  <a:lnTo>
                    <a:pt x="124035" y="6196"/>
                  </a:lnTo>
                  <a:lnTo>
                    <a:pt x="112296" y="27010"/>
                  </a:lnTo>
                  <a:lnTo>
                    <a:pt x="105877" y="54458"/>
                  </a:lnTo>
                  <a:lnTo>
                    <a:pt x="98213" y="82934"/>
                  </a:lnTo>
                  <a:lnTo>
                    <a:pt x="92771" y="108949"/>
                  </a:lnTo>
                  <a:lnTo>
                    <a:pt x="90141" y="124128"/>
                  </a:lnTo>
                  <a:lnTo>
                    <a:pt x="86597" y="137600"/>
                  </a:lnTo>
                  <a:lnTo>
                    <a:pt x="91440" y="165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5" name="SMARTInkShape-2240"/>
            <p:cNvSpPr/>
            <p:nvPr>
              <p:custDataLst>
                <p:tags r:id="rId13"/>
              </p:custDataLst>
            </p:nvPr>
          </p:nvSpPr>
          <p:spPr>
            <a:xfrm>
              <a:off x="4024255" y="2954756"/>
              <a:ext cx="170556" cy="291025"/>
            </a:xfrm>
            <a:custGeom>
              <a:avLst/>
              <a:gdLst/>
              <a:ahLst/>
              <a:cxnLst/>
              <a:rect l="0" t="0" r="0" b="0"/>
              <a:pathLst>
                <a:path w="170556" h="291025">
                  <a:moveTo>
                    <a:pt x="67685" y="148489"/>
                  </a:moveTo>
                  <a:lnTo>
                    <a:pt x="67685" y="148489"/>
                  </a:lnTo>
                  <a:lnTo>
                    <a:pt x="79264" y="135217"/>
                  </a:lnTo>
                  <a:lnTo>
                    <a:pt x="92458" y="110281"/>
                  </a:lnTo>
                  <a:lnTo>
                    <a:pt x="110336" y="83713"/>
                  </a:lnTo>
                  <a:lnTo>
                    <a:pt x="117063" y="56931"/>
                  </a:lnTo>
                  <a:lnTo>
                    <a:pt x="118849" y="36329"/>
                  </a:lnTo>
                  <a:lnTo>
                    <a:pt x="116005" y="24734"/>
                  </a:lnTo>
                  <a:lnTo>
                    <a:pt x="109356" y="14000"/>
                  </a:lnTo>
                  <a:lnTo>
                    <a:pt x="100039" y="3810"/>
                  </a:lnTo>
                  <a:lnTo>
                    <a:pt x="96246" y="1637"/>
                  </a:lnTo>
                  <a:lnTo>
                    <a:pt x="88637" y="242"/>
                  </a:lnTo>
                  <a:lnTo>
                    <a:pt x="82924" y="0"/>
                  </a:lnTo>
                  <a:lnTo>
                    <a:pt x="74175" y="2963"/>
                  </a:lnTo>
                  <a:lnTo>
                    <a:pt x="66574" y="7862"/>
                  </a:lnTo>
                  <a:lnTo>
                    <a:pt x="58317" y="19769"/>
                  </a:lnTo>
                  <a:lnTo>
                    <a:pt x="47379" y="41881"/>
                  </a:lnTo>
                  <a:lnTo>
                    <a:pt x="44975" y="70176"/>
                  </a:lnTo>
                  <a:lnTo>
                    <a:pt x="46562" y="86127"/>
                  </a:lnTo>
                  <a:lnTo>
                    <a:pt x="49754" y="108583"/>
                  </a:lnTo>
                  <a:lnTo>
                    <a:pt x="54948" y="135291"/>
                  </a:lnTo>
                  <a:lnTo>
                    <a:pt x="62088" y="161263"/>
                  </a:lnTo>
                  <a:lnTo>
                    <a:pt x="66579" y="187630"/>
                  </a:lnTo>
                  <a:lnTo>
                    <a:pt x="67467" y="214476"/>
                  </a:lnTo>
                  <a:lnTo>
                    <a:pt x="67656" y="240466"/>
                  </a:lnTo>
                  <a:lnTo>
                    <a:pt x="67682" y="268198"/>
                  </a:lnTo>
                  <a:lnTo>
                    <a:pt x="67684" y="275469"/>
                  </a:lnTo>
                  <a:lnTo>
                    <a:pt x="65991" y="279643"/>
                  </a:lnTo>
                  <a:lnTo>
                    <a:pt x="57285" y="290218"/>
                  </a:lnTo>
                  <a:lnTo>
                    <a:pt x="55019" y="290855"/>
                  </a:lnTo>
                  <a:lnTo>
                    <a:pt x="53526" y="291024"/>
                  </a:lnTo>
                  <a:lnTo>
                    <a:pt x="50174" y="289520"/>
                  </a:lnTo>
                  <a:lnTo>
                    <a:pt x="46567" y="287369"/>
                  </a:lnTo>
                  <a:lnTo>
                    <a:pt x="40967" y="285524"/>
                  </a:lnTo>
                  <a:lnTo>
                    <a:pt x="28450" y="274728"/>
                  </a:lnTo>
                  <a:lnTo>
                    <a:pt x="12597" y="249372"/>
                  </a:lnTo>
                  <a:lnTo>
                    <a:pt x="7407" y="237365"/>
                  </a:lnTo>
                  <a:lnTo>
                    <a:pt x="1119" y="209976"/>
                  </a:lnTo>
                  <a:lnTo>
                    <a:pt x="0" y="202063"/>
                  </a:lnTo>
                  <a:lnTo>
                    <a:pt x="1196" y="196006"/>
                  </a:lnTo>
                  <a:lnTo>
                    <a:pt x="12562" y="176058"/>
                  </a:lnTo>
                  <a:lnTo>
                    <a:pt x="29209" y="163789"/>
                  </a:lnTo>
                  <a:lnTo>
                    <a:pt x="45278" y="157326"/>
                  </a:lnTo>
                  <a:lnTo>
                    <a:pt x="69468" y="153127"/>
                  </a:lnTo>
                  <a:lnTo>
                    <a:pt x="92767" y="149863"/>
                  </a:lnTo>
                  <a:lnTo>
                    <a:pt x="119778" y="147203"/>
                  </a:lnTo>
                  <a:lnTo>
                    <a:pt x="146559" y="143357"/>
                  </a:lnTo>
                  <a:lnTo>
                    <a:pt x="170555" y="1427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6" name="SMARTInkShape-2241"/>
            <p:cNvSpPr/>
            <p:nvPr>
              <p:custDataLst>
                <p:tags r:id="rId14"/>
              </p:custDataLst>
            </p:nvPr>
          </p:nvSpPr>
          <p:spPr>
            <a:xfrm>
              <a:off x="3091815" y="2937510"/>
              <a:ext cx="51366" cy="199925"/>
            </a:xfrm>
            <a:custGeom>
              <a:avLst/>
              <a:gdLst/>
              <a:ahLst/>
              <a:cxnLst/>
              <a:rect l="0" t="0" r="0" b="0"/>
              <a:pathLst>
                <a:path w="51366" h="199925">
                  <a:moveTo>
                    <a:pt x="40005" y="0"/>
                  </a:moveTo>
                  <a:lnTo>
                    <a:pt x="40005" y="0"/>
                  </a:lnTo>
                  <a:lnTo>
                    <a:pt x="45485" y="5480"/>
                  </a:lnTo>
                  <a:lnTo>
                    <a:pt x="45650" y="8679"/>
                  </a:lnTo>
                  <a:lnTo>
                    <a:pt x="47382" y="11901"/>
                  </a:lnTo>
                  <a:lnTo>
                    <a:pt x="49634" y="15449"/>
                  </a:lnTo>
                  <a:lnTo>
                    <a:pt x="51079" y="22901"/>
                  </a:lnTo>
                  <a:lnTo>
                    <a:pt x="51365" y="33522"/>
                  </a:lnTo>
                  <a:lnTo>
                    <a:pt x="45610" y="58487"/>
                  </a:lnTo>
                  <a:lnTo>
                    <a:pt x="32307" y="85945"/>
                  </a:lnTo>
                  <a:lnTo>
                    <a:pt x="20948" y="109901"/>
                  </a:lnTo>
                  <a:lnTo>
                    <a:pt x="14445" y="135036"/>
                  </a:lnTo>
                  <a:lnTo>
                    <a:pt x="2493" y="161277"/>
                  </a:lnTo>
                  <a:lnTo>
                    <a:pt x="492" y="172639"/>
                  </a:lnTo>
                  <a:lnTo>
                    <a:pt x="0" y="199924"/>
                  </a:lnTo>
                  <a:lnTo>
                    <a:pt x="0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7" name="SMARTInkShape-2242"/>
            <p:cNvSpPr/>
            <p:nvPr>
              <p:custDataLst>
                <p:tags r:id="rId15"/>
              </p:custDataLst>
            </p:nvPr>
          </p:nvSpPr>
          <p:spPr>
            <a:xfrm>
              <a:off x="3509910" y="2892679"/>
              <a:ext cx="124754" cy="227606"/>
            </a:xfrm>
            <a:custGeom>
              <a:avLst/>
              <a:gdLst/>
              <a:ahLst/>
              <a:cxnLst/>
              <a:rect l="0" t="0" r="0" b="0"/>
              <a:pathLst>
                <a:path w="124754" h="227606">
                  <a:moveTo>
                    <a:pt x="10530" y="164846"/>
                  </a:moveTo>
                  <a:lnTo>
                    <a:pt x="10530" y="164846"/>
                  </a:lnTo>
                  <a:lnTo>
                    <a:pt x="16010" y="170326"/>
                  </a:lnTo>
                  <a:lnTo>
                    <a:pt x="32354" y="170561"/>
                  </a:lnTo>
                  <a:lnTo>
                    <a:pt x="37748" y="166633"/>
                  </a:lnTo>
                  <a:lnTo>
                    <a:pt x="43077" y="165376"/>
                  </a:lnTo>
                  <a:lnTo>
                    <a:pt x="46797" y="165081"/>
                  </a:lnTo>
                  <a:lnTo>
                    <a:pt x="48043" y="164368"/>
                  </a:lnTo>
                  <a:lnTo>
                    <a:pt x="48874" y="163257"/>
                  </a:lnTo>
                  <a:lnTo>
                    <a:pt x="50432" y="160330"/>
                  </a:lnTo>
                  <a:lnTo>
                    <a:pt x="53241" y="156912"/>
                  </a:lnTo>
                  <a:lnTo>
                    <a:pt x="56606" y="154970"/>
                  </a:lnTo>
                  <a:lnTo>
                    <a:pt x="58392" y="154452"/>
                  </a:lnTo>
                  <a:lnTo>
                    <a:pt x="59583" y="153472"/>
                  </a:lnTo>
                  <a:lnTo>
                    <a:pt x="60906" y="150689"/>
                  </a:lnTo>
                  <a:lnTo>
                    <a:pt x="61894" y="149693"/>
                  </a:lnTo>
                  <a:lnTo>
                    <a:pt x="64685" y="148586"/>
                  </a:lnTo>
                  <a:lnTo>
                    <a:pt x="65683" y="147656"/>
                  </a:lnTo>
                  <a:lnTo>
                    <a:pt x="70451" y="139824"/>
                  </a:lnTo>
                  <a:lnTo>
                    <a:pt x="82830" y="126212"/>
                  </a:lnTo>
                  <a:lnTo>
                    <a:pt x="84234" y="120873"/>
                  </a:lnTo>
                  <a:lnTo>
                    <a:pt x="84562" y="117151"/>
                  </a:lnTo>
                  <a:lnTo>
                    <a:pt x="85285" y="115904"/>
                  </a:lnTo>
                  <a:lnTo>
                    <a:pt x="86401" y="115073"/>
                  </a:lnTo>
                  <a:lnTo>
                    <a:pt x="89723" y="113739"/>
                  </a:lnTo>
                  <a:lnTo>
                    <a:pt x="90176" y="111864"/>
                  </a:lnTo>
                  <a:lnTo>
                    <a:pt x="90540" y="102775"/>
                  </a:lnTo>
                  <a:lnTo>
                    <a:pt x="94468" y="97575"/>
                  </a:lnTo>
                  <a:lnTo>
                    <a:pt x="95461" y="94096"/>
                  </a:lnTo>
                  <a:lnTo>
                    <a:pt x="96360" y="92914"/>
                  </a:lnTo>
                  <a:lnTo>
                    <a:pt x="104140" y="87828"/>
                  </a:lnTo>
                  <a:lnTo>
                    <a:pt x="109668" y="79655"/>
                  </a:lnTo>
                  <a:lnTo>
                    <a:pt x="120412" y="56289"/>
                  </a:lnTo>
                  <a:lnTo>
                    <a:pt x="122867" y="52463"/>
                  </a:lnTo>
                  <a:lnTo>
                    <a:pt x="124248" y="46740"/>
                  </a:lnTo>
                  <a:lnTo>
                    <a:pt x="124753" y="37211"/>
                  </a:lnTo>
                  <a:lnTo>
                    <a:pt x="123102" y="33401"/>
                  </a:lnTo>
                  <a:lnTo>
                    <a:pt x="121774" y="31496"/>
                  </a:lnTo>
                  <a:lnTo>
                    <a:pt x="119005" y="20583"/>
                  </a:lnTo>
                  <a:lnTo>
                    <a:pt x="117772" y="19141"/>
                  </a:lnTo>
                  <a:lnTo>
                    <a:pt x="101935" y="6446"/>
                  </a:lnTo>
                  <a:lnTo>
                    <a:pt x="83712" y="0"/>
                  </a:lnTo>
                  <a:lnTo>
                    <a:pt x="81543" y="339"/>
                  </a:lnTo>
                  <a:lnTo>
                    <a:pt x="70266" y="4983"/>
                  </a:lnTo>
                  <a:lnTo>
                    <a:pt x="69404" y="6201"/>
                  </a:lnTo>
                  <a:lnTo>
                    <a:pt x="67812" y="9247"/>
                  </a:lnTo>
                  <a:lnTo>
                    <a:pt x="58634" y="20754"/>
                  </a:lnTo>
                  <a:lnTo>
                    <a:pt x="53309" y="48742"/>
                  </a:lnTo>
                  <a:lnTo>
                    <a:pt x="50778" y="71510"/>
                  </a:lnTo>
                  <a:lnTo>
                    <a:pt x="55090" y="96769"/>
                  </a:lnTo>
                  <a:lnTo>
                    <a:pt x="57841" y="124383"/>
                  </a:lnTo>
                  <a:lnTo>
                    <a:pt x="66126" y="152184"/>
                  </a:lnTo>
                  <a:lnTo>
                    <a:pt x="67589" y="180014"/>
                  </a:lnTo>
                  <a:lnTo>
                    <a:pt x="67676" y="206040"/>
                  </a:lnTo>
                  <a:lnTo>
                    <a:pt x="67043" y="212364"/>
                  </a:lnTo>
                  <a:lnTo>
                    <a:pt x="63117" y="219495"/>
                  </a:lnTo>
                  <a:lnTo>
                    <a:pt x="59725" y="223636"/>
                  </a:lnTo>
                  <a:lnTo>
                    <a:pt x="54408" y="225900"/>
                  </a:lnTo>
                  <a:lnTo>
                    <a:pt x="37427" y="227605"/>
                  </a:lnTo>
                  <a:lnTo>
                    <a:pt x="33491" y="225971"/>
                  </a:lnTo>
                  <a:lnTo>
                    <a:pt x="8862" y="208631"/>
                  </a:lnTo>
                  <a:lnTo>
                    <a:pt x="6614" y="204837"/>
                  </a:lnTo>
                  <a:lnTo>
                    <a:pt x="4979" y="201035"/>
                  </a:lnTo>
                  <a:lnTo>
                    <a:pt x="2136" y="197228"/>
                  </a:lnTo>
                  <a:lnTo>
                    <a:pt x="449" y="191726"/>
                  </a:lnTo>
                  <a:lnTo>
                    <a:pt x="0" y="188481"/>
                  </a:lnTo>
                  <a:lnTo>
                    <a:pt x="1193" y="183182"/>
                  </a:lnTo>
                  <a:lnTo>
                    <a:pt x="3205" y="178075"/>
                  </a:lnTo>
                  <a:lnTo>
                    <a:pt x="4973" y="168695"/>
                  </a:lnTo>
                  <a:lnTo>
                    <a:pt x="9244" y="159515"/>
                  </a:lnTo>
                  <a:lnTo>
                    <a:pt x="9673" y="157482"/>
                  </a:lnTo>
                  <a:lnTo>
                    <a:pt x="13310" y="151587"/>
                  </a:lnTo>
                  <a:lnTo>
                    <a:pt x="32268" y="131685"/>
                  </a:lnTo>
                  <a:lnTo>
                    <a:pt x="34585" y="131058"/>
                  </a:lnTo>
                  <a:lnTo>
                    <a:pt x="36091" y="130891"/>
                  </a:lnTo>
                  <a:lnTo>
                    <a:pt x="37096" y="130144"/>
                  </a:lnTo>
                  <a:lnTo>
                    <a:pt x="38212" y="127621"/>
                  </a:lnTo>
                  <a:lnTo>
                    <a:pt x="39145" y="126694"/>
                  </a:lnTo>
                  <a:lnTo>
                    <a:pt x="43947" y="125085"/>
                  </a:lnTo>
                  <a:lnTo>
                    <a:pt x="47595" y="124913"/>
                  </a:lnTo>
                  <a:lnTo>
                    <a:pt x="48575" y="125524"/>
                  </a:lnTo>
                  <a:lnTo>
                    <a:pt x="49228" y="126566"/>
                  </a:lnTo>
                  <a:lnTo>
                    <a:pt x="50277" y="129768"/>
                  </a:lnTo>
                  <a:lnTo>
                    <a:pt x="52114" y="130206"/>
                  </a:lnTo>
                  <a:lnTo>
                    <a:pt x="56250" y="130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8" name="SMARTInkShape-2243"/>
            <p:cNvSpPr/>
            <p:nvPr>
              <p:custDataLst>
                <p:tags r:id="rId16"/>
              </p:custDataLst>
            </p:nvPr>
          </p:nvSpPr>
          <p:spPr>
            <a:xfrm>
              <a:off x="3737610" y="2971872"/>
              <a:ext cx="96792" cy="148519"/>
            </a:xfrm>
            <a:custGeom>
              <a:avLst/>
              <a:gdLst/>
              <a:ahLst/>
              <a:cxnLst/>
              <a:rect l="0" t="0" r="0" b="0"/>
              <a:pathLst>
                <a:path w="96792" h="148519">
                  <a:moveTo>
                    <a:pt x="0" y="11358"/>
                  </a:moveTo>
                  <a:lnTo>
                    <a:pt x="0" y="11358"/>
                  </a:lnTo>
                  <a:lnTo>
                    <a:pt x="0" y="8324"/>
                  </a:lnTo>
                  <a:lnTo>
                    <a:pt x="635" y="7430"/>
                  </a:lnTo>
                  <a:lnTo>
                    <a:pt x="1693" y="6835"/>
                  </a:lnTo>
                  <a:lnTo>
                    <a:pt x="7910" y="5996"/>
                  </a:lnTo>
                  <a:lnTo>
                    <a:pt x="14311" y="5165"/>
                  </a:lnTo>
                  <a:lnTo>
                    <a:pt x="32513" y="743"/>
                  </a:lnTo>
                  <a:lnTo>
                    <a:pt x="55257" y="0"/>
                  </a:lnTo>
                  <a:lnTo>
                    <a:pt x="70487" y="4505"/>
                  </a:lnTo>
                  <a:lnTo>
                    <a:pt x="88783" y="11943"/>
                  </a:lnTo>
                  <a:lnTo>
                    <a:pt x="93010" y="17121"/>
                  </a:lnTo>
                  <a:lnTo>
                    <a:pt x="95313" y="21962"/>
                  </a:lnTo>
                  <a:lnTo>
                    <a:pt x="96791" y="30245"/>
                  </a:lnTo>
                  <a:lnTo>
                    <a:pt x="94013" y="39109"/>
                  </a:lnTo>
                  <a:lnTo>
                    <a:pt x="72907" y="64027"/>
                  </a:lnTo>
                  <a:lnTo>
                    <a:pt x="50578" y="89535"/>
                  </a:lnTo>
                  <a:lnTo>
                    <a:pt x="36891" y="116137"/>
                  </a:lnTo>
                  <a:lnTo>
                    <a:pt x="35446" y="123755"/>
                  </a:lnTo>
                  <a:lnTo>
                    <a:pt x="36498" y="129680"/>
                  </a:lnTo>
                  <a:lnTo>
                    <a:pt x="40659" y="136587"/>
                  </a:lnTo>
                  <a:lnTo>
                    <a:pt x="47754" y="144609"/>
                  </a:lnTo>
                  <a:lnTo>
                    <a:pt x="53186" y="146781"/>
                  </a:lnTo>
                  <a:lnTo>
                    <a:pt x="80010" y="1485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9" name="SMARTInkShape-2244"/>
            <p:cNvSpPr/>
            <p:nvPr>
              <p:custDataLst>
                <p:tags r:id="rId17"/>
              </p:custDataLst>
            </p:nvPr>
          </p:nvSpPr>
          <p:spPr>
            <a:xfrm>
              <a:off x="3617618" y="3046095"/>
              <a:ext cx="31846" cy="165613"/>
            </a:xfrm>
            <a:custGeom>
              <a:avLst/>
              <a:gdLst/>
              <a:ahLst/>
              <a:cxnLst/>
              <a:rect l="0" t="0" r="0" b="0"/>
              <a:pathLst>
                <a:path w="31846" h="165613">
                  <a:moveTo>
                    <a:pt x="28552" y="0"/>
                  </a:moveTo>
                  <a:lnTo>
                    <a:pt x="28552" y="0"/>
                  </a:lnTo>
                  <a:lnTo>
                    <a:pt x="28552" y="3034"/>
                  </a:lnTo>
                  <a:lnTo>
                    <a:pt x="30245" y="6217"/>
                  </a:lnTo>
                  <a:lnTo>
                    <a:pt x="31586" y="7954"/>
                  </a:lnTo>
                  <a:lnTo>
                    <a:pt x="31845" y="9748"/>
                  </a:lnTo>
                  <a:lnTo>
                    <a:pt x="28663" y="26676"/>
                  </a:lnTo>
                  <a:lnTo>
                    <a:pt x="28601" y="30482"/>
                  </a:lnTo>
                  <a:lnTo>
                    <a:pt x="21499" y="57299"/>
                  </a:lnTo>
                  <a:lnTo>
                    <a:pt x="18419" y="68624"/>
                  </a:lnTo>
                  <a:lnTo>
                    <a:pt x="15813" y="80023"/>
                  </a:lnTo>
                  <a:lnTo>
                    <a:pt x="13365" y="88271"/>
                  </a:lnTo>
                  <a:lnTo>
                    <a:pt x="7651" y="115676"/>
                  </a:lnTo>
                  <a:lnTo>
                    <a:pt x="848" y="143630"/>
                  </a:lnTo>
                  <a:lnTo>
                    <a:pt x="0" y="164341"/>
                  </a:lnTo>
                  <a:lnTo>
                    <a:pt x="627" y="164806"/>
                  </a:lnTo>
                  <a:lnTo>
                    <a:pt x="4900" y="165612"/>
                  </a:lnTo>
                  <a:lnTo>
                    <a:pt x="8491" y="162665"/>
                  </a:lnTo>
                  <a:lnTo>
                    <a:pt x="22837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" name="SMARTInkShape-2245"/>
            <p:cNvSpPr/>
            <p:nvPr>
              <p:custDataLst>
                <p:tags r:id="rId18"/>
              </p:custDataLst>
            </p:nvPr>
          </p:nvSpPr>
          <p:spPr>
            <a:xfrm>
              <a:off x="2600571" y="2886075"/>
              <a:ext cx="119770" cy="239908"/>
            </a:xfrm>
            <a:custGeom>
              <a:avLst/>
              <a:gdLst/>
              <a:ahLst/>
              <a:cxnLst/>
              <a:rect l="0" t="0" r="0" b="0"/>
              <a:pathLst>
                <a:path w="119770" h="239908">
                  <a:moveTo>
                    <a:pt x="119769" y="0"/>
                  </a:moveTo>
                  <a:lnTo>
                    <a:pt x="119769" y="0"/>
                  </a:lnTo>
                  <a:lnTo>
                    <a:pt x="119769" y="13434"/>
                  </a:lnTo>
                  <a:lnTo>
                    <a:pt x="118076" y="17189"/>
                  </a:lnTo>
                  <a:lnTo>
                    <a:pt x="98643" y="42135"/>
                  </a:lnTo>
                  <a:lnTo>
                    <a:pt x="73192" y="69365"/>
                  </a:lnTo>
                  <a:lnTo>
                    <a:pt x="47554" y="94438"/>
                  </a:lnTo>
                  <a:lnTo>
                    <a:pt x="43647" y="95948"/>
                  </a:lnTo>
                  <a:lnTo>
                    <a:pt x="42351" y="96985"/>
                  </a:lnTo>
                  <a:lnTo>
                    <a:pt x="40100" y="101969"/>
                  </a:lnTo>
                  <a:lnTo>
                    <a:pt x="40622" y="102270"/>
                  </a:lnTo>
                  <a:lnTo>
                    <a:pt x="42894" y="102603"/>
                  </a:lnTo>
                  <a:lnTo>
                    <a:pt x="46021" y="101058"/>
                  </a:lnTo>
                  <a:lnTo>
                    <a:pt x="49527" y="98890"/>
                  </a:lnTo>
                  <a:lnTo>
                    <a:pt x="55706" y="97669"/>
                  </a:lnTo>
                  <a:lnTo>
                    <a:pt x="65298" y="96672"/>
                  </a:lnTo>
                  <a:lnTo>
                    <a:pt x="83524" y="91983"/>
                  </a:lnTo>
                  <a:lnTo>
                    <a:pt x="93649" y="92236"/>
                  </a:lnTo>
                  <a:lnTo>
                    <a:pt x="104057" y="96050"/>
                  </a:lnTo>
                  <a:lnTo>
                    <a:pt x="109187" y="99416"/>
                  </a:lnTo>
                  <a:lnTo>
                    <a:pt x="111891" y="103028"/>
                  </a:lnTo>
                  <a:lnTo>
                    <a:pt x="113093" y="107385"/>
                  </a:lnTo>
                  <a:lnTo>
                    <a:pt x="114016" y="135357"/>
                  </a:lnTo>
                  <a:lnTo>
                    <a:pt x="109484" y="150515"/>
                  </a:lnTo>
                  <a:lnTo>
                    <a:pt x="94185" y="177284"/>
                  </a:lnTo>
                  <a:lnTo>
                    <a:pt x="68286" y="205636"/>
                  </a:lnTo>
                  <a:lnTo>
                    <a:pt x="41661" y="227483"/>
                  </a:lnTo>
                  <a:lnTo>
                    <a:pt x="30233" y="235325"/>
                  </a:lnTo>
                  <a:lnTo>
                    <a:pt x="18804" y="238636"/>
                  </a:lnTo>
                  <a:lnTo>
                    <a:pt x="6932" y="239907"/>
                  </a:lnTo>
                  <a:lnTo>
                    <a:pt x="6119" y="236589"/>
                  </a:lnTo>
                  <a:lnTo>
                    <a:pt x="5123" y="230881"/>
                  </a:lnTo>
                  <a:lnTo>
                    <a:pt x="1003" y="215174"/>
                  </a:lnTo>
                  <a:lnTo>
                    <a:pt x="0" y="203017"/>
                  </a:lnTo>
                  <a:lnTo>
                    <a:pt x="5469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" name="SMARTInkShape-2246"/>
            <p:cNvSpPr/>
            <p:nvPr>
              <p:custDataLst>
                <p:tags r:id="rId19"/>
              </p:custDataLst>
            </p:nvPr>
          </p:nvSpPr>
          <p:spPr>
            <a:xfrm>
              <a:off x="2686050" y="2874645"/>
              <a:ext cx="160021" cy="11417"/>
            </a:xfrm>
            <a:custGeom>
              <a:avLst/>
              <a:gdLst/>
              <a:ahLst/>
              <a:cxnLst/>
              <a:rect l="0" t="0" r="0" b="0"/>
              <a:pathLst>
                <a:path w="160021" h="11417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10121" y="3928"/>
                  </a:lnTo>
                  <a:lnTo>
                    <a:pt x="15417" y="5185"/>
                  </a:lnTo>
                  <a:lnTo>
                    <a:pt x="42138" y="6336"/>
                  </a:lnTo>
                  <a:lnTo>
                    <a:pt x="64024" y="10634"/>
                  </a:lnTo>
                  <a:lnTo>
                    <a:pt x="89900" y="11325"/>
                  </a:lnTo>
                  <a:lnTo>
                    <a:pt x="114850" y="11416"/>
                  </a:lnTo>
                  <a:lnTo>
                    <a:pt x="130973" y="10791"/>
                  </a:lnTo>
                  <a:lnTo>
                    <a:pt x="16002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2" name="SMARTInkShape-2247"/>
            <p:cNvSpPr/>
            <p:nvPr>
              <p:custDataLst>
                <p:tags r:id="rId20"/>
              </p:custDataLst>
            </p:nvPr>
          </p:nvSpPr>
          <p:spPr>
            <a:xfrm>
              <a:off x="2766181" y="2886075"/>
              <a:ext cx="125538" cy="217135"/>
            </a:xfrm>
            <a:custGeom>
              <a:avLst/>
              <a:gdLst/>
              <a:ahLst/>
              <a:cxnLst/>
              <a:rect l="0" t="0" r="0" b="0"/>
              <a:pathLst>
                <a:path w="125538" h="217135">
                  <a:moveTo>
                    <a:pt x="108464" y="0"/>
                  </a:moveTo>
                  <a:lnTo>
                    <a:pt x="108464" y="0"/>
                  </a:lnTo>
                  <a:lnTo>
                    <a:pt x="105430" y="0"/>
                  </a:lnTo>
                  <a:lnTo>
                    <a:pt x="104536" y="635"/>
                  </a:lnTo>
                  <a:lnTo>
                    <a:pt x="103941" y="1693"/>
                  </a:lnTo>
                  <a:lnTo>
                    <a:pt x="94864" y="21389"/>
                  </a:lnTo>
                  <a:lnTo>
                    <a:pt x="74943" y="49777"/>
                  </a:lnTo>
                  <a:lnTo>
                    <a:pt x="71341" y="57259"/>
                  </a:lnTo>
                  <a:lnTo>
                    <a:pt x="69105" y="64184"/>
                  </a:lnTo>
                  <a:lnTo>
                    <a:pt x="64189" y="73803"/>
                  </a:lnTo>
                  <a:lnTo>
                    <a:pt x="62752" y="91103"/>
                  </a:lnTo>
                  <a:lnTo>
                    <a:pt x="65780" y="91340"/>
                  </a:lnTo>
                  <a:lnTo>
                    <a:pt x="68962" y="89702"/>
                  </a:lnTo>
                  <a:lnTo>
                    <a:pt x="72493" y="87493"/>
                  </a:lnTo>
                  <a:lnTo>
                    <a:pt x="78050" y="85614"/>
                  </a:lnTo>
                  <a:lnTo>
                    <a:pt x="97035" y="70238"/>
                  </a:lnTo>
                  <a:lnTo>
                    <a:pt x="98940" y="69686"/>
                  </a:lnTo>
                  <a:lnTo>
                    <a:pt x="100210" y="68682"/>
                  </a:lnTo>
                  <a:lnTo>
                    <a:pt x="101620" y="65873"/>
                  </a:lnTo>
                  <a:lnTo>
                    <a:pt x="103267" y="64871"/>
                  </a:lnTo>
                  <a:lnTo>
                    <a:pt x="108482" y="63757"/>
                  </a:lnTo>
                  <a:lnTo>
                    <a:pt x="110381" y="64094"/>
                  </a:lnTo>
                  <a:lnTo>
                    <a:pt x="111647" y="64955"/>
                  </a:lnTo>
                  <a:lnTo>
                    <a:pt x="112491" y="66163"/>
                  </a:lnTo>
                  <a:lnTo>
                    <a:pt x="113689" y="66969"/>
                  </a:lnTo>
                  <a:lnTo>
                    <a:pt x="116713" y="67864"/>
                  </a:lnTo>
                  <a:lnTo>
                    <a:pt x="117773" y="68737"/>
                  </a:lnTo>
                  <a:lnTo>
                    <a:pt x="118951" y="71402"/>
                  </a:lnTo>
                  <a:lnTo>
                    <a:pt x="124790" y="98642"/>
                  </a:lnTo>
                  <a:lnTo>
                    <a:pt x="125537" y="123621"/>
                  </a:lnTo>
                  <a:lnTo>
                    <a:pt x="119383" y="147371"/>
                  </a:lnTo>
                  <a:lnTo>
                    <a:pt x="112173" y="163589"/>
                  </a:lnTo>
                  <a:lnTo>
                    <a:pt x="106726" y="169650"/>
                  </a:lnTo>
                  <a:lnTo>
                    <a:pt x="81692" y="189600"/>
                  </a:lnTo>
                  <a:lnTo>
                    <a:pt x="55118" y="207710"/>
                  </a:lnTo>
                  <a:lnTo>
                    <a:pt x="43692" y="214085"/>
                  </a:lnTo>
                  <a:lnTo>
                    <a:pt x="24761" y="216899"/>
                  </a:lnTo>
                  <a:lnTo>
                    <a:pt x="10298" y="217134"/>
                  </a:lnTo>
                  <a:lnTo>
                    <a:pt x="8729" y="216511"/>
                  </a:lnTo>
                  <a:lnTo>
                    <a:pt x="7685" y="215461"/>
                  </a:lnTo>
                  <a:lnTo>
                    <a:pt x="1942" y="202857"/>
                  </a:lnTo>
                  <a:lnTo>
                    <a:pt x="0" y="175414"/>
                  </a:lnTo>
                  <a:lnTo>
                    <a:pt x="1608" y="159501"/>
                  </a:lnTo>
                  <a:lnTo>
                    <a:pt x="6073" y="131248"/>
                  </a:lnTo>
                  <a:lnTo>
                    <a:pt x="11309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3" name="SMARTInkShape-2248"/>
            <p:cNvSpPr/>
            <p:nvPr>
              <p:custDataLst>
                <p:tags r:id="rId21"/>
              </p:custDataLst>
            </p:nvPr>
          </p:nvSpPr>
          <p:spPr>
            <a:xfrm>
              <a:off x="2823210" y="2880360"/>
              <a:ext cx="251461" cy="40006"/>
            </a:xfrm>
            <a:custGeom>
              <a:avLst/>
              <a:gdLst/>
              <a:ahLst/>
              <a:cxnLst/>
              <a:rect l="0" t="0" r="0" b="0"/>
              <a:pathLst>
                <a:path w="251461" h="40006">
                  <a:moveTo>
                    <a:pt x="0" y="0"/>
                  </a:moveTo>
                  <a:lnTo>
                    <a:pt x="0" y="0"/>
                  </a:lnTo>
                  <a:lnTo>
                    <a:pt x="25537" y="0"/>
                  </a:lnTo>
                  <a:lnTo>
                    <a:pt x="41851" y="1693"/>
                  </a:lnTo>
                  <a:lnTo>
                    <a:pt x="66263" y="4920"/>
                  </a:lnTo>
                  <a:lnTo>
                    <a:pt x="88072" y="8513"/>
                  </a:lnTo>
                  <a:lnTo>
                    <a:pt x="114270" y="15416"/>
                  </a:lnTo>
                  <a:lnTo>
                    <a:pt x="135811" y="20372"/>
                  </a:lnTo>
                  <a:lnTo>
                    <a:pt x="158280" y="22758"/>
                  </a:lnTo>
                  <a:lnTo>
                    <a:pt x="180389" y="27204"/>
                  </a:lnTo>
                  <a:lnTo>
                    <a:pt x="205248" y="34395"/>
                  </a:lnTo>
                  <a:lnTo>
                    <a:pt x="229688" y="39266"/>
                  </a:lnTo>
                  <a:lnTo>
                    <a:pt x="25146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4" name="SMARTInkShape-2249"/>
            <p:cNvSpPr/>
            <p:nvPr>
              <p:custDataLst>
                <p:tags r:id="rId22"/>
              </p:custDataLst>
            </p:nvPr>
          </p:nvSpPr>
          <p:spPr>
            <a:xfrm>
              <a:off x="3308985" y="2932133"/>
              <a:ext cx="137161" cy="222442"/>
            </a:xfrm>
            <a:custGeom>
              <a:avLst/>
              <a:gdLst/>
              <a:ahLst/>
              <a:cxnLst/>
              <a:rect l="0" t="0" r="0" b="0"/>
              <a:pathLst>
                <a:path w="137161" h="222442">
                  <a:moveTo>
                    <a:pt x="0" y="28237"/>
                  </a:moveTo>
                  <a:lnTo>
                    <a:pt x="0" y="28237"/>
                  </a:lnTo>
                  <a:lnTo>
                    <a:pt x="23174" y="17497"/>
                  </a:lnTo>
                  <a:lnTo>
                    <a:pt x="50841" y="7373"/>
                  </a:lnTo>
                  <a:lnTo>
                    <a:pt x="64665" y="2229"/>
                  </a:lnTo>
                  <a:lnTo>
                    <a:pt x="88643" y="0"/>
                  </a:lnTo>
                  <a:lnTo>
                    <a:pt x="95065" y="1505"/>
                  </a:lnTo>
                  <a:lnTo>
                    <a:pt x="100671" y="3656"/>
                  </a:lnTo>
                  <a:lnTo>
                    <a:pt x="110333" y="5502"/>
                  </a:lnTo>
                  <a:lnTo>
                    <a:pt x="115288" y="8184"/>
                  </a:lnTo>
                  <a:lnTo>
                    <a:pt x="116864" y="10423"/>
                  </a:lnTo>
                  <a:lnTo>
                    <a:pt x="118614" y="16298"/>
                  </a:lnTo>
                  <a:lnTo>
                    <a:pt x="118446" y="19008"/>
                  </a:lnTo>
                  <a:lnTo>
                    <a:pt x="106545" y="43749"/>
                  </a:lnTo>
                  <a:lnTo>
                    <a:pt x="90920" y="68780"/>
                  </a:lnTo>
                  <a:lnTo>
                    <a:pt x="72321" y="92960"/>
                  </a:lnTo>
                  <a:lnTo>
                    <a:pt x="53331" y="119922"/>
                  </a:lnTo>
                  <a:lnTo>
                    <a:pt x="40505" y="146591"/>
                  </a:lnTo>
                  <a:lnTo>
                    <a:pt x="36132" y="159190"/>
                  </a:lnTo>
                  <a:lnTo>
                    <a:pt x="34398" y="186323"/>
                  </a:lnTo>
                  <a:lnTo>
                    <a:pt x="35632" y="189508"/>
                  </a:lnTo>
                  <a:lnTo>
                    <a:pt x="52928" y="209776"/>
                  </a:lnTo>
                  <a:lnTo>
                    <a:pt x="66970" y="218472"/>
                  </a:lnTo>
                  <a:lnTo>
                    <a:pt x="78193" y="221340"/>
                  </a:lnTo>
                  <a:lnTo>
                    <a:pt x="100973" y="222441"/>
                  </a:lnTo>
                  <a:lnTo>
                    <a:pt x="112397" y="219482"/>
                  </a:lnTo>
                  <a:lnTo>
                    <a:pt x="130575" y="205981"/>
                  </a:lnTo>
                  <a:lnTo>
                    <a:pt x="137160" y="199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21" name="SMARTInkShape-Group345"/>
          <p:cNvGrpSpPr/>
          <p:nvPr/>
        </p:nvGrpSpPr>
        <p:grpSpPr>
          <a:xfrm>
            <a:off x="2463264" y="3674745"/>
            <a:ext cx="925732" cy="399586"/>
            <a:chOff x="2463264" y="3674745"/>
            <a:chExt cx="925732" cy="399586"/>
          </a:xfrm>
        </p:grpSpPr>
        <p:sp>
          <p:nvSpPr>
            <p:cNvPr id="216" name="SMARTInkShape-2250"/>
            <p:cNvSpPr/>
            <p:nvPr>
              <p:custDataLst>
                <p:tags r:id="rId5"/>
              </p:custDataLst>
            </p:nvPr>
          </p:nvSpPr>
          <p:spPr>
            <a:xfrm>
              <a:off x="3097530" y="3891915"/>
              <a:ext cx="291466" cy="57121"/>
            </a:xfrm>
            <a:custGeom>
              <a:avLst/>
              <a:gdLst/>
              <a:ahLst/>
              <a:cxnLst/>
              <a:rect l="0" t="0" r="0" b="0"/>
              <a:pathLst>
                <a:path w="291466" h="57121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30841" y="5694"/>
                  </a:lnTo>
                  <a:lnTo>
                    <a:pt x="52925" y="7406"/>
                  </a:lnTo>
                  <a:lnTo>
                    <a:pt x="80206" y="11535"/>
                  </a:lnTo>
                  <a:lnTo>
                    <a:pt x="108611" y="16281"/>
                  </a:lnTo>
                  <a:lnTo>
                    <a:pt x="136013" y="21537"/>
                  </a:lnTo>
                  <a:lnTo>
                    <a:pt x="158339" y="26842"/>
                  </a:lnTo>
                  <a:lnTo>
                    <a:pt x="181042" y="32436"/>
                  </a:lnTo>
                  <a:lnTo>
                    <a:pt x="203220" y="38115"/>
                  </a:lnTo>
                  <a:lnTo>
                    <a:pt x="228102" y="45723"/>
                  </a:lnTo>
                  <a:lnTo>
                    <a:pt x="256474" y="54610"/>
                  </a:lnTo>
                  <a:lnTo>
                    <a:pt x="284702" y="57106"/>
                  </a:lnTo>
                  <a:lnTo>
                    <a:pt x="285051" y="57120"/>
                  </a:lnTo>
                  <a:lnTo>
                    <a:pt x="291465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7" name="SMARTInkShape-2251"/>
            <p:cNvSpPr/>
            <p:nvPr>
              <p:custDataLst>
                <p:tags r:id="rId6"/>
              </p:custDataLst>
            </p:nvPr>
          </p:nvSpPr>
          <p:spPr>
            <a:xfrm>
              <a:off x="2463264" y="3674745"/>
              <a:ext cx="159922" cy="216277"/>
            </a:xfrm>
            <a:custGeom>
              <a:avLst/>
              <a:gdLst/>
              <a:ahLst/>
              <a:cxnLst/>
              <a:rect l="0" t="0" r="0" b="0"/>
              <a:pathLst>
                <a:path w="159922" h="216277">
                  <a:moveTo>
                    <a:pt x="79911" y="0"/>
                  </a:moveTo>
                  <a:lnTo>
                    <a:pt x="79911" y="0"/>
                  </a:lnTo>
                  <a:lnTo>
                    <a:pt x="68923" y="23863"/>
                  </a:lnTo>
                  <a:lnTo>
                    <a:pt x="53378" y="49248"/>
                  </a:lnTo>
                  <a:lnTo>
                    <a:pt x="38221" y="74390"/>
                  </a:lnTo>
                  <a:lnTo>
                    <a:pt x="21092" y="100970"/>
                  </a:lnTo>
                  <a:lnTo>
                    <a:pt x="7535" y="127635"/>
                  </a:lnTo>
                  <a:lnTo>
                    <a:pt x="2445" y="139065"/>
                  </a:lnTo>
                  <a:lnTo>
                    <a:pt x="0" y="166511"/>
                  </a:lnTo>
                  <a:lnTo>
                    <a:pt x="2965" y="176054"/>
                  </a:lnTo>
                  <a:lnTo>
                    <a:pt x="9655" y="186094"/>
                  </a:lnTo>
                  <a:lnTo>
                    <a:pt x="15844" y="192228"/>
                  </a:lnTo>
                  <a:lnTo>
                    <a:pt x="43818" y="207638"/>
                  </a:lnTo>
                  <a:lnTo>
                    <a:pt x="71505" y="214154"/>
                  </a:lnTo>
                  <a:lnTo>
                    <a:pt x="86522" y="216276"/>
                  </a:lnTo>
                  <a:lnTo>
                    <a:pt x="112040" y="212170"/>
                  </a:lnTo>
                  <a:lnTo>
                    <a:pt x="123650" y="208633"/>
                  </a:lnTo>
                  <a:lnTo>
                    <a:pt x="147026" y="189935"/>
                  </a:lnTo>
                  <a:lnTo>
                    <a:pt x="159921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8" name="SMARTInkShape-2252"/>
            <p:cNvSpPr/>
            <p:nvPr>
              <p:custDataLst>
                <p:tags r:id="rId7"/>
              </p:custDataLst>
            </p:nvPr>
          </p:nvSpPr>
          <p:spPr>
            <a:xfrm>
              <a:off x="2554605" y="3817620"/>
              <a:ext cx="91441" cy="256711"/>
            </a:xfrm>
            <a:custGeom>
              <a:avLst/>
              <a:gdLst/>
              <a:ahLst/>
              <a:cxnLst/>
              <a:rect l="0" t="0" r="0" b="0"/>
              <a:pathLst>
                <a:path w="91441" h="256711">
                  <a:moveTo>
                    <a:pt x="91440" y="0"/>
                  </a:moveTo>
                  <a:lnTo>
                    <a:pt x="91440" y="0"/>
                  </a:lnTo>
                  <a:lnTo>
                    <a:pt x="86519" y="4920"/>
                  </a:lnTo>
                  <a:lnTo>
                    <a:pt x="85137" y="20602"/>
                  </a:lnTo>
                  <a:lnTo>
                    <a:pt x="72293" y="49056"/>
                  </a:lnTo>
                  <a:lnTo>
                    <a:pt x="61159" y="74734"/>
                  </a:lnTo>
                  <a:lnTo>
                    <a:pt x="50322" y="100275"/>
                  </a:lnTo>
                  <a:lnTo>
                    <a:pt x="44050" y="122280"/>
                  </a:lnTo>
                  <a:lnTo>
                    <a:pt x="35136" y="144887"/>
                  </a:lnTo>
                  <a:lnTo>
                    <a:pt x="27485" y="167672"/>
                  </a:lnTo>
                  <a:lnTo>
                    <a:pt x="18163" y="190509"/>
                  </a:lnTo>
                  <a:lnTo>
                    <a:pt x="8832" y="216419"/>
                  </a:lnTo>
                  <a:lnTo>
                    <a:pt x="3092" y="242612"/>
                  </a:lnTo>
                  <a:lnTo>
                    <a:pt x="80" y="256710"/>
                  </a:lnTo>
                  <a:lnTo>
                    <a:pt x="0" y="23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9" name="SMARTInkShape-2253"/>
            <p:cNvSpPr/>
            <p:nvPr>
              <p:custDataLst>
                <p:tags r:id="rId8"/>
              </p:custDataLst>
            </p:nvPr>
          </p:nvSpPr>
          <p:spPr>
            <a:xfrm>
              <a:off x="2680335" y="3760493"/>
              <a:ext cx="97156" cy="257074"/>
            </a:xfrm>
            <a:custGeom>
              <a:avLst/>
              <a:gdLst/>
              <a:ahLst/>
              <a:cxnLst/>
              <a:rect l="0" t="0" r="0" b="0"/>
              <a:pathLst>
                <a:path w="97156" h="257074">
                  <a:moveTo>
                    <a:pt x="0" y="11407"/>
                  </a:moveTo>
                  <a:lnTo>
                    <a:pt x="0" y="11407"/>
                  </a:lnTo>
                  <a:lnTo>
                    <a:pt x="11407" y="0"/>
                  </a:lnTo>
                  <a:lnTo>
                    <a:pt x="33707" y="612"/>
                  </a:lnTo>
                  <a:lnTo>
                    <a:pt x="45971" y="4539"/>
                  </a:lnTo>
                  <a:lnTo>
                    <a:pt x="72586" y="19056"/>
                  </a:lnTo>
                  <a:lnTo>
                    <a:pt x="92233" y="30459"/>
                  </a:lnTo>
                  <a:lnTo>
                    <a:pt x="94968" y="35961"/>
                  </a:lnTo>
                  <a:lnTo>
                    <a:pt x="97027" y="56116"/>
                  </a:lnTo>
                  <a:lnTo>
                    <a:pt x="92567" y="70638"/>
                  </a:lnTo>
                  <a:lnTo>
                    <a:pt x="86764" y="81944"/>
                  </a:lnTo>
                  <a:lnTo>
                    <a:pt x="77284" y="92702"/>
                  </a:lnTo>
                  <a:lnTo>
                    <a:pt x="62703" y="105735"/>
                  </a:lnTo>
                  <a:lnTo>
                    <a:pt x="39991" y="131173"/>
                  </a:lnTo>
                  <a:lnTo>
                    <a:pt x="16368" y="158078"/>
                  </a:lnTo>
                  <a:lnTo>
                    <a:pt x="2606" y="180833"/>
                  </a:lnTo>
                  <a:lnTo>
                    <a:pt x="343" y="195298"/>
                  </a:lnTo>
                  <a:lnTo>
                    <a:pt x="1846" y="199605"/>
                  </a:lnTo>
                  <a:lnTo>
                    <a:pt x="3995" y="203636"/>
                  </a:lnTo>
                  <a:lnTo>
                    <a:pt x="5841" y="209475"/>
                  </a:lnTo>
                  <a:lnTo>
                    <a:pt x="15418" y="224245"/>
                  </a:lnTo>
                  <a:lnTo>
                    <a:pt x="21008" y="228564"/>
                  </a:lnTo>
                  <a:lnTo>
                    <a:pt x="27321" y="236687"/>
                  </a:lnTo>
                  <a:lnTo>
                    <a:pt x="43287" y="248772"/>
                  </a:lnTo>
                  <a:lnTo>
                    <a:pt x="51330" y="252604"/>
                  </a:lnTo>
                  <a:lnTo>
                    <a:pt x="53270" y="254120"/>
                  </a:lnTo>
                  <a:lnTo>
                    <a:pt x="58812" y="255804"/>
                  </a:lnTo>
                  <a:lnTo>
                    <a:pt x="75963" y="257073"/>
                  </a:lnTo>
                  <a:lnTo>
                    <a:pt x="89496" y="252224"/>
                  </a:lnTo>
                  <a:lnTo>
                    <a:pt x="97155" y="240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0" name="SMARTInkShape-2254"/>
            <p:cNvSpPr/>
            <p:nvPr>
              <p:custDataLst>
                <p:tags r:id="rId9"/>
              </p:custDataLst>
            </p:nvPr>
          </p:nvSpPr>
          <p:spPr>
            <a:xfrm>
              <a:off x="2823210" y="3749049"/>
              <a:ext cx="348614" cy="285632"/>
            </a:xfrm>
            <a:custGeom>
              <a:avLst/>
              <a:gdLst/>
              <a:ahLst/>
              <a:cxnLst/>
              <a:rect l="0" t="0" r="0" b="0"/>
              <a:pathLst>
                <a:path w="348614" h="285632">
                  <a:moveTo>
                    <a:pt x="0" y="160011"/>
                  </a:moveTo>
                  <a:lnTo>
                    <a:pt x="0" y="160011"/>
                  </a:lnTo>
                  <a:lnTo>
                    <a:pt x="25570" y="134441"/>
                  </a:lnTo>
                  <a:lnTo>
                    <a:pt x="53175" y="106835"/>
                  </a:lnTo>
                  <a:lnTo>
                    <a:pt x="81355" y="78657"/>
                  </a:lnTo>
                  <a:lnTo>
                    <a:pt x="108762" y="55811"/>
                  </a:lnTo>
                  <a:lnTo>
                    <a:pt x="134150" y="36262"/>
                  </a:lnTo>
                  <a:lnTo>
                    <a:pt x="161562" y="9853"/>
                  </a:lnTo>
                  <a:lnTo>
                    <a:pt x="171441" y="0"/>
                  </a:lnTo>
                  <a:lnTo>
                    <a:pt x="171447" y="3027"/>
                  </a:lnTo>
                  <a:lnTo>
                    <a:pt x="169756" y="6209"/>
                  </a:lnTo>
                  <a:lnTo>
                    <a:pt x="168415" y="7946"/>
                  </a:lnTo>
                  <a:lnTo>
                    <a:pt x="166926" y="13263"/>
                  </a:lnTo>
                  <a:lnTo>
                    <a:pt x="164394" y="23397"/>
                  </a:lnTo>
                  <a:lnTo>
                    <a:pt x="154187" y="47452"/>
                  </a:lnTo>
                  <a:lnTo>
                    <a:pt x="144764" y="74515"/>
                  </a:lnTo>
                  <a:lnTo>
                    <a:pt x="135253" y="102891"/>
                  </a:lnTo>
                  <a:lnTo>
                    <a:pt x="130253" y="131440"/>
                  </a:lnTo>
                  <a:lnTo>
                    <a:pt x="122398" y="159376"/>
                  </a:lnTo>
                  <a:lnTo>
                    <a:pt x="120329" y="183666"/>
                  </a:lnTo>
                  <a:lnTo>
                    <a:pt x="119442" y="200691"/>
                  </a:lnTo>
                  <a:lnTo>
                    <a:pt x="115504" y="212520"/>
                  </a:lnTo>
                  <a:lnTo>
                    <a:pt x="114321" y="228176"/>
                  </a:lnTo>
                  <a:lnTo>
                    <a:pt x="119223" y="228554"/>
                  </a:lnTo>
                  <a:lnTo>
                    <a:pt x="119487" y="227932"/>
                  </a:lnTo>
                  <a:lnTo>
                    <a:pt x="119780" y="225546"/>
                  </a:lnTo>
                  <a:lnTo>
                    <a:pt x="123297" y="222370"/>
                  </a:lnTo>
                  <a:lnTo>
                    <a:pt x="129094" y="217571"/>
                  </a:lnTo>
                  <a:lnTo>
                    <a:pt x="146877" y="193602"/>
                  </a:lnTo>
                  <a:lnTo>
                    <a:pt x="171977" y="170157"/>
                  </a:lnTo>
                  <a:lnTo>
                    <a:pt x="200094" y="146624"/>
                  </a:lnTo>
                  <a:lnTo>
                    <a:pt x="224592" y="127028"/>
                  </a:lnTo>
                  <a:lnTo>
                    <a:pt x="250668" y="107705"/>
                  </a:lnTo>
                  <a:lnTo>
                    <a:pt x="274164" y="90741"/>
                  </a:lnTo>
                  <a:lnTo>
                    <a:pt x="297149" y="78924"/>
                  </a:lnTo>
                  <a:lnTo>
                    <a:pt x="324481" y="66007"/>
                  </a:lnTo>
                  <a:lnTo>
                    <a:pt x="348429" y="57222"/>
                  </a:lnTo>
                  <a:lnTo>
                    <a:pt x="348613" y="70741"/>
                  </a:lnTo>
                  <a:lnTo>
                    <a:pt x="343253" y="97305"/>
                  </a:lnTo>
                  <a:lnTo>
                    <a:pt x="341311" y="110316"/>
                  </a:lnTo>
                  <a:lnTo>
                    <a:pt x="337728" y="137380"/>
                  </a:lnTo>
                  <a:lnTo>
                    <a:pt x="337256" y="162722"/>
                  </a:lnTo>
                  <a:lnTo>
                    <a:pt x="337199" y="187334"/>
                  </a:lnTo>
                  <a:lnTo>
                    <a:pt x="338881" y="211198"/>
                  </a:lnTo>
                  <a:lnTo>
                    <a:pt x="342106" y="234257"/>
                  </a:lnTo>
                  <a:lnTo>
                    <a:pt x="344489" y="261181"/>
                  </a:lnTo>
                  <a:lnTo>
                    <a:pt x="348253" y="279375"/>
                  </a:lnTo>
                  <a:lnTo>
                    <a:pt x="348594" y="285368"/>
                  </a:lnTo>
                  <a:lnTo>
                    <a:pt x="345575" y="285631"/>
                  </a:lnTo>
                  <a:lnTo>
                    <a:pt x="344683" y="285032"/>
                  </a:lnTo>
                  <a:lnTo>
                    <a:pt x="344089" y="283999"/>
                  </a:lnTo>
                  <a:lnTo>
                    <a:pt x="337569" y="266019"/>
                  </a:lnTo>
                  <a:lnTo>
                    <a:pt x="337185" y="2571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2" name="SMARTInkShape-2255"/>
          <p:cNvSpPr/>
          <p:nvPr>
            <p:custDataLst>
              <p:tags r:id="rId3"/>
            </p:custDataLst>
          </p:nvPr>
        </p:nvSpPr>
        <p:spPr>
          <a:xfrm>
            <a:off x="2566044" y="4029075"/>
            <a:ext cx="472009" cy="39983"/>
          </a:xfrm>
          <a:custGeom>
            <a:avLst/>
            <a:gdLst/>
            <a:ahLst/>
            <a:cxnLst/>
            <a:rect l="0" t="0" r="0" b="0"/>
            <a:pathLst>
              <a:path w="472009" h="39983">
                <a:moveTo>
                  <a:pt x="462906" y="22860"/>
                </a:moveTo>
                <a:lnTo>
                  <a:pt x="462906" y="22860"/>
                </a:lnTo>
                <a:lnTo>
                  <a:pt x="472008" y="22860"/>
                </a:lnTo>
                <a:lnTo>
                  <a:pt x="471514" y="22225"/>
                </a:lnTo>
                <a:lnTo>
                  <a:pt x="443893" y="13747"/>
                </a:lnTo>
                <a:lnTo>
                  <a:pt x="416940" y="8701"/>
                </a:lnTo>
                <a:lnTo>
                  <a:pt x="389715" y="2377"/>
                </a:lnTo>
                <a:lnTo>
                  <a:pt x="367418" y="704"/>
                </a:lnTo>
                <a:lnTo>
                  <a:pt x="344726" y="209"/>
                </a:lnTo>
                <a:lnTo>
                  <a:pt x="321280" y="62"/>
                </a:lnTo>
                <a:lnTo>
                  <a:pt x="295142" y="18"/>
                </a:lnTo>
                <a:lnTo>
                  <a:pt x="270394" y="5"/>
                </a:lnTo>
                <a:lnTo>
                  <a:pt x="243870" y="2"/>
                </a:lnTo>
                <a:lnTo>
                  <a:pt x="219642" y="0"/>
                </a:lnTo>
                <a:lnTo>
                  <a:pt x="195741" y="635"/>
                </a:lnTo>
                <a:lnTo>
                  <a:pt x="169469" y="3928"/>
                </a:lnTo>
                <a:lnTo>
                  <a:pt x="145951" y="5820"/>
                </a:lnTo>
                <a:lnTo>
                  <a:pt x="118922" y="11827"/>
                </a:lnTo>
                <a:lnTo>
                  <a:pt x="92346" y="19128"/>
                </a:lnTo>
                <a:lnTo>
                  <a:pt x="67500" y="24062"/>
                </a:lnTo>
                <a:lnTo>
                  <a:pt x="40404" y="32702"/>
                </a:lnTo>
                <a:lnTo>
                  <a:pt x="33192" y="34219"/>
                </a:lnTo>
                <a:lnTo>
                  <a:pt x="24927" y="38009"/>
                </a:lnTo>
                <a:lnTo>
                  <a:pt x="1199" y="39982"/>
                </a:lnTo>
                <a:lnTo>
                  <a:pt x="796" y="39355"/>
                </a:lnTo>
                <a:lnTo>
                  <a:pt x="97" y="32048"/>
                </a:lnTo>
                <a:lnTo>
                  <a:pt x="0" y="19038"/>
                </a:lnTo>
                <a:lnTo>
                  <a:pt x="11421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3" name="SMARTInkShape-2256"/>
          <p:cNvSpPr/>
          <p:nvPr>
            <p:custDataLst>
              <p:tags r:id="rId4"/>
            </p:custDataLst>
          </p:nvPr>
        </p:nvSpPr>
        <p:spPr>
          <a:xfrm>
            <a:off x="3451962" y="4114800"/>
            <a:ext cx="885724" cy="120016"/>
          </a:xfrm>
          <a:custGeom>
            <a:avLst/>
            <a:gdLst/>
            <a:ahLst/>
            <a:cxnLst/>
            <a:rect l="0" t="0" r="0" b="0"/>
            <a:pathLst>
              <a:path w="885724" h="120016">
                <a:moveTo>
                  <a:pt x="885723" y="120015"/>
                </a:moveTo>
                <a:lnTo>
                  <a:pt x="885723" y="120015"/>
                </a:lnTo>
                <a:lnTo>
                  <a:pt x="882689" y="120015"/>
                </a:lnTo>
                <a:lnTo>
                  <a:pt x="881796" y="119380"/>
                </a:lnTo>
                <a:lnTo>
                  <a:pt x="881200" y="118321"/>
                </a:lnTo>
                <a:lnTo>
                  <a:pt x="880802" y="116981"/>
                </a:lnTo>
                <a:lnTo>
                  <a:pt x="879903" y="116087"/>
                </a:lnTo>
                <a:lnTo>
                  <a:pt x="875157" y="114536"/>
                </a:lnTo>
                <a:lnTo>
                  <a:pt x="871515" y="114369"/>
                </a:lnTo>
                <a:lnTo>
                  <a:pt x="868190" y="112638"/>
                </a:lnTo>
                <a:lnTo>
                  <a:pt x="841008" y="95221"/>
                </a:lnTo>
                <a:lnTo>
                  <a:pt x="814550" y="81913"/>
                </a:lnTo>
                <a:lnTo>
                  <a:pt x="788226" y="69355"/>
                </a:lnTo>
                <a:lnTo>
                  <a:pt x="761713" y="62877"/>
                </a:lnTo>
                <a:lnTo>
                  <a:pt x="735779" y="54072"/>
                </a:lnTo>
                <a:lnTo>
                  <a:pt x="713872" y="50523"/>
                </a:lnTo>
                <a:lnTo>
                  <a:pt x="689601" y="45450"/>
                </a:lnTo>
                <a:lnTo>
                  <a:pt x="662301" y="39925"/>
                </a:lnTo>
                <a:lnTo>
                  <a:pt x="634104" y="34266"/>
                </a:lnTo>
                <a:lnTo>
                  <a:pt x="605641" y="28568"/>
                </a:lnTo>
                <a:lnTo>
                  <a:pt x="585982" y="24762"/>
                </a:lnTo>
                <a:lnTo>
                  <a:pt x="564545" y="20953"/>
                </a:lnTo>
                <a:lnTo>
                  <a:pt x="540624" y="17144"/>
                </a:lnTo>
                <a:lnTo>
                  <a:pt x="515811" y="13335"/>
                </a:lnTo>
                <a:lnTo>
                  <a:pt x="492083" y="9525"/>
                </a:lnTo>
                <a:lnTo>
                  <a:pt x="468837" y="7408"/>
                </a:lnTo>
                <a:lnTo>
                  <a:pt x="445170" y="5833"/>
                </a:lnTo>
                <a:lnTo>
                  <a:pt x="419835" y="3015"/>
                </a:lnTo>
                <a:lnTo>
                  <a:pt x="393758" y="1340"/>
                </a:lnTo>
                <a:lnTo>
                  <a:pt x="367987" y="596"/>
                </a:lnTo>
                <a:lnTo>
                  <a:pt x="343833" y="265"/>
                </a:lnTo>
                <a:lnTo>
                  <a:pt x="320398" y="118"/>
                </a:lnTo>
                <a:lnTo>
                  <a:pt x="297282" y="52"/>
                </a:lnTo>
                <a:lnTo>
                  <a:pt x="274309" y="23"/>
                </a:lnTo>
                <a:lnTo>
                  <a:pt x="253092" y="10"/>
                </a:lnTo>
                <a:lnTo>
                  <a:pt x="233079" y="4"/>
                </a:lnTo>
                <a:lnTo>
                  <a:pt x="213601" y="2"/>
                </a:lnTo>
                <a:lnTo>
                  <a:pt x="194360" y="1"/>
                </a:lnTo>
                <a:lnTo>
                  <a:pt x="175226" y="0"/>
                </a:lnTo>
                <a:lnTo>
                  <a:pt x="147238" y="0"/>
                </a:lnTo>
                <a:lnTo>
                  <a:pt x="122576" y="635"/>
                </a:lnTo>
                <a:lnTo>
                  <a:pt x="99818" y="3927"/>
                </a:lnTo>
                <a:lnTo>
                  <a:pt x="74739" y="7055"/>
                </a:lnTo>
                <a:lnTo>
                  <a:pt x="46325" y="11489"/>
                </a:lnTo>
                <a:lnTo>
                  <a:pt x="18889" y="18452"/>
                </a:lnTo>
                <a:lnTo>
                  <a:pt x="5775" y="26996"/>
                </a:lnTo>
                <a:lnTo>
                  <a:pt x="0" y="28548"/>
                </a:lnTo>
                <a:lnTo>
                  <a:pt x="2962" y="28567"/>
                </a:lnTo>
                <a:lnTo>
                  <a:pt x="6128" y="25185"/>
                </a:lnTo>
                <a:lnTo>
                  <a:pt x="10301" y="18733"/>
                </a:lnTo>
                <a:lnTo>
                  <a:pt x="22758" y="114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10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4812</TotalTime>
  <Words>346</Words>
  <Application>Microsoft Office PowerPoint</Application>
  <PresentationFormat>Vlastní</PresentationFormat>
  <Paragraphs>77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</vt:lpstr>
      <vt:lpstr> KALKULAČNÍ SYSTÉM</vt:lpstr>
      <vt:lpstr> KALKULAČNÍ SYSTÉM</vt:lpstr>
      <vt:lpstr>Příklad</vt:lpstr>
      <vt:lpstr>Příklad</vt:lpstr>
      <vt:lpstr>Příklad</vt:lpstr>
      <vt:lpstr>Příklad</vt:lpstr>
      <vt:lpstr>Řešení</vt:lpstr>
      <vt:lpstr>Řešení – ad a) směrná zisková přirážka </vt:lpstr>
      <vt:lpstr>Řešení – ad b) směrná cena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363</cp:revision>
  <dcterms:created xsi:type="dcterms:W3CDTF">2016-07-06T15:42:34Z</dcterms:created>
  <dcterms:modified xsi:type="dcterms:W3CDTF">2022-02-08T10:49:10Z</dcterms:modified>
</cp:coreProperties>
</file>