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6" r:id="rId3"/>
    <p:sldId id="421" r:id="rId4"/>
    <p:sldId id="437" r:id="rId5"/>
    <p:sldId id="422" r:id="rId6"/>
    <p:sldId id="438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5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74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tags" Target="../tags/tag32.xml"/><Relationship Id="rId39" Type="http://schemas.openxmlformats.org/officeDocument/2006/relationships/tags" Target="../tags/tag45.xml"/><Relationship Id="rId21" Type="http://schemas.openxmlformats.org/officeDocument/2006/relationships/tags" Target="../tags/tag27.xml"/><Relationship Id="rId34" Type="http://schemas.openxmlformats.org/officeDocument/2006/relationships/tags" Target="../tags/tag40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50" Type="http://schemas.openxmlformats.org/officeDocument/2006/relationships/tags" Target="../tags/tag56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tags" Target="../tags/tag31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46" Type="http://schemas.openxmlformats.org/officeDocument/2006/relationships/tags" Target="../tags/tag52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29" Type="http://schemas.openxmlformats.org/officeDocument/2006/relationships/tags" Target="../tags/tag35.xml"/><Relationship Id="rId41" Type="http://schemas.openxmlformats.org/officeDocument/2006/relationships/tags" Target="../tags/tag47.xml"/><Relationship Id="rId54" Type="http://schemas.openxmlformats.org/officeDocument/2006/relationships/tags" Target="../tags/tag60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53" Type="http://schemas.openxmlformats.org/officeDocument/2006/relationships/tags" Target="../tags/tag59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56" Type="http://schemas.openxmlformats.org/officeDocument/2006/relationships/notesSlide" Target="../notesSlides/notesSlide3.xml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3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Ve společnosti Žehlička, a.s., se vyrábějí dva druhy žehliček (žehlička A </a:t>
            </a:r>
            <a:r>
              <a:rPr lang="cs-CZ" sz="2100" dirty="0" err="1"/>
              <a:t>a</a:t>
            </a:r>
            <a:r>
              <a:rPr lang="cs-CZ" sz="2100" dirty="0"/>
              <a:t> žehlička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A vyžaduje jednotkové variabilní náklady ve výši 540 Kč a prodá se za 1 000 Kč za kus.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B vyžaduje jednotkové variabilní náklady ve výši 760 Kč a prodává se za 1 300 Kč za kus. </a:t>
            </a:r>
            <a:endParaRPr lang="pl-PL" sz="1350" dirty="0"/>
          </a:p>
        </p:txBody>
      </p:sp>
      <p:sp>
        <p:nvSpPr>
          <p:cNvPr id="7" name="SMARTInkShape-24"/>
          <p:cNvSpPr/>
          <p:nvPr>
            <p:custDataLst>
              <p:tags r:id="rId1"/>
            </p:custDataLst>
          </p:nvPr>
        </p:nvSpPr>
        <p:spPr>
          <a:xfrm>
            <a:off x="954405" y="2886075"/>
            <a:ext cx="840106" cy="85726"/>
          </a:xfrm>
          <a:custGeom>
            <a:avLst/>
            <a:gdLst/>
            <a:ahLst/>
            <a:cxnLst/>
            <a:rect l="0" t="0" r="0" b="0"/>
            <a:pathLst>
              <a:path w="840106" h="85726">
                <a:moveTo>
                  <a:pt x="0" y="0"/>
                </a:moveTo>
                <a:lnTo>
                  <a:pt x="0" y="0"/>
                </a:lnTo>
                <a:lnTo>
                  <a:pt x="0" y="5715"/>
                </a:lnTo>
                <a:lnTo>
                  <a:pt x="24837" y="5715"/>
                </a:lnTo>
                <a:lnTo>
                  <a:pt x="28607" y="7408"/>
                </a:lnTo>
                <a:lnTo>
                  <a:pt x="30501" y="8749"/>
                </a:lnTo>
                <a:lnTo>
                  <a:pt x="39235" y="10636"/>
                </a:lnTo>
                <a:lnTo>
                  <a:pt x="66734" y="11416"/>
                </a:lnTo>
                <a:lnTo>
                  <a:pt x="76147" y="12061"/>
                </a:lnTo>
                <a:lnTo>
                  <a:pt x="87032" y="15953"/>
                </a:lnTo>
                <a:lnTo>
                  <a:pt x="112472" y="17075"/>
                </a:lnTo>
                <a:lnTo>
                  <a:pt x="139705" y="17141"/>
                </a:lnTo>
                <a:lnTo>
                  <a:pt x="154424" y="17779"/>
                </a:lnTo>
                <a:lnTo>
                  <a:pt x="179548" y="22330"/>
                </a:lnTo>
                <a:lnTo>
                  <a:pt x="206054" y="22790"/>
                </a:lnTo>
                <a:lnTo>
                  <a:pt x="229833" y="22851"/>
                </a:lnTo>
                <a:lnTo>
                  <a:pt x="257337" y="22859"/>
                </a:lnTo>
                <a:lnTo>
                  <a:pt x="285771" y="22860"/>
                </a:lnTo>
                <a:lnTo>
                  <a:pt x="312635" y="22860"/>
                </a:lnTo>
                <a:lnTo>
                  <a:pt x="341008" y="26787"/>
                </a:lnTo>
                <a:lnTo>
                  <a:pt x="369423" y="28340"/>
                </a:lnTo>
                <a:lnTo>
                  <a:pt x="396950" y="28544"/>
                </a:lnTo>
                <a:lnTo>
                  <a:pt x="422298" y="28569"/>
                </a:lnTo>
                <a:lnTo>
                  <a:pt x="448574" y="28574"/>
                </a:lnTo>
                <a:lnTo>
                  <a:pt x="476384" y="29210"/>
                </a:lnTo>
                <a:lnTo>
                  <a:pt x="502006" y="33098"/>
                </a:lnTo>
                <a:lnTo>
                  <a:pt x="525599" y="34055"/>
                </a:lnTo>
                <a:lnTo>
                  <a:pt x="549239" y="34878"/>
                </a:lnTo>
                <a:lnTo>
                  <a:pt x="576016" y="38804"/>
                </a:lnTo>
                <a:lnTo>
                  <a:pt x="602872" y="39768"/>
                </a:lnTo>
                <a:lnTo>
                  <a:pt x="628074" y="43886"/>
                </a:lnTo>
                <a:lnTo>
                  <a:pt x="651396" y="47051"/>
                </a:lnTo>
                <a:lnTo>
                  <a:pt x="674348" y="50569"/>
                </a:lnTo>
                <a:lnTo>
                  <a:pt x="701249" y="55844"/>
                </a:lnTo>
                <a:lnTo>
                  <a:pt x="725699" y="57613"/>
                </a:lnTo>
                <a:lnTo>
                  <a:pt x="752569" y="62502"/>
                </a:lnTo>
                <a:lnTo>
                  <a:pt x="758020" y="63339"/>
                </a:lnTo>
                <a:lnTo>
                  <a:pt x="775563" y="67764"/>
                </a:lnTo>
                <a:lnTo>
                  <a:pt x="801301" y="68548"/>
                </a:lnTo>
                <a:lnTo>
                  <a:pt x="808254" y="69201"/>
                </a:lnTo>
                <a:lnTo>
                  <a:pt x="828204" y="73941"/>
                </a:lnTo>
                <a:lnTo>
                  <a:pt x="836202" y="74225"/>
                </a:lnTo>
                <a:lnTo>
                  <a:pt x="837503" y="74883"/>
                </a:lnTo>
                <a:lnTo>
                  <a:pt x="838370" y="75957"/>
                </a:lnTo>
                <a:lnTo>
                  <a:pt x="840105" y="80010"/>
                </a:lnTo>
                <a:lnTo>
                  <a:pt x="840105" y="857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MARTInkShape-25"/>
          <p:cNvSpPr/>
          <p:nvPr>
            <p:custDataLst>
              <p:tags r:id="rId2"/>
            </p:custDataLst>
          </p:nvPr>
        </p:nvSpPr>
        <p:spPr>
          <a:xfrm>
            <a:off x="3320415" y="2943225"/>
            <a:ext cx="897235" cy="22067"/>
          </a:xfrm>
          <a:custGeom>
            <a:avLst/>
            <a:gdLst/>
            <a:ahLst/>
            <a:cxnLst/>
            <a:rect l="0" t="0" r="0" b="0"/>
            <a:pathLst>
              <a:path w="897235" h="22067">
                <a:moveTo>
                  <a:pt x="0" y="0"/>
                </a:moveTo>
                <a:lnTo>
                  <a:pt x="0" y="0"/>
                </a:lnTo>
                <a:lnTo>
                  <a:pt x="3034" y="0"/>
                </a:lnTo>
                <a:lnTo>
                  <a:pt x="3927" y="635"/>
                </a:lnTo>
                <a:lnTo>
                  <a:pt x="4523" y="1693"/>
                </a:lnTo>
                <a:lnTo>
                  <a:pt x="4921" y="3034"/>
                </a:lnTo>
                <a:lnTo>
                  <a:pt x="5820" y="3927"/>
                </a:lnTo>
                <a:lnTo>
                  <a:pt x="8514" y="4921"/>
                </a:lnTo>
                <a:lnTo>
                  <a:pt x="26686" y="6336"/>
                </a:lnTo>
                <a:lnTo>
                  <a:pt x="30487" y="8743"/>
                </a:lnTo>
                <a:lnTo>
                  <a:pt x="32390" y="9004"/>
                </a:lnTo>
                <a:lnTo>
                  <a:pt x="56797" y="5788"/>
                </a:lnTo>
                <a:lnTo>
                  <a:pt x="70556" y="5090"/>
                </a:lnTo>
                <a:lnTo>
                  <a:pt x="75385" y="2685"/>
                </a:lnTo>
                <a:lnTo>
                  <a:pt x="78197" y="2425"/>
                </a:lnTo>
                <a:lnTo>
                  <a:pt x="87587" y="3823"/>
                </a:lnTo>
                <a:lnTo>
                  <a:pt x="112653" y="186"/>
                </a:lnTo>
                <a:lnTo>
                  <a:pt x="139216" y="7"/>
                </a:lnTo>
                <a:lnTo>
                  <a:pt x="165414" y="1"/>
                </a:lnTo>
                <a:lnTo>
                  <a:pt x="189305" y="0"/>
                </a:lnTo>
                <a:lnTo>
                  <a:pt x="217264" y="0"/>
                </a:lnTo>
                <a:lnTo>
                  <a:pt x="241234" y="0"/>
                </a:lnTo>
                <a:lnTo>
                  <a:pt x="268764" y="0"/>
                </a:lnTo>
                <a:lnTo>
                  <a:pt x="291496" y="1693"/>
                </a:lnTo>
                <a:lnTo>
                  <a:pt x="317365" y="4921"/>
                </a:lnTo>
                <a:lnTo>
                  <a:pt x="342372" y="5558"/>
                </a:lnTo>
                <a:lnTo>
                  <a:pt x="365656" y="7377"/>
                </a:lnTo>
                <a:lnTo>
                  <a:pt x="388599" y="10629"/>
                </a:lnTo>
                <a:lnTo>
                  <a:pt x="412111" y="11272"/>
                </a:lnTo>
                <a:lnTo>
                  <a:pt x="438863" y="11399"/>
                </a:lnTo>
                <a:lnTo>
                  <a:pt x="456847" y="13114"/>
                </a:lnTo>
                <a:lnTo>
                  <a:pt x="479990" y="16349"/>
                </a:lnTo>
                <a:lnTo>
                  <a:pt x="506834" y="16988"/>
                </a:lnTo>
                <a:lnTo>
                  <a:pt x="533939" y="17124"/>
                </a:lnTo>
                <a:lnTo>
                  <a:pt x="560392" y="17142"/>
                </a:lnTo>
                <a:lnTo>
                  <a:pt x="588687" y="17145"/>
                </a:lnTo>
                <a:lnTo>
                  <a:pt x="611513" y="18838"/>
                </a:lnTo>
                <a:lnTo>
                  <a:pt x="631333" y="22066"/>
                </a:lnTo>
                <a:lnTo>
                  <a:pt x="655885" y="18232"/>
                </a:lnTo>
                <a:lnTo>
                  <a:pt x="681661" y="17240"/>
                </a:lnTo>
                <a:lnTo>
                  <a:pt x="708296" y="17153"/>
                </a:lnTo>
                <a:lnTo>
                  <a:pt x="736011" y="17145"/>
                </a:lnTo>
                <a:lnTo>
                  <a:pt x="764511" y="17145"/>
                </a:lnTo>
                <a:lnTo>
                  <a:pt x="772853" y="16510"/>
                </a:lnTo>
                <a:lnTo>
                  <a:pt x="800854" y="11665"/>
                </a:lnTo>
                <a:lnTo>
                  <a:pt x="827633" y="11436"/>
                </a:lnTo>
                <a:lnTo>
                  <a:pt x="841751" y="11430"/>
                </a:lnTo>
                <a:lnTo>
                  <a:pt x="868572" y="5819"/>
                </a:lnTo>
                <a:lnTo>
                  <a:pt x="878974" y="5721"/>
                </a:lnTo>
                <a:lnTo>
                  <a:pt x="884931" y="795"/>
                </a:lnTo>
                <a:lnTo>
                  <a:pt x="891464" y="6"/>
                </a:lnTo>
                <a:lnTo>
                  <a:pt x="897234" y="0"/>
                </a:lnTo>
                <a:lnTo>
                  <a:pt x="891775" y="0"/>
                </a:lnTo>
                <a:lnTo>
                  <a:pt x="886640" y="4921"/>
                </a:lnTo>
                <a:lnTo>
                  <a:pt x="886369" y="4550"/>
                </a:lnTo>
                <a:lnTo>
                  <a:pt x="88582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MARTInkShape-26"/>
          <p:cNvSpPr/>
          <p:nvPr>
            <p:custDataLst>
              <p:tags r:id="rId3"/>
            </p:custDataLst>
          </p:nvPr>
        </p:nvSpPr>
        <p:spPr>
          <a:xfrm>
            <a:off x="1434564" y="2274905"/>
            <a:ext cx="371283" cy="342175"/>
          </a:xfrm>
          <a:custGeom>
            <a:avLst/>
            <a:gdLst/>
            <a:ahLst/>
            <a:cxnLst/>
            <a:rect l="0" t="0" r="0" b="0"/>
            <a:pathLst>
              <a:path w="371283" h="342175">
                <a:moveTo>
                  <a:pt x="142776" y="16810"/>
                </a:moveTo>
                <a:lnTo>
                  <a:pt x="142776" y="16810"/>
                </a:lnTo>
                <a:lnTo>
                  <a:pt x="115879" y="16810"/>
                </a:lnTo>
                <a:lnTo>
                  <a:pt x="96235" y="17445"/>
                </a:lnTo>
                <a:lnTo>
                  <a:pt x="72386" y="23265"/>
                </a:lnTo>
                <a:lnTo>
                  <a:pt x="51843" y="39434"/>
                </a:lnTo>
                <a:lnTo>
                  <a:pt x="28842" y="63864"/>
                </a:lnTo>
                <a:lnTo>
                  <a:pt x="15162" y="89278"/>
                </a:lnTo>
                <a:lnTo>
                  <a:pt x="3713" y="116987"/>
                </a:lnTo>
                <a:lnTo>
                  <a:pt x="654" y="133494"/>
                </a:lnTo>
                <a:lnTo>
                  <a:pt x="0" y="159999"/>
                </a:lnTo>
                <a:lnTo>
                  <a:pt x="1607" y="183778"/>
                </a:lnTo>
                <a:lnTo>
                  <a:pt x="11481" y="210726"/>
                </a:lnTo>
                <a:lnTo>
                  <a:pt x="22774" y="238469"/>
                </a:lnTo>
                <a:lnTo>
                  <a:pt x="32923" y="258583"/>
                </a:lnTo>
                <a:lnTo>
                  <a:pt x="57200" y="285406"/>
                </a:lnTo>
                <a:lnTo>
                  <a:pt x="83730" y="309050"/>
                </a:lnTo>
                <a:lnTo>
                  <a:pt x="111502" y="324545"/>
                </a:lnTo>
                <a:lnTo>
                  <a:pt x="119563" y="328206"/>
                </a:lnTo>
                <a:lnTo>
                  <a:pt x="143482" y="334677"/>
                </a:lnTo>
                <a:lnTo>
                  <a:pt x="168410" y="339598"/>
                </a:lnTo>
                <a:lnTo>
                  <a:pt x="194576" y="342174"/>
                </a:lnTo>
                <a:lnTo>
                  <a:pt x="222834" y="341879"/>
                </a:lnTo>
                <a:lnTo>
                  <a:pt x="248334" y="334604"/>
                </a:lnTo>
                <a:lnTo>
                  <a:pt x="272882" y="325375"/>
                </a:lnTo>
                <a:lnTo>
                  <a:pt x="293095" y="315254"/>
                </a:lnTo>
                <a:lnTo>
                  <a:pt x="318238" y="295504"/>
                </a:lnTo>
                <a:lnTo>
                  <a:pt x="336210" y="270096"/>
                </a:lnTo>
                <a:lnTo>
                  <a:pt x="355097" y="247308"/>
                </a:lnTo>
                <a:lnTo>
                  <a:pt x="364225" y="220010"/>
                </a:lnTo>
                <a:lnTo>
                  <a:pt x="370309" y="196674"/>
                </a:lnTo>
                <a:lnTo>
                  <a:pt x="371282" y="168169"/>
                </a:lnTo>
                <a:lnTo>
                  <a:pt x="369670" y="146675"/>
                </a:lnTo>
                <a:lnTo>
                  <a:pt x="359796" y="120043"/>
                </a:lnTo>
                <a:lnTo>
                  <a:pt x="348503" y="92328"/>
                </a:lnTo>
                <a:lnTo>
                  <a:pt x="341104" y="80037"/>
                </a:lnTo>
                <a:lnTo>
                  <a:pt x="324315" y="58540"/>
                </a:lnTo>
                <a:lnTo>
                  <a:pt x="295874" y="35626"/>
                </a:lnTo>
                <a:lnTo>
                  <a:pt x="267606" y="20934"/>
                </a:lnTo>
                <a:lnTo>
                  <a:pt x="244833" y="13062"/>
                </a:lnTo>
                <a:lnTo>
                  <a:pt x="218228" y="5392"/>
                </a:lnTo>
                <a:lnTo>
                  <a:pt x="198575" y="1362"/>
                </a:lnTo>
                <a:lnTo>
                  <a:pt x="172213" y="0"/>
                </a:lnTo>
                <a:lnTo>
                  <a:pt x="144099" y="3659"/>
                </a:lnTo>
                <a:lnTo>
                  <a:pt x="121649" y="6140"/>
                </a:lnTo>
                <a:lnTo>
                  <a:pt x="98275" y="14354"/>
                </a:lnTo>
                <a:lnTo>
                  <a:pt x="70721" y="25121"/>
                </a:lnTo>
                <a:lnTo>
                  <a:pt x="39906" y="3967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SMARTInkShape-27"/>
          <p:cNvSpPr/>
          <p:nvPr>
            <p:custDataLst>
              <p:tags r:id="rId4"/>
            </p:custDataLst>
          </p:nvPr>
        </p:nvSpPr>
        <p:spPr>
          <a:xfrm>
            <a:off x="3623310" y="3840480"/>
            <a:ext cx="965836" cy="74296"/>
          </a:xfrm>
          <a:custGeom>
            <a:avLst/>
            <a:gdLst/>
            <a:ahLst/>
            <a:cxnLst/>
            <a:rect l="0" t="0" r="0" b="0"/>
            <a:pathLst>
              <a:path w="965836" h="74296">
                <a:moveTo>
                  <a:pt x="965835" y="5715"/>
                </a:moveTo>
                <a:lnTo>
                  <a:pt x="965835" y="5715"/>
                </a:lnTo>
                <a:lnTo>
                  <a:pt x="938360" y="5715"/>
                </a:lnTo>
                <a:lnTo>
                  <a:pt x="932915" y="1787"/>
                </a:lnTo>
                <a:lnTo>
                  <a:pt x="927577" y="529"/>
                </a:lnTo>
                <a:lnTo>
                  <a:pt x="899688" y="4"/>
                </a:lnTo>
                <a:lnTo>
                  <a:pt x="872731" y="0"/>
                </a:lnTo>
                <a:lnTo>
                  <a:pt x="846838" y="0"/>
                </a:lnTo>
                <a:lnTo>
                  <a:pt x="821003" y="635"/>
                </a:lnTo>
                <a:lnTo>
                  <a:pt x="801483" y="5185"/>
                </a:lnTo>
                <a:lnTo>
                  <a:pt x="776297" y="5684"/>
                </a:lnTo>
                <a:lnTo>
                  <a:pt x="754138" y="5076"/>
                </a:lnTo>
                <a:lnTo>
                  <a:pt x="725902" y="353"/>
                </a:lnTo>
                <a:lnTo>
                  <a:pt x="701260" y="31"/>
                </a:lnTo>
                <a:lnTo>
                  <a:pt x="673031" y="3"/>
                </a:lnTo>
                <a:lnTo>
                  <a:pt x="662980" y="636"/>
                </a:lnTo>
                <a:lnTo>
                  <a:pt x="637711" y="5186"/>
                </a:lnTo>
                <a:lnTo>
                  <a:pt x="610145" y="6303"/>
                </a:lnTo>
                <a:lnTo>
                  <a:pt x="582860" y="10896"/>
                </a:lnTo>
                <a:lnTo>
                  <a:pt x="554399" y="15311"/>
                </a:lnTo>
                <a:lnTo>
                  <a:pt x="530623" y="16903"/>
                </a:lnTo>
                <a:lnTo>
                  <a:pt x="504499" y="18807"/>
                </a:lnTo>
                <a:lnTo>
                  <a:pt x="490264" y="21659"/>
                </a:lnTo>
                <a:lnTo>
                  <a:pt x="463389" y="22702"/>
                </a:lnTo>
                <a:lnTo>
                  <a:pt x="444546" y="24522"/>
                </a:lnTo>
                <a:lnTo>
                  <a:pt x="417034" y="28676"/>
                </a:lnTo>
                <a:lnTo>
                  <a:pt x="388599" y="33425"/>
                </a:lnTo>
                <a:lnTo>
                  <a:pt x="364566" y="34176"/>
                </a:lnTo>
                <a:lnTo>
                  <a:pt x="348261" y="35950"/>
                </a:lnTo>
                <a:lnTo>
                  <a:pt x="323286" y="39471"/>
                </a:lnTo>
                <a:lnTo>
                  <a:pt x="295052" y="39935"/>
                </a:lnTo>
                <a:lnTo>
                  <a:pt x="270607" y="40626"/>
                </a:lnTo>
                <a:lnTo>
                  <a:pt x="245131" y="44924"/>
                </a:lnTo>
                <a:lnTo>
                  <a:pt x="217089" y="45615"/>
                </a:lnTo>
                <a:lnTo>
                  <a:pt x="201695" y="47382"/>
                </a:lnTo>
                <a:lnTo>
                  <a:pt x="187396" y="50234"/>
                </a:lnTo>
                <a:lnTo>
                  <a:pt x="163790" y="51912"/>
                </a:lnTo>
                <a:lnTo>
                  <a:pt x="139938" y="56335"/>
                </a:lnTo>
                <a:lnTo>
                  <a:pt x="115607" y="58736"/>
                </a:lnTo>
                <a:lnTo>
                  <a:pt x="99318" y="62049"/>
                </a:lnTo>
                <a:lnTo>
                  <a:pt x="72405" y="63452"/>
                </a:lnTo>
                <a:lnTo>
                  <a:pt x="47414" y="68224"/>
                </a:lnTo>
                <a:lnTo>
                  <a:pt x="24726" y="69201"/>
                </a:lnTo>
                <a:lnTo>
                  <a:pt x="10626" y="73941"/>
                </a:lnTo>
                <a:lnTo>
                  <a:pt x="0" y="74295"/>
                </a:lnTo>
                <a:lnTo>
                  <a:pt x="0" y="6858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MARTInkShape-28"/>
          <p:cNvSpPr/>
          <p:nvPr>
            <p:custDataLst>
              <p:tags r:id="rId5"/>
            </p:custDataLst>
          </p:nvPr>
        </p:nvSpPr>
        <p:spPr>
          <a:xfrm>
            <a:off x="1475066" y="3240411"/>
            <a:ext cx="330843" cy="337157"/>
          </a:xfrm>
          <a:custGeom>
            <a:avLst/>
            <a:gdLst/>
            <a:ahLst/>
            <a:cxnLst/>
            <a:rect l="0" t="0" r="0" b="0"/>
            <a:pathLst>
              <a:path w="330843" h="337157">
                <a:moveTo>
                  <a:pt x="170854" y="11424"/>
                </a:moveTo>
                <a:lnTo>
                  <a:pt x="170854" y="11424"/>
                </a:lnTo>
                <a:lnTo>
                  <a:pt x="167820" y="11424"/>
                </a:lnTo>
                <a:lnTo>
                  <a:pt x="166926" y="10789"/>
                </a:lnTo>
                <a:lnTo>
                  <a:pt x="166331" y="9731"/>
                </a:lnTo>
                <a:lnTo>
                  <a:pt x="165933" y="8390"/>
                </a:lnTo>
                <a:lnTo>
                  <a:pt x="165034" y="7496"/>
                </a:lnTo>
                <a:lnTo>
                  <a:pt x="159365" y="5231"/>
                </a:lnTo>
                <a:lnTo>
                  <a:pt x="156646" y="2745"/>
                </a:lnTo>
                <a:lnTo>
                  <a:pt x="151628" y="1216"/>
                </a:lnTo>
                <a:lnTo>
                  <a:pt x="123248" y="0"/>
                </a:lnTo>
                <a:lnTo>
                  <a:pt x="98105" y="7049"/>
                </a:lnTo>
                <a:lnTo>
                  <a:pt x="69569" y="22889"/>
                </a:lnTo>
                <a:lnTo>
                  <a:pt x="41862" y="48994"/>
                </a:lnTo>
                <a:lnTo>
                  <a:pt x="33802" y="58733"/>
                </a:lnTo>
                <a:lnTo>
                  <a:pt x="16552" y="86952"/>
                </a:lnTo>
                <a:lnTo>
                  <a:pt x="6813" y="106994"/>
                </a:lnTo>
                <a:lnTo>
                  <a:pt x="0" y="133505"/>
                </a:lnTo>
                <a:lnTo>
                  <a:pt x="91" y="156218"/>
                </a:lnTo>
                <a:lnTo>
                  <a:pt x="6462" y="182875"/>
                </a:lnTo>
                <a:lnTo>
                  <a:pt x="11232" y="192611"/>
                </a:lnTo>
                <a:lnTo>
                  <a:pt x="26090" y="218591"/>
                </a:lnTo>
                <a:lnTo>
                  <a:pt x="31159" y="226618"/>
                </a:lnTo>
                <a:lnTo>
                  <a:pt x="39762" y="251561"/>
                </a:lnTo>
                <a:lnTo>
                  <a:pt x="54663" y="276753"/>
                </a:lnTo>
                <a:lnTo>
                  <a:pt x="64176" y="292305"/>
                </a:lnTo>
                <a:lnTo>
                  <a:pt x="76357" y="304702"/>
                </a:lnTo>
                <a:lnTo>
                  <a:pt x="101193" y="321861"/>
                </a:lnTo>
                <a:lnTo>
                  <a:pt x="126335" y="328442"/>
                </a:lnTo>
                <a:lnTo>
                  <a:pt x="154609" y="334232"/>
                </a:lnTo>
                <a:lnTo>
                  <a:pt x="180123" y="336920"/>
                </a:lnTo>
                <a:lnTo>
                  <a:pt x="208137" y="337156"/>
                </a:lnTo>
                <a:lnTo>
                  <a:pt x="224033" y="332612"/>
                </a:lnTo>
                <a:lnTo>
                  <a:pt x="250855" y="319990"/>
                </a:lnTo>
                <a:lnTo>
                  <a:pt x="260598" y="315999"/>
                </a:lnTo>
                <a:lnTo>
                  <a:pt x="263068" y="315439"/>
                </a:lnTo>
                <a:lnTo>
                  <a:pt x="286581" y="298816"/>
                </a:lnTo>
                <a:lnTo>
                  <a:pt x="306047" y="271823"/>
                </a:lnTo>
                <a:lnTo>
                  <a:pt x="311171" y="260805"/>
                </a:lnTo>
                <a:lnTo>
                  <a:pt x="319796" y="234299"/>
                </a:lnTo>
                <a:lnTo>
                  <a:pt x="322776" y="226684"/>
                </a:lnTo>
                <a:lnTo>
                  <a:pt x="326713" y="198325"/>
                </a:lnTo>
                <a:lnTo>
                  <a:pt x="330509" y="171797"/>
                </a:lnTo>
                <a:lnTo>
                  <a:pt x="330842" y="144091"/>
                </a:lnTo>
                <a:lnTo>
                  <a:pt x="329171" y="130108"/>
                </a:lnTo>
                <a:lnTo>
                  <a:pt x="323818" y="101556"/>
                </a:lnTo>
                <a:lnTo>
                  <a:pt x="318135" y="74676"/>
                </a:lnTo>
                <a:lnTo>
                  <a:pt x="314417" y="66841"/>
                </a:lnTo>
                <a:lnTo>
                  <a:pt x="295210" y="40009"/>
                </a:lnTo>
                <a:lnTo>
                  <a:pt x="284747" y="30265"/>
                </a:lnTo>
                <a:lnTo>
                  <a:pt x="258460" y="10413"/>
                </a:lnTo>
                <a:lnTo>
                  <a:pt x="244013" y="4068"/>
                </a:lnTo>
                <a:lnTo>
                  <a:pt x="216867" y="799"/>
                </a:lnTo>
                <a:lnTo>
                  <a:pt x="191402" y="867"/>
                </a:lnTo>
                <a:lnTo>
                  <a:pt x="166218" y="4627"/>
                </a:lnTo>
                <a:lnTo>
                  <a:pt x="139000" y="9128"/>
                </a:lnTo>
                <a:lnTo>
                  <a:pt x="111791" y="17189"/>
                </a:lnTo>
                <a:lnTo>
                  <a:pt x="96559" y="22854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SMARTInkShape-29"/>
          <p:cNvSpPr/>
          <p:nvPr>
            <p:custDataLst>
              <p:tags r:id="rId6"/>
            </p:custDataLst>
          </p:nvPr>
        </p:nvSpPr>
        <p:spPr>
          <a:xfrm>
            <a:off x="994410" y="3869055"/>
            <a:ext cx="777241" cy="68581"/>
          </a:xfrm>
          <a:custGeom>
            <a:avLst/>
            <a:gdLst/>
            <a:ahLst/>
            <a:cxnLst/>
            <a:rect l="0" t="0" r="0" b="0"/>
            <a:pathLst>
              <a:path w="777241" h="68581">
                <a:moveTo>
                  <a:pt x="0" y="0"/>
                </a:moveTo>
                <a:lnTo>
                  <a:pt x="0" y="0"/>
                </a:lnTo>
                <a:lnTo>
                  <a:pt x="13600" y="0"/>
                </a:lnTo>
                <a:lnTo>
                  <a:pt x="14782" y="635"/>
                </a:lnTo>
                <a:lnTo>
                  <a:pt x="15569" y="1693"/>
                </a:lnTo>
                <a:lnTo>
                  <a:pt x="16095" y="3033"/>
                </a:lnTo>
                <a:lnTo>
                  <a:pt x="17080" y="3928"/>
                </a:lnTo>
                <a:lnTo>
                  <a:pt x="19868" y="4921"/>
                </a:lnTo>
                <a:lnTo>
                  <a:pt x="47747" y="5711"/>
                </a:lnTo>
                <a:lnTo>
                  <a:pt x="72655" y="5715"/>
                </a:lnTo>
                <a:lnTo>
                  <a:pt x="99711" y="5715"/>
                </a:lnTo>
                <a:lnTo>
                  <a:pt x="127742" y="5715"/>
                </a:lnTo>
                <a:lnTo>
                  <a:pt x="154570" y="5715"/>
                </a:lnTo>
                <a:lnTo>
                  <a:pt x="182915" y="5715"/>
                </a:lnTo>
                <a:lnTo>
                  <a:pt x="205747" y="5715"/>
                </a:lnTo>
                <a:lnTo>
                  <a:pt x="232529" y="9642"/>
                </a:lnTo>
                <a:lnTo>
                  <a:pt x="256822" y="11077"/>
                </a:lnTo>
                <a:lnTo>
                  <a:pt x="279965" y="11360"/>
                </a:lnTo>
                <a:lnTo>
                  <a:pt x="306809" y="11416"/>
                </a:lnTo>
                <a:lnTo>
                  <a:pt x="332808" y="13120"/>
                </a:lnTo>
                <a:lnTo>
                  <a:pt x="354726" y="15952"/>
                </a:lnTo>
                <a:lnTo>
                  <a:pt x="377307" y="16792"/>
                </a:lnTo>
                <a:lnTo>
                  <a:pt x="400085" y="18734"/>
                </a:lnTo>
                <a:lnTo>
                  <a:pt x="424614" y="21637"/>
                </a:lnTo>
                <a:lnTo>
                  <a:pt x="450296" y="24191"/>
                </a:lnTo>
                <a:lnTo>
                  <a:pt x="475686" y="27276"/>
                </a:lnTo>
                <a:lnTo>
                  <a:pt x="501624" y="28190"/>
                </a:lnTo>
                <a:lnTo>
                  <a:pt x="525396" y="30154"/>
                </a:lnTo>
                <a:lnTo>
                  <a:pt x="548526" y="34758"/>
                </a:lnTo>
                <a:lnTo>
                  <a:pt x="576064" y="38968"/>
                </a:lnTo>
                <a:lnTo>
                  <a:pt x="603775" y="43728"/>
                </a:lnTo>
                <a:lnTo>
                  <a:pt x="628252" y="47020"/>
                </a:lnTo>
                <a:lnTo>
                  <a:pt x="656538" y="50853"/>
                </a:lnTo>
                <a:lnTo>
                  <a:pt x="680873" y="54392"/>
                </a:lnTo>
                <a:lnTo>
                  <a:pt x="706490" y="56908"/>
                </a:lnTo>
                <a:lnTo>
                  <a:pt x="721308" y="57737"/>
                </a:lnTo>
                <a:lnTo>
                  <a:pt x="733084" y="62064"/>
                </a:lnTo>
                <a:lnTo>
                  <a:pt x="749122" y="64453"/>
                </a:lnTo>
                <a:lnTo>
                  <a:pt x="764374" y="68338"/>
                </a:lnTo>
                <a:lnTo>
                  <a:pt x="777239" y="68580"/>
                </a:lnTo>
                <a:lnTo>
                  <a:pt x="777240" y="63659"/>
                </a:lnTo>
                <a:lnTo>
                  <a:pt x="771525" y="571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hangingPunct="0">
              <a:buFont typeface="Arial" panose="020B0604020202020204" pitchFamily="34" charset="0"/>
              <a:buChar char="•"/>
            </a:pPr>
            <a:endParaRPr lang="cs-CZ" sz="2100" dirty="0" smtClean="0"/>
          </a:p>
          <a:p>
            <a:pPr marL="342900" indent="-342900" algn="just" hangingPunct="0">
              <a:buFont typeface="Arial" panose="020B0604020202020204" pitchFamily="34" charset="0"/>
              <a:buChar char="•"/>
            </a:pPr>
            <a:r>
              <a:rPr lang="cs-CZ" sz="2100" dirty="0" smtClean="0"/>
              <a:t>Na </a:t>
            </a:r>
            <a:r>
              <a:rPr lang="cs-CZ" sz="2100" dirty="0"/>
              <a:t>který z těchto výrobků by se podnik měl v současné době přednostně orientovat, pokud jsou oba stejně pracné i náročné na strojní kapacitu?</a:t>
            </a:r>
            <a:endParaRPr lang="pl-PL" sz="1350" dirty="0"/>
          </a:p>
        </p:txBody>
      </p:sp>
    </p:spTree>
    <p:extLst>
      <p:ext uri="{BB962C8B-B14F-4D97-AF65-F5344CB8AC3E}">
        <p14:creationId xmlns:p14="http://schemas.microsoft.com/office/powerpoint/2010/main" val="3158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351560"/>
              </p:ext>
            </p:extLst>
          </p:nvPr>
        </p:nvGraphicFramePr>
        <p:xfrm>
          <a:off x="262665" y="1122365"/>
          <a:ext cx="6408712" cy="32495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  <a:gridCol w="2520280"/>
                <a:gridCol w="1728192"/>
              </a:tblGrid>
              <a:tr h="1157494">
                <a:tc gridSpan="3">
                  <a:txBody>
                    <a:bodyPr/>
                    <a:lstStyle/>
                    <a:p>
                      <a:pPr algn="ctr"/>
                      <a:r>
                        <a:rPr lang="cs-CZ" sz="1700" i="1" dirty="0" smtClean="0"/>
                        <a:t>Jednotková</a:t>
                      </a:r>
                      <a:r>
                        <a:rPr lang="cs-CZ" sz="1700" i="1" baseline="0" dirty="0" smtClean="0"/>
                        <a:t> výrobková marže = jednotková prodejní cena – jednotkové variabilní náklady</a:t>
                      </a:r>
                      <a:endParaRPr lang="en-US" sz="17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81365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Položka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Výpočet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/>
                        <a:t>Výsledek </a:t>
                      </a:r>
                      <a:endParaRPr lang="en-US" sz="1600" b="1" dirty="0"/>
                    </a:p>
                  </a:txBody>
                  <a:tcPr anchor="ctr"/>
                </a:tc>
              </a:tr>
              <a:tr h="755325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Jednotková</a:t>
                      </a:r>
                      <a:r>
                        <a:rPr lang="cs-CZ" sz="1600" baseline="0" dirty="0" smtClean="0"/>
                        <a:t> v</a:t>
                      </a:r>
                      <a:r>
                        <a:rPr lang="cs-CZ" sz="1600" dirty="0" smtClean="0"/>
                        <a:t>ýrobková marže žehličky</a:t>
                      </a:r>
                      <a:r>
                        <a:rPr lang="cs-CZ" sz="1600" baseline="0" dirty="0" smtClean="0"/>
                        <a:t> 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</a:tr>
              <a:tr h="75532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Jednotková</a:t>
                      </a:r>
                      <a:r>
                        <a:rPr lang="cs-CZ" sz="1600" baseline="0" dirty="0" smtClean="0"/>
                        <a:t> v</a:t>
                      </a:r>
                      <a:r>
                        <a:rPr lang="cs-CZ" sz="1600" dirty="0" smtClean="0"/>
                        <a:t>ýrobková marže žehličky</a:t>
                      </a:r>
                      <a:r>
                        <a:rPr lang="cs-CZ" sz="1600" baseline="0" dirty="0" smtClean="0"/>
                        <a:t> B</a:t>
                      </a:r>
                      <a:endParaRPr 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SMARTInkShape-30"/>
          <p:cNvSpPr/>
          <p:nvPr>
            <p:custDataLst>
              <p:tags r:id="rId1"/>
            </p:custDataLst>
          </p:nvPr>
        </p:nvSpPr>
        <p:spPr>
          <a:xfrm>
            <a:off x="6006465" y="3417570"/>
            <a:ext cx="268606" cy="22861"/>
          </a:xfrm>
          <a:custGeom>
            <a:avLst/>
            <a:gdLst/>
            <a:ahLst/>
            <a:cxnLst/>
            <a:rect l="0" t="0" r="0" b="0"/>
            <a:pathLst>
              <a:path w="268606" h="22861">
                <a:moveTo>
                  <a:pt x="268605" y="22860"/>
                </a:moveTo>
                <a:lnTo>
                  <a:pt x="268605" y="22860"/>
                </a:lnTo>
                <a:lnTo>
                  <a:pt x="249476" y="22860"/>
                </a:lnTo>
                <a:lnTo>
                  <a:pt x="245710" y="21167"/>
                </a:lnTo>
                <a:lnTo>
                  <a:pt x="241919" y="18933"/>
                </a:lnTo>
                <a:lnTo>
                  <a:pt x="234311" y="17498"/>
                </a:lnTo>
                <a:lnTo>
                  <a:pt x="215265" y="17151"/>
                </a:lnTo>
                <a:lnTo>
                  <a:pt x="211455" y="18841"/>
                </a:lnTo>
                <a:lnTo>
                  <a:pt x="207645" y="21074"/>
                </a:lnTo>
                <a:lnTo>
                  <a:pt x="200025" y="22507"/>
                </a:lnTo>
                <a:lnTo>
                  <a:pt x="181769" y="22839"/>
                </a:lnTo>
                <a:lnTo>
                  <a:pt x="155337" y="17380"/>
                </a:lnTo>
                <a:lnTo>
                  <a:pt x="144725" y="16556"/>
                </a:lnTo>
                <a:lnTo>
                  <a:pt x="118164" y="7660"/>
                </a:lnTo>
                <a:lnTo>
                  <a:pt x="100384" y="5885"/>
                </a:lnTo>
                <a:lnTo>
                  <a:pt x="84872" y="5737"/>
                </a:lnTo>
                <a:lnTo>
                  <a:pt x="80477" y="4032"/>
                </a:lnTo>
                <a:lnTo>
                  <a:pt x="78416" y="2688"/>
                </a:lnTo>
                <a:lnTo>
                  <a:pt x="69449" y="797"/>
                </a:lnTo>
                <a:lnTo>
                  <a:pt x="41853" y="14"/>
                </a:lnTo>
                <a:lnTo>
                  <a:pt x="13386" y="0"/>
                </a:lnTo>
                <a:lnTo>
                  <a:pt x="0" y="0"/>
                </a:lnTo>
                <a:lnTo>
                  <a:pt x="0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7" name="SMARTInkShape-Group21"/>
          <p:cNvGrpSpPr/>
          <p:nvPr/>
        </p:nvGrpSpPr>
        <p:grpSpPr>
          <a:xfrm>
            <a:off x="5715242" y="3011805"/>
            <a:ext cx="548399" cy="400027"/>
            <a:chOff x="5715242" y="3011805"/>
            <a:chExt cx="548399" cy="400027"/>
          </a:xfrm>
        </p:grpSpPr>
        <p:sp>
          <p:nvSpPr>
            <p:cNvPr id="31" name="SMARTInkShape-31"/>
            <p:cNvSpPr/>
            <p:nvPr>
              <p:custDataLst>
                <p:tags r:id="rId49"/>
              </p:custDataLst>
            </p:nvPr>
          </p:nvSpPr>
          <p:spPr>
            <a:xfrm>
              <a:off x="6149340" y="3268982"/>
              <a:ext cx="114301" cy="142850"/>
            </a:xfrm>
            <a:custGeom>
              <a:avLst/>
              <a:gdLst/>
              <a:ahLst/>
              <a:cxnLst/>
              <a:rect l="0" t="0" r="0" b="0"/>
              <a:pathLst>
                <a:path w="114301" h="142850">
                  <a:moveTo>
                    <a:pt x="114300" y="11428"/>
                  </a:moveTo>
                  <a:lnTo>
                    <a:pt x="114300" y="11428"/>
                  </a:lnTo>
                  <a:lnTo>
                    <a:pt x="114300" y="813"/>
                  </a:lnTo>
                  <a:lnTo>
                    <a:pt x="113665" y="541"/>
                  </a:lnTo>
                  <a:lnTo>
                    <a:pt x="95171" y="0"/>
                  </a:lnTo>
                  <a:lnTo>
                    <a:pt x="91405" y="1692"/>
                  </a:lnTo>
                  <a:lnTo>
                    <a:pt x="89513" y="3032"/>
                  </a:lnTo>
                  <a:lnTo>
                    <a:pt x="75484" y="7053"/>
                  </a:lnTo>
                  <a:lnTo>
                    <a:pt x="66910" y="13597"/>
                  </a:lnTo>
                  <a:lnTo>
                    <a:pt x="64663" y="17261"/>
                  </a:lnTo>
                  <a:lnTo>
                    <a:pt x="57750" y="38208"/>
                  </a:lnTo>
                  <a:lnTo>
                    <a:pt x="57417" y="44708"/>
                  </a:lnTo>
                  <a:lnTo>
                    <a:pt x="58962" y="50137"/>
                  </a:lnTo>
                  <a:lnTo>
                    <a:pt x="74342" y="78429"/>
                  </a:lnTo>
                  <a:lnTo>
                    <a:pt x="91441" y="106997"/>
                  </a:lnTo>
                  <a:lnTo>
                    <a:pt x="94615" y="111688"/>
                  </a:lnTo>
                  <a:lnTo>
                    <a:pt x="96026" y="115890"/>
                  </a:lnTo>
                  <a:lnTo>
                    <a:pt x="97567" y="127689"/>
                  </a:lnTo>
                  <a:lnTo>
                    <a:pt x="102321" y="136878"/>
                  </a:lnTo>
                  <a:lnTo>
                    <a:pt x="102626" y="139785"/>
                  </a:lnTo>
                  <a:lnTo>
                    <a:pt x="102072" y="140815"/>
                  </a:lnTo>
                  <a:lnTo>
                    <a:pt x="101068" y="141501"/>
                  </a:lnTo>
                  <a:lnTo>
                    <a:pt x="97928" y="142602"/>
                  </a:lnTo>
                  <a:lnTo>
                    <a:pt x="89268" y="142849"/>
                  </a:lnTo>
                  <a:lnTo>
                    <a:pt x="64399" y="135816"/>
                  </a:lnTo>
                  <a:lnTo>
                    <a:pt x="38572" y="122501"/>
                  </a:lnTo>
                  <a:lnTo>
                    <a:pt x="21046" y="115669"/>
                  </a:lnTo>
                  <a:lnTo>
                    <a:pt x="5987" y="103131"/>
                  </a:lnTo>
                  <a:lnTo>
                    <a:pt x="0" y="10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32"/>
            <p:cNvSpPr/>
            <p:nvPr>
              <p:custDataLst>
                <p:tags r:id="rId50"/>
              </p:custDataLst>
            </p:nvPr>
          </p:nvSpPr>
          <p:spPr>
            <a:xfrm>
              <a:off x="5715242" y="3240405"/>
              <a:ext cx="28334" cy="114013"/>
            </a:xfrm>
            <a:custGeom>
              <a:avLst/>
              <a:gdLst/>
              <a:ahLst/>
              <a:cxnLst/>
              <a:rect l="0" t="0" r="0" b="0"/>
              <a:pathLst>
                <a:path w="28334" h="114013">
                  <a:moveTo>
                    <a:pt x="28333" y="0"/>
                  </a:moveTo>
                  <a:lnTo>
                    <a:pt x="28333" y="0"/>
                  </a:lnTo>
                  <a:lnTo>
                    <a:pt x="28333" y="4921"/>
                  </a:lnTo>
                  <a:lnTo>
                    <a:pt x="25299" y="8514"/>
                  </a:lnTo>
                  <a:lnTo>
                    <a:pt x="23809" y="13520"/>
                  </a:lnTo>
                  <a:lnTo>
                    <a:pt x="21030" y="29950"/>
                  </a:lnTo>
                  <a:lnTo>
                    <a:pt x="18126" y="40412"/>
                  </a:lnTo>
                  <a:lnTo>
                    <a:pt x="15572" y="51555"/>
                  </a:lnTo>
                  <a:lnTo>
                    <a:pt x="12054" y="63665"/>
                  </a:lnTo>
                  <a:lnTo>
                    <a:pt x="9609" y="80366"/>
                  </a:lnTo>
                  <a:lnTo>
                    <a:pt x="6289" y="92286"/>
                  </a:lnTo>
                  <a:lnTo>
                    <a:pt x="4999" y="104048"/>
                  </a:lnTo>
                  <a:lnTo>
                    <a:pt x="3887" y="105561"/>
                  </a:lnTo>
                  <a:lnTo>
                    <a:pt x="2511" y="106569"/>
                  </a:lnTo>
                  <a:lnTo>
                    <a:pt x="1594" y="107876"/>
                  </a:lnTo>
                  <a:lnTo>
                    <a:pt x="0" y="113328"/>
                  </a:lnTo>
                  <a:lnTo>
                    <a:pt x="554" y="113652"/>
                  </a:lnTo>
                  <a:lnTo>
                    <a:pt x="2864" y="114012"/>
                  </a:lnTo>
                  <a:lnTo>
                    <a:pt x="3733" y="113473"/>
                  </a:lnTo>
                  <a:lnTo>
                    <a:pt x="4314" y="112479"/>
                  </a:lnTo>
                  <a:lnTo>
                    <a:pt x="4700" y="111181"/>
                  </a:lnTo>
                  <a:lnTo>
                    <a:pt x="5593" y="110315"/>
                  </a:lnTo>
                  <a:lnTo>
                    <a:pt x="8278" y="109354"/>
                  </a:lnTo>
                  <a:lnTo>
                    <a:pt x="11588" y="105540"/>
                  </a:lnTo>
                  <a:lnTo>
                    <a:pt x="14541" y="99612"/>
                  </a:lnTo>
                  <a:lnTo>
                    <a:pt x="16592" y="87804"/>
                  </a:lnTo>
                  <a:lnTo>
                    <a:pt x="20151" y="84956"/>
                  </a:lnTo>
                  <a:lnTo>
                    <a:pt x="28333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33"/>
            <p:cNvSpPr/>
            <p:nvPr>
              <p:custDataLst>
                <p:tags r:id="rId51"/>
              </p:custDataLst>
            </p:nvPr>
          </p:nvSpPr>
          <p:spPr>
            <a:xfrm>
              <a:off x="5766435" y="3251837"/>
              <a:ext cx="108586" cy="22859"/>
            </a:xfrm>
            <a:custGeom>
              <a:avLst/>
              <a:gdLst/>
              <a:ahLst/>
              <a:cxnLst/>
              <a:rect l="0" t="0" r="0" b="0"/>
              <a:pathLst>
                <a:path w="108586" h="22859">
                  <a:moveTo>
                    <a:pt x="0" y="5713"/>
                  </a:moveTo>
                  <a:lnTo>
                    <a:pt x="0" y="5713"/>
                  </a:lnTo>
                  <a:lnTo>
                    <a:pt x="0" y="4"/>
                  </a:lnTo>
                  <a:lnTo>
                    <a:pt x="3035" y="0"/>
                  </a:lnTo>
                  <a:lnTo>
                    <a:pt x="6217" y="1692"/>
                  </a:lnTo>
                  <a:lnTo>
                    <a:pt x="9748" y="3926"/>
                  </a:lnTo>
                  <a:lnTo>
                    <a:pt x="37327" y="12737"/>
                  </a:lnTo>
                  <a:lnTo>
                    <a:pt x="64324" y="21279"/>
                  </a:lnTo>
                  <a:lnTo>
                    <a:pt x="91967" y="22765"/>
                  </a:lnTo>
                  <a:lnTo>
                    <a:pt x="108585" y="228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34"/>
            <p:cNvSpPr/>
            <p:nvPr>
              <p:custDataLst>
                <p:tags r:id="rId52"/>
              </p:custDataLst>
            </p:nvPr>
          </p:nvSpPr>
          <p:spPr>
            <a:xfrm>
              <a:off x="5949578" y="3011805"/>
              <a:ext cx="154043" cy="382867"/>
            </a:xfrm>
            <a:custGeom>
              <a:avLst/>
              <a:gdLst/>
              <a:ahLst/>
              <a:cxnLst/>
              <a:rect l="0" t="0" r="0" b="0"/>
              <a:pathLst>
                <a:path w="154043" h="382867">
                  <a:moveTo>
                    <a:pt x="154042" y="0"/>
                  </a:moveTo>
                  <a:lnTo>
                    <a:pt x="154042" y="0"/>
                  </a:lnTo>
                  <a:lnTo>
                    <a:pt x="151009" y="0"/>
                  </a:lnTo>
                  <a:lnTo>
                    <a:pt x="150114" y="635"/>
                  </a:lnTo>
                  <a:lnTo>
                    <a:pt x="149518" y="1693"/>
                  </a:lnTo>
                  <a:lnTo>
                    <a:pt x="143428" y="27034"/>
                  </a:lnTo>
                  <a:lnTo>
                    <a:pt x="132912" y="53996"/>
                  </a:lnTo>
                  <a:lnTo>
                    <a:pt x="123539" y="80347"/>
                  </a:lnTo>
                  <a:lnTo>
                    <a:pt x="112340" y="108629"/>
                  </a:lnTo>
                  <a:lnTo>
                    <a:pt x="101496" y="134487"/>
                  </a:lnTo>
                  <a:lnTo>
                    <a:pt x="88676" y="160127"/>
                  </a:lnTo>
                  <a:lnTo>
                    <a:pt x="78300" y="181571"/>
                  </a:lnTo>
                  <a:lnTo>
                    <a:pt x="70287" y="204012"/>
                  </a:lnTo>
                  <a:lnTo>
                    <a:pt x="60787" y="226112"/>
                  </a:lnTo>
                  <a:lnTo>
                    <a:pt x="49873" y="252662"/>
                  </a:lnTo>
                  <a:lnTo>
                    <a:pt x="41051" y="274676"/>
                  </a:lnTo>
                  <a:lnTo>
                    <a:pt x="32380" y="301836"/>
                  </a:lnTo>
                  <a:lnTo>
                    <a:pt x="22631" y="329637"/>
                  </a:lnTo>
                  <a:lnTo>
                    <a:pt x="18586" y="342357"/>
                  </a:lnTo>
                  <a:lnTo>
                    <a:pt x="15694" y="354169"/>
                  </a:lnTo>
                  <a:lnTo>
                    <a:pt x="5523" y="379606"/>
                  </a:lnTo>
                  <a:lnTo>
                    <a:pt x="4229" y="380706"/>
                  </a:lnTo>
                  <a:lnTo>
                    <a:pt x="0" y="382776"/>
                  </a:lnTo>
                  <a:lnTo>
                    <a:pt x="2849" y="382866"/>
                  </a:lnTo>
                  <a:lnTo>
                    <a:pt x="3716" y="382244"/>
                  </a:lnTo>
                  <a:lnTo>
                    <a:pt x="4681" y="379860"/>
                  </a:lnTo>
                  <a:lnTo>
                    <a:pt x="8496" y="376683"/>
                  </a:lnTo>
                  <a:lnTo>
                    <a:pt x="13789" y="372520"/>
                  </a:lnTo>
                  <a:lnTo>
                    <a:pt x="28312" y="354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SMARTInkShape-35"/>
            <p:cNvSpPr/>
            <p:nvPr>
              <p:custDataLst>
                <p:tags r:id="rId53"/>
              </p:custDataLst>
            </p:nvPr>
          </p:nvSpPr>
          <p:spPr>
            <a:xfrm>
              <a:off x="6080837" y="3148973"/>
              <a:ext cx="91342" cy="194202"/>
            </a:xfrm>
            <a:custGeom>
              <a:avLst/>
              <a:gdLst/>
              <a:ahLst/>
              <a:cxnLst/>
              <a:rect l="0" t="0" r="0" b="0"/>
              <a:pathLst>
                <a:path w="91342" h="194202">
                  <a:moveTo>
                    <a:pt x="68503" y="22852"/>
                  </a:moveTo>
                  <a:lnTo>
                    <a:pt x="68503" y="22852"/>
                  </a:lnTo>
                  <a:lnTo>
                    <a:pt x="83284" y="7435"/>
                  </a:lnTo>
                  <a:lnTo>
                    <a:pt x="84598" y="3723"/>
                  </a:lnTo>
                  <a:lnTo>
                    <a:pt x="85583" y="2479"/>
                  </a:lnTo>
                  <a:lnTo>
                    <a:pt x="91341" y="0"/>
                  </a:lnTo>
                  <a:lnTo>
                    <a:pt x="86796" y="5191"/>
                  </a:lnTo>
                  <a:lnTo>
                    <a:pt x="72284" y="32505"/>
                  </a:lnTo>
                  <a:lnTo>
                    <a:pt x="61090" y="51444"/>
                  </a:lnTo>
                  <a:lnTo>
                    <a:pt x="55048" y="59690"/>
                  </a:lnTo>
                  <a:lnTo>
                    <a:pt x="41990" y="87728"/>
                  </a:lnTo>
                  <a:lnTo>
                    <a:pt x="32550" y="107281"/>
                  </a:lnTo>
                  <a:lnTo>
                    <a:pt x="23983" y="121317"/>
                  </a:lnTo>
                  <a:lnTo>
                    <a:pt x="19117" y="135847"/>
                  </a:lnTo>
                  <a:lnTo>
                    <a:pt x="14439" y="152134"/>
                  </a:lnTo>
                  <a:lnTo>
                    <a:pt x="8035" y="163653"/>
                  </a:lnTo>
                  <a:lnTo>
                    <a:pt x="4418" y="175807"/>
                  </a:lnTo>
                  <a:lnTo>
                    <a:pt x="1921" y="180367"/>
                  </a:lnTo>
                  <a:lnTo>
                    <a:pt x="317" y="188468"/>
                  </a:lnTo>
                  <a:lnTo>
                    <a:pt x="0" y="193149"/>
                  </a:lnTo>
                  <a:lnTo>
                    <a:pt x="610" y="193534"/>
                  </a:lnTo>
                  <a:lnTo>
                    <a:pt x="4850" y="194201"/>
                  </a:lnTo>
                  <a:lnTo>
                    <a:pt x="15410" y="189372"/>
                  </a:lnTo>
                  <a:lnTo>
                    <a:pt x="22783" y="1828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36"/>
            <p:cNvSpPr/>
            <p:nvPr>
              <p:custDataLst>
                <p:tags r:id="rId54"/>
              </p:custDataLst>
            </p:nvPr>
          </p:nvSpPr>
          <p:spPr>
            <a:xfrm>
              <a:off x="6069671" y="3271402"/>
              <a:ext cx="96815" cy="83304"/>
            </a:xfrm>
            <a:custGeom>
              <a:avLst/>
              <a:gdLst/>
              <a:ahLst/>
              <a:cxnLst/>
              <a:rect l="0" t="0" r="0" b="0"/>
              <a:pathLst>
                <a:path w="96815" h="83304">
                  <a:moveTo>
                    <a:pt x="91099" y="3293"/>
                  </a:moveTo>
                  <a:lnTo>
                    <a:pt x="91099" y="3293"/>
                  </a:lnTo>
                  <a:lnTo>
                    <a:pt x="74466" y="3293"/>
                  </a:lnTo>
                  <a:lnTo>
                    <a:pt x="69313" y="1600"/>
                  </a:lnTo>
                  <a:lnTo>
                    <a:pt x="67051" y="259"/>
                  </a:lnTo>
                  <a:lnTo>
                    <a:pt x="64906" y="0"/>
                  </a:lnTo>
                  <a:lnTo>
                    <a:pt x="38183" y="3817"/>
                  </a:lnTo>
                  <a:lnTo>
                    <a:pt x="11482" y="15957"/>
                  </a:lnTo>
                  <a:lnTo>
                    <a:pt x="3547" y="22586"/>
                  </a:lnTo>
                  <a:lnTo>
                    <a:pt x="1386" y="26261"/>
                  </a:lnTo>
                  <a:lnTo>
                    <a:pt x="0" y="33794"/>
                  </a:lnTo>
                  <a:lnTo>
                    <a:pt x="1504" y="37593"/>
                  </a:lnTo>
                  <a:lnTo>
                    <a:pt x="3654" y="41397"/>
                  </a:lnTo>
                  <a:lnTo>
                    <a:pt x="4609" y="45205"/>
                  </a:lnTo>
                  <a:lnTo>
                    <a:pt x="8422" y="49014"/>
                  </a:lnTo>
                  <a:lnTo>
                    <a:pt x="34381" y="66158"/>
                  </a:lnTo>
                  <a:lnTo>
                    <a:pt x="53056" y="75048"/>
                  </a:lnTo>
                  <a:lnTo>
                    <a:pt x="79671" y="81962"/>
                  </a:lnTo>
                  <a:lnTo>
                    <a:pt x="96814" y="83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" name="SMARTInkShape-Group22"/>
          <p:cNvGrpSpPr/>
          <p:nvPr/>
        </p:nvGrpSpPr>
        <p:grpSpPr>
          <a:xfrm>
            <a:off x="5195179" y="3028952"/>
            <a:ext cx="462401" cy="284591"/>
            <a:chOff x="5195179" y="3028952"/>
            <a:chExt cx="462401" cy="284591"/>
          </a:xfrm>
        </p:grpSpPr>
        <p:sp>
          <p:nvSpPr>
            <p:cNvPr id="38" name="SMARTInkShape-37"/>
            <p:cNvSpPr/>
            <p:nvPr>
              <p:custDataLst>
                <p:tags r:id="rId45"/>
              </p:custDataLst>
            </p:nvPr>
          </p:nvSpPr>
          <p:spPr>
            <a:xfrm>
              <a:off x="5537835" y="3155091"/>
              <a:ext cx="119745" cy="134103"/>
            </a:xfrm>
            <a:custGeom>
              <a:avLst/>
              <a:gdLst/>
              <a:ahLst/>
              <a:cxnLst/>
              <a:rect l="0" t="0" r="0" b="0"/>
              <a:pathLst>
                <a:path w="119745" h="134103">
                  <a:moveTo>
                    <a:pt x="40005" y="56739"/>
                  </a:moveTo>
                  <a:lnTo>
                    <a:pt x="40005" y="56739"/>
                  </a:lnTo>
                  <a:lnTo>
                    <a:pt x="36970" y="56739"/>
                  </a:lnTo>
                  <a:lnTo>
                    <a:pt x="36077" y="56104"/>
                  </a:lnTo>
                  <a:lnTo>
                    <a:pt x="35481" y="55046"/>
                  </a:lnTo>
                  <a:lnTo>
                    <a:pt x="34447" y="50919"/>
                  </a:lnTo>
                  <a:lnTo>
                    <a:pt x="34296" y="45565"/>
                  </a:lnTo>
                  <a:lnTo>
                    <a:pt x="29370" y="45331"/>
                  </a:lnTo>
                  <a:lnTo>
                    <a:pt x="13918" y="66808"/>
                  </a:lnTo>
                  <a:lnTo>
                    <a:pt x="7567" y="93527"/>
                  </a:lnTo>
                  <a:lnTo>
                    <a:pt x="5958" y="109028"/>
                  </a:lnTo>
                  <a:lnTo>
                    <a:pt x="7516" y="113422"/>
                  </a:lnTo>
                  <a:lnTo>
                    <a:pt x="19155" y="127197"/>
                  </a:lnTo>
                  <a:lnTo>
                    <a:pt x="24600" y="129329"/>
                  </a:lnTo>
                  <a:lnTo>
                    <a:pt x="30618" y="130911"/>
                  </a:lnTo>
                  <a:lnTo>
                    <a:pt x="35410" y="133731"/>
                  </a:lnTo>
                  <a:lnTo>
                    <a:pt x="38211" y="134102"/>
                  </a:lnTo>
                  <a:lnTo>
                    <a:pt x="58597" y="130752"/>
                  </a:lnTo>
                  <a:lnTo>
                    <a:pt x="84062" y="117614"/>
                  </a:lnTo>
                  <a:lnTo>
                    <a:pt x="89854" y="112158"/>
                  </a:lnTo>
                  <a:lnTo>
                    <a:pt x="95180" y="106134"/>
                  </a:lnTo>
                  <a:lnTo>
                    <a:pt x="107254" y="95401"/>
                  </a:lnTo>
                  <a:lnTo>
                    <a:pt x="111168" y="88527"/>
                  </a:lnTo>
                  <a:lnTo>
                    <a:pt x="118640" y="62419"/>
                  </a:lnTo>
                  <a:lnTo>
                    <a:pt x="119744" y="47207"/>
                  </a:lnTo>
                  <a:lnTo>
                    <a:pt x="118201" y="41284"/>
                  </a:lnTo>
                  <a:lnTo>
                    <a:pt x="116034" y="35900"/>
                  </a:lnTo>
                  <a:lnTo>
                    <a:pt x="114179" y="26364"/>
                  </a:lnTo>
                  <a:lnTo>
                    <a:pt x="109254" y="18600"/>
                  </a:lnTo>
                  <a:lnTo>
                    <a:pt x="96535" y="6613"/>
                  </a:lnTo>
                  <a:lnTo>
                    <a:pt x="89260" y="2711"/>
                  </a:lnTo>
                  <a:lnTo>
                    <a:pt x="70449" y="0"/>
                  </a:lnTo>
                  <a:lnTo>
                    <a:pt x="45213" y="5860"/>
                  </a:lnTo>
                  <a:lnTo>
                    <a:pt x="18983" y="18195"/>
                  </a:lnTo>
                  <a:lnTo>
                    <a:pt x="9536" y="24995"/>
                  </a:lnTo>
                  <a:lnTo>
                    <a:pt x="0" y="33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38"/>
            <p:cNvSpPr/>
            <p:nvPr>
              <p:custDataLst>
                <p:tags r:id="rId46"/>
              </p:custDataLst>
            </p:nvPr>
          </p:nvSpPr>
          <p:spPr>
            <a:xfrm>
              <a:off x="5412282" y="3063505"/>
              <a:ext cx="154129" cy="216906"/>
            </a:xfrm>
            <a:custGeom>
              <a:avLst/>
              <a:gdLst/>
              <a:ahLst/>
              <a:cxnLst/>
              <a:rect l="0" t="0" r="0" b="0"/>
              <a:pathLst>
                <a:path w="154129" h="216906">
                  <a:moveTo>
                    <a:pt x="154128" y="16880"/>
                  </a:moveTo>
                  <a:lnTo>
                    <a:pt x="154128" y="16880"/>
                  </a:lnTo>
                  <a:lnTo>
                    <a:pt x="154128" y="21800"/>
                  </a:lnTo>
                  <a:lnTo>
                    <a:pt x="151094" y="25393"/>
                  </a:lnTo>
                  <a:lnTo>
                    <a:pt x="149604" y="30400"/>
                  </a:lnTo>
                  <a:lnTo>
                    <a:pt x="148308" y="36224"/>
                  </a:lnTo>
                  <a:lnTo>
                    <a:pt x="143994" y="45137"/>
                  </a:lnTo>
                  <a:lnTo>
                    <a:pt x="143562" y="47148"/>
                  </a:lnTo>
                  <a:lnTo>
                    <a:pt x="137853" y="58771"/>
                  </a:lnTo>
                  <a:lnTo>
                    <a:pt x="136520" y="66406"/>
                  </a:lnTo>
                  <a:lnTo>
                    <a:pt x="132494" y="74029"/>
                  </a:lnTo>
                  <a:lnTo>
                    <a:pt x="131270" y="85430"/>
                  </a:lnTo>
                  <a:lnTo>
                    <a:pt x="134302" y="82418"/>
                  </a:lnTo>
                  <a:lnTo>
                    <a:pt x="135792" y="79239"/>
                  </a:lnTo>
                  <a:lnTo>
                    <a:pt x="136189" y="77503"/>
                  </a:lnTo>
                  <a:lnTo>
                    <a:pt x="139781" y="72025"/>
                  </a:lnTo>
                  <a:lnTo>
                    <a:pt x="150396" y="60686"/>
                  </a:lnTo>
                  <a:lnTo>
                    <a:pt x="152470" y="55188"/>
                  </a:lnTo>
                  <a:lnTo>
                    <a:pt x="154099" y="29156"/>
                  </a:lnTo>
                  <a:lnTo>
                    <a:pt x="152422" y="23818"/>
                  </a:lnTo>
                  <a:lnTo>
                    <a:pt x="146171" y="15216"/>
                  </a:lnTo>
                  <a:lnTo>
                    <a:pt x="137659" y="9331"/>
                  </a:lnTo>
                  <a:lnTo>
                    <a:pt x="111190" y="1078"/>
                  </a:lnTo>
                  <a:lnTo>
                    <a:pt x="93718" y="0"/>
                  </a:lnTo>
                  <a:lnTo>
                    <a:pt x="67322" y="7713"/>
                  </a:lnTo>
                  <a:lnTo>
                    <a:pt x="57006" y="13176"/>
                  </a:lnTo>
                  <a:lnTo>
                    <a:pt x="32733" y="36159"/>
                  </a:lnTo>
                  <a:lnTo>
                    <a:pt x="17110" y="62613"/>
                  </a:lnTo>
                  <a:lnTo>
                    <a:pt x="8096" y="82287"/>
                  </a:lnTo>
                  <a:lnTo>
                    <a:pt x="1835" y="109695"/>
                  </a:lnTo>
                  <a:lnTo>
                    <a:pt x="0" y="136966"/>
                  </a:lnTo>
                  <a:lnTo>
                    <a:pt x="474" y="161499"/>
                  </a:lnTo>
                  <a:lnTo>
                    <a:pt x="5645" y="179943"/>
                  </a:lnTo>
                  <a:lnTo>
                    <a:pt x="9958" y="188178"/>
                  </a:lnTo>
                  <a:lnTo>
                    <a:pt x="10389" y="190134"/>
                  </a:lnTo>
                  <a:lnTo>
                    <a:pt x="14030" y="195920"/>
                  </a:lnTo>
                  <a:lnTo>
                    <a:pt x="17356" y="198053"/>
                  </a:lnTo>
                  <a:lnTo>
                    <a:pt x="24492" y="199254"/>
                  </a:lnTo>
                  <a:lnTo>
                    <a:pt x="27698" y="199423"/>
                  </a:lnTo>
                  <a:lnTo>
                    <a:pt x="32955" y="197916"/>
                  </a:lnTo>
                  <a:lnTo>
                    <a:pt x="56590" y="182567"/>
                  </a:lnTo>
                  <a:lnTo>
                    <a:pt x="66448" y="172449"/>
                  </a:lnTo>
                  <a:lnTo>
                    <a:pt x="77289" y="155839"/>
                  </a:lnTo>
                  <a:lnTo>
                    <a:pt x="81023" y="143906"/>
                  </a:lnTo>
                  <a:lnTo>
                    <a:pt x="82531" y="141569"/>
                  </a:lnTo>
                  <a:lnTo>
                    <a:pt x="82902" y="138741"/>
                  </a:lnTo>
                  <a:lnTo>
                    <a:pt x="79303" y="116112"/>
                  </a:lnTo>
                  <a:lnTo>
                    <a:pt x="73637" y="108354"/>
                  </a:lnTo>
                  <a:lnTo>
                    <a:pt x="70094" y="105160"/>
                  </a:lnTo>
                  <a:lnTo>
                    <a:pt x="66403" y="103741"/>
                  </a:lnTo>
                  <a:lnTo>
                    <a:pt x="52026" y="102705"/>
                  </a:lnTo>
                  <a:lnTo>
                    <a:pt x="46731" y="104342"/>
                  </a:lnTo>
                  <a:lnTo>
                    <a:pt x="38158" y="110568"/>
                  </a:lnTo>
                  <a:lnTo>
                    <a:pt x="22692" y="137057"/>
                  </a:lnTo>
                  <a:lnTo>
                    <a:pt x="19512" y="144587"/>
                  </a:lnTo>
                  <a:lnTo>
                    <a:pt x="17117" y="171189"/>
                  </a:lnTo>
                  <a:lnTo>
                    <a:pt x="17669" y="178807"/>
                  </a:lnTo>
                  <a:lnTo>
                    <a:pt x="21550" y="189600"/>
                  </a:lnTo>
                  <a:lnTo>
                    <a:pt x="37935" y="209168"/>
                  </a:lnTo>
                  <a:lnTo>
                    <a:pt x="45543" y="216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39"/>
            <p:cNvSpPr/>
            <p:nvPr>
              <p:custDataLst>
                <p:tags r:id="rId47"/>
              </p:custDataLst>
            </p:nvPr>
          </p:nvSpPr>
          <p:spPr>
            <a:xfrm>
              <a:off x="5300405" y="3166110"/>
              <a:ext cx="83126" cy="147433"/>
            </a:xfrm>
            <a:custGeom>
              <a:avLst/>
              <a:gdLst/>
              <a:ahLst/>
              <a:cxnLst/>
              <a:rect l="0" t="0" r="0" b="0"/>
              <a:pathLst>
                <a:path w="83126" h="147433">
                  <a:moveTo>
                    <a:pt x="83125" y="0"/>
                  </a:moveTo>
                  <a:lnTo>
                    <a:pt x="83125" y="0"/>
                  </a:lnTo>
                  <a:lnTo>
                    <a:pt x="71546" y="13272"/>
                  </a:lnTo>
                  <a:lnTo>
                    <a:pt x="54546" y="40406"/>
                  </a:lnTo>
                  <a:lnTo>
                    <a:pt x="41214" y="66698"/>
                  </a:lnTo>
                  <a:lnTo>
                    <a:pt x="29996" y="85728"/>
                  </a:lnTo>
                  <a:lnTo>
                    <a:pt x="12875" y="112395"/>
                  </a:lnTo>
                  <a:lnTo>
                    <a:pt x="3079" y="140747"/>
                  </a:lnTo>
                  <a:lnTo>
                    <a:pt x="347" y="144681"/>
                  </a:lnTo>
                  <a:lnTo>
                    <a:pt x="0" y="145984"/>
                  </a:lnTo>
                  <a:lnTo>
                    <a:pt x="403" y="146853"/>
                  </a:lnTo>
                  <a:lnTo>
                    <a:pt x="1307" y="147432"/>
                  </a:lnTo>
                  <a:lnTo>
                    <a:pt x="1910" y="147183"/>
                  </a:lnTo>
                  <a:lnTo>
                    <a:pt x="2312" y="146382"/>
                  </a:lnTo>
                  <a:lnTo>
                    <a:pt x="2579" y="145213"/>
                  </a:lnTo>
                  <a:lnTo>
                    <a:pt x="3393" y="144434"/>
                  </a:lnTo>
                  <a:lnTo>
                    <a:pt x="7988" y="143080"/>
                  </a:lnTo>
                  <a:lnTo>
                    <a:pt x="14545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40"/>
            <p:cNvSpPr/>
            <p:nvPr>
              <p:custDataLst>
                <p:tags r:id="rId48"/>
              </p:custDataLst>
            </p:nvPr>
          </p:nvSpPr>
          <p:spPr>
            <a:xfrm>
              <a:off x="5195179" y="3028952"/>
              <a:ext cx="165492" cy="182879"/>
            </a:xfrm>
            <a:custGeom>
              <a:avLst/>
              <a:gdLst/>
              <a:ahLst/>
              <a:cxnLst/>
              <a:rect l="0" t="0" r="0" b="0"/>
              <a:pathLst>
                <a:path w="165492" h="182879">
                  <a:moveTo>
                    <a:pt x="68336" y="17143"/>
                  </a:moveTo>
                  <a:lnTo>
                    <a:pt x="68336" y="17143"/>
                  </a:lnTo>
                  <a:lnTo>
                    <a:pt x="71370" y="17143"/>
                  </a:lnTo>
                  <a:lnTo>
                    <a:pt x="72263" y="16508"/>
                  </a:lnTo>
                  <a:lnTo>
                    <a:pt x="72860" y="15450"/>
                  </a:lnTo>
                  <a:lnTo>
                    <a:pt x="73257" y="14109"/>
                  </a:lnTo>
                  <a:lnTo>
                    <a:pt x="78902" y="6743"/>
                  </a:lnTo>
                  <a:lnTo>
                    <a:pt x="85223" y="260"/>
                  </a:lnTo>
                  <a:lnTo>
                    <a:pt x="91125" y="0"/>
                  </a:lnTo>
                  <a:lnTo>
                    <a:pt x="91190" y="7953"/>
                  </a:lnTo>
                  <a:lnTo>
                    <a:pt x="89500" y="11577"/>
                  </a:lnTo>
                  <a:lnTo>
                    <a:pt x="69083" y="38435"/>
                  </a:lnTo>
                  <a:lnTo>
                    <a:pt x="44138" y="64788"/>
                  </a:lnTo>
                  <a:lnTo>
                    <a:pt x="21602" y="92215"/>
                  </a:lnTo>
                  <a:lnTo>
                    <a:pt x="8063" y="111797"/>
                  </a:lnTo>
                  <a:lnTo>
                    <a:pt x="5812" y="118805"/>
                  </a:lnTo>
                  <a:lnTo>
                    <a:pt x="1612" y="124337"/>
                  </a:lnTo>
                  <a:lnTo>
                    <a:pt x="305" y="129690"/>
                  </a:lnTo>
                  <a:lnTo>
                    <a:pt x="0" y="133415"/>
                  </a:lnTo>
                  <a:lnTo>
                    <a:pt x="554" y="134663"/>
                  </a:lnTo>
                  <a:lnTo>
                    <a:pt x="1558" y="135495"/>
                  </a:lnTo>
                  <a:lnTo>
                    <a:pt x="2863" y="136049"/>
                  </a:lnTo>
                  <a:lnTo>
                    <a:pt x="3732" y="137054"/>
                  </a:lnTo>
                  <a:lnTo>
                    <a:pt x="4698" y="139863"/>
                  </a:lnTo>
                  <a:lnTo>
                    <a:pt x="5591" y="140867"/>
                  </a:lnTo>
                  <a:lnTo>
                    <a:pt x="27174" y="152724"/>
                  </a:lnTo>
                  <a:lnTo>
                    <a:pt x="53274" y="160062"/>
                  </a:lnTo>
                  <a:lnTo>
                    <a:pt x="79777" y="169868"/>
                  </a:lnTo>
                  <a:lnTo>
                    <a:pt x="106436" y="174389"/>
                  </a:lnTo>
                  <a:lnTo>
                    <a:pt x="132471" y="177636"/>
                  </a:lnTo>
                  <a:lnTo>
                    <a:pt x="144201" y="182062"/>
                  </a:lnTo>
                  <a:lnTo>
                    <a:pt x="165491" y="182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" name="SMARTInkShape-Group23"/>
          <p:cNvGrpSpPr/>
          <p:nvPr/>
        </p:nvGrpSpPr>
        <p:grpSpPr>
          <a:xfrm>
            <a:off x="3651908" y="3057525"/>
            <a:ext cx="517224" cy="233503"/>
            <a:chOff x="3651908" y="3057525"/>
            <a:chExt cx="517224" cy="233503"/>
          </a:xfrm>
        </p:grpSpPr>
        <p:sp>
          <p:nvSpPr>
            <p:cNvPr id="43" name="SMARTInkShape-41"/>
            <p:cNvSpPr/>
            <p:nvPr>
              <p:custDataLst>
                <p:tags r:id="rId41"/>
              </p:custDataLst>
            </p:nvPr>
          </p:nvSpPr>
          <p:spPr>
            <a:xfrm>
              <a:off x="4023360" y="3127265"/>
              <a:ext cx="145772" cy="163763"/>
            </a:xfrm>
            <a:custGeom>
              <a:avLst/>
              <a:gdLst/>
              <a:ahLst/>
              <a:cxnLst/>
              <a:rect l="0" t="0" r="0" b="0"/>
              <a:pathLst>
                <a:path w="145772" h="163763">
                  <a:moveTo>
                    <a:pt x="45720" y="44560"/>
                  </a:moveTo>
                  <a:lnTo>
                    <a:pt x="45720" y="44560"/>
                  </a:lnTo>
                  <a:lnTo>
                    <a:pt x="45720" y="47594"/>
                  </a:lnTo>
                  <a:lnTo>
                    <a:pt x="45085" y="48487"/>
                  </a:lnTo>
                  <a:lnTo>
                    <a:pt x="44027" y="49083"/>
                  </a:lnTo>
                  <a:lnTo>
                    <a:pt x="42686" y="49481"/>
                  </a:lnTo>
                  <a:lnTo>
                    <a:pt x="41793" y="50380"/>
                  </a:lnTo>
                  <a:lnTo>
                    <a:pt x="38665" y="56387"/>
                  </a:lnTo>
                  <a:lnTo>
                    <a:pt x="19034" y="81512"/>
                  </a:lnTo>
                  <a:lnTo>
                    <a:pt x="7407" y="105776"/>
                  </a:lnTo>
                  <a:lnTo>
                    <a:pt x="2645" y="121295"/>
                  </a:lnTo>
                  <a:lnTo>
                    <a:pt x="5997" y="143032"/>
                  </a:lnTo>
                  <a:lnTo>
                    <a:pt x="10173" y="150501"/>
                  </a:lnTo>
                  <a:lnTo>
                    <a:pt x="13623" y="154721"/>
                  </a:lnTo>
                  <a:lnTo>
                    <a:pt x="17273" y="157021"/>
                  </a:lnTo>
                  <a:lnTo>
                    <a:pt x="43362" y="163673"/>
                  </a:lnTo>
                  <a:lnTo>
                    <a:pt x="58966" y="163762"/>
                  </a:lnTo>
                  <a:lnTo>
                    <a:pt x="86470" y="154176"/>
                  </a:lnTo>
                  <a:lnTo>
                    <a:pt x="108330" y="140573"/>
                  </a:lnTo>
                  <a:lnTo>
                    <a:pt x="124254" y="119645"/>
                  </a:lnTo>
                  <a:lnTo>
                    <a:pt x="138353" y="99274"/>
                  </a:lnTo>
                  <a:lnTo>
                    <a:pt x="145771" y="71768"/>
                  </a:lnTo>
                  <a:lnTo>
                    <a:pt x="141943" y="44490"/>
                  </a:lnTo>
                  <a:lnTo>
                    <a:pt x="130044" y="23847"/>
                  </a:lnTo>
                  <a:lnTo>
                    <a:pt x="122568" y="17786"/>
                  </a:lnTo>
                  <a:lnTo>
                    <a:pt x="95685" y="4713"/>
                  </a:lnTo>
                  <a:lnTo>
                    <a:pt x="77039" y="0"/>
                  </a:lnTo>
                  <a:lnTo>
                    <a:pt x="56563" y="3632"/>
                  </a:lnTo>
                  <a:lnTo>
                    <a:pt x="34174" y="12157"/>
                  </a:lnTo>
                  <a:lnTo>
                    <a:pt x="0" y="274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42"/>
            <p:cNvSpPr/>
            <p:nvPr>
              <p:custDataLst>
                <p:tags r:id="rId42"/>
              </p:custDataLst>
            </p:nvPr>
          </p:nvSpPr>
          <p:spPr>
            <a:xfrm>
              <a:off x="3897730" y="3074670"/>
              <a:ext cx="85626" cy="188490"/>
            </a:xfrm>
            <a:custGeom>
              <a:avLst/>
              <a:gdLst/>
              <a:ahLst/>
              <a:cxnLst/>
              <a:rect l="0" t="0" r="0" b="0"/>
              <a:pathLst>
                <a:path w="85626" h="188490">
                  <a:moveTo>
                    <a:pt x="85625" y="0"/>
                  </a:moveTo>
                  <a:lnTo>
                    <a:pt x="85625" y="0"/>
                  </a:lnTo>
                  <a:lnTo>
                    <a:pt x="75504" y="10756"/>
                  </a:lnTo>
                  <a:lnTo>
                    <a:pt x="69574" y="19344"/>
                  </a:lnTo>
                  <a:lnTo>
                    <a:pt x="41198" y="44500"/>
                  </a:lnTo>
                  <a:lnTo>
                    <a:pt x="24065" y="63260"/>
                  </a:lnTo>
                  <a:lnTo>
                    <a:pt x="5649" y="90110"/>
                  </a:lnTo>
                  <a:lnTo>
                    <a:pt x="2455" y="94659"/>
                  </a:lnTo>
                  <a:lnTo>
                    <a:pt x="657" y="100790"/>
                  </a:lnTo>
                  <a:lnTo>
                    <a:pt x="0" y="110467"/>
                  </a:lnTo>
                  <a:lnTo>
                    <a:pt x="601" y="111744"/>
                  </a:lnTo>
                  <a:lnTo>
                    <a:pt x="1637" y="112596"/>
                  </a:lnTo>
                  <a:lnTo>
                    <a:pt x="4482" y="113543"/>
                  </a:lnTo>
                  <a:lnTo>
                    <a:pt x="10303" y="114200"/>
                  </a:lnTo>
                  <a:lnTo>
                    <a:pt x="14060" y="117304"/>
                  </a:lnTo>
                  <a:lnTo>
                    <a:pt x="15690" y="117573"/>
                  </a:lnTo>
                  <a:lnTo>
                    <a:pt x="17412" y="117117"/>
                  </a:lnTo>
                  <a:lnTo>
                    <a:pt x="19194" y="116178"/>
                  </a:lnTo>
                  <a:lnTo>
                    <a:pt x="33031" y="112854"/>
                  </a:lnTo>
                  <a:lnTo>
                    <a:pt x="35322" y="111431"/>
                  </a:lnTo>
                  <a:lnTo>
                    <a:pt x="50041" y="107266"/>
                  </a:lnTo>
                  <a:lnTo>
                    <a:pt x="62652" y="98732"/>
                  </a:lnTo>
                  <a:lnTo>
                    <a:pt x="66525" y="97221"/>
                  </a:lnTo>
                  <a:lnTo>
                    <a:pt x="73059" y="92327"/>
                  </a:lnTo>
                  <a:lnTo>
                    <a:pt x="73690" y="90141"/>
                  </a:lnTo>
                  <a:lnTo>
                    <a:pt x="73859" y="88669"/>
                  </a:lnTo>
                  <a:lnTo>
                    <a:pt x="74606" y="88322"/>
                  </a:lnTo>
                  <a:lnTo>
                    <a:pt x="75739" y="88726"/>
                  </a:lnTo>
                  <a:lnTo>
                    <a:pt x="77129" y="89631"/>
                  </a:lnTo>
                  <a:lnTo>
                    <a:pt x="77421" y="90234"/>
                  </a:lnTo>
                  <a:lnTo>
                    <a:pt x="76981" y="90636"/>
                  </a:lnTo>
                  <a:lnTo>
                    <a:pt x="74745" y="91281"/>
                  </a:lnTo>
                  <a:lnTo>
                    <a:pt x="60775" y="104870"/>
                  </a:lnTo>
                  <a:lnTo>
                    <a:pt x="43923" y="131597"/>
                  </a:lnTo>
                  <a:lnTo>
                    <a:pt x="33079" y="143681"/>
                  </a:lnTo>
                  <a:lnTo>
                    <a:pt x="30521" y="149795"/>
                  </a:lnTo>
                  <a:lnTo>
                    <a:pt x="28749" y="156110"/>
                  </a:lnTo>
                  <a:lnTo>
                    <a:pt x="24817" y="163871"/>
                  </a:lnTo>
                  <a:lnTo>
                    <a:pt x="22784" y="187389"/>
                  </a:lnTo>
                  <a:lnTo>
                    <a:pt x="23411" y="187791"/>
                  </a:lnTo>
                  <a:lnTo>
                    <a:pt x="30717" y="188489"/>
                  </a:lnTo>
                  <a:lnTo>
                    <a:pt x="49794" y="180631"/>
                  </a:lnTo>
                  <a:lnTo>
                    <a:pt x="74195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SMARTInkShape-43"/>
            <p:cNvSpPr/>
            <p:nvPr>
              <p:custDataLst>
                <p:tags r:id="rId43"/>
              </p:custDataLst>
            </p:nvPr>
          </p:nvSpPr>
          <p:spPr>
            <a:xfrm>
              <a:off x="3720465" y="3057525"/>
              <a:ext cx="200026" cy="51436"/>
            </a:xfrm>
            <a:custGeom>
              <a:avLst/>
              <a:gdLst/>
              <a:ahLst/>
              <a:cxnLst/>
              <a:rect l="0" t="0" r="0" b="0"/>
              <a:pathLst>
                <a:path w="200026" h="5143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4921" y="3034"/>
                  </a:lnTo>
                  <a:lnTo>
                    <a:pt x="5820" y="3927"/>
                  </a:lnTo>
                  <a:lnTo>
                    <a:pt x="8514" y="4921"/>
                  </a:lnTo>
                  <a:lnTo>
                    <a:pt x="18956" y="7304"/>
                  </a:lnTo>
                  <a:lnTo>
                    <a:pt x="25570" y="9596"/>
                  </a:lnTo>
                  <a:lnTo>
                    <a:pt x="52258" y="15196"/>
                  </a:lnTo>
                  <a:lnTo>
                    <a:pt x="80119" y="19922"/>
                  </a:lnTo>
                  <a:lnTo>
                    <a:pt x="108599" y="28690"/>
                  </a:lnTo>
                  <a:lnTo>
                    <a:pt x="137162" y="38115"/>
                  </a:lnTo>
                  <a:lnTo>
                    <a:pt x="165735" y="47627"/>
                  </a:lnTo>
                  <a:lnTo>
                    <a:pt x="190830" y="51286"/>
                  </a:lnTo>
                  <a:lnTo>
                    <a:pt x="20002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SMARTInkShape-44"/>
            <p:cNvSpPr/>
            <p:nvPr>
              <p:custDataLst>
                <p:tags r:id="rId44"/>
              </p:custDataLst>
            </p:nvPr>
          </p:nvSpPr>
          <p:spPr>
            <a:xfrm>
              <a:off x="3651908" y="3086100"/>
              <a:ext cx="114246" cy="177157"/>
            </a:xfrm>
            <a:custGeom>
              <a:avLst/>
              <a:gdLst/>
              <a:ahLst/>
              <a:cxnLst/>
              <a:rect l="0" t="0" r="0" b="0"/>
              <a:pathLst>
                <a:path w="114246" h="177157">
                  <a:moveTo>
                    <a:pt x="74272" y="0"/>
                  </a:moveTo>
                  <a:lnTo>
                    <a:pt x="74272" y="0"/>
                  </a:lnTo>
                  <a:lnTo>
                    <a:pt x="74272" y="7955"/>
                  </a:lnTo>
                  <a:lnTo>
                    <a:pt x="72579" y="11578"/>
                  </a:lnTo>
                  <a:lnTo>
                    <a:pt x="70345" y="15306"/>
                  </a:lnTo>
                  <a:lnTo>
                    <a:pt x="68452" y="20975"/>
                  </a:lnTo>
                  <a:lnTo>
                    <a:pt x="64786" y="27311"/>
                  </a:lnTo>
                  <a:lnTo>
                    <a:pt x="62783" y="36314"/>
                  </a:lnTo>
                  <a:lnTo>
                    <a:pt x="58432" y="45367"/>
                  </a:lnTo>
                  <a:lnTo>
                    <a:pt x="54351" y="56304"/>
                  </a:lnTo>
                  <a:lnTo>
                    <a:pt x="52736" y="58491"/>
                  </a:lnTo>
                  <a:lnTo>
                    <a:pt x="48065" y="62204"/>
                  </a:lnTo>
                  <a:lnTo>
                    <a:pt x="46749" y="65323"/>
                  </a:lnTo>
                  <a:lnTo>
                    <a:pt x="45698" y="74287"/>
                  </a:lnTo>
                  <a:lnTo>
                    <a:pt x="45697" y="69374"/>
                  </a:lnTo>
                  <a:lnTo>
                    <a:pt x="48731" y="65781"/>
                  </a:lnTo>
                  <a:lnTo>
                    <a:pt x="51914" y="64161"/>
                  </a:lnTo>
                  <a:lnTo>
                    <a:pt x="78984" y="57408"/>
                  </a:lnTo>
                  <a:lnTo>
                    <a:pt x="86746" y="57226"/>
                  </a:lnTo>
                  <a:lnTo>
                    <a:pt x="96100" y="60206"/>
                  </a:lnTo>
                  <a:lnTo>
                    <a:pt x="106077" y="66902"/>
                  </a:lnTo>
                  <a:lnTo>
                    <a:pt x="110209" y="70586"/>
                  </a:lnTo>
                  <a:lnTo>
                    <a:pt x="112469" y="76033"/>
                  </a:lnTo>
                  <a:lnTo>
                    <a:pt x="114245" y="103911"/>
                  </a:lnTo>
                  <a:lnTo>
                    <a:pt x="113636" y="116787"/>
                  </a:lnTo>
                  <a:lnTo>
                    <a:pt x="109712" y="127172"/>
                  </a:lnTo>
                  <a:lnTo>
                    <a:pt x="92667" y="150551"/>
                  </a:lnTo>
                  <a:lnTo>
                    <a:pt x="64138" y="171418"/>
                  </a:lnTo>
                  <a:lnTo>
                    <a:pt x="61801" y="173334"/>
                  </a:lnTo>
                  <a:lnTo>
                    <a:pt x="55818" y="175462"/>
                  </a:lnTo>
                  <a:lnTo>
                    <a:pt x="28165" y="177121"/>
                  </a:lnTo>
                  <a:lnTo>
                    <a:pt x="16269" y="177156"/>
                  </a:lnTo>
                  <a:lnTo>
                    <a:pt x="11875" y="175468"/>
                  </a:lnTo>
                  <a:lnTo>
                    <a:pt x="9814" y="174128"/>
                  </a:lnTo>
                  <a:lnTo>
                    <a:pt x="8440" y="172600"/>
                  </a:lnTo>
                  <a:lnTo>
                    <a:pt x="2005" y="157931"/>
                  </a:lnTo>
                  <a:lnTo>
                    <a:pt x="378" y="145543"/>
                  </a:lnTo>
                  <a:lnTo>
                    <a:pt x="0" y="122429"/>
                  </a:lnTo>
                  <a:lnTo>
                    <a:pt x="5692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8" name="SMARTInkShape-45"/>
          <p:cNvSpPr/>
          <p:nvPr>
            <p:custDataLst>
              <p:tags r:id="rId2"/>
            </p:custDataLst>
          </p:nvPr>
        </p:nvSpPr>
        <p:spPr>
          <a:xfrm>
            <a:off x="3320415" y="3148965"/>
            <a:ext cx="188310" cy="17146"/>
          </a:xfrm>
          <a:custGeom>
            <a:avLst/>
            <a:gdLst/>
            <a:ahLst/>
            <a:cxnLst/>
            <a:rect l="0" t="0" r="0" b="0"/>
            <a:pathLst>
              <a:path w="188310" h="17146">
                <a:moveTo>
                  <a:pt x="0" y="5715"/>
                </a:moveTo>
                <a:lnTo>
                  <a:pt x="0" y="5715"/>
                </a:lnTo>
                <a:lnTo>
                  <a:pt x="0" y="17124"/>
                </a:lnTo>
                <a:lnTo>
                  <a:pt x="26828" y="17145"/>
                </a:lnTo>
                <a:lnTo>
                  <a:pt x="55325" y="17145"/>
                </a:lnTo>
                <a:lnTo>
                  <a:pt x="81920" y="17145"/>
                </a:lnTo>
                <a:lnTo>
                  <a:pt x="108585" y="17145"/>
                </a:lnTo>
                <a:lnTo>
                  <a:pt x="133880" y="16510"/>
                </a:lnTo>
                <a:lnTo>
                  <a:pt x="158358" y="11783"/>
                </a:lnTo>
                <a:lnTo>
                  <a:pt x="186422" y="11431"/>
                </a:lnTo>
                <a:lnTo>
                  <a:pt x="187629" y="11430"/>
                </a:lnTo>
                <a:lnTo>
                  <a:pt x="187951" y="10795"/>
                </a:lnTo>
                <a:lnTo>
                  <a:pt x="188309" y="8396"/>
                </a:lnTo>
                <a:lnTo>
                  <a:pt x="187769" y="7502"/>
                </a:lnTo>
                <a:lnTo>
                  <a:pt x="186775" y="6907"/>
                </a:lnTo>
                <a:lnTo>
                  <a:pt x="183649" y="5950"/>
                </a:lnTo>
                <a:lnTo>
                  <a:pt x="183222" y="4126"/>
                </a:lnTo>
                <a:lnTo>
                  <a:pt x="18288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3" name="SMARTInkShape-Group25"/>
          <p:cNvGrpSpPr/>
          <p:nvPr/>
        </p:nvGrpSpPr>
        <p:grpSpPr>
          <a:xfrm>
            <a:off x="2657475" y="2989023"/>
            <a:ext cx="545994" cy="262732"/>
            <a:chOff x="2657475" y="2989023"/>
            <a:chExt cx="545994" cy="262732"/>
          </a:xfrm>
        </p:grpSpPr>
        <p:sp>
          <p:nvSpPr>
            <p:cNvPr id="49" name="SMARTInkShape-46"/>
            <p:cNvSpPr/>
            <p:nvPr>
              <p:custDataLst>
                <p:tags r:id="rId37"/>
              </p:custDataLst>
            </p:nvPr>
          </p:nvSpPr>
          <p:spPr>
            <a:xfrm>
              <a:off x="2857572" y="3086100"/>
              <a:ext cx="68486" cy="136889"/>
            </a:xfrm>
            <a:custGeom>
              <a:avLst/>
              <a:gdLst/>
              <a:ahLst/>
              <a:cxnLst/>
              <a:rect l="0" t="0" r="0" b="0"/>
              <a:pathLst>
                <a:path w="68486" h="136889">
                  <a:moveTo>
                    <a:pt x="22788" y="0"/>
                  </a:moveTo>
                  <a:lnTo>
                    <a:pt x="22788" y="0"/>
                  </a:lnTo>
                  <a:lnTo>
                    <a:pt x="22788" y="13434"/>
                  </a:lnTo>
                  <a:lnTo>
                    <a:pt x="21095" y="17189"/>
                  </a:lnTo>
                  <a:lnTo>
                    <a:pt x="13675" y="30603"/>
                  </a:lnTo>
                  <a:lnTo>
                    <a:pt x="11816" y="39653"/>
                  </a:lnTo>
                  <a:lnTo>
                    <a:pt x="10927" y="44293"/>
                  </a:lnTo>
                  <a:lnTo>
                    <a:pt x="6875" y="57621"/>
                  </a:lnTo>
                  <a:lnTo>
                    <a:pt x="5170" y="75627"/>
                  </a:lnTo>
                  <a:lnTo>
                    <a:pt x="1152" y="86929"/>
                  </a:lnTo>
                  <a:lnTo>
                    <a:pt x="0" y="109432"/>
                  </a:lnTo>
                  <a:lnTo>
                    <a:pt x="4855" y="126747"/>
                  </a:lnTo>
                  <a:lnTo>
                    <a:pt x="5753" y="128313"/>
                  </a:lnTo>
                  <a:lnTo>
                    <a:pt x="6986" y="129357"/>
                  </a:lnTo>
                  <a:lnTo>
                    <a:pt x="10050" y="131152"/>
                  </a:lnTo>
                  <a:lnTo>
                    <a:pt x="15345" y="135098"/>
                  </a:lnTo>
                  <a:lnTo>
                    <a:pt x="21682" y="136888"/>
                  </a:lnTo>
                  <a:lnTo>
                    <a:pt x="28859" y="132601"/>
                  </a:lnTo>
                  <a:lnTo>
                    <a:pt x="30645" y="132216"/>
                  </a:lnTo>
                  <a:lnTo>
                    <a:pt x="36193" y="128639"/>
                  </a:lnTo>
                  <a:lnTo>
                    <a:pt x="53270" y="101971"/>
                  </a:lnTo>
                  <a:lnTo>
                    <a:pt x="60253" y="85054"/>
                  </a:lnTo>
                  <a:lnTo>
                    <a:pt x="67168" y="57222"/>
                  </a:lnTo>
                  <a:lnTo>
                    <a:pt x="68429" y="30484"/>
                  </a:lnTo>
                  <a:lnTo>
                    <a:pt x="68485" y="22085"/>
                  </a:lnTo>
                  <a:lnTo>
                    <a:pt x="66804" y="17647"/>
                  </a:lnTo>
                  <a:lnTo>
                    <a:pt x="64576" y="13558"/>
                  </a:lnTo>
                  <a:lnTo>
                    <a:pt x="62686" y="7686"/>
                  </a:lnTo>
                  <a:lnTo>
                    <a:pt x="59994" y="3839"/>
                  </a:lnTo>
                  <a:lnTo>
                    <a:pt x="56681" y="1706"/>
                  </a:lnTo>
                  <a:lnTo>
                    <a:pt x="49379" y="337"/>
                  </a:lnTo>
                  <a:lnTo>
                    <a:pt x="45613" y="1843"/>
                  </a:lnTo>
                  <a:lnTo>
                    <a:pt x="41823" y="3994"/>
                  </a:lnTo>
                  <a:lnTo>
                    <a:pt x="38021" y="4950"/>
                  </a:lnTo>
                  <a:lnTo>
                    <a:pt x="34215" y="8762"/>
                  </a:lnTo>
                  <a:lnTo>
                    <a:pt x="25328" y="21239"/>
                  </a:lnTo>
                  <a:lnTo>
                    <a:pt x="18448" y="46030"/>
                  </a:lnTo>
                  <a:lnTo>
                    <a:pt x="12947" y="64243"/>
                  </a:lnTo>
                  <a:lnTo>
                    <a:pt x="11498" y="91059"/>
                  </a:lnTo>
                  <a:lnTo>
                    <a:pt x="11366" y="115054"/>
                  </a:lnTo>
                  <a:lnTo>
                    <a:pt x="13055" y="119503"/>
                  </a:lnTo>
                  <a:lnTo>
                    <a:pt x="16279" y="124500"/>
                  </a:lnTo>
                  <a:lnTo>
                    <a:pt x="18414" y="125183"/>
                  </a:lnTo>
                  <a:lnTo>
                    <a:pt x="22788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SMARTInkShape-47"/>
            <p:cNvSpPr/>
            <p:nvPr>
              <p:custDataLst>
                <p:tags r:id="rId38"/>
              </p:custDataLst>
            </p:nvPr>
          </p:nvSpPr>
          <p:spPr>
            <a:xfrm>
              <a:off x="2657475" y="2989023"/>
              <a:ext cx="171381" cy="262732"/>
            </a:xfrm>
            <a:custGeom>
              <a:avLst/>
              <a:gdLst/>
              <a:ahLst/>
              <a:cxnLst/>
              <a:rect l="0" t="0" r="0" b="0"/>
              <a:pathLst>
                <a:path w="171381" h="262732">
                  <a:moveTo>
                    <a:pt x="0" y="188517"/>
                  </a:moveTo>
                  <a:lnTo>
                    <a:pt x="0" y="188517"/>
                  </a:lnTo>
                  <a:lnTo>
                    <a:pt x="3034" y="188517"/>
                  </a:lnTo>
                  <a:lnTo>
                    <a:pt x="3928" y="187882"/>
                  </a:lnTo>
                  <a:lnTo>
                    <a:pt x="4524" y="186823"/>
                  </a:lnTo>
                  <a:lnTo>
                    <a:pt x="4921" y="185483"/>
                  </a:lnTo>
                  <a:lnTo>
                    <a:pt x="5821" y="184589"/>
                  </a:lnTo>
                  <a:lnTo>
                    <a:pt x="8514" y="183596"/>
                  </a:lnTo>
                  <a:lnTo>
                    <a:pt x="9486" y="182697"/>
                  </a:lnTo>
                  <a:lnTo>
                    <a:pt x="14208" y="174917"/>
                  </a:lnTo>
                  <a:lnTo>
                    <a:pt x="17533" y="172948"/>
                  </a:lnTo>
                  <a:lnTo>
                    <a:pt x="19309" y="172422"/>
                  </a:lnTo>
                  <a:lnTo>
                    <a:pt x="22975" y="168452"/>
                  </a:lnTo>
                  <a:lnTo>
                    <a:pt x="27356" y="163089"/>
                  </a:lnTo>
                  <a:lnTo>
                    <a:pt x="55195" y="138914"/>
                  </a:lnTo>
                  <a:lnTo>
                    <a:pt x="80119" y="114106"/>
                  </a:lnTo>
                  <a:lnTo>
                    <a:pt x="101766" y="87545"/>
                  </a:lnTo>
                  <a:lnTo>
                    <a:pt x="115597" y="70194"/>
                  </a:lnTo>
                  <a:lnTo>
                    <a:pt x="121862" y="64809"/>
                  </a:lnTo>
                  <a:lnTo>
                    <a:pt x="138739" y="41516"/>
                  </a:lnTo>
                  <a:lnTo>
                    <a:pt x="142022" y="39081"/>
                  </a:lnTo>
                  <a:lnTo>
                    <a:pt x="145671" y="32989"/>
                  </a:lnTo>
                  <a:lnTo>
                    <a:pt x="147928" y="26684"/>
                  </a:lnTo>
                  <a:lnTo>
                    <a:pt x="158224" y="13432"/>
                  </a:lnTo>
                  <a:lnTo>
                    <a:pt x="164621" y="6789"/>
                  </a:lnTo>
                  <a:lnTo>
                    <a:pt x="165240" y="4456"/>
                  </a:lnTo>
                  <a:lnTo>
                    <a:pt x="165637" y="817"/>
                  </a:lnTo>
                  <a:lnTo>
                    <a:pt x="166305" y="519"/>
                  </a:lnTo>
                  <a:lnTo>
                    <a:pt x="170647" y="0"/>
                  </a:lnTo>
                  <a:lnTo>
                    <a:pt x="170915" y="609"/>
                  </a:lnTo>
                  <a:lnTo>
                    <a:pt x="171380" y="4849"/>
                  </a:lnTo>
                  <a:lnTo>
                    <a:pt x="166523" y="18443"/>
                  </a:lnTo>
                  <a:lnTo>
                    <a:pt x="165256" y="27123"/>
                  </a:lnTo>
                  <a:lnTo>
                    <a:pt x="154166" y="53193"/>
                  </a:lnTo>
                  <a:lnTo>
                    <a:pt x="142863" y="81285"/>
                  </a:lnTo>
                  <a:lnTo>
                    <a:pt x="133348" y="108050"/>
                  </a:lnTo>
                  <a:lnTo>
                    <a:pt x="123825" y="132185"/>
                  </a:lnTo>
                  <a:lnTo>
                    <a:pt x="114300" y="155526"/>
                  </a:lnTo>
                  <a:lnTo>
                    <a:pt x="104775" y="182338"/>
                  </a:lnTo>
                  <a:lnTo>
                    <a:pt x="98848" y="199479"/>
                  </a:lnTo>
                  <a:lnTo>
                    <a:pt x="95963" y="211238"/>
                  </a:lnTo>
                  <a:lnTo>
                    <a:pt x="92780" y="222766"/>
                  </a:lnTo>
                  <a:lnTo>
                    <a:pt x="90857" y="247465"/>
                  </a:lnTo>
                  <a:lnTo>
                    <a:pt x="86259" y="256803"/>
                  </a:lnTo>
                  <a:lnTo>
                    <a:pt x="85731" y="262731"/>
                  </a:lnTo>
                  <a:lnTo>
                    <a:pt x="85725" y="257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SMARTInkShape-48"/>
            <p:cNvSpPr/>
            <p:nvPr>
              <p:custDataLst>
                <p:tags r:id="rId39"/>
              </p:custDataLst>
            </p:nvPr>
          </p:nvSpPr>
          <p:spPr>
            <a:xfrm>
              <a:off x="3068955" y="3097942"/>
              <a:ext cx="134514" cy="151233"/>
            </a:xfrm>
            <a:custGeom>
              <a:avLst/>
              <a:gdLst/>
              <a:ahLst/>
              <a:cxnLst/>
              <a:rect l="0" t="0" r="0" b="0"/>
              <a:pathLst>
                <a:path w="134514" h="151233">
                  <a:moveTo>
                    <a:pt x="68580" y="79598"/>
                  </a:moveTo>
                  <a:lnTo>
                    <a:pt x="68580" y="79598"/>
                  </a:lnTo>
                  <a:lnTo>
                    <a:pt x="68580" y="76564"/>
                  </a:lnTo>
                  <a:lnTo>
                    <a:pt x="69215" y="75670"/>
                  </a:lnTo>
                  <a:lnTo>
                    <a:pt x="70273" y="75074"/>
                  </a:lnTo>
                  <a:lnTo>
                    <a:pt x="71614" y="74677"/>
                  </a:lnTo>
                  <a:lnTo>
                    <a:pt x="72508" y="73778"/>
                  </a:lnTo>
                  <a:lnTo>
                    <a:pt x="73500" y="71084"/>
                  </a:lnTo>
                  <a:lnTo>
                    <a:pt x="74274" y="59730"/>
                  </a:lnTo>
                  <a:lnTo>
                    <a:pt x="72592" y="56374"/>
                  </a:lnTo>
                  <a:lnTo>
                    <a:pt x="69373" y="52080"/>
                  </a:lnTo>
                  <a:lnTo>
                    <a:pt x="67239" y="51493"/>
                  </a:lnTo>
                  <a:lnTo>
                    <a:pt x="60695" y="51116"/>
                  </a:lnTo>
                  <a:lnTo>
                    <a:pt x="57032" y="52757"/>
                  </a:lnTo>
                  <a:lnTo>
                    <a:pt x="55167" y="54084"/>
                  </a:lnTo>
                  <a:lnTo>
                    <a:pt x="53093" y="57252"/>
                  </a:lnTo>
                  <a:lnTo>
                    <a:pt x="51537" y="60776"/>
                  </a:lnTo>
                  <a:lnTo>
                    <a:pt x="43578" y="73137"/>
                  </a:lnTo>
                  <a:lnTo>
                    <a:pt x="35177" y="101377"/>
                  </a:lnTo>
                  <a:lnTo>
                    <a:pt x="34553" y="112227"/>
                  </a:lnTo>
                  <a:lnTo>
                    <a:pt x="36100" y="118018"/>
                  </a:lnTo>
                  <a:lnTo>
                    <a:pt x="44186" y="135417"/>
                  </a:lnTo>
                  <a:lnTo>
                    <a:pt x="45673" y="139967"/>
                  </a:lnTo>
                  <a:lnTo>
                    <a:pt x="48451" y="144105"/>
                  </a:lnTo>
                  <a:lnTo>
                    <a:pt x="51802" y="146368"/>
                  </a:lnTo>
                  <a:lnTo>
                    <a:pt x="64936" y="151232"/>
                  </a:lnTo>
                  <a:lnTo>
                    <a:pt x="81602" y="146719"/>
                  </a:lnTo>
                  <a:lnTo>
                    <a:pt x="90218" y="142031"/>
                  </a:lnTo>
                  <a:lnTo>
                    <a:pt x="104732" y="128318"/>
                  </a:lnTo>
                  <a:lnTo>
                    <a:pt x="119901" y="102410"/>
                  </a:lnTo>
                  <a:lnTo>
                    <a:pt x="128890" y="83402"/>
                  </a:lnTo>
                  <a:lnTo>
                    <a:pt x="134513" y="59912"/>
                  </a:lnTo>
                  <a:lnTo>
                    <a:pt x="131163" y="36430"/>
                  </a:lnTo>
                  <a:lnTo>
                    <a:pt x="126987" y="26520"/>
                  </a:lnTo>
                  <a:lnTo>
                    <a:pt x="115513" y="9185"/>
                  </a:lnTo>
                  <a:lnTo>
                    <a:pt x="109336" y="4277"/>
                  </a:lnTo>
                  <a:lnTo>
                    <a:pt x="102357" y="1672"/>
                  </a:lnTo>
                  <a:lnTo>
                    <a:pt x="87529" y="0"/>
                  </a:lnTo>
                  <a:lnTo>
                    <a:pt x="62350" y="5859"/>
                  </a:lnTo>
                  <a:lnTo>
                    <a:pt x="37515" y="15536"/>
                  </a:lnTo>
                  <a:lnTo>
                    <a:pt x="9793" y="29006"/>
                  </a:lnTo>
                  <a:lnTo>
                    <a:pt x="0" y="33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SMARTInkShape-49"/>
            <p:cNvSpPr/>
            <p:nvPr>
              <p:custDataLst>
                <p:tags r:id="rId40"/>
              </p:custDataLst>
            </p:nvPr>
          </p:nvSpPr>
          <p:spPr>
            <a:xfrm>
              <a:off x="2966164" y="3103353"/>
              <a:ext cx="96740" cy="142732"/>
            </a:xfrm>
            <a:custGeom>
              <a:avLst/>
              <a:gdLst/>
              <a:ahLst/>
              <a:cxnLst/>
              <a:rect l="0" t="0" r="0" b="0"/>
              <a:pathLst>
                <a:path w="96740" h="142732">
                  <a:moveTo>
                    <a:pt x="11351" y="62757"/>
                  </a:moveTo>
                  <a:lnTo>
                    <a:pt x="11351" y="62757"/>
                  </a:lnTo>
                  <a:lnTo>
                    <a:pt x="14385" y="59723"/>
                  </a:lnTo>
                  <a:lnTo>
                    <a:pt x="17568" y="58233"/>
                  </a:lnTo>
                  <a:lnTo>
                    <a:pt x="19306" y="57836"/>
                  </a:lnTo>
                  <a:lnTo>
                    <a:pt x="20464" y="56936"/>
                  </a:lnTo>
                  <a:lnTo>
                    <a:pt x="27611" y="46662"/>
                  </a:lnTo>
                  <a:lnTo>
                    <a:pt x="28494" y="39920"/>
                  </a:lnTo>
                  <a:lnTo>
                    <a:pt x="25462" y="42938"/>
                  </a:lnTo>
                  <a:lnTo>
                    <a:pt x="23972" y="47810"/>
                  </a:lnTo>
                  <a:lnTo>
                    <a:pt x="22675" y="53574"/>
                  </a:lnTo>
                  <a:lnTo>
                    <a:pt x="8124" y="81989"/>
                  </a:lnTo>
                  <a:lnTo>
                    <a:pt x="1258" y="108488"/>
                  </a:lnTo>
                  <a:lnTo>
                    <a:pt x="0" y="130227"/>
                  </a:lnTo>
                  <a:lnTo>
                    <a:pt x="1649" y="135712"/>
                  </a:lnTo>
                  <a:lnTo>
                    <a:pt x="4848" y="141373"/>
                  </a:lnTo>
                  <a:lnTo>
                    <a:pt x="5746" y="141838"/>
                  </a:lnTo>
                  <a:lnTo>
                    <a:pt x="13443" y="142583"/>
                  </a:lnTo>
                  <a:lnTo>
                    <a:pt x="23970" y="142731"/>
                  </a:lnTo>
                  <a:lnTo>
                    <a:pt x="28178" y="141058"/>
                  </a:lnTo>
                  <a:lnTo>
                    <a:pt x="41907" y="132382"/>
                  </a:lnTo>
                  <a:lnTo>
                    <a:pt x="66859" y="104559"/>
                  </a:lnTo>
                  <a:lnTo>
                    <a:pt x="81525" y="76877"/>
                  </a:lnTo>
                  <a:lnTo>
                    <a:pt x="94518" y="49468"/>
                  </a:lnTo>
                  <a:lnTo>
                    <a:pt x="96739" y="30378"/>
                  </a:lnTo>
                  <a:lnTo>
                    <a:pt x="93942" y="18944"/>
                  </a:lnTo>
                  <a:lnTo>
                    <a:pt x="87308" y="8265"/>
                  </a:lnTo>
                  <a:lnTo>
                    <a:pt x="83633" y="4037"/>
                  </a:lnTo>
                  <a:lnTo>
                    <a:pt x="79883" y="1734"/>
                  </a:lnTo>
                  <a:lnTo>
                    <a:pt x="72509" y="437"/>
                  </a:lnTo>
                  <a:lnTo>
                    <a:pt x="58639" y="0"/>
                  </a:lnTo>
                  <a:lnTo>
                    <a:pt x="52899" y="1633"/>
                  </a:lnTo>
                  <a:lnTo>
                    <a:pt x="44405" y="7816"/>
                  </a:lnTo>
                  <a:lnTo>
                    <a:pt x="24366" y="28661"/>
                  </a:lnTo>
                  <a:lnTo>
                    <a:pt x="11490" y="55868"/>
                  </a:lnTo>
                  <a:lnTo>
                    <a:pt x="7370" y="68124"/>
                  </a:lnTo>
                  <a:lnTo>
                    <a:pt x="5978" y="86677"/>
                  </a:lnTo>
                  <a:lnTo>
                    <a:pt x="7482" y="94131"/>
                  </a:lnTo>
                  <a:lnTo>
                    <a:pt x="10841" y="102260"/>
                  </a:lnTo>
                  <a:lnTo>
                    <a:pt x="11351" y="108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8" name="SMARTInkShape-Group26"/>
          <p:cNvGrpSpPr/>
          <p:nvPr/>
        </p:nvGrpSpPr>
        <p:grpSpPr>
          <a:xfrm>
            <a:off x="2760345" y="3806211"/>
            <a:ext cx="524887" cy="291080"/>
            <a:chOff x="2760345" y="3806211"/>
            <a:chExt cx="524887" cy="291080"/>
          </a:xfrm>
        </p:grpSpPr>
        <p:sp>
          <p:nvSpPr>
            <p:cNvPr id="54" name="SMARTInkShape-50"/>
            <p:cNvSpPr/>
            <p:nvPr>
              <p:custDataLst>
                <p:tags r:id="rId33"/>
              </p:custDataLst>
            </p:nvPr>
          </p:nvSpPr>
          <p:spPr>
            <a:xfrm>
              <a:off x="2760345" y="3806211"/>
              <a:ext cx="160014" cy="291080"/>
            </a:xfrm>
            <a:custGeom>
              <a:avLst/>
              <a:gdLst/>
              <a:ahLst/>
              <a:cxnLst/>
              <a:rect l="0" t="0" r="0" b="0"/>
              <a:pathLst>
                <a:path w="160014" h="291080">
                  <a:moveTo>
                    <a:pt x="11430" y="171429"/>
                  </a:moveTo>
                  <a:lnTo>
                    <a:pt x="11430" y="171429"/>
                  </a:lnTo>
                  <a:lnTo>
                    <a:pt x="2917" y="179943"/>
                  </a:lnTo>
                  <a:lnTo>
                    <a:pt x="1296" y="183256"/>
                  </a:lnTo>
                  <a:lnTo>
                    <a:pt x="0" y="188574"/>
                  </a:lnTo>
                  <a:lnTo>
                    <a:pt x="0" y="185540"/>
                  </a:lnTo>
                  <a:lnTo>
                    <a:pt x="635" y="184646"/>
                  </a:lnTo>
                  <a:lnTo>
                    <a:pt x="1693" y="184050"/>
                  </a:lnTo>
                  <a:lnTo>
                    <a:pt x="3034" y="183653"/>
                  </a:lnTo>
                  <a:lnTo>
                    <a:pt x="7954" y="180060"/>
                  </a:lnTo>
                  <a:lnTo>
                    <a:pt x="9885" y="176747"/>
                  </a:lnTo>
                  <a:lnTo>
                    <a:pt x="11378" y="173157"/>
                  </a:lnTo>
                  <a:lnTo>
                    <a:pt x="21275" y="159989"/>
                  </a:lnTo>
                  <a:lnTo>
                    <a:pt x="22791" y="156184"/>
                  </a:lnTo>
                  <a:lnTo>
                    <a:pt x="49015" y="128143"/>
                  </a:lnTo>
                  <a:lnTo>
                    <a:pt x="57049" y="118405"/>
                  </a:lnTo>
                  <a:lnTo>
                    <a:pt x="75986" y="91024"/>
                  </a:lnTo>
                  <a:lnTo>
                    <a:pt x="99021" y="64851"/>
                  </a:lnTo>
                  <a:lnTo>
                    <a:pt x="118710" y="39878"/>
                  </a:lnTo>
                  <a:lnTo>
                    <a:pt x="123880" y="32952"/>
                  </a:lnTo>
                  <a:lnTo>
                    <a:pt x="139754" y="19248"/>
                  </a:lnTo>
                  <a:lnTo>
                    <a:pt x="145498" y="9533"/>
                  </a:lnTo>
                  <a:lnTo>
                    <a:pt x="148909" y="7400"/>
                  </a:lnTo>
                  <a:lnTo>
                    <a:pt x="153239" y="6031"/>
                  </a:lnTo>
                  <a:lnTo>
                    <a:pt x="159997" y="0"/>
                  </a:lnTo>
                  <a:lnTo>
                    <a:pt x="160013" y="3019"/>
                  </a:lnTo>
                  <a:lnTo>
                    <a:pt x="159381" y="3911"/>
                  </a:lnTo>
                  <a:lnTo>
                    <a:pt x="158324" y="4505"/>
                  </a:lnTo>
                  <a:lnTo>
                    <a:pt x="156984" y="4901"/>
                  </a:lnTo>
                  <a:lnTo>
                    <a:pt x="156091" y="6436"/>
                  </a:lnTo>
                  <a:lnTo>
                    <a:pt x="154199" y="14028"/>
                  </a:lnTo>
                  <a:lnTo>
                    <a:pt x="140891" y="41401"/>
                  </a:lnTo>
                  <a:lnTo>
                    <a:pt x="129533" y="66444"/>
                  </a:lnTo>
                  <a:lnTo>
                    <a:pt x="113189" y="94416"/>
                  </a:lnTo>
                  <a:lnTo>
                    <a:pt x="105567" y="110308"/>
                  </a:lnTo>
                  <a:lnTo>
                    <a:pt x="96811" y="137130"/>
                  </a:lnTo>
                  <a:lnTo>
                    <a:pt x="93827" y="144755"/>
                  </a:lnTo>
                  <a:lnTo>
                    <a:pt x="87722" y="171546"/>
                  </a:lnTo>
                  <a:lnTo>
                    <a:pt x="81338" y="196672"/>
                  </a:lnTo>
                  <a:lnTo>
                    <a:pt x="74362" y="224860"/>
                  </a:lnTo>
                  <a:lnTo>
                    <a:pt x="68536" y="252766"/>
                  </a:lnTo>
                  <a:lnTo>
                    <a:pt x="58203" y="280767"/>
                  </a:lnTo>
                  <a:lnTo>
                    <a:pt x="54428" y="287293"/>
                  </a:lnTo>
                  <a:lnTo>
                    <a:pt x="51072" y="289599"/>
                  </a:lnTo>
                  <a:lnTo>
                    <a:pt x="46777" y="291079"/>
                  </a:lnTo>
                  <a:lnTo>
                    <a:pt x="46425" y="290566"/>
                  </a:lnTo>
                  <a:lnTo>
                    <a:pt x="45720" y="285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51"/>
            <p:cNvSpPr/>
            <p:nvPr>
              <p:custDataLst>
                <p:tags r:id="rId34"/>
              </p:custDataLst>
            </p:nvPr>
          </p:nvSpPr>
          <p:spPr>
            <a:xfrm>
              <a:off x="2954733" y="3817620"/>
              <a:ext cx="102528" cy="257148"/>
            </a:xfrm>
            <a:custGeom>
              <a:avLst/>
              <a:gdLst/>
              <a:ahLst/>
              <a:cxnLst/>
              <a:rect l="0" t="0" r="0" b="0"/>
              <a:pathLst>
                <a:path w="102528" h="257148">
                  <a:moveTo>
                    <a:pt x="51357" y="0"/>
                  </a:moveTo>
                  <a:lnTo>
                    <a:pt x="51357" y="0"/>
                  </a:lnTo>
                  <a:lnTo>
                    <a:pt x="51357" y="10629"/>
                  </a:lnTo>
                  <a:lnTo>
                    <a:pt x="47429" y="15834"/>
                  </a:lnTo>
                  <a:lnTo>
                    <a:pt x="46172" y="21131"/>
                  </a:lnTo>
                  <a:lnTo>
                    <a:pt x="45877" y="24843"/>
                  </a:lnTo>
                  <a:lnTo>
                    <a:pt x="44053" y="28610"/>
                  </a:lnTo>
                  <a:lnTo>
                    <a:pt x="36543" y="38104"/>
                  </a:lnTo>
                  <a:lnTo>
                    <a:pt x="28132" y="55959"/>
                  </a:lnTo>
                  <a:lnTo>
                    <a:pt x="18174" y="67381"/>
                  </a:lnTo>
                  <a:lnTo>
                    <a:pt x="15866" y="68047"/>
                  </a:lnTo>
                  <a:lnTo>
                    <a:pt x="11375" y="68577"/>
                  </a:lnTo>
                  <a:lnTo>
                    <a:pt x="16275" y="68580"/>
                  </a:lnTo>
                  <a:lnTo>
                    <a:pt x="16539" y="67945"/>
                  </a:lnTo>
                  <a:lnTo>
                    <a:pt x="16832" y="65546"/>
                  </a:lnTo>
                  <a:lnTo>
                    <a:pt x="18656" y="62363"/>
                  </a:lnTo>
                  <a:lnTo>
                    <a:pt x="30495" y="49501"/>
                  </a:lnTo>
                  <a:lnTo>
                    <a:pt x="55647" y="31114"/>
                  </a:lnTo>
                  <a:lnTo>
                    <a:pt x="67280" y="27383"/>
                  </a:lnTo>
                  <a:lnTo>
                    <a:pt x="71769" y="24870"/>
                  </a:lnTo>
                  <a:lnTo>
                    <a:pt x="79825" y="23257"/>
                  </a:lnTo>
                  <a:lnTo>
                    <a:pt x="87531" y="22938"/>
                  </a:lnTo>
                  <a:lnTo>
                    <a:pt x="91352" y="24588"/>
                  </a:lnTo>
                  <a:lnTo>
                    <a:pt x="99776" y="31375"/>
                  </a:lnTo>
                  <a:lnTo>
                    <a:pt x="101451" y="36381"/>
                  </a:lnTo>
                  <a:lnTo>
                    <a:pt x="102527" y="46909"/>
                  </a:lnTo>
                  <a:lnTo>
                    <a:pt x="100981" y="51117"/>
                  </a:lnTo>
                  <a:lnTo>
                    <a:pt x="94814" y="62026"/>
                  </a:lnTo>
                  <a:lnTo>
                    <a:pt x="87001" y="87692"/>
                  </a:lnTo>
                  <a:lnTo>
                    <a:pt x="77955" y="103654"/>
                  </a:lnTo>
                  <a:lnTo>
                    <a:pt x="57422" y="129856"/>
                  </a:lnTo>
                  <a:lnTo>
                    <a:pt x="42481" y="146623"/>
                  </a:lnTo>
                  <a:lnTo>
                    <a:pt x="39927" y="154304"/>
                  </a:lnTo>
                  <a:lnTo>
                    <a:pt x="42961" y="154305"/>
                  </a:lnTo>
                  <a:lnTo>
                    <a:pt x="46144" y="152611"/>
                  </a:lnTo>
                  <a:lnTo>
                    <a:pt x="50327" y="149384"/>
                  </a:lnTo>
                  <a:lnTo>
                    <a:pt x="55716" y="148747"/>
                  </a:lnTo>
                  <a:lnTo>
                    <a:pt x="61731" y="148611"/>
                  </a:lnTo>
                  <a:lnTo>
                    <a:pt x="70649" y="156546"/>
                  </a:lnTo>
                  <a:lnTo>
                    <a:pt x="72631" y="160169"/>
                  </a:lnTo>
                  <a:lnTo>
                    <a:pt x="74147" y="163896"/>
                  </a:lnTo>
                  <a:lnTo>
                    <a:pt x="76938" y="167669"/>
                  </a:lnTo>
                  <a:lnTo>
                    <a:pt x="78601" y="173157"/>
                  </a:lnTo>
                  <a:lnTo>
                    <a:pt x="79045" y="176397"/>
                  </a:lnTo>
                  <a:lnTo>
                    <a:pt x="74060" y="198069"/>
                  </a:lnTo>
                  <a:lnTo>
                    <a:pt x="64511" y="218603"/>
                  </a:lnTo>
                  <a:lnTo>
                    <a:pt x="46411" y="239161"/>
                  </a:lnTo>
                  <a:lnTo>
                    <a:pt x="41116" y="242819"/>
                  </a:lnTo>
                  <a:lnTo>
                    <a:pt x="24078" y="251705"/>
                  </a:lnTo>
                  <a:lnTo>
                    <a:pt x="18452" y="256095"/>
                  </a:lnTo>
                  <a:lnTo>
                    <a:pt x="14444" y="256855"/>
                  </a:lnTo>
                  <a:lnTo>
                    <a:pt x="6703" y="257147"/>
                  </a:lnTo>
                  <a:lnTo>
                    <a:pt x="810" y="252252"/>
                  </a:lnTo>
                  <a:lnTo>
                    <a:pt x="317" y="250119"/>
                  </a:lnTo>
                  <a:lnTo>
                    <a:pt x="0" y="246609"/>
                  </a:lnTo>
                  <a:lnTo>
                    <a:pt x="22036" y="218158"/>
                  </a:lnTo>
                  <a:lnTo>
                    <a:pt x="51357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SMARTInkShape-52"/>
            <p:cNvSpPr/>
            <p:nvPr>
              <p:custDataLst>
                <p:tags r:id="rId35"/>
              </p:custDataLst>
            </p:nvPr>
          </p:nvSpPr>
          <p:spPr>
            <a:xfrm>
              <a:off x="3083046" y="3915112"/>
              <a:ext cx="94396" cy="142458"/>
            </a:xfrm>
            <a:custGeom>
              <a:avLst/>
              <a:gdLst/>
              <a:ahLst/>
              <a:cxnLst/>
              <a:rect l="0" t="0" r="0" b="0"/>
              <a:pathLst>
                <a:path w="94396" h="142458">
                  <a:moveTo>
                    <a:pt x="37344" y="16808"/>
                  </a:moveTo>
                  <a:lnTo>
                    <a:pt x="37344" y="16808"/>
                  </a:lnTo>
                  <a:lnTo>
                    <a:pt x="37344" y="19842"/>
                  </a:lnTo>
                  <a:lnTo>
                    <a:pt x="36709" y="20735"/>
                  </a:lnTo>
                  <a:lnTo>
                    <a:pt x="35651" y="21331"/>
                  </a:lnTo>
                  <a:lnTo>
                    <a:pt x="34310" y="21728"/>
                  </a:lnTo>
                  <a:lnTo>
                    <a:pt x="33416" y="22628"/>
                  </a:lnTo>
                  <a:lnTo>
                    <a:pt x="32424" y="25322"/>
                  </a:lnTo>
                  <a:lnTo>
                    <a:pt x="31151" y="32225"/>
                  </a:lnTo>
                  <a:lnTo>
                    <a:pt x="27748" y="37815"/>
                  </a:lnTo>
                  <a:lnTo>
                    <a:pt x="25822" y="43494"/>
                  </a:lnTo>
                  <a:lnTo>
                    <a:pt x="11257" y="66444"/>
                  </a:lnTo>
                  <a:lnTo>
                    <a:pt x="3945" y="94991"/>
                  </a:lnTo>
                  <a:lnTo>
                    <a:pt x="3132" y="114746"/>
                  </a:lnTo>
                  <a:lnTo>
                    <a:pt x="6111" y="124284"/>
                  </a:lnTo>
                  <a:lnTo>
                    <a:pt x="11016" y="132120"/>
                  </a:lnTo>
                  <a:lnTo>
                    <a:pt x="14635" y="134733"/>
                  </a:lnTo>
                  <a:lnTo>
                    <a:pt x="18362" y="136529"/>
                  </a:lnTo>
                  <a:lnTo>
                    <a:pt x="24029" y="140475"/>
                  </a:lnTo>
                  <a:lnTo>
                    <a:pt x="29730" y="141927"/>
                  </a:lnTo>
                  <a:lnTo>
                    <a:pt x="39250" y="142457"/>
                  </a:lnTo>
                  <a:lnTo>
                    <a:pt x="47998" y="139480"/>
                  </a:lnTo>
                  <a:lnTo>
                    <a:pt x="59851" y="130956"/>
                  </a:lnTo>
                  <a:lnTo>
                    <a:pt x="63857" y="126596"/>
                  </a:lnTo>
                  <a:lnTo>
                    <a:pt x="77340" y="100687"/>
                  </a:lnTo>
                  <a:lnTo>
                    <a:pt x="88778" y="72604"/>
                  </a:lnTo>
                  <a:lnTo>
                    <a:pt x="93365" y="53864"/>
                  </a:lnTo>
                  <a:lnTo>
                    <a:pt x="94395" y="30218"/>
                  </a:lnTo>
                  <a:lnTo>
                    <a:pt x="92757" y="24250"/>
                  </a:lnTo>
                  <a:lnTo>
                    <a:pt x="90547" y="19480"/>
                  </a:lnTo>
                  <a:lnTo>
                    <a:pt x="88668" y="13225"/>
                  </a:lnTo>
                  <a:lnTo>
                    <a:pt x="80894" y="3503"/>
                  </a:lnTo>
                  <a:lnTo>
                    <a:pt x="77231" y="1369"/>
                  </a:lnTo>
                  <a:lnTo>
                    <a:pt x="69906" y="168"/>
                  </a:lnTo>
                  <a:lnTo>
                    <a:pt x="66672" y="0"/>
                  </a:lnTo>
                  <a:lnTo>
                    <a:pt x="61385" y="1506"/>
                  </a:lnTo>
                  <a:lnTo>
                    <a:pt x="35897" y="15610"/>
                  </a:lnTo>
                  <a:lnTo>
                    <a:pt x="13466" y="43580"/>
                  </a:lnTo>
                  <a:lnTo>
                    <a:pt x="5769" y="58738"/>
                  </a:lnTo>
                  <a:lnTo>
                    <a:pt x="1897" y="72269"/>
                  </a:lnTo>
                  <a:lnTo>
                    <a:pt x="378" y="74737"/>
                  </a:lnTo>
                  <a:lnTo>
                    <a:pt x="0" y="77652"/>
                  </a:lnTo>
                  <a:lnTo>
                    <a:pt x="3054" y="968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SMARTInkShape-53"/>
            <p:cNvSpPr/>
            <p:nvPr>
              <p:custDataLst>
                <p:tags r:id="rId36"/>
              </p:custDataLst>
            </p:nvPr>
          </p:nvSpPr>
          <p:spPr>
            <a:xfrm>
              <a:off x="3185857" y="3923727"/>
              <a:ext cx="99375" cy="139320"/>
            </a:xfrm>
            <a:custGeom>
              <a:avLst/>
              <a:gdLst/>
              <a:ahLst/>
              <a:cxnLst/>
              <a:rect l="0" t="0" r="0" b="0"/>
              <a:pathLst>
                <a:path w="99375" h="139320">
                  <a:moveTo>
                    <a:pt x="25973" y="76773"/>
                  </a:moveTo>
                  <a:lnTo>
                    <a:pt x="25973" y="76773"/>
                  </a:lnTo>
                  <a:lnTo>
                    <a:pt x="25973" y="71852"/>
                  </a:lnTo>
                  <a:lnTo>
                    <a:pt x="26608" y="71588"/>
                  </a:lnTo>
                  <a:lnTo>
                    <a:pt x="29007" y="71293"/>
                  </a:lnTo>
                  <a:lnTo>
                    <a:pt x="29901" y="70580"/>
                  </a:lnTo>
                  <a:lnTo>
                    <a:pt x="31667" y="65414"/>
                  </a:lnTo>
                  <a:lnTo>
                    <a:pt x="26766" y="70270"/>
                  </a:lnTo>
                  <a:lnTo>
                    <a:pt x="13168" y="78943"/>
                  </a:lnTo>
                  <a:lnTo>
                    <a:pt x="10757" y="82606"/>
                  </a:lnTo>
                  <a:lnTo>
                    <a:pt x="348" y="110053"/>
                  </a:lnTo>
                  <a:lnTo>
                    <a:pt x="0" y="112295"/>
                  </a:lnTo>
                  <a:lnTo>
                    <a:pt x="403" y="113789"/>
                  </a:lnTo>
                  <a:lnTo>
                    <a:pt x="1306" y="114785"/>
                  </a:lnTo>
                  <a:lnTo>
                    <a:pt x="3391" y="124239"/>
                  </a:lnTo>
                  <a:lnTo>
                    <a:pt x="4568" y="125562"/>
                  </a:lnTo>
                  <a:lnTo>
                    <a:pt x="20296" y="138024"/>
                  </a:lnTo>
                  <a:lnTo>
                    <a:pt x="27677" y="139160"/>
                  </a:lnTo>
                  <a:lnTo>
                    <a:pt x="30919" y="139319"/>
                  </a:lnTo>
                  <a:lnTo>
                    <a:pt x="36215" y="137803"/>
                  </a:lnTo>
                  <a:lnTo>
                    <a:pt x="64402" y="122445"/>
                  </a:lnTo>
                  <a:lnTo>
                    <a:pt x="85001" y="103442"/>
                  </a:lnTo>
                  <a:lnTo>
                    <a:pt x="92008" y="91895"/>
                  </a:lnTo>
                  <a:lnTo>
                    <a:pt x="99374" y="70017"/>
                  </a:lnTo>
                  <a:lnTo>
                    <a:pt x="98177" y="64033"/>
                  </a:lnTo>
                  <a:lnTo>
                    <a:pt x="95627" y="53525"/>
                  </a:lnTo>
                  <a:lnTo>
                    <a:pt x="94395" y="46755"/>
                  </a:lnTo>
                  <a:lnTo>
                    <a:pt x="79259" y="18191"/>
                  </a:lnTo>
                  <a:lnTo>
                    <a:pt x="69781" y="6601"/>
                  </a:lnTo>
                  <a:lnTo>
                    <a:pt x="61037" y="666"/>
                  </a:lnTo>
                  <a:lnTo>
                    <a:pt x="58239" y="0"/>
                  </a:lnTo>
                  <a:lnTo>
                    <a:pt x="55739" y="191"/>
                  </a:lnTo>
                  <a:lnTo>
                    <a:pt x="47493" y="1800"/>
                  </a:lnTo>
                  <a:lnTo>
                    <a:pt x="41252" y="2812"/>
                  </a:lnTo>
                  <a:lnTo>
                    <a:pt x="27005" y="10393"/>
                  </a:lnTo>
                  <a:lnTo>
                    <a:pt x="21563" y="15732"/>
                  </a:lnTo>
                  <a:lnTo>
                    <a:pt x="11540" y="29270"/>
                  </a:lnTo>
                  <a:lnTo>
                    <a:pt x="7670" y="41190"/>
                  </a:lnTo>
                  <a:lnTo>
                    <a:pt x="6151" y="43526"/>
                  </a:lnTo>
                  <a:lnTo>
                    <a:pt x="5773" y="45718"/>
                  </a:lnTo>
                  <a:lnTo>
                    <a:pt x="6157" y="47815"/>
                  </a:lnTo>
                  <a:lnTo>
                    <a:pt x="8300" y="52709"/>
                  </a:lnTo>
                  <a:lnTo>
                    <a:pt x="8828" y="596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9" name="SMARTInkShape-54"/>
          <p:cNvSpPr/>
          <p:nvPr>
            <p:custDataLst>
              <p:tags r:id="rId3"/>
            </p:custDataLst>
          </p:nvPr>
        </p:nvSpPr>
        <p:spPr>
          <a:xfrm>
            <a:off x="3469005" y="3960495"/>
            <a:ext cx="171451" cy="17146"/>
          </a:xfrm>
          <a:custGeom>
            <a:avLst/>
            <a:gdLst/>
            <a:ahLst/>
            <a:cxnLst/>
            <a:rect l="0" t="0" r="0" b="0"/>
            <a:pathLst>
              <a:path w="171451" h="17146">
                <a:moveTo>
                  <a:pt x="171450" y="0"/>
                </a:moveTo>
                <a:lnTo>
                  <a:pt x="171450" y="0"/>
                </a:lnTo>
                <a:lnTo>
                  <a:pt x="157056" y="0"/>
                </a:lnTo>
                <a:lnTo>
                  <a:pt x="156139" y="635"/>
                </a:lnTo>
                <a:lnTo>
                  <a:pt x="155528" y="1693"/>
                </a:lnTo>
                <a:lnTo>
                  <a:pt x="155120" y="3034"/>
                </a:lnTo>
                <a:lnTo>
                  <a:pt x="154213" y="3927"/>
                </a:lnTo>
                <a:lnTo>
                  <a:pt x="151513" y="4920"/>
                </a:lnTo>
                <a:lnTo>
                  <a:pt x="140677" y="6193"/>
                </a:lnTo>
                <a:lnTo>
                  <a:pt x="133193" y="9596"/>
                </a:lnTo>
                <a:lnTo>
                  <a:pt x="106581" y="14392"/>
                </a:lnTo>
                <a:lnTo>
                  <a:pt x="78211" y="16984"/>
                </a:lnTo>
                <a:lnTo>
                  <a:pt x="51441" y="17135"/>
                </a:lnTo>
                <a:lnTo>
                  <a:pt x="22879" y="17144"/>
                </a:lnTo>
                <a:lnTo>
                  <a:pt x="0" y="17145"/>
                </a:lnTo>
                <a:lnTo>
                  <a:pt x="0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4" name="SMARTInkShape-Group28"/>
          <p:cNvGrpSpPr/>
          <p:nvPr/>
        </p:nvGrpSpPr>
        <p:grpSpPr>
          <a:xfrm>
            <a:off x="3780194" y="3766215"/>
            <a:ext cx="459994" cy="279193"/>
            <a:chOff x="3780194" y="3766215"/>
            <a:chExt cx="459994" cy="279193"/>
          </a:xfrm>
        </p:grpSpPr>
        <p:sp>
          <p:nvSpPr>
            <p:cNvPr id="60" name="SMARTInkShape-55"/>
            <p:cNvSpPr/>
            <p:nvPr>
              <p:custDataLst>
                <p:tags r:id="rId29"/>
              </p:custDataLst>
            </p:nvPr>
          </p:nvSpPr>
          <p:spPr>
            <a:xfrm>
              <a:off x="3780194" y="3766215"/>
              <a:ext cx="146009" cy="278824"/>
            </a:xfrm>
            <a:custGeom>
              <a:avLst/>
              <a:gdLst/>
              <a:ahLst/>
              <a:cxnLst/>
              <a:rect l="0" t="0" r="0" b="0"/>
              <a:pathLst>
                <a:path w="146009" h="278824">
                  <a:moveTo>
                    <a:pt x="8851" y="5685"/>
                  </a:moveTo>
                  <a:lnTo>
                    <a:pt x="8851" y="5685"/>
                  </a:lnTo>
                  <a:lnTo>
                    <a:pt x="5817" y="8719"/>
                  </a:lnTo>
                  <a:lnTo>
                    <a:pt x="4328" y="11902"/>
                  </a:lnTo>
                  <a:lnTo>
                    <a:pt x="0" y="25554"/>
                  </a:lnTo>
                  <a:lnTo>
                    <a:pt x="2977" y="52213"/>
                  </a:lnTo>
                  <a:lnTo>
                    <a:pt x="4758" y="56632"/>
                  </a:lnTo>
                  <a:lnTo>
                    <a:pt x="11077" y="64643"/>
                  </a:lnTo>
                  <a:lnTo>
                    <a:pt x="19600" y="70426"/>
                  </a:lnTo>
                  <a:lnTo>
                    <a:pt x="27135" y="73128"/>
                  </a:lnTo>
                  <a:lnTo>
                    <a:pt x="36423" y="73928"/>
                  </a:lnTo>
                  <a:lnTo>
                    <a:pt x="62244" y="68425"/>
                  </a:lnTo>
                  <a:lnTo>
                    <a:pt x="81248" y="60663"/>
                  </a:lnTo>
                  <a:lnTo>
                    <a:pt x="107276" y="42394"/>
                  </a:lnTo>
                  <a:lnTo>
                    <a:pt x="134184" y="17477"/>
                  </a:lnTo>
                  <a:lnTo>
                    <a:pt x="143418" y="7638"/>
                  </a:lnTo>
                  <a:lnTo>
                    <a:pt x="146002" y="0"/>
                  </a:lnTo>
                  <a:lnTo>
                    <a:pt x="146008" y="3012"/>
                  </a:lnTo>
                  <a:lnTo>
                    <a:pt x="144316" y="6190"/>
                  </a:lnTo>
                  <a:lnTo>
                    <a:pt x="142977" y="7927"/>
                  </a:lnTo>
                  <a:lnTo>
                    <a:pt x="141487" y="13243"/>
                  </a:lnTo>
                  <a:lnTo>
                    <a:pt x="138956" y="23376"/>
                  </a:lnTo>
                  <a:lnTo>
                    <a:pt x="135255" y="30692"/>
                  </a:lnTo>
                  <a:lnTo>
                    <a:pt x="119183" y="58529"/>
                  </a:lnTo>
                  <a:lnTo>
                    <a:pt x="107292" y="84656"/>
                  </a:lnTo>
                  <a:lnTo>
                    <a:pt x="95606" y="108350"/>
                  </a:lnTo>
                  <a:lnTo>
                    <a:pt x="84996" y="135937"/>
                  </a:lnTo>
                  <a:lnTo>
                    <a:pt x="73022" y="164152"/>
                  </a:lnTo>
                  <a:lnTo>
                    <a:pt x="61320" y="188258"/>
                  </a:lnTo>
                  <a:lnTo>
                    <a:pt x="51342" y="211364"/>
                  </a:lnTo>
                  <a:lnTo>
                    <a:pt x="41313" y="236958"/>
                  </a:lnTo>
                  <a:lnTo>
                    <a:pt x="33726" y="265321"/>
                  </a:lnTo>
                  <a:lnTo>
                    <a:pt x="31790" y="278823"/>
                  </a:lnTo>
                  <a:lnTo>
                    <a:pt x="31712" y="261476"/>
                  </a:lnTo>
                  <a:lnTo>
                    <a:pt x="37426" y="2342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SMARTInkShape-56"/>
            <p:cNvSpPr/>
            <p:nvPr>
              <p:custDataLst>
                <p:tags r:id="rId30"/>
              </p:custDataLst>
            </p:nvPr>
          </p:nvSpPr>
          <p:spPr>
            <a:xfrm>
              <a:off x="3811905" y="3891915"/>
              <a:ext cx="137161" cy="45456"/>
            </a:xfrm>
            <a:custGeom>
              <a:avLst/>
              <a:gdLst/>
              <a:ahLst/>
              <a:cxnLst/>
              <a:rect l="0" t="0" r="0" b="0"/>
              <a:pathLst>
                <a:path w="137161" h="4545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4" y="4920"/>
                  </a:lnTo>
                  <a:lnTo>
                    <a:pt x="36424" y="21007"/>
                  </a:lnTo>
                  <a:lnTo>
                    <a:pt x="62878" y="34293"/>
                  </a:lnTo>
                  <a:lnTo>
                    <a:pt x="71126" y="37466"/>
                  </a:lnTo>
                  <a:lnTo>
                    <a:pt x="98531" y="43710"/>
                  </a:lnTo>
                  <a:lnTo>
                    <a:pt x="115006" y="45455"/>
                  </a:lnTo>
                  <a:lnTo>
                    <a:pt x="129416" y="40776"/>
                  </a:lnTo>
                  <a:lnTo>
                    <a:pt x="13716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SMARTInkShape-57"/>
            <p:cNvSpPr/>
            <p:nvPr>
              <p:custDataLst>
                <p:tags r:id="rId31"/>
              </p:custDataLst>
            </p:nvPr>
          </p:nvSpPr>
          <p:spPr>
            <a:xfrm>
              <a:off x="3960597" y="3800544"/>
              <a:ext cx="136824" cy="205672"/>
            </a:xfrm>
            <a:custGeom>
              <a:avLst/>
              <a:gdLst/>
              <a:ahLst/>
              <a:cxnLst/>
              <a:rect l="0" t="0" r="0" b="0"/>
              <a:pathLst>
                <a:path w="136824" h="205672">
                  <a:moveTo>
                    <a:pt x="131343" y="5646"/>
                  </a:moveTo>
                  <a:lnTo>
                    <a:pt x="131343" y="5646"/>
                  </a:lnTo>
                  <a:lnTo>
                    <a:pt x="136823" y="5646"/>
                  </a:lnTo>
                  <a:lnTo>
                    <a:pt x="133954" y="5646"/>
                  </a:lnTo>
                  <a:lnTo>
                    <a:pt x="133084" y="5011"/>
                  </a:lnTo>
                  <a:lnTo>
                    <a:pt x="131572" y="725"/>
                  </a:lnTo>
                  <a:lnTo>
                    <a:pt x="118488" y="0"/>
                  </a:lnTo>
                  <a:lnTo>
                    <a:pt x="109401" y="2985"/>
                  </a:lnTo>
                  <a:lnTo>
                    <a:pt x="84283" y="15238"/>
                  </a:lnTo>
                  <a:lnTo>
                    <a:pt x="68716" y="21541"/>
                  </a:lnTo>
                  <a:lnTo>
                    <a:pt x="43901" y="42066"/>
                  </a:lnTo>
                  <a:lnTo>
                    <a:pt x="21505" y="65356"/>
                  </a:lnTo>
                  <a:lnTo>
                    <a:pt x="7743" y="93383"/>
                  </a:lnTo>
                  <a:lnTo>
                    <a:pt x="1636" y="112935"/>
                  </a:lnTo>
                  <a:lnTo>
                    <a:pt x="0" y="140825"/>
                  </a:lnTo>
                  <a:lnTo>
                    <a:pt x="2962" y="152309"/>
                  </a:lnTo>
                  <a:lnTo>
                    <a:pt x="9652" y="163004"/>
                  </a:lnTo>
                  <a:lnTo>
                    <a:pt x="18978" y="173186"/>
                  </a:lnTo>
                  <a:lnTo>
                    <a:pt x="22771" y="175358"/>
                  </a:lnTo>
                  <a:lnTo>
                    <a:pt x="26574" y="176959"/>
                  </a:lnTo>
                  <a:lnTo>
                    <a:pt x="32285" y="180795"/>
                  </a:lnTo>
                  <a:lnTo>
                    <a:pt x="38634" y="182214"/>
                  </a:lnTo>
                  <a:lnTo>
                    <a:pt x="44842" y="182545"/>
                  </a:lnTo>
                  <a:lnTo>
                    <a:pt x="50141" y="181000"/>
                  </a:lnTo>
                  <a:lnTo>
                    <a:pt x="54613" y="178831"/>
                  </a:lnTo>
                  <a:lnTo>
                    <a:pt x="58717" y="177867"/>
                  </a:lnTo>
                  <a:lnTo>
                    <a:pt x="60066" y="176975"/>
                  </a:lnTo>
                  <a:lnTo>
                    <a:pt x="60965" y="175745"/>
                  </a:lnTo>
                  <a:lnTo>
                    <a:pt x="62599" y="172686"/>
                  </a:lnTo>
                  <a:lnTo>
                    <a:pt x="66454" y="167393"/>
                  </a:lnTo>
                  <a:lnTo>
                    <a:pt x="67878" y="161803"/>
                  </a:lnTo>
                  <a:lnTo>
                    <a:pt x="68471" y="140900"/>
                  </a:lnTo>
                  <a:lnTo>
                    <a:pt x="66782" y="137091"/>
                  </a:lnTo>
                  <a:lnTo>
                    <a:pt x="65442" y="135186"/>
                  </a:lnTo>
                  <a:lnTo>
                    <a:pt x="62261" y="133069"/>
                  </a:lnTo>
                  <a:lnTo>
                    <a:pt x="58095" y="132128"/>
                  </a:lnTo>
                  <a:lnTo>
                    <a:pt x="44478" y="131475"/>
                  </a:lnTo>
                  <a:lnTo>
                    <a:pt x="40243" y="133113"/>
                  </a:lnTo>
                  <a:lnTo>
                    <a:pt x="36244" y="135323"/>
                  </a:lnTo>
                  <a:lnTo>
                    <a:pt x="30423" y="137202"/>
                  </a:lnTo>
                  <a:lnTo>
                    <a:pt x="26588" y="139892"/>
                  </a:lnTo>
                  <a:lnTo>
                    <a:pt x="24461" y="144897"/>
                  </a:lnTo>
                  <a:lnTo>
                    <a:pt x="22880" y="150721"/>
                  </a:lnTo>
                  <a:lnTo>
                    <a:pt x="16691" y="159633"/>
                  </a:lnTo>
                  <a:lnTo>
                    <a:pt x="14903" y="161644"/>
                  </a:lnTo>
                  <a:lnTo>
                    <a:pt x="12917" y="167265"/>
                  </a:lnTo>
                  <a:lnTo>
                    <a:pt x="12387" y="170542"/>
                  </a:lnTo>
                  <a:lnTo>
                    <a:pt x="13492" y="175876"/>
                  </a:lnTo>
                  <a:lnTo>
                    <a:pt x="21255" y="192942"/>
                  </a:lnTo>
                  <a:lnTo>
                    <a:pt x="21756" y="195280"/>
                  </a:lnTo>
                  <a:lnTo>
                    <a:pt x="25699" y="199571"/>
                  </a:lnTo>
                  <a:lnTo>
                    <a:pt x="32511" y="204466"/>
                  </a:lnTo>
                  <a:lnTo>
                    <a:pt x="39903" y="2056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SMARTInkShape-58"/>
            <p:cNvSpPr/>
            <p:nvPr>
              <p:custDataLst>
                <p:tags r:id="rId32"/>
              </p:custDataLst>
            </p:nvPr>
          </p:nvSpPr>
          <p:spPr>
            <a:xfrm>
              <a:off x="4080510" y="3920776"/>
              <a:ext cx="159678" cy="124632"/>
            </a:xfrm>
            <a:custGeom>
              <a:avLst/>
              <a:gdLst/>
              <a:ahLst/>
              <a:cxnLst/>
              <a:rect l="0" t="0" r="0" b="0"/>
              <a:pathLst>
                <a:path w="159678" h="124632">
                  <a:moveTo>
                    <a:pt x="34290" y="39719"/>
                  </a:moveTo>
                  <a:lnTo>
                    <a:pt x="34290" y="39719"/>
                  </a:lnTo>
                  <a:lnTo>
                    <a:pt x="28645" y="39719"/>
                  </a:lnTo>
                  <a:lnTo>
                    <a:pt x="28596" y="42753"/>
                  </a:lnTo>
                  <a:lnTo>
                    <a:pt x="27954" y="43646"/>
                  </a:lnTo>
                  <a:lnTo>
                    <a:pt x="25547" y="44639"/>
                  </a:lnTo>
                  <a:lnTo>
                    <a:pt x="24651" y="45539"/>
                  </a:lnTo>
                  <a:lnTo>
                    <a:pt x="18441" y="61505"/>
                  </a:lnTo>
                  <a:lnTo>
                    <a:pt x="17221" y="83806"/>
                  </a:lnTo>
                  <a:lnTo>
                    <a:pt x="18872" y="89581"/>
                  </a:lnTo>
                  <a:lnTo>
                    <a:pt x="21088" y="94900"/>
                  </a:lnTo>
                  <a:lnTo>
                    <a:pt x="22072" y="101497"/>
                  </a:lnTo>
                  <a:lnTo>
                    <a:pt x="23605" y="104400"/>
                  </a:lnTo>
                  <a:lnTo>
                    <a:pt x="35666" y="115656"/>
                  </a:lnTo>
                  <a:lnTo>
                    <a:pt x="41463" y="117919"/>
                  </a:lnTo>
                  <a:lnTo>
                    <a:pt x="66760" y="124543"/>
                  </a:lnTo>
                  <a:lnTo>
                    <a:pt x="81932" y="124631"/>
                  </a:lnTo>
                  <a:lnTo>
                    <a:pt x="104776" y="118973"/>
                  </a:lnTo>
                  <a:lnTo>
                    <a:pt x="131445" y="101125"/>
                  </a:lnTo>
                  <a:lnTo>
                    <a:pt x="141182" y="90722"/>
                  </a:lnTo>
                  <a:lnTo>
                    <a:pt x="156111" y="64459"/>
                  </a:lnTo>
                  <a:lnTo>
                    <a:pt x="158862" y="56080"/>
                  </a:lnTo>
                  <a:lnTo>
                    <a:pt x="159677" y="46542"/>
                  </a:lnTo>
                  <a:lnTo>
                    <a:pt x="156884" y="35673"/>
                  </a:lnTo>
                  <a:lnTo>
                    <a:pt x="152036" y="27443"/>
                  </a:lnTo>
                  <a:lnTo>
                    <a:pt x="129295" y="9818"/>
                  </a:lnTo>
                  <a:lnTo>
                    <a:pt x="102731" y="1887"/>
                  </a:lnTo>
                  <a:lnTo>
                    <a:pt x="79114" y="0"/>
                  </a:lnTo>
                  <a:lnTo>
                    <a:pt x="56338" y="4333"/>
                  </a:lnTo>
                  <a:lnTo>
                    <a:pt x="31425" y="11304"/>
                  </a:lnTo>
                  <a:lnTo>
                    <a:pt x="0" y="282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1" name="SMARTInkShape-Group29"/>
          <p:cNvGrpSpPr/>
          <p:nvPr/>
        </p:nvGrpSpPr>
        <p:grpSpPr>
          <a:xfrm>
            <a:off x="5212435" y="3749040"/>
            <a:ext cx="472759" cy="257146"/>
            <a:chOff x="5212435" y="3749040"/>
            <a:chExt cx="472759" cy="257146"/>
          </a:xfrm>
        </p:grpSpPr>
        <p:sp>
          <p:nvSpPr>
            <p:cNvPr id="65" name="SMARTInkShape-59"/>
            <p:cNvSpPr/>
            <p:nvPr>
              <p:custDataLst>
                <p:tags r:id="rId23"/>
              </p:custDataLst>
            </p:nvPr>
          </p:nvSpPr>
          <p:spPr>
            <a:xfrm>
              <a:off x="5212435" y="3749040"/>
              <a:ext cx="119659" cy="257146"/>
            </a:xfrm>
            <a:custGeom>
              <a:avLst/>
              <a:gdLst/>
              <a:ahLst/>
              <a:cxnLst/>
              <a:rect l="0" t="0" r="0" b="0"/>
              <a:pathLst>
                <a:path w="119659" h="257146">
                  <a:moveTo>
                    <a:pt x="79655" y="0"/>
                  </a:moveTo>
                  <a:lnTo>
                    <a:pt x="79655" y="0"/>
                  </a:lnTo>
                  <a:lnTo>
                    <a:pt x="79655" y="19294"/>
                  </a:lnTo>
                  <a:lnTo>
                    <a:pt x="85135" y="44715"/>
                  </a:lnTo>
                  <a:lnTo>
                    <a:pt x="84688" y="59233"/>
                  </a:lnTo>
                  <a:lnTo>
                    <a:pt x="73789" y="87429"/>
                  </a:lnTo>
                  <a:lnTo>
                    <a:pt x="62497" y="113948"/>
                  </a:lnTo>
                  <a:lnTo>
                    <a:pt x="55098" y="125625"/>
                  </a:lnTo>
                  <a:lnTo>
                    <a:pt x="48249" y="135436"/>
                  </a:lnTo>
                  <a:lnTo>
                    <a:pt x="46220" y="142364"/>
                  </a:lnTo>
                  <a:lnTo>
                    <a:pt x="45935" y="144439"/>
                  </a:lnTo>
                  <a:lnTo>
                    <a:pt x="43925" y="148439"/>
                  </a:lnTo>
                  <a:lnTo>
                    <a:pt x="39672" y="154274"/>
                  </a:lnTo>
                  <a:lnTo>
                    <a:pt x="42690" y="154296"/>
                  </a:lnTo>
                  <a:lnTo>
                    <a:pt x="43582" y="153664"/>
                  </a:lnTo>
                  <a:lnTo>
                    <a:pt x="44176" y="152608"/>
                  </a:lnTo>
                  <a:lnTo>
                    <a:pt x="44573" y="151268"/>
                  </a:lnTo>
                  <a:lnTo>
                    <a:pt x="45471" y="150375"/>
                  </a:lnTo>
                  <a:lnTo>
                    <a:pt x="51477" y="147249"/>
                  </a:lnTo>
                  <a:lnTo>
                    <a:pt x="60657" y="139523"/>
                  </a:lnTo>
                  <a:lnTo>
                    <a:pt x="87499" y="128109"/>
                  </a:lnTo>
                  <a:lnTo>
                    <a:pt x="94995" y="126787"/>
                  </a:lnTo>
                  <a:lnTo>
                    <a:pt x="100866" y="127893"/>
                  </a:lnTo>
                  <a:lnTo>
                    <a:pt x="107741" y="130393"/>
                  </a:lnTo>
                  <a:lnTo>
                    <a:pt x="109809" y="130743"/>
                  </a:lnTo>
                  <a:lnTo>
                    <a:pt x="111188" y="131612"/>
                  </a:lnTo>
                  <a:lnTo>
                    <a:pt x="112107" y="132827"/>
                  </a:lnTo>
                  <a:lnTo>
                    <a:pt x="113763" y="135869"/>
                  </a:lnTo>
                  <a:lnTo>
                    <a:pt x="117630" y="141152"/>
                  </a:lnTo>
                  <a:lnTo>
                    <a:pt x="118757" y="144861"/>
                  </a:lnTo>
                  <a:lnTo>
                    <a:pt x="119624" y="171601"/>
                  </a:lnTo>
                  <a:lnTo>
                    <a:pt x="119658" y="198129"/>
                  </a:lnTo>
                  <a:lnTo>
                    <a:pt x="117966" y="204050"/>
                  </a:lnTo>
                  <a:lnTo>
                    <a:pt x="102471" y="229896"/>
                  </a:lnTo>
                  <a:lnTo>
                    <a:pt x="94886" y="241062"/>
                  </a:lnTo>
                  <a:lnTo>
                    <a:pt x="75510" y="253288"/>
                  </a:lnTo>
                  <a:lnTo>
                    <a:pt x="67349" y="256023"/>
                  </a:lnTo>
                  <a:lnTo>
                    <a:pt x="40688" y="257145"/>
                  </a:lnTo>
                  <a:lnTo>
                    <a:pt x="35243" y="255468"/>
                  </a:lnTo>
                  <a:lnTo>
                    <a:pt x="30706" y="253241"/>
                  </a:lnTo>
                  <a:lnTo>
                    <a:pt x="26573" y="252252"/>
                  </a:lnTo>
                  <a:lnTo>
                    <a:pt x="12301" y="240824"/>
                  </a:lnTo>
                  <a:lnTo>
                    <a:pt x="3697" y="232567"/>
                  </a:lnTo>
                  <a:lnTo>
                    <a:pt x="1446" y="226976"/>
                  </a:lnTo>
                  <a:lnTo>
                    <a:pt x="0" y="213039"/>
                  </a:lnTo>
                  <a:lnTo>
                    <a:pt x="4597" y="196539"/>
                  </a:lnTo>
                  <a:lnTo>
                    <a:pt x="11075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SMARTInkShape-60"/>
            <p:cNvSpPr/>
            <p:nvPr>
              <p:custDataLst>
                <p:tags r:id="rId24"/>
              </p:custDataLst>
            </p:nvPr>
          </p:nvSpPr>
          <p:spPr>
            <a:xfrm>
              <a:off x="5303520" y="3766185"/>
              <a:ext cx="125731" cy="51436"/>
            </a:xfrm>
            <a:custGeom>
              <a:avLst/>
              <a:gdLst/>
              <a:ahLst/>
              <a:cxnLst/>
              <a:rect l="0" t="0" r="0" b="0"/>
              <a:pathLst>
                <a:path w="125731" h="5143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3" y="1693"/>
                  </a:lnTo>
                  <a:lnTo>
                    <a:pt x="4920" y="3034"/>
                  </a:lnTo>
                  <a:lnTo>
                    <a:pt x="5820" y="3928"/>
                  </a:lnTo>
                  <a:lnTo>
                    <a:pt x="30756" y="14781"/>
                  </a:lnTo>
                  <a:lnTo>
                    <a:pt x="41992" y="17715"/>
                  </a:lnTo>
                  <a:lnTo>
                    <a:pt x="69340" y="32017"/>
                  </a:lnTo>
                  <a:lnTo>
                    <a:pt x="94221" y="41862"/>
                  </a:lnTo>
                  <a:lnTo>
                    <a:pt x="118555" y="46129"/>
                  </a:lnTo>
                  <a:lnTo>
                    <a:pt x="12573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SMARTInkShape-61"/>
            <p:cNvSpPr/>
            <p:nvPr>
              <p:custDataLst>
                <p:tags r:id="rId25"/>
              </p:custDataLst>
            </p:nvPr>
          </p:nvSpPr>
          <p:spPr>
            <a:xfrm>
              <a:off x="5426762" y="3760470"/>
              <a:ext cx="93135" cy="222886"/>
            </a:xfrm>
            <a:custGeom>
              <a:avLst/>
              <a:gdLst/>
              <a:ahLst/>
              <a:cxnLst/>
              <a:rect l="0" t="0" r="0" b="0"/>
              <a:pathLst>
                <a:path w="93135" h="222886">
                  <a:moveTo>
                    <a:pt x="88213" y="0"/>
                  </a:moveTo>
                  <a:lnTo>
                    <a:pt x="88213" y="0"/>
                  </a:lnTo>
                  <a:lnTo>
                    <a:pt x="93134" y="0"/>
                  </a:lnTo>
                  <a:lnTo>
                    <a:pt x="89844" y="5197"/>
                  </a:lnTo>
                  <a:lnTo>
                    <a:pt x="88061" y="13676"/>
                  </a:lnTo>
                  <a:lnTo>
                    <a:pt x="83785" y="22551"/>
                  </a:lnTo>
                  <a:lnTo>
                    <a:pt x="83356" y="24559"/>
                  </a:lnTo>
                  <a:lnTo>
                    <a:pt x="79493" y="28483"/>
                  </a:lnTo>
                  <a:lnTo>
                    <a:pt x="74177" y="32979"/>
                  </a:lnTo>
                  <a:lnTo>
                    <a:pt x="66980" y="42015"/>
                  </a:lnTo>
                  <a:lnTo>
                    <a:pt x="38598" y="62019"/>
                  </a:lnTo>
                  <a:lnTo>
                    <a:pt x="10702" y="83772"/>
                  </a:lnTo>
                  <a:lnTo>
                    <a:pt x="661" y="93338"/>
                  </a:lnTo>
                  <a:lnTo>
                    <a:pt x="0" y="95245"/>
                  </a:lnTo>
                  <a:lnTo>
                    <a:pt x="194" y="97152"/>
                  </a:lnTo>
                  <a:lnTo>
                    <a:pt x="1808" y="102869"/>
                  </a:lnTo>
                  <a:lnTo>
                    <a:pt x="2354" y="110490"/>
                  </a:lnTo>
                  <a:lnTo>
                    <a:pt x="3033" y="111760"/>
                  </a:lnTo>
                  <a:lnTo>
                    <a:pt x="4121" y="112606"/>
                  </a:lnTo>
                  <a:lnTo>
                    <a:pt x="7024" y="114182"/>
                  </a:lnTo>
                  <a:lnTo>
                    <a:pt x="10431" y="116999"/>
                  </a:lnTo>
                  <a:lnTo>
                    <a:pt x="15755" y="118675"/>
                  </a:lnTo>
                  <a:lnTo>
                    <a:pt x="26487" y="119750"/>
                  </a:lnTo>
                  <a:lnTo>
                    <a:pt x="54779" y="114528"/>
                  </a:lnTo>
                  <a:lnTo>
                    <a:pt x="75391" y="108826"/>
                  </a:lnTo>
                  <a:lnTo>
                    <a:pt x="82417" y="102941"/>
                  </a:lnTo>
                  <a:lnTo>
                    <a:pt x="82491" y="107797"/>
                  </a:lnTo>
                  <a:lnTo>
                    <a:pt x="79462" y="111385"/>
                  </a:lnTo>
                  <a:lnTo>
                    <a:pt x="77973" y="116391"/>
                  </a:lnTo>
                  <a:lnTo>
                    <a:pt x="76677" y="122214"/>
                  </a:lnTo>
                  <a:lnTo>
                    <a:pt x="63542" y="143282"/>
                  </a:lnTo>
                  <a:lnTo>
                    <a:pt x="48551" y="165771"/>
                  </a:lnTo>
                  <a:lnTo>
                    <a:pt x="39363" y="184790"/>
                  </a:lnTo>
                  <a:lnTo>
                    <a:pt x="35595" y="198333"/>
                  </a:lnTo>
                  <a:lnTo>
                    <a:pt x="33078" y="203083"/>
                  </a:lnTo>
                  <a:lnTo>
                    <a:pt x="31461" y="211307"/>
                  </a:lnTo>
                  <a:lnTo>
                    <a:pt x="31328" y="213261"/>
                  </a:lnTo>
                  <a:lnTo>
                    <a:pt x="32875" y="217126"/>
                  </a:lnTo>
                  <a:lnTo>
                    <a:pt x="36007" y="221747"/>
                  </a:lnTo>
                  <a:lnTo>
                    <a:pt x="38128" y="222379"/>
                  </a:lnTo>
                  <a:lnTo>
                    <a:pt x="48208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SMARTInkShape-62"/>
            <p:cNvSpPr/>
            <p:nvPr>
              <p:custDataLst>
                <p:tags r:id="rId26"/>
              </p:custDataLst>
            </p:nvPr>
          </p:nvSpPr>
          <p:spPr>
            <a:xfrm>
              <a:off x="5537835" y="3937635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0" y="11430"/>
                  </a:moveTo>
                  <a:lnTo>
                    <a:pt x="0" y="11430"/>
                  </a:lnTo>
                  <a:lnTo>
                    <a:pt x="0" y="8396"/>
                  </a:lnTo>
                  <a:lnTo>
                    <a:pt x="1694" y="5213"/>
                  </a:lnTo>
                  <a:lnTo>
                    <a:pt x="4921" y="1030"/>
                  </a:lnTo>
                  <a:lnTo>
                    <a:pt x="7055" y="458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SMARTInkShape-63"/>
            <p:cNvSpPr/>
            <p:nvPr>
              <p:custDataLst>
                <p:tags r:id="rId27"/>
              </p:custDataLst>
            </p:nvPr>
          </p:nvSpPr>
          <p:spPr>
            <a:xfrm>
              <a:off x="5577840" y="391477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SMARTInkShape-64"/>
            <p:cNvSpPr/>
            <p:nvPr>
              <p:custDataLst>
                <p:tags r:id="rId28"/>
              </p:custDataLst>
            </p:nvPr>
          </p:nvSpPr>
          <p:spPr>
            <a:xfrm>
              <a:off x="5543884" y="3846195"/>
              <a:ext cx="141310" cy="159208"/>
            </a:xfrm>
            <a:custGeom>
              <a:avLst/>
              <a:gdLst/>
              <a:ahLst/>
              <a:cxnLst/>
              <a:rect l="0" t="0" r="0" b="0"/>
              <a:pathLst>
                <a:path w="141310" h="159208">
                  <a:moveTo>
                    <a:pt x="39671" y="51435"/>
                  </a:moveTo>
                  <a:lnTo>
                    <a:pt x="39671" y="51435"/>
                  </a:lnTo>
                  <a:lnTo>
                    <a:pt x="23849" y="67892"/>
                  </a:lnTo>
                  <a:lnTo>
                    <a:pt x="5371" y="95869"/>
                  </a:lnTo>
                  <a:lnTo>
                    <a:pt x="3469" y="98203"/>
                  </a:lnTo>
                  <a:lnTo>
                    <a:pt x="1357" y="104182"/>
                  </a:lnTo>
                  <a:lnTo>
                    <a:pt x="0" y="118369"/>
                  </a:lnTo>
                  <a:lnTo>
                    <a:pt x="1508" y="124152"/>
                  </a:lnTo>
                  <a:lnTo>
                    <a:pt x="14978" y="146093"/>
                  </a:lnTo>
                  <a:lnTo>
                    <a:pt x="18748" y="150232"/>
                  </a:lnTo>
                  <a:lnTo>
                    <a:pt x="24233" y="152495"/>
                  </a:lnTo>
                  <a:lnTo>
                    <a:pt x="49296" y="159119"/>
                  </a:lnTo>
                  <a:lnTo>
                    <a:pt x="64456" y="159207"/>
                  </a:lnTo>
                  <a:lnTo>
                    <a:pt x="91226" y="150256"/>
                  </a:lnTo>
                  <a:lnTo>
                    <a:pt x="103912" y="144074"/>
                  </a:lnTo>
                  <a:lnTo>
                    <a:pt x="115079" y="134481"/>
                  </a:lnTo>
                  <a:lnTo>
                    <a:pt x="130953" y="108540"/>
                  </a:lnTo>
                  <a:lnTo>
                    <a:pt x="134216" y="100945"/>
                  </a:lnTo>
                  <a:lnTo>
                    <a:pt x="141196" y="74294"/>
                  </a:lnTo>
                  <a:lnTo>
                    <a:pt x="141309" y="66674"/>
                  </a:lnTo>
                  <a:lnTo>
                    <a:pt x="134508" y="44591"/>
                  </a:lnTo>
                  <a:lnTo>
                    <a:pt x="129234" y="37175"/>
                  </a:lnTo>
                  <a:lnTo>
                    <a:pt x="104331" y="16203"/>
                  </a:lnTo>
                  <a:lnTo>
                    <a:pt x="84617" y="8445"/>
                  </a:lnTo>
                  <a:lnTo>
                    <a:pt x="58910" y="4181"/>
                  </a:lnTo>
                  <a:lnTo>
                    <a:pt x="453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78" name="SMARTInkShape-Group30"/>
          <p:cNvGrpSpPr/>
          <p:nvPr/>
        </p:nvGrpSpPr>
        <p:grpSpPr>
          <a:xfrm>
            <a:off x="5697855" y="3749040"/>
            <a:ext cx="737215" cy="456038"/>
            <a:chOff x="5697855" y="3749040"/>
            <a:chExt cx="737215" cy="456038"/>
          </a:xfrm>
        </p:grpSpPr>
        <p:sp>
          <p:nvSpPr>
            <p:cNvPr id="72" name="SMARTInkShape-65"/>
            <p:cNvSpPr/>
            <p:nvPr>
              <p:custDataLst>
                <p:tags r:id="rId17"/>
              </p:custDataLst>
            </p:nvPr>
          </p:nvSpPr>
          <p:spPr>
            <a:xfrm>
              <a:off x="5697855" y="3994785"/>
              <a:ext cx="40006" cy="137161"/>
            </a:xfrm>
            <a:custGeom>
              <a:avLst/>
              <a:gdLst/>
              <a:ahLst/>
              <a:cxnLst/>
              <a:rect l="0" t="0" r="0" b="0"/>
              <a:pathLst>
                <a:path w="40006" h="137161">
                  <a:moveTo>
                    <a:pt x="40005" y="0"/>
                  </a:moveTo>
                  <a:lnTo>
                    <a:pt x="40005" y="0"/>
                  </a:lnTo>
                  <a:lnTo>
                    <a:pt x="40005" y="19129"/>
                  </a:lnTo>
                  <a:lnTo>
                    <a:pt x="38311" y="22895"/>
                  </a:lnTo>
                  <a:lnTo>
                    <a:pt x="36971" y="24788"/>
                  </a:lnTo>
                  <a:lnTo>
                    <a:pt x="32950" y="38816"/>
                  </a:lnTo>
                  <a:lnTo>
                    <a:pt x="20876" y="61225"/>
                  </a:lnTo>
                  <a:lnTo>
                    <a:pt x="12801" y="87010"/>
                  </a:lnTo>
                  <a:lnTo>
                    <a:pt x="8097" y="95137"/>
                  </a:lnTo>
                  <a:lnTo>
                    <a:pt x="4492" y="107245"/>
                  </a:lnTo>
                  <a:lnTo>
                    <a:pt x="2995" y="109597"/>
                  </a:lnTo>
                  <a:lnTo>
                    <a:pt x="887" y="118974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SMARTInkShape-66"/>
            <p:cNvSpPr/>
            <p:nvPr>
              <p:custDataLst>
                <p:tags r:id="rId18"/>
              </p:custDataLst>
            </p:nvPr>
          </p:nvSpPr>
          <p:spPr>
            <a:xfrm>
              <a:off x="5795010" y="4000500"/>
              <a:ext cx="125708" cy="40005"/>
            </a:xfrm>
            <a:custGeom>
              <a:avLst/>
              <a:gdLst/>
              <a:ahLst/>
              <a:cxnLst/>
              <a:rect l="0" t="0" r="0" b="0"/>
              <a:pathLst>
                <a:path w="125708" h="40005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34452" y="11578"/>
                  </a:lnTo>
                  <a:lnTo>
                    <a:pt x="57289" y="20339"/>
                  </a:lnTo>
                  <a:lnTo>
                    <a:pt x="82395" y="26566"/>
                  </a:lnTo>
                  <a:lnTo>
                    <a:pt x="99954" y="29871"/>
                  </a:lnTo>
                  <a:lnTo>
                    <a:pt x="107721" y="32981"/>
                  </a:lnTo>
                  <a:lnTo>
                    <a:pt x="112011" y="34343"/>
                  </a:lnTo>
                  <a:lnTo>
                    <a:pt x="118835" y="39134"/>
                  </a:lnTo>
                  <a:lnTo>
                    <a:pt x="125707" y="40003"/>
                  </a:lnTo>
                  <a:lnTo>
                    <a:pt x="122688" y="40004"/>
                  </a:lnTo>
                  <a:lnTo>
                    <a:pt x="121797" y="39369"/>
                  </a:lnTo>
                  <a:lnTo>
                    <a:pt x="121203" y="38311"/>
                  </a:lnTo>
                  <a:lnTo>
                    <a:pt x="120015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SMARTInkShape-67"/>
            <p:cNvSpPr/>
            <p:nvPr>
              <p:custDataLst>
                <p:tags r:id="rId19"/>
              </p:custDataLst>
            </p:nvPr>
          </p:nvSpPr>
          <p:spPr>
            <a:xfrm>
              <a:off x="6040757" y="3749040"/>
              <a:ext cx="137159" cy="456038"/>
            </a:xfrm>
            <a:custGeom>
              <a:avLst/>
              <a:gdLst/>
              <a:ahLst/>
              <a:cxnLst/>
              <a:rect l="0" t="0" r="0" b="0"/>
              <a:pathLst>
                <a:path w="137159" h="456038">
                  <a:moveTo>
                    <a:pt x="137158" y="0"/>
                  </a:moveTo>
                  <a:lnTo>
                    <a:pt x="137158" y="0"/>
                  </a:lnTo>
                  <a:lnTo>
                    <a:pt x="137158" y="7954"/>
                  </a:lnTo>
                  <a:lnTo>
                    <a:pt x="130103" y="36145"/>
                  </a:lnTo>
                  <a:lnTo>
                    <a:pt x="121741" y="59817"/>
                  </a:lnTo>
                  <a:lnTo>
                    <a:pt x="112370" y="87879"/>
                  </a:lnTo>
                  <a:lnTo>
                    <a:pt x="104769" y="113573"/>
                  </a:lnTo>
                  <a:lnTo>
                    <a:pt x="98422" y="135604"/>
                  </a:lnTo>
                  <a:lnTo>
                    <a:pt x="89415" y="158218"/>
                  </a:lnTo>
                  <a:lnTo>
                    <a:pt x="82443" y="181005"/>
                  </a:lnTo>
                  <a:lnTo>
                    <a:pt x="75720" y="203844"/>
                  </a:lnTo>
                  <a:lnTo>
                    <a:pt x="65967" y="226698"/>
                  </a:lnTo>
                  <a:lnTo>
                    <a:pt x="55669" y="250191"/>
                  </a:lnTo>
                  <a:lnTo>
                    <a:pt x="47678" y="276343"/>
                  </a:lnTo>
                  <a:lnTo>
                    <a:pt x="38185" y="300460"/>
                  </a:lnTo>
                  <a:lnTo>
                    <a:pt x="31069" y="323693"/>
                  </a:lnTo>
                  <a:lnTo>
                    <a:pt x="24938" y="346663"/>
                  </a:lnTo>
                  <a:lnTo>
                    <a:pt x="19100" y="368921"/>
                  </a:lnTo>
                  <a:lnTo>
                    <a:pt x="11439" y="395524"/>
                  </a:lnTo>
                  <a:lnTo>
                    <a:pt x="5832" y="423466"/>
                  </a:lnTo>
                  <a:lnTo>
                    <a:pt x="395" y="445189"/>
                  </a:lnTo>
                  <a:lnTo>
                    <a:pt x="21" y="456037"/>
                  </a:lnTo>
                  <a:lnTo>
                    <a:pt x="0" y="452177"/>
                  </a:lnTo>
                  <a:lnTo>
                    <a:pt x="5713" y="445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SMARTInkShape-68"/>
            <p:cNvSpPr/>
            <p:nvPr>
              <p:custDataLst>
                <p:tags r:id="rId20"/>
              </p:custDataLst>
            </p:nvPr>
          </p:nvSpPr>
          <p:spPr>
            <a:xfrm>
              <a:off x="6223664" y="3846195"/>
              <a:ext cx="102836" cy="268606"/>
            </a:xfrm>
            <a:custGeom>
              <a:avLst/>
              <a:gdLst/>
              <a:ahLst/>
              <a:cxnLst/>
              <a:rect l="0" t="0" r="0" b="0"/>
              <a:pathLst>
                <a:path w="102836" h="268606">
                  <a:moveTo>
                    <a:pt x="97126" y="0"/>
                  </a:moveTo>
                  <a:lnTo>
                    <a:pt x="97126" y="0"/>
                  </a:lnTo>
                  <a:lnTo>
                    <a:pt x="102771" y="0"/>
                  </a:lnTo>
                  <a:lnTo>
                    <a:pt x="102835" y="4920"/>
                  </a:lnTo>
                  <a:lnTo>
                    <a:pt x="98912" y="10120"/>
                  </a:lnTo>
                  <a:lnTo>
                    <a:pt x="90102" y="38471"/>
                  </a:lnTo>
                  <a:lnTo>
                    <a:pt x="72192" y="65568"/>
                  </a:lnTo>
                  <a:lnTo>
                    <a:pt x="55251" y="93465"/>
                  </a:lnTo>
                  <a:lnTo>
                    <a:pt x="44041" y="120281"/>
                  </a:lnTo>
                  <a:lnTo>
                    <a:pt x="29771" y="144102"/>
                  </a:lnTo>
                  <a:lnTo>
                    <a:pt x="19182" y="171612"/>
                  </a:lnTo>
                  <a:lnTo>
                    <a:pt x="9517" y="197012"/>
                  </a:lnTo>
                  <a:lnTo>
                    <a:pt x="1667" y="221547"/>
                  </a:lnTo>
                  <a:lnTo>
                    <a:pt x="37" y="248750"/>
                  </a:lnTo>
                  <a:lnTo>
                    <a:pt x="0" y="253008"/>
                  </a:lnTo>
                  <a:lnTo>
                    <a:pt x="1678" y="257016"/>
                  </a:lnTo>
                  <a:lnTo>
                    <a:pt x="11401" y="268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SMARTInkShape-69"/>
            <p:cNvSpPr/>
            <p:nvPr>
              <p:custDataLst>
                <p:tags r:id="rId21"/>
              </p:custDataLst>
            </p:nvPr>
          </p:nvSpPr>
          <p:spPr>
            <a:xfrm>
              <a:off x="6207406" y="4029077"/>
              <a:ext cx="90525" cy="102869"/>
            </a:xfrm>
            <a:custGeom>
              <a:avLst/>
              <a:gdLst/>
              <a:ahLst/>
              <a:cxnLst/>
              <a:rect l="0" t="0" r="0" b="0"/>
              <a:pathLst>
                <a:path w="90525" h="102869">
                  <a:moveTo>
                    <a:pt x="90524" y="5713"/>
                  </a:moveTo>
                  <a:lnTo>
                    <a:pt x="90524" y="5713"/>
                  </a:lnTo>
                  <a:lnTo>
                    <a:pt x="90524" y="2679"/>
                  </a:lnTo>
                  <a:lnTo>
                    <a:pt x="89889" y="1785"/>
                  </a:lnTo>
                  <a:lnTo>
                    <a:pt x="88831" y="1189"/>
                  </a:lnTo>
                  <a:lnTo>
                    <a:pt x="84704" y="155"/>
                  </a:lnTo>
                  <a:lnTo>
                    <a:pt x="62702" y="0"/>
                  </a:lnTo>
                  <a:lnTo>
                    <a:pt x="57415" y="1692"/>
                  </a:lnTo>
                  <a:lnTo>
                    <a:pt x="52313" y="3926"/>
                  </a:lnTo>
                  <a:lnTo>
                    <a:pt x="23914" y="11487"/>
                  </a:lnTo>
                  <a:lnTo>
                    <a:pt x="11844" y="17531"/>
                  </a:lnTo>
                  <a:lnTo>
                    <a:pt x="9496" y="19307"/>
                  </a:lnTo>
                  <a:lnTo>
                    <a:pt x="6886" y="24666"/>
                  </a:lnTo>
                  <a:lnTo>
                    <a:pt x="5092" y="30647"/>
                  </a:lnTo>
                  <a:lnTo>
                    <a:pt x="1146" y="38218"/>
                  </a:lnTo>
                  <a:lnTo>
                    <a:pt x="0" y="44713"/>
                  </a:lnTo>
                  <a:lnTo>
                    <a:pt x="1185" y="50140"/>
                  </a:lnTo>
                  <a:lnTo>
                    <a:pt x="15041" y="76370"/>
                  </a:lnTo>
                  <a:lnTo>
                    <a:pt x="21205" y="83894"/>
                  </a:lnTo>
                  <a:lnTo>
                    <a:pt x="46880" y="98199"/>
                  </a:lnTo>
                  <a:lnTo>
                    <a:pt x="56234" y="1028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SMARTInkShape-70"/>
            <p:cNvSpPr/>
            <p:nvPr>
              <p:custDataLst>
                <p:tags r:id="rId22"/>
              </p:custDataLst>
            </p:nvPr>
          </p:nvSpPr>
          <p:spPr>
            <a:xfrm>
              <a:off x="6320790" y="4040768"/>
              <a:ext cx="114280" cy="159677"/>
            </a:xfrm>
            <a:custGeom>
              <a:avLst/>
              <a:gdLst/>
              <a:ahLst/>
              <a:cxnLst/>
              <a:rect l="0" t="0" r="0" b="0"/>
              <a:pathLst>
                <a:path w="114280" h="159677">
                  <a:moveTo>
                    <a:pt x="108585" y="51172"/>
                  </a:moveTo>
                  <a:lnTo>
                    <a:pt x="108585" y="51172"/>
                  </a:lnTo>
                  <a:lnTo>
                    <a:pt x="108585" y="48138"/>
                  </a:lnTo>
                  <a:lnTo>
                    <a:pt x="110279" y="44955"/>
                  </a:lnTo>
                  <a:lnTo>
                    <a:pt x="112513" y="41424"/>
                  </a:lnTo>
                  <a:lnTo>
                    <a:pt x="113947" y="33983"/>
                  </a:lnTo>
                  <a:lnTo>
                    <a:pt x="114279" y="20690"/>
                  </a:lnTo>
                  <a:lnTo>
                    <a:pt x="113651" y="19420"/>
                  </a:lnTo>
                  <a:lnTo>
                    <a:pt x="112598" y="18574"/>
                  </a:lnTo>
                  <a:lnTo>
                    <a:pt x="111260" y="18010"/>
                  </a:lnTo>
                  <a:lnTo>
                    <a:pt x="110369" y="16999"/>
                  </a:lnTo>
                  <a:lnTo>
                    <a:pt x="107244" y="10814"/>
                  </a:lnTo>
                  <a:lnTo>
                    <a:pt x="100092" y="2732"/>
                  </a:lnTo>
                  <a:lnTo>
                    <a:pt x="96767" y="1068"/>
                  </a:lnTo>
                  <a:lnTo>
                    <a:pt x="89458" y="0"/>
                  </a:lnTo>
                  <a:lnTo>
                    <a:pt x="88214" y="547"/>
                  </a:lnTo>
                  <a:lnTo>
                    <a:pt x="87385" y="1547"/>
                  </a:lnTo>
                  <a:lnTo>
                    <a:pt x="86831" y="2849"/>
                  </a:lnTo>
                  <a:lnTo>
                    <a:pt x="85827" y="3716"/>
                  </a:lnTo>
                  <a:lnTo>
                    <a:pt x="79654" y="6802"/>
                  </a:lnTo>
                  <a:lnTo>
                    <a:pt x="72320" y="13339"/>
                  </a:lnTo>
                  <a:lnTo>
                    <a:pt x="70242" y="17001"/>
                  </a:lnTo>
                  <a:lnTo>
                    <a:pt x="63459" y="37947"/>
                  </a:lnTo>
                  <a:lnTo>
                    <a:pt x="62888" y="66490"/>
                  </a:lnTo>
                  <a:lnTo>
                    <a:pt x="62866" y="93086"/>
                  </a:lnTo>
                  <a:lnTo>
                    <a:pt x="63500" y="104513"/>
                  </a:lnTo>
                  <a:lnTo>
                    <a:pt x="68344" y="131958"/>
                  </a:lnTo>
                  <a:lnTo>
                    <a:pt x="68510" y="141501"/>
                  </a:lnTo>
                  <a:lnTo>
                    <a:pt x="66856" y="146986"/>
                  </a:lnTo>
                  <a:lnTo>
                    <a:pt x="63654" y="152648"/>
                  </a:lnTo>
                  <a:lnTo>
                    <a:pt x="62934" y="158840"/>
                  </a:lnTo>
                  <a:lnTo>
                    <a:pt x="62276" y="159146"/>
                  </a:lnTo>
                  <a:lnTo>
                    <a:pt x="57950" y="159676"/>
                  </a:lnTo>
                  <a:lnTo>
                    <a:pt x="52745" y="155813"/>
                  </a:lnTo>
                  <a:lnTo>
                    <a:pt x="47448" y="153932"/>
                  </a:lnTo>
                  <a:lnTo>
                    <a:pt x="28572" y="138555"/>
                  </a:lnTo>
                  <a:lnTo>
                    <a:pt x="26668" y="138003"/>
                  </a:lnTo>
                  <a:lnTo>
                    <a:pt x="25399" y="136999"/>
                  </a:lnTo>
                  <a:lnTo>
                    <a:pt x="22977" y="133188"/>
                  </a:lnTo>
                  <a:lnTo>
                    <a:pt x="20160" y="132073"/>
                  </a:lnTo>
                  <a:lnTo>
                    <a:pt x="19155" y="131141"/>
                  </a:lnTo>
                  <a:lnTo>
                    <a:pt x="17152" y="125490"/>
                  </a:lnTo>
                  <a:lnTo>
                    <a:pt x="0" y="1254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9" name="SMARTInkShape-71"/>
          <p:cNvSpPr/>
          <p:nvPr>
            <p:custDataLst>
              <p:tags r:id="rId4"/>
            </p:custDataLst>
          </p:nvPr>
        </p:nvSpPr>
        <p:spPr>
          <a:xfrm>
            <a:off x="514448" y="1697355"/>
            <a:ext cx="2011583" cy="113938"/>
          </a:xfrm>
          <a:custGeom>
            <a:avLst/>
            <a:gdLst/>
            <a:ahLst/>
            <a:cxnLst/>
            <a:rect l="0" t="0" r="0" b="0"/>
            <a:pathLst>
              <a:path w="2011583" h="113938">
                <a:moveTo>
                  <a:pt x="22762" y="74295"/>
                </a:moveTo>
                <a:lnTo>
                  <a:pt x="22762" y="74295"/>
                </a:lnTo>
                <a:lnTo>
                  <a:pt x="13014" y="83408"/>
                </a:lnTo>
                <a:lnTo>
                  <a:pt x="7456" y="85038"/>
                </a:lnTo>
                <a:lnTo>
                  <a:pt x="3683" y="85420"/>
                </a:lnTo>
                <a:lnTo>
                  <a:pt x="2423" y="86156"/>
                </a:lnTo>
                <a:lnTo>
                  <a:pt x="1582" y="87283"/>
                </a:lnTo>
                <a:lnTo>
                  <a:pt x="0" y="91197"/>
                </a:lnTo>
                <a:lnTo>
                  <a:pt x="7865" y="99373"/>
                </a:lnTo>
                <a:lnTo>
                  <a:pt x="11485" y="101316"/>
                </a:lnTo>
                <a:lnTo>
                  <a:pt x="33033" y="107995"/>
                </a:lnTo>
                <a:lnTo>
                  <a:pt x="50544" y="110162"/>
                </a:lnTo>
                <a:lnTo>
                  <a:pt x="59875" y="112461"/>
                </a:lnTo>
                <a:lnTo>
                  <a:pt x="84868" y="113937"/>
                </a:lnTo>
                <a:lnTo>
                  <a:pt x="111371" y="111194"/>
                </a:lnTo>
                <a:lnTo>
                  <a:pt x="133542" y="109358"/>
                </a:lnTo>
                <a:lnTo>
                  <a:pt x="156198" y="108814"/>
                </a:lnTo>
                <a:lnTo>
                  <a:pt x="182031" y="108653"/>
                </a:lnTo>
                <a:lnTo>
                  <a:pt x="206760" y="108605"/>
                </a:lnTo>
                <a:lnTo>
                  <a:pt x="233208" y="108591"/>
                </a:lnTo>
                <a:lnTo>
                  <a:pt x="261152" y="108587"/>
                </a:lnTo>
                <a:lnTo>
                  <a:pt x="281748" y="108586"/>
                </a:lnTo>
                <a:lnTo>
                  <a:pt x="303602" y="107950"/>
                </a:lnTo>
                <a:lnTo>
                  <a:pt x="326015" y="105551"/>
                </a:lnTo>
                <a:lnTo>
                  <a:pt x="348676" y="104062"/>
                </a:lnTo>
                <a:lnTo>
                  <a:pt x="372083" y="102765"/>
                </a:lnTo>
                <a:lnTo>
                  <a:pt x="397302" y="100072"/>
                </a:lnTo>
                <a:lnTo>
                  <a:pt x="421634" y="98451"/>
                </a:lnTo>
                <a:lnTo>
                  <a:pt x="445784" y="97096"/>
                </a:lnTo>
                <a:lnTo>
                  <a:pt x="471333" y="94377"/>
                </a:lnTo>
                <a:lnTo>
                  <a:pt x="495812" y="91052"/>
                </a:lnTo>
                <a:lnTo>
                  <a:pt x="520026" y="88093"/>
                </a:lnTo>
                <a:lnTo>
                  <a:pt x="545605" y="86777"/>
                </a:lnTo>
                <a:lnTo>
                  <a:pt x="571790" y="84499"/>
                </a:lnTo>
                <a:lnTo>
                  <a:pt x="598245" y="82005"/>
                </a:lnTo>
                <a:lnTo>
                  <a:pt x="624819" y="80897"/>
                </a:lnTo>
                <a:lnTo>
                  <a:pt x="651446" y="78711"/>
                </a:lnTo>
                <a:lnTo>
                  <a:pt x="678097" y="76257"/>
                </a:lnTo>
                <a:lnTo>
                  <a:pt x="704759" y="75167"/>
                </a:lnTo>
                <a:lnTo>
                  <a:pt x="731425" y="72989"/>
                </a:lnTo>
                <a:lnTo>
                  <a:pt x="758728" y="70540"/>
                </a:lnTo>
                <a:lnTo>
                  <a:pt x="773121" y="69886"/>
                </a:lnTo>
                <a:lnTo>
                  <a:pt x="787797" y="69451"/>
                </a:lnTo>
                <a:lnTo>
                  <a:pt x="802660" y="68526"/>
                </a:lnTo>
                <a:lnTo>
                  <a:pt x="817649" y="67274"/>
                </a:lnTo>
                <a:lnTo>
                  <a:pt x="832722" y="65804"/>
                </a:lnTo>
                <a:lnTo>
                  <a:pt x="847215" y="64824"/>
                </a:lnTo>
                <a:lnTo>
                  <a:pt x="875172" y="63736"/>
                </a:lnTo>
                <a:lnTo>
                  <a:pt x="902414" y="61559"/>
                </a:lnTo>
                <a:lnTo>
                  <a:pt x="929974" y="58474"/>
                </a:lnTo>
                <a:lnTo>
                  <a:pt x="944435" y="56763"/>
                </a:lnTo>
                <a:lnTo>
                  <a:pt x="959155" y="54987"/>
                </a:lnTo>
                <a:lnTo>
                  <a:pt x="974049" y="53803"/>
                </a:lnTo>
                <a:lnTo>
                  <a:pt x="989059" y="53014"/>
                </a:lnTo>
                <a:lnTo>
                  <a:pt x="1004145" y="52487"/>
                </a:lnTo>
                <a:lnTo>
                  <a:pt x="1019282" y="51502"/>
                </a:lnTo>
                <a:lnTo>
                  <a:pt x="1034454" y="50209"/>
                </a:lnTo>
                <a:lnTo>
                  <a:pt x="1049648" y="48713"/>
                </a:lnTo>
                <a:lnTo>
                  <a:pt x="1064223" y="47080"/>
                </a:lnTo>
                <a:lnTo>
                  <a:pt x="1092270" y="43573"/>
                </a:lnTo>
                <a:lnTo>
                  <a:pt x="1106608" y="42384"/>
                </a:lnTo>
                <a:lnTo>
                  <a:pt x="1121246" y="41591"/>
                </a:lnTo>
                <a:lnTo>
                  <a:pt x="1136085" y="41062"/>
                </a:lnTo>
                <a:lnTo>
                  <a:pt x="1164425" y="38781"/>
                </a:lnTo>
                <a:lnTo>
                  <a:pt x="1191838" y="35651"/>
                </a:lnTo>
                <a:lnTo>
                  <a:pt x="1218838" y="32143"/>
                </a:lnTo>
                <a:lnTo>
                  <a:pt x="1245655" y="30161"/>
                </a:lnTo>
                <a:lnTo>
                  <a:pt x="1273025" y="28645"/>
                </a:lnTo>
                <a:lnTo>
                  <a:pt x="1287436" y="27352"/>
                </a:lnTo>
                <a:lnTo>
                  <a:pt x="1302123" y="25854"/>
                </a:lnTo>
                <a:lnTo>
                  <a:pt x="1330295" y="24191"/>
                </a:lnTo>
                <a:lnTo>
                  <a:pt x="1357633" y="22816"/>
                </a:lnTo>
                <a:lnTo>
                  <a:pt x="1384600" y="20089"/>
                </a:lnTo>
                <a:lnTo>
                  <a:pt x="1413095" y="16760"/>
                </a:lnTo>
                <a:lnTo>
                  <a:pt x="1427806" y="14983"/>
                </a:lnTo>
                <a:lnTo>
                  <a:pt x="1456004" y="13009"/>
                </a:lnTo>
                <a:lnTo>
                  <a:pt x="1483354" y="11497"/>
                </a:lnTo>
                <a:lnTo>
                  <a:pt x="1510325" y="8708"/>
                </a:lnTo>
                <a:lnTo>
                  <a:pt x="1537130" y="7045"/>
                </a:lnTo>
                <a:lnTo>
                  <a:pt x="1563859" y="5671"/>
                </a:lnTo>
                <a:lnTo>
                  <a:pt x="1590556" y="2944"/>
                </a:lnTo>
                <a:lnTo>
                  <a:pt x="1617237" y="1308"/>
                </a:lnTo>
                <a:lnTo>
                  <a:pt x="1643278" y="581"/>
                </a:lnTo>
                <a:lnTo>
                  <a:pt x="1667551" y="258"/>
                </a:lnTo>
                <a:lnTo>
                  <a:pt x="1692733" y="115"/>
                </a:lnTo>
                <a:lnTo>
                  <a:pt x="1718106" y="51"/>
                </a:lnTo>
                <a:lnTo>
                  <a:pt x="1742083" y="23"/>
                </a:lnTo>
                <a:lnTo>
                  <a:pt x="1767133" y="10"/>
                </a:lnTo>
                <a:lnTo>
                  <a:pt x="1791813" y="5"/>
                </a:lnTo>
                <a:lnTo>
                  <a:pt x="1813365" y="2"/>
                </a:lnTo>
                <a:lnTo>
                  <a:pt x="1835221" y="1"/>
                </a:lnTo>
                <a:lnTo>
                  <a:pt x="1857634" y="0"/>
                </a:lnTo>
                <a:lnTo>
                  <a:pt x="1880296" y="0"/>
                </a:lnTo>
                <a:lnTo>
                  <a:pt x="1901374" y="1693"/>
                </a:lnTo>
                <a:lnTo>
                  <a:pt x="1921326" y="3928"/>
                </a:lnTo>
                <a:lnTo>
                  <a:pt x="1949138" y="5820"/>
                </a:lnTo>
                <a:lnTo>
                  <a:pt x="1970644" y="9486"/>
                </a:lnTo>
                <a:lnTo>
                  <a:pt x="1998497" y="11259"/>
                </a:lnTo>
                <a:lnTo>
                  <a:pt x="2011582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0" name="SMARTInkShape-72"/>
          <p:cNvSpPr/>
          <p:nvPr>
            <p:custDataLst>
              <p:tags r:id="rId5"/>
            </p:custDataLst>
          </p:nvPr>
        </p:nvSpPr>
        <p:spPr>
          <a:xfrm>
            <a:off x="1588878" y="3915533"/>
            <a:ext cx="411372" cy="410702"/>
          </a:xfrm>
          <a:custGeom>
            <a:avLst/>
            <a:gdLst/>
            <a:ahLst/>
            <a:cxnLst/>
            <a:rect l="0" t="0" r="0" b="0"/>
            <a:pathLst>
              <a:path w="411372" h="410702">
                <a:moveTo>
                  <a:pt x="222777" y="79252"/>
                </a:moveTo>
                <a:lnTo>
                  <a:pt x="222777" y="79252"/>
                </a:lnTo>
                <a:lnTo>
                  <a:pt x="214263" y="79252"/>
                </a:lnTo>
                <a:lnTo>
                  <a:pt x="210950" y="77559"/>
                </a:lnTo>
                <a:lnTo>
                  <a:pt x="206683" y="74331"/>
                </a:lnTo>
                <a:lnTo>
                  <a:pt x="201277" y="73694"/>
                </a:lnTo>
                <a:lnTo>
                  <a:pt x="189709" y="72916"/>
                </a:lnTo>
                <a:lnTo>
                  <a:pt x="175940" y="68618"/>
                </a:lnTo>
                <a:lnTo>
                  <a:pt x="147990" y="67831"/>
                </a:lnTo>
                <a:lnTo>
                  <a:pt x="140643" y="68461"/>
                </a:lnTo>
                <a:lnTo>
                  <a:pt x="115294" y="76336"/>
                </a:lnTo>
                <a:lnTo>
                  <a:pt x="90015" y="83644"/>
                </a:lnTo>
                <a:lnTo>
                  <a:pt x="63153" y="102122"/>
                </a:lnTo>
                <a:lnTo>
                  <a:pt x="34960" y="126877"/>
                </a:lnTo>
                <a:lnTo>
                  <a:pt x="27357" y="132592"/>
                </a:lnTo>
                <a:lnTo>
                  <a:pt x="24799" y="138095"/>
                </a:lnTo>
                <a:lnTo>
                  <a:pt x="20122" y="151976"/>
                </a:lnTo>
                <a:lnTo>
                  <a:pt x="8105" y="173146"/>
                </a:lnTo>
                <a:lnTo>
                  <a:pt x="1744" y="201081"/>
                </a:lnTo>
                <a:lnTo>
                  <a:pt x="0" y="222512"/>
                </a:lnTo>
                <a:lnTo>
                  <a:pt x="541" y="237300"/>
                </a:lnTo>
                <a:lnTo>
                  <a:pt x="4815" y="251720"/>
                </a:lnTo>
                <a:lnTo>
                  <a:pt x="6085" y="263979"/>
                </a:lnTo>
                <a:lnTo>
                  <a:pt x="10100" y="274868"/>
                </a:lnTo>
                <a:lnTo>
                  <a:pt x="11414" y="281127"/>
                </a:lnTo>
                <a:lnTo>
                  <a:pt x="27361" y="309499"/>
                </a:lnTo>
                <a:lnTo>
                  <a:pt x="31362" y="313452"/>
                </a:lnTo>
                <a:lnTo>
                  <a:pt x="41245" y="321164"/>
                </a:lnTo>
                <a:lnTo>
                  <a:pt x="43671" y="324986"/>
                </a:lnTo>
                <a:lnTo>
                  <a:pt x="48262" y="335649"/>
                </a:lnTo>
                <a:lnTo>
                  <a:pt x="53352" y="340949"/>
                </a:lnTo>
                <a:lnTo>
                  <a:pt x="81567" y="364993"/>
                </a:lnTo>
                <a:lnTo>
                  <a:pt x="108873" y="382147"/>
                </a:lnTo>
                <a:lnTo>
                  <a:pt x="118331" y="386168"/>
                </a:lnTo>
                <a:lnTo>
                  <a:pt x="144834" y="393616"/>
                </a:lnTo>
                <a:lnTo>
                  <a:pt x="170238" y="402067"/>
                </a:lnTo>
                <a:lnTo>
                  <a:pt x="188592" y="404620"/>
                </a:lnTo>
                <a:lnTo>
                  <a:pt x="196154" y="405470"/>
                </a:lnTo>
                <a:lnTo>
                  <a:pt x="215044" y="410177"/>
                </a:lnTo>
                <a:lnTo>
                  <a:pt x="240768" y="410701"/>
                </a:lnTo>
                <a:lnTo>
                  <a:pt x="264213" y="410086"/>
                </a:lnTo>
                <a:lnTo>
                  <a:pt x="275436" y="406198"/>
                </a:lnTo>
                <a:lnTo>
                  <a:pt x="286004" y="403667"/>
                </a:lnTo>
                <a:lnTo>
                  <a:pt x="295486" y="398895"/>
                </a:lnTo>
                <a:lnTo>
                  <a:pt x="300177" y="395940"/>
                </a:lnTo>
                <a:lnTo>
                  <a:pt x="316178" y="389222"/>
                </a:lnTo>
                <a:lnTo>
                  <a:pt x="329930" y="378924"/>
                </a:lnTo>
                <a:lnTo>
                  <a:pt x="336229" y="377539"/>
                </a:lnTo>
                <a:lnTo>
                  <a:pt x="339052" y="375900"/>
                </a:lnTo>
                <a:lnTo>
                  <a:pt x="363733" y="349159"/>
                </a:lnTo>
                <a:lnTo>
                  <a:pt x="380892" y="322497"/>
                </a:lnTo>
                <a:lnTo>
                  <a:pt x="397402" y="293972"/>
                </a:lnTo>
                <a:lnTo>
                  <a:pt x="401133" y="280863"/>
                </a:lnTo>
                <a:lnTo>
                  <a:pt x="408989" y="266033"/>
                </a:lnTo>
                <a:lnTo>
                  <a:pt x="410666" y="258278"/>
                </a:lnTo>
                <a:lnTo>
                  <a:pt x="411354" y="231706"/>
                </a:lnTo>
                <a:lnTo>
                  <a:pt x="411371" y="206629"/>
                </a:lnTo>
                <a:lnTo>
                  <a:pt x="405552" y="180201"/>
                </a:lnTo>
                <a:lnTo>
                  <a:pt x="395803" y="153546"/>
                </a:lnTo>
                <a:lnTo>
                  <a:pt x="393000" y="142117"/>
                </a:lnTo>
                <a:lnTo>
                  <a:pt x="380820" y="115447"/>
                </a:lnTo>
                <a:lnTo>
                  <a:pt x="376550" y="100207"/>
                </a:lnTo>
                <a:lnTo>
                  <a:pt x="358491" y="73537"/>
                </a:lnTo>
                <a:lnTo>
                  <a:pt x="334586" y="46984"/>
                </a:lnTo>
                <a:lnTo>
                  <a:pt x="308333" y="26390"/>
                </a:lnTo>
                <a:lnTo>
                  <a:pt x="288313" y="16858"/>
                </a:lnTo>
                <a:lnTo>
                  <a:pt x="263310" y="8860"/>
                </a:lnTo>
                <a:lnTo>
                  <a:pt x="235464" y="1800"/>
                </a:lnTo>
                <a:lnTo>
                  <a:pt x="212425" y="0"/>
                </a:lnTo>
                <a:lnTo>
                  <a:pt x="186407" y="102"/>
                </a:lnTo>
                <a:lnTo>
                  <a:pt x="158941" y="4192"/>
                </a:lnTo>
                <a:lnTo>
                  <a:pt x="125622" y="1067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2" name="SMARTInkShape-Group33"/>
          <p:cNvGrpSpPr/>
          <p:nvPr/>
        </p:nvGrpSpPr>
        <p:grpSpPr>
          <a:xfrm>
            <a:off x="5097780" y="4183400"/>
            <a:ext cx="971551" cy="554336"/>
            <a:chOff x="5097780" y="4183400"/>
            <a:chExt cx="971551" cy="554336"/>
          </a:xfrm>
        </p:grpSpPr>
        <p:sp>
          <p:nvSpPr>
            <p:cNvPr id="81" name="SMARTInkShape-73"/>
            <p:cNvSpPr/>
            <p:nvPr>
              <p:custDataLst>
                <p:tags r:id="rId6"/>
              </p:custDataLst>
            </p:nvPr>
          </p:nvSpPr>
          <p:spPr>
            <a:xfrm>
              <a:off x="5097780" y="4240530"/>
              <a:ext cx="165736" cy="11410"/>
            </a:xfrm>
            <a:custGeom>
              <a:avLst/>
              <a:gdLst/>
              <a:ahLst/>
              <a:cxnLst/>
              <a:rect l="0" t="0" r="0" b="0"/>
              <a:pathLst>
                <a:path w="165736" h="11410">
                  <a:moveTo>
                    <a:pt x="0" y="5715"/>
                  </a:moveTo>
                  <a:lnTo>
                    <a:pt x="0" y="5715"/>
                  </a:lnTo>
                  <a:lnTo>
                    <a:pt x="3034" y="5715"/>
                  </a:lnTo>
                  <a:lnTo>
                    <a:pt x="3928" y="6350"/>
                  </a:lnTo>
                  <a:lnTo>
                    <a:pt x="4524" y="7408"/>
                  </a:lnTo>
                  <a:lnTo>
                    <a:pt x="5479" y="10635"/>
                  </a:lnTo>
                  <a:lnTo>
                    <a:pt x="7304" y="11077"/>
                  </a:lnTo>
                  <a:lnTo>
                    <a:pt x="19143" y="11409"/>
                  </a:lnTo>
                  <a:lnTo>
                    <a:pt x="22902" y="9728"/>
                  </a:lnTo>
                  <a:lnTo>
                    <a:pt x="26689" y="7498"/>
                  </a:lnTo>
                  <a:lnTo>
                    <a:pt x="34294" y="6067"/>
                  </a:lnTo>
                  <a:lnTo>
                    <a:pt x="54093" y="5094"/>
                  </a:lnTo>
                  <a:lnTo>
                    <a:pt x="75631" y="531"/>
                  </a:lnTo>
                  <a:lnTo>
                    <a:pt x="102035" y="31"/>
                  </a:lnTo>
                  <a:lnTo>
                    <a:pt x="129491" y="2"/>
                  </a:lnTo>
                  <a:lnTo>
                    <a:pt x="157943" y="0"/>
                  </a:lnTo>
                  <a:lnTo>
                    <a:pt x="165735" y="0"/>
                  </a:lnTo>
                  <a:lnTo>
                    <a:pt x="16573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SMARTInkShape-74"/>
            <p:cNvSpPr/>
            <p:nvPr>
              <p:custDataLst>
                <p:tags r:id="rId7"/>
              </p:custDataLst>
            </p:nvPr>
          </p:nvSpPr>
          <p:spPr>
            <a:xfrm>
              <a:off x="5383532" y="4211955"/>
              <a:ext cx="34289" cy="142846"/>
            </a:xfrm>
            <a:custGeom>
              <a:avLst/>
              <a:gdLst/>
              <a:ahLst/>
              <a:cxnLst/>
              <a:rect l="0" t="0" r="0" b="0"/>
              <a:pathLst>
                <a:path w="34289" h="142846">
                  <a:moveTo>
                    <a:pt x="34288" y="0"/>
                  </a:moveTo>
                  <a:lnTo>
                    <a:pt x="34288" y="0"/>
                  </a:lnTo>
                  <a:lnTo>
                    <a:pt x="34288" y="27808"/>
                  </a:lnTo>
                  <a:lnTo>
                    <a:pt x="31254" y="38437"/>
                  </a:lnTo>
                  <a:lnTo>
                    <a:pt x="25175" y="49479"/>
                  </a:lnTo>
                  <a:lnTo>
                    <a:pt x="18470" y="74404"/>
                  </a:lnTo>
                  <a:lnTo>
                    <a:pt x="15842" y="85757"/>
                  </a:lnTo>
                  <a:lnTo>
                    <a:pt x="12736" y="97165"/>
                  </a:lnTo>
                  <a:lnTo>
                    <a:pt x="11374" y="104144"/>
                  </a:lnTo>
                  <a:lnTo>
                    <a:pt x="7673" y="112278"/>
                  </a:lnTo>
                  <a:lnTo>
                    <a:pt x="5728" y="140282"/>
                  </a:lnTo>
                  <a:lnTo>
                    <a:pt x="5719" y="141723"/>
                  </a:lnTo>
                  <a:lnTo>
                    <a:pt x="5082" y="142107"/>
                  </a:lnTo>
                  <a:lnTo>
                    <a:pt x="234" y="142845"/>
                  </a:lnTo>
                  <a:lnTo>
                    <a:pt x="0" y="115841"/>
                  </a:lnTo>
                  <a:lnTo>
                    <a:pt x="5713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SMARTInkShape-75"/>
            <p:cNvSpPr/>
            <p:nvPr>
              <p:custDataLst>
                <p:tags r:id="rId8"/>
              </p:custDataLst>
            </p:nvPr>
          </p:nvSpPr>
          <p:spPr>
            <a:xfrm>
              <a:off x="5400675" y="4183400"/>
              <a:ext cx="137161" cy="62846"/>
            </a:xfrm>
            <a:custGeom>
              <a:avLst/>
              <a:gdLst/>
              <a:ahLst/>
              <a:cxnLst/>
              <a:rect l="0" t="0" r="0" b="0"/>
              <a:pathLst>
                <a:path w="137161" h="62846">
                  <a:moveTo>
                    <a:pt x="0" y="5695"/>
                  </a:moveTo>
                  <a:lnTo>
                    <a:pt x="0" y="5695"/>
                  </a:lnTo>
                  <a:lnTo>
                    <a:pt x="0" y="0"/>
                  </a:lnTo>
                  <a:lnTo>
                    <a:pt x="0" y="3020"/>
                  </a:lnTo>
                  <a:lnTo>
                    <a:pt x="635" y="3911"/>
                  </a:lnTo>
                  <a:lnTo>
                    <a:pt x="1694" y="4506"/>
                  </a:lnTo>
                  <a:lnTo>
                    <a:pt x="7910" y="5343"/>
                  </a:lnTo>
                  <a:lnTo>
                    <a:pt x="13675" y="6173"/>
                  </a:lnTo>
                  <a:lnTo>
                    <a:pt x="42092" y="20997"/>
                  </a:lnTo>
                  <a:lnTo>
                    <a:pt x="68714" y="32370"/>
                  </a:lnTo>
                  <a:lnTo>
                    <a:pt x="97051" y="45700"/>
                  </a:lnTo>
                  <a:lnTo>
                    <a:pt x="124387" y="61152"/>
                  </a:lnTo>
                  <a:lnTo>
                    <a:pt x="137160" y="62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SMARTInkShape-76"/>
            <p:cNvSpPr/>
            <p:nvPr>
              <p:custDataLst>
                <p:tags r:id="rId9"/>
              </p:custDataLst>
            </p:nvPr>
          </p:nvSpPr>
          <p:spPr>
            <a:xfrm>
              <a:off x="5423556" y="4246245"/>
              <a:ext cx="91420" cy="51436"/>
            </a:xfrm>
            <a:custGeom>
              <a:avLst/>
              <a:gdLst/>
              <a:ahLst/>
              <a:cxnLst/>
              <a:rect l="0" t="0" r="0" b="0"/>
              <a:pathLst>
                <a:path w="91420" h="51436">
                  <a:moveTo>
                    <a:pt x="5694" y="0"/>
                  </a:moveTo>
                  <a:lnTo>
                    <a:pt x="5694" y="0"/>
                  </a:lnTo>
                  <a:lnTo>
                    <a:pt x="0" y="5694"/>
                  </a:lnTo>
                  <a:lnTo>
                    <a:pt x="3019" y="8743"/>
                  </a:lnTo>
                  <a:lnTo>
                    <a:pt x="6198" y="10235"/>
                  </a:lnTo>
                  <a:lnTo>
                    <a:pt x="7935" y="10634"/>
                  </a:lnTo>
                  <a:lnTo>
                    <a:pt x="25516" y="20496"/>
                  </a:lnTo>
                  <a:lnTo>
                    <a:pt x="36403" y="23430"/>
                  </a:lnTo>
                  <a:lnTo>
                    <a:pt x="47672" y="30508"/>
                  </a:lnTo>
                  <a:lnTo>
                    <a:pt x="74278" y="40285"/>
                  </a:lnTo>
                  <a:lnTo>
                    <a:pt x="84835" y="45639"/>
                  </a:lnTo>
                  <a:lnTo>
                    <a:pt x="91419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77"/>
            <p:cNvSpPr/>
            <p:nvPr>
              <p:custDataLst>
                <p:tags r:id="rId10"/>
              </p:custDataLst>
            </p:nvPr>
          </p:nvSpPr>
          <p:spPr>
            <a:xfrm>
              <a:off x="5503545" y="4251969"/>
              <a:ext cx="279143" cy="137075"/>
            </a:xfrm>
            <a:custGeom>
              <a:avLst/>
              <a:gdLst/>
              <a:ahLst/>
              <a:cxnLst/>
              <a:rect l="0" t="0" r="0" b="0"/>
              <a:pathLst>
                <a:path w="279143" h="137075">
                  <a:moveTo>
                    <a:pt x="0" y="102861"/>
                  </a:moveTo>
                  <a:lnTo>
                    <a:pt x="0" y="102861"/>
                  </a:lnTo>
                  <a:lnTo>
                    <a:pt x="0" y="105894"/>
                  </a:lnTo>
                  <a:lnTo>
                    <a:pt x="635" y="106789"/>
                  </a:lnTo>
                  <a:lnTo>
                    <a:pt x="1693" y="107384"/>
                  </a:lnTo>
                  <a:lnTo>
                    <a:pt x="4920" y="108340"/>
                  </a:lnTo>
                  <a:lnTo>
                    <a:pt x="5362" y="110165"/>
                  </a:lnTo>
                  <a:lnTo>
                    <a:pt x="5480" y="111540"/>
                  </a:lnTo>
                  <a:lnTo>
                    <a:pt x="6193" y="112457"/>
                  </a:lnTo>
                  <a:lnTo>
                    <a:pt x="17284" y="118707"/>
                  </a:lnTo>
                  <a:lnTo>
                    <a:pt x="35409" y="119930"/>
                  </a:lnTo>
                  <a:lnTo>
                    <a:pt x="39655" y="118279"/>
                  </a:lnTo>
                  <a:lnTo>
                    <a:pt x="67027" y="102816"/>
                  </a:lnTo>
                  <a:lnTo>
                    <a:pt x="71700" y="98396"/>
                  </a:lnTo>
                  <a:lnTo>
                    <a:pt x="93444" y="71785"/>
                  </a:lnTo>
                  <a:lnTo>
                    <a:pt x="112348" y="43261"/>
                  </a:lnTo>
                  <a:lnTo>
                    <a:pt x="118731" y="32849"/>
                  </a:lnTo>
                  <a:lnTo>
                    <a:pt x="134089" y="19250"/>
                  </a:lnTo>
                  <a:lnTo>
                    <a:pt x="141504" y="5718"/>
                  </a:lnTo>
                  <a:lnTo>
                    <a:pt x="141961" y="3809"/>
                  </a:lnTo>
                  <a:lnTo>
                    <a:pt x="142900" y="2536"/>
                  </a:lnTo>
                  <a:lnTo>
                    <a:pt x="144162" y="1688"/>
                  </a:lnTo>
                  <a:lnTo>
                    <a:pt x="148567" y="0"/>
                  </a:lnTo>
                  <a:lnTo>
                    <a:pt x="148583" y="3027"/>
                  </a:lnTo>
                  <a:lnTo>
                    <a:pt x="147951" y="3920"/>
                  </a:lnTo>
                  <a:lnTo>
                    <a:pt x="146894" y="4516"/>
                  </a:lnTo>
                  <a:lnTo>
                    <a:pt x="145554" y="4912"/>
                  </a:lnTo>
                  <a:lnTo>
                    <a:pt x="144661" y="6447"/>
                  </a:lnTo>
                  <a:lnTo>
                    <a:pt x="140076" y="21545"/>
                  </a:lnTo>
                  <a:lnTo>
                    <a:pt x="133808" y="32377"/>
                  </a:lnTo>
                  <a:lnTo>
                    <a:pt x="127060" y="57252"/>
                  </a:lnTo>
                  <a:lnTo>
                    <a:pt x="125270" y="75571"/>
                  </a:lnTo>
                  <a:lnTo>
                    <a:pt x="121241" y="86910"/>
                  </a:lnTo>
                  <a:lnTo>
                    <a:pt x="120257" y="98158"/>
                  </a:lnTo>
                  <a:lnTo>
                    <a:pt x="125850" y="117519"/>
                  </a:lnTo>
                  <a:lnTo>
                    <a:pt x="128535" y="121652"/>
                  </a:lnTo>
                  <a:lnTo>
                    <a:pt x="131845" y="123913"/>
                  </a:lnTo>
                  <a:lnTo>
                    <a:pt x="135433" y="125552"/>
                  </a:lnTo>
                  <a:lnTo>
                    <a:pt x="141023" y="129410"/>
                  </a:lnTo>
                  <a:lnTo>
                    <a:pt x="146701" y="131471"/>
                  </a:lnTo>
                  <a:lnTo>
                    <a:pt x="152404" y="135186"/>
                  </a:lnTo>
                  <a:lnTo>
                    <a:pt x="158751" y="136569"/>
                  </a:lnTo>
                  <a:lnTo>
                    <a:pt x="175594" y="137074"/>
                  </a:lnTo>
                  <a:lnTo>
                    <a:pt x="181335" y="135424"/>
                  </a:lnTo>
                  <a:lnTo>
                    <a:pt x="186004" y="133208"/>
                  </a:lnTo>
                  <a:lnTo>
                    <a:pt x="195868" y="131786"/>
                  </a:lnTo>
                  <a:lnTo>
                    <a:pt x="212930" y="130847"/>
                  </a:lnTo>
                  <a:lnTo>
                    <a:pt x="224482" y="126521"/>
                  </a:lnTo>
                  <a:lnTo>
                    <a:pt x="236277" y="125244"/>
                  </a:lnTo>
                  <a:lnTo>
                    <a:pt x="247406" y="120821"/>
                  </a:lnTo>
                  <a:lnTo>
                    <a:pt x="255221" y="119532"/>
                  </a:lnTo>
                  <a:lnTo>
                    <a:pt x="262881" y="115514"/>
                  </a:lnTo>
                  <a:lnTo>
                    <a:pt x="264789" y="115107"/>
                  </a:lnTo>
                  <a:lnTo>
                    <a:pt x="274202" y="109153"/>
                  </a:lnTo>
                  <a:lnTo>
                    <a:pt x="279142" y="108652"/>
                  </a:lnTo>
                  <a:lnTo>
                    <a:pt x="274320" y="1085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78"/>
            <p:cNvSpPr/>
            <p:nvPr>
              <p:custDataLst>
                <p:tags r:id="rId11"/>
              </p:custDataLst>
            </p:nvPr>
          </p:nvSpPr>
          <p:spPr>
            <a:xfrm>
              <a:off x="5206365" y="4497705"/>
              <a:ext cx="84804" cy="51436"/>
            </a:xfrm>
            <a:custGeom>
              <a:avLst/>
              <a:gdLst/>
              <a:ahLst/>
              <a:cxnLst/>
              <a:rect l="0" t="0" r="0" b="0"/>
              <a:pathLst>
                <a:path w="84804" h="51436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11579" y="1693"/>
                  </a:lnTo>
                  <a:lnTo>
                    <a:pt x="38207" y="20974"/>
                  </a:lnTo>
                  <a:lnTo>
                    <a:pt x="66753" y="41116"/>
                  </a:lnTo>
                  <a:lnTo>
                    <a:pt x="78553" y="50236"/>
                  </a:lnTo>
                  <a:lnTo>
                    <a:pt x="81056" y="50902"/>
                  </a:lnTo>
                  <a:lnTo>
                    <a:pt x="84803" y="51330"/>
                  </a:lnTo>
                  <a:lnTo>
                    <a:pt x="8001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SMARTInkShape-79"/>
            <p:cNvSpPr/>
            <p:nvPr>
              <p:custDataLst>
                <p:tags r:id="rId12"/>
              </p:custDataLst>
            </p:nvPr>
          </p:nvSpPr>
          <p:spPr>
            <a:xfrm>
              <a:off x="5280683" y="4497705"/>
              <a:ext cx="45620" cy="125731"/>
            </a:xfrm>
            <a:custGeom>
              <a:avLst/>
              <a:gdLst/>
              <a:ahLst/>
              <a:cxnLst/>
              <a:rect l="0" t="0" r="0" b="0"/>
              <a:pathLst>
                <a:path w="45620" h="125731">
                  <a:moveTo>
                    <a:pt x="11407" y="0"/>
                  </a:moveTo>
                  <a:lnTo>
                    <a:pt x="11407" y="0"/>
                  </a:lnTo>
                  <a:lnTo>
                    <a:pt x="21807" y="0"/>
                  </a:lnTo>
                  <a:lnTo>
                    <a:pt x="25566" y="3033"/>
                  </a:lnTo>
                  <a:lnTo>
                    <a:pt x="37490" y="20491"/>
                  </a:lnTo>
                  <a:lnTo>
                    <a:pt x="44359" y="40480"/>
                  </a:lnTo>
                  <a:lnTo>
                    <a:pt x="45619" y="61782"/>
                  </a:lnTo>
                  <a:lnTo>
                    <a:pt x="43969" y="67252"/>
                  </a:lnTo>
                  <a:lnTo>
                    <a:pt x="41754" y="71799"/>
                  </a:lnTo>
                  <a:lnTo>
                    <a:pt x="39872" y="77930"/>
                  </a:lnTo>
                  <a:lnTo>
                    <a:pt x="25829" y="94137"/>
                  </a:lnTo>
                  <a:lnTo>
                    <a:pt x="22474" y="95813"/>
                  </a:lnTo>
                  <a:lnTo>
                    <a:pt x="20690" y="96260"/>
                  </a:lnTo>
                  <a:lnTo>
                    <a:pt x="15145" y="99924"/>
                  </a:lnTo>
                  <a:lnTo>
                    <a:pt x="870" y="113413"/>
                  </a:lnTo>
                  <a:lnTo>
                    <a:pt x="56" y="119143"/>
                  </a:lnTo>
                  <a:lnTo>
                    <a:pt x="0" y="122790"/>
                  </a:lnTo>
                  <a:lnTo>
                    <a:pt x="627" y="123770"/>
                  </a:lnTo>
                  <a:lnTo>
                    <a:pt x="1681" y="124423"/>
                  </a:lnTo>
                  <a:lnTo>
                    <a:pt x="6197" y="125342"/>
                  </a:lnTo>
                  <a:lnTo>
                    <a:pt x="11407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SMARTInkShape-80"/>
            <p:cNvSpPr/>
            <p:nvPr>
              <p:custDataLst>
                <p:tags r:id="rId13"/>
              </p:custDataLst>
            </p:nvPr>
          </p:nvSpPr>
          <p:spPr>
            <a:xfrm>
              <a:off x="5457825" y="4474845"/>
              <a:ext cx="79968" cy="188596"/>
            </a:xfrm>
            <a:custGeom>
              <a:avLst/>
              <a:gdLst/>
              <a:ahLst/>
              <a:cxnLst/>
              <a:rect l="0" t="0" r="0" b="0"/>
              <a:pathLst>
                <a:path w="79968" h="18859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7954" y="4920"/>
                  </a:lnTo>
                  <a:lnTo>
                    <a:pt x="15941" y="9486"/>
                  </a:lnTo>
                  <a:lnTo>
                    <a:pt x="25537" y="12124"/>
                  </a:lnTo>
                  <a:lnTo>
                    <a:pt x="47058" y="26948"/>
                  </a:lnTo>
                  <a:lnTo>
                    <a:pt x="55783" y="36207"/>
                  </a:lnTo>
                  <a:lnTo>
                    <a:pt x="68598" y="43889"/>
                  </a:lnTo>
                  <a:lnTo>
                    <a:pt x="76347" y="53291"/>
                  </a:lnTo>
                  <a:lnTo>
                    <a:pt x="78925" y="60381"/>
                  </a:lnTo>
                  <a:lnTo>
                    <a:pt x="79967" y="73143"/>
                  </a:lnTo>
                  <a:lnTo>
                    <a:pt x="76964" y="76988"/>
                  </a:lnTo>
                  <a:lnTo>
                    <a:pt x="69018" y="82148"/>
                  </a:lnTo>
                  <a:lnTo>
                    <a:pt x="61654" y="84665"/>
                  </a:lnTo>
                  <a:lnTo>
                    <a:pt x="49549" y="86150"/>
                  </a:lnTo>
                  <a:lnTo>
                    <a:pt x="38691" y="90207"/>
                  </a:lnTo>
                  <a:lnTo>
                    <a:pt x="28185" y="92768"/>
                  </a:lnTo>
                  <a:lnTo>
                    <a:pt x="11898" y="98463"/>
                  </a:lnTo>
                  <a:lnTo>
                    <a:pt x="9837" y="99932"/>
                  </a:lnTo>
                  <a:lnTo>
                    <a:pt x="7547" y="103258"/>
                  </a:lnTo>
                  <a:lnTo>
                    <a:pt x="5894" y="106852"/>
                  </a:lnTo>
                  <a:lnTo>
                    <a:pt x="3043" y="110567"/>
                  </a:lnTo>
                  <a:lnTo>
                    <a:pt x="2664" y="113081"/>
                  </a:lnTo>
                  <a:lnTo>
                    <a:pt x="5998" y="132942"/>
                  </a:lnTo>
                  <a:lnTo>
                    <a:pt x="16067" y="151044"/>
                  </a:lnTo>
                  <a:lnTo>
                    <a:pt x="42499" y="179602"/>
                  </a:lnTo>
                  <a:lnTo>
                    <a:pt x="46036" y="182544"/>
                  </a:lnTo>
                  <a:lnTo>
                    <a:pt x="57150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SMARTInkShape-81"/>
            <p:cNvSpPr/>
            <p:nvPr>
              <p:custDataLst>
                <p:tags r:id="rId14"/>
              </p:custDataLst>
            </p:nvPr>
          </p:nvSpPr>
          <p:spPr>
            <a:xfrm>
              <a:off x="5474970" y="4532016"/>
              <a:ext cx="148582" cy="111090"/>
            </a:xfrm>
            <a:custGeom>
              <a:avLst/>
              <a:gdLst/>
              <a:ahLst/>
              <a:cxnLst/>
              <a:rect l="0" t="0" r="0" b="0"/>
              <a:pathLst>
                <a:path w="148582" h="111090">
                  <a:moveTo>
                    <a:pt x="0" y="5694"/>
                  </a:moveTo>
                  <a:lnTo>
                    <a:pt x="0" y="5694"/>
                  </a:lnTo>
                  <a:lnTo>
                    <a:pt x="0" y="0"/>
                  </a:lnTo>
                  <a:lnTo>
                    <a:pt x="0" y="3019"/>
                  </a:lnTo>
                  <a:lnTo>
                    <a:pt x="635" y="3911"/>
                  </a:lnTo>
                  <a:lnTo>
                    <a:pt x="1693" y="4505"/>
                  </a:lnTo>
                  <a:lnTo>
                    <a:pt x="3034" y="4901"/>
                  </a:lnTo>
                  <a:lnTo>
                    <a:pt x="3927" y="5801"/>
                  </a:lnTo>
                  <a:lnTo>
                    <a:pt x="7055" y="11806"/>
                  </a:lnTo>
                  <a:lnTo>
                    <a:pt x="24788" y="30466"/>
                  </a:lnTo>
                  <a:lnTo>
                    <a:pt x="33521" y="36176"/>
                  </a:lnTo>
                  <a:lnTo>
                    <a:pt x="60265" y="42683"/>
                  </a:lnTo>
                  <a:lnTo>
                    <a:pt x="88680" y="45434"/>
                  </a:lnTo>
                  <a:lnTo>
                    <a:pt x="116155" y="45048"/>
                  </a:lnTo>
                  <a:lnTo>
                    <a:pt x="134498" y="39877"/>
                  </a:lnTo>
                  <a:lnTo>
                    <a:pt x="142725" y="35565"/>
                  </a:lnTo>
                  <a:lnTo>
                    <a:pt x="148560" y="34275"/>
                  </a:lnTo>
                  <a:lnTo>
                    <a:pt x="148581" y="37305"/>
                  </a:lnTo>
                  <a:lnTo>
                    <a:pt x="147949" y="38198"/>
                  </a:lnTo>
                  <a:lnTo>
                    <a:pt x="146893" y="38793"/>
                  </a:lnTo>
                  <a:lnTo>
                    <a:pt x="145553" y="39190"/>
                  </a:lnTo>
                  <a:lnTo>
                    <a:pt x="142372" y="43018"/>
                  </a:lnTo>
                  <a:lnTo>
                    <a:pt x="139476" y="48317"/>
                  </a:lnTo>
                  <a:lnTo>
                    <a:pt x="137211" y="54871"/>
                  </a:lnTo>
                  <a:lnTo>
                    <a:pt x="119983" y="81323"/>
                  </a:lnTo>
                  <a:lnTo>
                    <a:pt x="115983" y="90121"/>
                  </a:lnTo>
                  <a:lnTo>
                    <a:pt x="114366" y="106609"/>
                  </a:lnTo>
                  <a:lnTo>
                    <a:pt x="114330" y="110446"/>
                  </a:lnTo>
                  <a:lnTo>
                    <a:pt x="114955" y="111089"/>
                  </a:lnTo>
                  <a:lnTo>
                    <a:pt x="116007" y="110882"/>
                  </a:lnTo>
                  <a:lnTo>
                    <a:pt x="118868" y="109594"/>
                  </a:lnTo>
                  <a:lnTo>
                    <a:pt x="124701" y="108700"/>
                  </a:lnTo>
                  <a:lnTo>
                    <a:pt x="125044" y="108019"/>
                  </a:lnTo>
                  <a:lnTo>
                    <a:pt x="125730" y="102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SMARTInkShape-82"/>
            <p:cNvSpPr/>
            <p:nvPr>
              <p:custDataLst>
                <p:tags r:id="rId15"/>
              </p:custDataLst>
            </p:nvPr>
          </p:nvSpPr>
          <p:spPr>
            <a:xfrm>
              <a:off x="5647306" y="4537710"/>
              <a:ext cx="79047" cy="125699"/>
            </a:xfrm>
            <a:custGeom>
              <a:avLst/>
              <a:gdLst/>
              <a:ahLst/>
              <a:cxnLst/>
              <a:rect l="0" t="0" r="0" b="0"/>
              <a:pathLst>
                <a:path w="79047" h="125699">
                  <a:moveTo>
                    <a:pt x="33404" y="0"/>
                  </a:moveTo>
                  <a:lnTo>
                    <a:pt x="33404" y="0"/>
                  </a:lnTo>
                  <a:lnTo>
                    <a:pt x="33404" y="8513"/>
                  </a:lnTo>
                  <a:lnTo>
                    <a:pt x="35098" y="11827"/>
                  </a:lnTo>
                  <a:lnTo>
                    <a:pt x="37332" y="15416"/>
                  </a:lnTo>
                  <a:lnTo>
                    <a:pt x="38766" y="22895"/>
                  </a:lnTo>
                  <a:lnTo>
                    <a:pt x="38883" y="24788"/>
                  </a:lnTo>
                  <a:lnTo>
                    <a:pt x="40708" y="28585"/>
                  </a:lnTo>
                  <a:lnTo>
                    <a:pt x="58197" y="47625"/>
                  </a:lnTo>
                  <a:lnTo>
                    <a:pt x="61991" y="49742"/>
                  </a:lnTo>
                  <a:lnTo>
                    <a:pt x="72281" y="51336"/>
                  </a:lnTo>
                  <a:lnTo>
                    <a:pt x="78860" y="51432"/>
                  </a:lnTo>
                  <a:lnTo>
                    <a:pt x="79046" y="48400"/>
                  </a:lnTo>
                  <a:lnTo>
                    <a:pt x="77396" y="45218"/>
                  </a:lnTo>
                  <a:lnTo>
                    <a:pt x="75181" y="41686"/>
                  </a:lnTo>
                  <a:lnTo>
                    <a:pt x="74197" y="38001"/>
                  </a:lnTo>
                  <a:lnTo>
                    <a:pt x="70372" y="34246"/>
                  </a:lnTo>
                  <a:lnTo>
                    <a:pt x="57886" y="25394"/>
                  </a:lnTo>
                  <a:lnTo>
                    <a:pt x="43770" y="23194"/>
                  </a:lnTo>
                  <a:lnTo>
                    <a:pt x="34429" y="22959"/>
                  </a:lnTo>
                  <a:lnTo>
                    <a:pt x="28991" y="24597"/>
                  </a:lnTo>
                  <a:lnTo>
                    <a:pt x="20326" y="30823"/>
                  </a:lnTo>
                  <a:lnTo>
                    <a:pt x="18067" y="36136"/>
                  </a:lnTo>
                  <a:lnTo>
                    <a:pt x="16306" y="63266"/>
                  </a:lnTo>
                  <a:lnTo>
                    <a:pt x="16915" y="70663"/>
                  </a:lnTo>
                  <a:lnTo>
                    <a:pt x="23315" y="95472"/>
                  </a:lnTo>
                  <a:lnTo>
                    <a:pt x="25745" y="100852"/>
                  </a:lnTo>
                  <a:lnTo>
                    <a:pt x="27614" y="121655"/>
                  </a:lnTo>
                  <a:lnTo>
                    <a:pt x="27003" y="123013"/>
                  </a:lnTo>
                  <a:lnTo>
                    <a:pt x="25962" y="123919"/>
                  </a:lnTo>
                  <a:lnTo>
                    <a:pt x="22761" y="125372"/>
                  </a:lnTo>
                  <a:lnTo>
                    <a:pt x="17123" y="125698"/>
                  </a:lnTo>
                  <a:lnTo>
                    <a:pt x="8380" y="117773"/>
                  </a:lnTo>
                  <a:lnTo>
                    <a:pt x="6407" y="114150"/>
                  </a:lnTo>
                  <a:lnTo>
                    <a:pt x="0" y="96036"/>
                  </a:lnTo>
                  <a:lnTo>
                    <a:pt x="1201" y="90096"/>
                  </a:lnTo>
                  <a:lnTo>
                    <a:pt x="4351" y="80703"/>
                  </a:lnTo>
                  <a:lnTo>
                    <a:pt x="4829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SMARTInkShape-83"/>
            <p:cNvSpPr/>
            <p:nvPr>
              <p:custDataLst>
                <p:tags r:id="rId16"/>
              </p:custDataLst>
            </p:nvPr>
          </p:nvSpPr>
          <p:spPr>
            <a:xfrm>
              <a:off x="5755346" y="4566285"/>
              <a:ext cx="313985" cy="171451"/>
            </a:xfrm>
            <a:custGeom>
              <a:avLst/>
              <a:gdLst/>
              <a:ahLst/>
              <a:cxnLst/>
              <a:rect l="0" t="0" r="0" b="0"/>
              <a:pathLst>
                <a:path w="313985" h="171451">
                  <a:moveTo>
                    <a:pt x="56809" y="0"/>
                  </a:moveTo>
                  <a:lnTo>
                    <a:pt x="56809" y="0"/>
                  </a:lnTo>
                  <a:lnTo>
                    <a:pt x="56809" y="3034"/>
                  </a:lnTo>
                  <a:lnTo>
                    <a:pt x="56174" y="3928"/>
                  </a:lnTo>
                  <a:lnTo>
                    <a:pt x="55116" y="4523"/>
                  </a:lnTo>
                  <a:lnTo>
                    <a:pt x="53775" y="4920"/>
                  </a:lnTo>
                  <a:lnTo>
                    <a:pt x="50592" y="8749"/>
                  </a:lnTo>
                  <a:lnTo>
                    <a:pt x="32035" y="30433"/>
                  </a:lnTo>
                  <a:lnTo>
                    <a:pt x="3539" y="58985"/>
                  </a:lnTo>
                  <a:lnTo>
                    <a:pt x="1383" y="62834"/>
                  </a:lnTo>
                  <a:lnTo>
                    <a:pt x="0" y="70479"/>
                  </a:lnTo>
                  <a:lnTo>
                    <a:pt x="521" y="71751"/>
                  </a:lnTo>
                  <a:lnTo>
                    <a:pt x="1504" y="72599"/>
                  </a:lnTo>
                  <a:lnTo>
                    <a:pt x="4289" y="74176"/>
                  </a:lnTo>
                  <a:lnTo>
                    <a:pt x="9427" y="77999"/>
                  </a:lnTo>
                  <a:lnTo>
                    <a:pt x="14971" y="79414"/>
                  </a:lnTo>
                  <a:lnTo>
                    <a:pt x="41006" y="80000"/>
                  </a:lnTo>
                  <a:lnTo>
                    <a:pt x="52135" y="80008"/>
                  </a:lnTo>
                  <a:lnTo>
                    <a:pt x="56425" y="78316"/>
                  </a:lnTo>
                  <a:lnTo>
                    <a:pt x="60449" y="76082"/>
                  </a:lnTo>
                  <a:lnTo>
                    <a:pt x="67898" y="74365"/>
                  </a:lnTo>
                  <a:lnTo>
                    <a:pt x="73130" y="74301"/>
                  </a:lnTo>
                  <a:lnTo>
                    <a:pt x="68961" y="74295"/>
                  </a:lnTo>
                  <a:lnTo>
                    <a:pt x="68560" y="75988"/>
                  </a:lnTo>
                  <a:lnTo>
                    <a:pt x="68257" y="82809"/>
                  </a:lnTo>
                  <a:lnTo>
                    <a:pt x="66554" y="86122"/>
                  </a:lnTo>
                  <a:lnTo>
                    <a:pt x="64315" y="89711"/>
                  </a:lnTo>
                  <a:lnTo>
                    <a:pt x="63321" y="93423"/>
                  </a:lnTo>
                  <a:lnTo>
                    <a:pt x="63690" y="95302"/>
                  </a:lnTo>
                  <a:lnTo>
                    <a:pt x="67152" y="102880"/>
                  </a:lnTo>
                  <a:lnTo>
                    <a:pt x="67514" y="104782"/>
                  </a:lnTo>
                  <a:lnTo>
                    <a:pt x="71058" y="110492"/>
                  </a:lnTo>
                  <a:lnTo>
                    <a:pt x="81654" y="121920"/>
                  </a:lnTo>
                  <a:lnTo>
                    <a:pt x="87113" y="124036"/>
                  </a:lnTo>
                  <a:lnTo>
                    <a:pt x="93137" y="125612"/>
                  </a:lnTo>
                  <a:lnTo>
                    <a:pt x="102179" y="131798"/>
                  </a:lnTo>
                  <a:lnTo>
                    <a:pt x="104201" y="133585"/>
                  </a:lnTo>
                  <a:lnTo>
                    <a:pt x="109834" y="135571"/>
                  </a:lnTo>
                  <a:lnTo>
                    <a:pt x="132938" y="137132"/>
                  </a:lnTo>
                  <a:lnTo>
                    <a:pt x="149353" y="132237"/>
                  </a:lnTo>
                  <a:lnTo>
                    <a:pt x="150890" y="131338"/>
                  </a:lnTo>
                  <a:lnTo>
                    <a:pt x="151914" y="130104"/>
                  </a:lnTo>
                  <a:lnTo>
                    <a:pt x="152597" y="128645"/>
                  </a:lnTo>
                  <a:lnTo>
                    <a:pt x="153688" y="127674"/>
                  </a:lnTo>
                  <a:lnTo>
                    <a:pt x="160001" y="124421"/>
                  </a:lnTo>
                  <a:lnTo>
                    <a:pt x="170221" y="115171"/>
                  </a:lnTo>
                  <a:lnTo>
                    <a:pt x="169882" y="114245"/>
                  </a:lnTo>
                  <a:lnTo>
                    <a:pt x="166110" y="109456"/>
                  </a:lnTo>
                  <a:lnTo>
                    <a:pt x="164019" y="108972"/>
                  </a:lnTo>
                  <a:lnTo>
                    <a:pt x="160536" y="108661"/>
                  </a:lnTo>
                  <a:lnTo>
                    <a:pt x="155285" y="104673"/>
                  </a:lnTo>
                  <a:lnTo>
                    <a:pt x="151800" y="103671"/>
                  </a:lnTo>
                  <a:lnTo>
                    <a:pt x="149981" y="104039"/>
                  </a:lnTo>
                  <a:lnTo>
                    <a:pt x="142500" y="107499"/>
                  </a:lnTo>
                  <a:lnTo>
                    <a:pt x="137151" y="108521"/>
                  </a:lnTo>
                  <a:lnTo>
                    <a:pt x="136918" y="111600"/>
                  </a:lnTo>
                  <a:lnTo>
                    <a:pt x="137519" y="112500"/>
                  </a:lnTo>
                  <a:lnTo>
                    <a:pt x="138556" y="113100"/>
                  </a:lnTo>
                  <a:lnTo>
                    <a:pt x="139882" y="113500"/>
                  </a:lnTo>
                  <a:lnTo>
                    <a:pt x="148401" y="118718"/>
                  </a:lnTo>
                  <a:lnTo>
                    <a:pt x="175283" y="119981"/>
                  </a:lnTo>
                  <a:lnTo>
                    <a:pt x="201327" y="120014"/>
                  </a:lnTo>
                  <a:lnTo>
                    <a:pt x="205282" y="118321"/>
                  </a:lnTo>
                  <a:lnTo>
                    <a:pt x="215693" y="109615"/>
                  </a:lnTo>
                  <a:lnTo>
                    <a:pt x="218018" y="109042"/>
                  </a:lnTo>
                  <a:lnTo>
                    <a:pt x="222542" y="108585"/>
                  </a:lnTo>
                  <a:lnTo>
                    <a:pt x="222544" y="111619"/>
                  </a:lnTo>
                  <a:lnTo>
                    <a:pt x="224237" y="114802"/>
                  </a:lnTo>
                  <a:lnTo>
                    <a:pt x="230499" y="122019"/>
                  </a:lnTo>
                  <a:lnTo>
                    <a:pt x="256996" y="141687"/>
                  </a:lnTo>
                  <a:lnTo>
                    <a:pt x="283513" y="156140"/>
                  </a:lnTo>
                  <a:lnTo>
                    <a:pt x="313984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 smtClean="0"/>
          </a:p>
          <a:p>
            <a:pPr algn="just" hangingPunct="0"/>
            <a:endParaRPr lang="cs-CZ" sz="2100" dirty="0" smtClean="0"/>
          </a:p>
          <a:p>
            <a:pPr algn="just" hangingPunct="0"/>
            <a:r>
              <a:rPr lang="cs-CZ" sz="2100" dirty="0" smtClean="0"/>
              <a:t>Společnost </a:t>
            </a:r>
            <a:r>
              <a:rPr lang="cs-CZ" sz="2100" dirty="0"/>
              <a:t>by se měla přednostně orientovat na </a:t>
            </a:r>
            <a:r>
              <a:rPr lang="cs-CZ" sz="2100" b="1" dirty="0"/>
              <a:t>žehličku B, </a:t>
            </a:r>
            <a:r>
              <a:rPr lang="cs-CZ" sz="2100" dirty="0"/>
              <a:t>protože její výrobková marže je vyšší v porovnání s žehličkou A. </a:t>
            </a:r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4990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4809</TotalTime>
  <Words>159</Words>
  <Application>Microsoft Office PowerPoint</Application>
  <PresentationFormat>Vlastní</PresentationFormat>
  <Paragraphs>33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</vt:lpstr>
      <vt:lpstr> ROZHODOVÁNÍ O EXISTUJÍCÍ KAPACITĚ</vt:lpstr>
      <vt:lpstr> ROZHODOVÁNÍ O EXISTUJÍCÍ KAPACITĚ</vt:lpstr>
      <vt:lpstr>Příklad</vt:lpstr>
      <vt:lpstr>Příklad</vt:lpstr>
      <vt:lpstr>Řešení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364</cp:revision>
  <dcterms:created xsi:type="dcterms:W3CDTF">2016-07-06T15:42:34Z</dcterms:created>
  <dcterms:modified xsi:type="dcterms:W3CDTF">2022-02-08T08:27:47Z</dcterms:modified>
</cp:coreProperties>
</file>