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3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6" r:id="rId3"/>
    <p:sldId id="421" r:id="rId4"/>
    <p:sldId id="439" r:id="rId5"/>
    <p:sldId id="422" r:id="rId6"/>
    <p:sldId id="438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74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40.xml"/><Relationship Id="rId117" Type="http://schemas.openxmlformats.org/officeDocument/2006/relationships/tags" Target="../tags/tag131.xml"/><Relationship Id="rId21" Type="http://schemas.openxmlformats.org/officeDocument/2006/relationships/tags" Target="../tags/tag35.xml"/><Relationship Id="rId42" Type="http://schemas.openxmlformats.org/officeDocument/2006/relationships/tags" Target="../tags/tag56.xml"/><Relationship Id="rId47" Type="http://schemas.openxmlformats.org/officeDocument/2006/relationships/tags" Target="../tags/tag61.xml"/><Relationship Id="rId63" Type="http://schemas.openxmlformats.org/officeDocument/2006/relationships/tags" Target="../tags/tag77.xml"/><Relationship Id="rId68" Type="http://schemas.openxmlformats.org/officeDocument/2006/relationships/tags" Target="../tags/tag82.xml"/><Relationship Id="rId84" Type="http://schemas.openxmlformats.org/officeDocument/2006/relationships/tags" Target="../tags/tag98.xml"/><Relationship Id="rId89" Type="http://schemas.openxmlformats.org/officeDocument/2006/relationships/tags" Target="../tags/tag103.xml"/><Relationship Id="rId112" Type="http://schemas.openxmlformats.org/officeDocument/2006/relationships/tags" Target="../tags/tag126.xml"/><Relationship Id="rId133" Type="http://schemas.openxmlformats.org/officeDocument/2006/relationships/tags" Target="../tags/tag147.xml"/><Relationship Id="rId138" Type="http://schemas.openxmlformats.org/officeDocument/2006/relationships/tags" Target="../tags/tag152.xml"/><Relationship Id="rId154" Type="http://schemas.openxmlformats.org/officeDocument/2006/relationships/tags" Target="../tags/tag168.xml"/><Relationship Id="rId159" Type="http://schemas.openxmlformats.org/officeDocument/2006/relationships/tags" Target="../tags/tag173.xml"/><Relationship Id="rId175" Type="http://schemas.openxmlformats.org/officeDocument/2006/relationships/tags" Target="../tags/tag189.xml"/><Relationship Id="rId170" Type="http://schemas.openxmlformats.org/officeDocument/2006/relationships/tags" Target="../tags/tag184.xml"/><Relationship Id="rId16" Type="http://schemas.openxmlformats.org/officeDocument/2006/relationships/tags" Target="../tags/tag30.xml"/><Relationship Id="rId107" Type="http://schemas.openxmlformats.org/officeDocument/2006/relationships/tags" Target="../tags/tag121.xml"/><Relationship Id="rId11" Type="http://schemas.openxmlformats.org/officeDocument/2006/relationships/tags" Target="../tags/tag25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53" Type="http://schemas.openxmlformats.org/officeDocument/2006/relationships/tags" Target="../tags/tag67.xml"/><Relationship Id="rId58" Type="http://schemas.openxmlformats.org/officeDocument/2006/relationships/tags" Target="../tags/tag72.xml"/><Relationship Id="rId74" Type="http://schemas.openxmlformats.org/officeDocument/2006/relationships/tags" Target="../tags/tag88.xml"/><Relationship Id="rId79" Type="http://schemas.openxmlformats.org/officeDocument/2006/relationships/tags" Target="../tags/tag93.xml"/><Relationship Id="rId102" Type="http://schemas.openxmlformats.org/officeDocument/2006/relationships/tags" Target="../tags/tag116.xml"/><Relationship Id="rId123" Type="http://schemas.openxmlformats.org/officeDocument/2006/relationships/tags" Target="../tags/tag137.xml"/><Relationship Id="rId128" Type="http://schemas.openxmlformats.org/officeDocument/2006/relationships/tags" Target="../tags/tag142.xml"/><Relationship Id="rId144" Type="http://schemas.openxmlformats.org/officeDocument/2006/relationships/tags" Target="../tags/tag158.xml"/><Relationship Id="rId149" Type="http://schemas.openxmlformats.org/officeDocument/2006/relationships/tags" Target="../tags/tag163.xml"/><Relationship Id="rId5" Type="http://schemas.openxmlformats.org/officeDocument/2006/relationships/tags" Target="../tags/tag19.xml"/><Relationship Id="rId90" Type="http://schemas.openxmlformats.org/officeDocument/2006/relationships/tags" Target="../tags/tag104.xml"/><Relationship Id="rId95" Type="http://schemas.openxmlformats.org/officeDocument/2006/relationships/tags" Target="../tags/tag109.xml"/><Relationship Id="rId160" Type="http://schemas.openxmlformats.org/officeDocument/2006/relationships/tags" Target="../tags/tag174.xml"/><Relationship Id="rId165" Type="http://schemas.openxmlformats.org/officeDocument/2006/relationships/tags" Target="../tags/tag179.xml"/><Relationship Id="rId181" Type="http://schemas.openxmlformats.org/officeDocument/2006/relationships/tags" Target="../tags/tag195.xml"/><Relationship Id="rId186" Type="http://schemas.openxmlformats.org/officeDocument/2006/relationships/notesSlide" Target="../notesSlides/notesSlide3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43" Type="http://schemas.openxmlformats.org/officeDocument/2006/relationships/tags" Target="../tags/tag57.xml"/><Relationship Id="rId48" Type="http://schemas.openxmlformats.org/officeDocument/2006/relationships/tags" Target="../tags/tag62.xml"/><Relationship Id="rId64" Type="http://schemas.openxmlformats.org/officeDocument/2006/relationships/tags" Target="../tags/tag78.xml"/><Relationship Id="rId69" Type="http://schemas.openxmlformats.org/officeDocument/2006/relationships/tags" Target="../tags/tag83.xml"/><Relationship Id="rId113" Type="http://schemas.openxmlformats.org/officeDocument/2006/relationships/tags" Target="../tags/tag127.xml"/><Relationship Id="rId118" Type="http://schemas.openxmlformats.org/officeDocument/2006/relationships/tags" Target="../tags/tag132.xml"/><Relationship Id="rId134" Type="http://schemas.openxmlformats.org/officeDocument/2006/relationships/tags" Target="../tags/tag148.xml"/><Relationship Id="rId139" Type="http://schemas.openxmlformats.org/officeDocument/2006/relationships/tags" Target="../tags/tag153.xml"/><Relationship Id="rId80" Type="http://schemas.openxmlformats.org/officeDocument/2006/relationships/tags" Target="../tags/tag94.xml"/><Relationship Id="rId85" Type="http://schemas.openxmlformats.org/officeDocument/2006/relationships/tags" Target="../tags/tag99.xml"/><Relationship Id="rId150" Type="http://schemas.openxmlformats.org/officeDocument/2006/relationships/tags" Target="../tags/tag164.xml"/><Relationship Id="rId155" Type="http://schemas.openxmlformats.org/officeDocument/2006/relationships/tags" Target="../tags/tag169.xml"/><Relationship Id="rId171" Type="http://schemas.openxmlformats.org/officeDocument/2006/relationships/tags" Target="../tags/tag185.xml"/><Relationship Id="rId176" Type="http://schemas.openxmlformats.org/officeDocument/2006/relationships/tags" Target="../tags/tag190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59" Type="http://schemas.openxmlformats.org/officeDocument/2006/relationships/tags" Target="../tags/tag73.xml"/><Relationship Id="rId103" Type="http://schemas.openxmlformats.org/officeDocument/2006/relationships/tags" Target="../tags/tag117.xml"/><Relationship Id="rId108" Type="http://schemas.openxmlformats.org/officeDocument/2006/relationships/tags" Target="../tags/tag122.xml"/><Relationship Id="rId124" Type="http://schemas.openxmlformats.org/officeDocument/2006/relationships/tags" Target="../tags/tag138.xml"/><Relationship Id="rId129" Type="http://schemas.openxmlformats.org/officeDocument/2006/relationships/tags" Target="../tags/tag143.xml"/><Relationship Id="rId54" Type="http://schemas.openxmlformats.org/officeDocument/2006/relationships/tags" Target="../tags/tag68.xml"/><Relationship Id="rId70" Type="http://schemas.openxmlformats.org/officeDocument/2006/relationships/tags" Target="../tags/tag84.xml"/><Relationship Id="rId75" Type="http://schemas.openxmlformats.org/officeDocument/2006/relationships/tags" Target="../tags/tag89.xml"/><Relationship Id="rId91" Type="http://schemas.openxmlformats.org/officeDocument/2006/relationships/tags" Target="../tags/tag105.xml"/><Relationship Id="rId96" Type="http://schemas.openxmlformats.org/officeDocument/2006/relationships/tags" Target="../tags/tag110.xml"/><Relationship Id="rId140" Type="http://schemas.openxmlformats.org/officeDocument/2006/relationships/tags" Target="../tags/tag154.xml"/><Relationship Id="rId145" Type="http://schemas.openxmlformats.org/officeDocument/2006/relationships/tags" Target="../tags/tag159.xml"/><Relationship Id="rId161" Type="http://schemas.openxmlformats.org/officeDocument/2006/relationships/tags" Target="../tags/tag175.xml"/><Relationship Id="rId166" Type="http://schemas.openxmlformats.org/officeDocument/2006/relationships/tags" Target="../tags/tag180.xml"/><Relationship Id="rId182" Type="http://schemas.openxmlformats.org/officeDocument/2006/relationships/tags" Target="../tags/tag196.xml"/><Relationship Id="rId187" Type="http://schemas.openxmlformats.org/officeDocument/2006/relationships/image" Target="../media/image3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49" Type="http://schemas.openxmlformats.org/officeDocument/2006/relationships/tags" Target="../tags/tag63.xml"/><Relationship Id="rId114" Type="http://schemas.openxmlformats.org/officeDocument/2006/relationships/tags" Target="../tags/tag128.xml"/><Relationship Id="rId119" Type="http://schemas.openxmlformats.org/officeDocument/2006/relationships/tags" Target="../tags/tag133.xml"/><Relationship Id="rId44" Type="http://schemas.openxmlformats.org/officeDocument/2006/relationships/tags" Target="../tags/tag58.xml"/><Relationship Id="rId60" Type="http://schemas.openxmlformats.org/officeDocument/2006/relationships/tags" Target="../tags/tag74.xml"/><Relationship Id="rId65" Type="http://schemas.openxmlformats.org/officeDocument/2006/relationships/tags" Target="../tags/tag79.xml"/><Relationship Id="rId81" Type="http://schemas.openxmlformats.org/officeDocument/2006/relationships/tags" Target="../tags/tag95.xml"/><Relationship Id="rId86" Type="http://schemas.openxmlformats.org/officeDocument/2006/relationships/tags" Target="../tags/tag100.xml"/><Relationship Id="rId130" Type="http://schemas.openxmlformats.org/officeDocument/2006/relationships/tags" Target="../tags/tag144.xml"/><Relationship Id="rId135" Type="http://schemas.openxmlformats.org/officeDocument/2006/relationships/tags" Target="../tags/tag149.xml"/><Relationship Id="rId151" Type="http://schemas.openxmlformats.org/officeDocument/2006/relationships/tags" Target="../tags/tag165.xml"/><Relationship Id="rId156" Type="http://schemas.openxmlformats.org/officeDocument/2006/relationships/tags" Target="../tags/tag170.xml"/><Relationship Id="rId177" Type="http://schemas.openxmlformats.org/officeDocument/2006/relationships/tags" Target="../tags/tag191.xml"/><Relationship Id="rId172" Type="http://schemas.openxmlformats.org/officeDocument/2006/relationships/tags" Target="../tags/tag186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9" Type="http://schemas.openxmlformats.org/officeDocument/2006/relationships/tags" Target="../tags/tag53.xml"/><Relationship Id="rId109" Type="http://schemas.openxmlformats.org/officeDocument/2006/relationships/tags" Target="../tags/tag123.xml"/><Relationship Id="rId34" Type="http://schemas.openxmlformats.org/officeDocument/2006/relationships/tags" Target="../tags/tag48.xml"/><Relationship Id="rId50" Type="http://schemas.openxmlformats.org/officeDocument/2006/relationships/tags" Target="../tags/tag64.xml"/><Relationship Id="rId55" Type="http://schemas.openxmlformats.org/officeDocument/2006/relationships/tags" Target="../tags/tag69.xml"/><Relationship Id="rId76" Type="http://schemas.openxmlformats.org/officeDocument/2006/relationships/tags" Target="../tags/tag90.xml"/><Relationship Id="rId97" Type="http://schemas.openxmlformats.org/officeDocument/2006/relationships/tags" Target="../tags/tag111.xml"/><Relationship Id="rId104" Type="http://schemas.openxmlformats.org/officeDocument/2006/relationships/tags" Target="../tags/tag118.xml"/><Relationship Id="rId120" Type="http://schemas.openxmlformats.org/officeDocument/2006/relationships/tags" Target="../tags/tag134.xml"/><Relationship Id="rId125" Type="http://schemas.openxmlformats.org/officeDocument/2006/relationships/tags" Target="../tags/tag139.xml"/><Relationship Id="rId141" Type="http://schemas.openxmlformats.org/officeDocument/2006/relationships/tags" Target="../tags/tag155.xml"/><Relationship Id="rId146" Type="http://schemas.openxmlformats.org/officeDocument/2006/relationships/tags" Target="../tags/tag160.xml"/><Relationship Id="rId167" Type="http://schemas.openxmlformats.org/officeDocument/2006/relationships/tags" Target="../tags/tag181.xml"/><Relationship Id="rId7" Type="http://schemas.openxmlformats.org/officeDocument/2006/relationships/tags" Target="../tags/tag21.xml"/><Relationship Id="rId71" Type="http://schemas.openxmlformats.org/officeDocument/2006/relationships/tags" Target="../tags/tag85.xml"/><Relationship Id="rId92" Type="http://schemas.openxmlformats.org/officeDocument/2006/relationships/tags" Target="../tags/tag106.xml"/><Relationship Id="rId162" Type="http://schemas.openxmlformats.org/officeDocument/2006/relationships/tags" Target="../tags/tag176.xml"/><Relationship Id="rId183" Type="http://schemas.openxmlformats.org/officeDocument/2006/relationships/tags" Target="../tags/tag197.xml"/><Relationship Id="rId2" Type="http://schemas.openxmlformats.org/officeDocument/2006/relationships/tags" Target="../tags/tag16.xml"/><Relationship Id="rId29" Type="http://schemas.openxmlformats.org/officeDocument/2006/relationships/tags" Target="../tags/tag43.xml"/><Relationship Id="rId24" Type="http://schemas.openxmlformats.org/officeDocument/2006/relationships/tags" Target="../tags/tag38.xml"/><Relationship Id="rId40" Type="http://schemas.openxmlformats.org/officeDocument/2006/relationships/tags" Target="../tags/tag54.xml"/><Relationship Id="rId45" Type="http://schemas.openxmlformats.org/officeDocument/2006/relationships/tags" Target="../tags/tag59.xml"/><Relationship Id="rId66" Type="http://schemas.openxmlformats.org/officeDocument/2006/relationships/tags" Target="../tags/tag80.xml"/><Relationship Id="rId87" Type="http://schemas.openxmlformats.org/officeDocument/2006/relationships/tags" Target="../tags/tag101.xml"/><Relationship Id="rId110" Type="http://schemas.openxmlformats.org/officeDocument/2006/relationships/tags" Target="../tags/tag124.xml"/><Relationship Id="rId115" Type="http://schemas.openxmlformats.org/officeDocument/2006/relationships/tags" Target="../tags/tag129.xml"/><Relationship Id="rId131" Type="http://schemas.openxmlformats.org/officeDocument/2006/relationships/tags" Target="../tags/tag145.xml"/><Relationship Id="rId136" Type="http://schemas.openxmlformats.org/officeDocument/2006/relationships/tags" Target="../tags/tag150.xml"/><Relationship Id="rId157" Type="http://schemas.openxmlformats.org/officeDocument/2006/relationships/tags" Target="../tags/tag171.xml"/><Relationship Id="rId178" Type="http://schemas.openxmlformats.org/officeDocument/2006/relationships/tags" Target="../tags/tag192.xml"/><Relationship Id="rId61" Type="http://schemas.openxmlformats.org/officeDocument/2006/relationships/tags" Target="../tags/tag75.xml"/><Relationship Id="rId82" Type="http://schemas.openxmlformats.org/officeDocument/2006/relationships/tags" Target="../tags/tag96.xml"/><Relationship Id="rId152" Type="http://schemas.openxmlformats.org/officeDocument/2006/relationships/tags" Target="../tags/tag166.xml"/><Relationship Id="rId173" Type="http://schemas.openxmlformats.org/officeDocument/2006/relationships/tags" Target="../tags/tag187.xml"/><Relationship Id="rId19" Type="http://schemas.openxmlformats.org/officeDocument/2006/relationships/tags" Target="../tags/tag33.xml"/><Relationship Id="rId14" Type="http://schemas.openxmlformats.org/officeDocument/2006/relationships/tags" Target="../tags/tag28.xml"/><Relationship Id="rId30" Type="http://schemas.openxmlformats.org/officeDocument/2006/relationships/tags" Target="../tags/tag44.xml"/><Relationship Id="rId35" Type="http://schemas.openxmlformats.org/officeDocument/2006/relationships/tags" Target="../tags/tag49.xml"/><Relationship Id="rId56" Type="http://schemas.openxmlformats.org/officeDocument/2006/relationships/tags" Target="../tags/tag70.xml"/><Relationship Id="rId77" Type="http://schemas.openxmlformats.org/officeDocument/2006/relationships/tags" Target="../tags/tag91.xml"/><Relationship Id="rId100" Type="http://schemas.openxmlformats.org/officeDocument/2006/relationships/tags" Target="../tags/tag114.xml"/><Relationship Id="rId105" Type="http://schemas.openxmlformats.org/officeDocument/2006/relationships/tags" Target="../tags/tag119.xml"/><Relationship Id="rId126" Type="http://schemas.openxmlformats.org/officeDocument/2006/relationships/tags" Target="../tags/tag140.xml"/><Relationship Id="rId147" Type="http://schemas.openxmlformats.org/officeDocument/2006/relationships/tags" Target="../tags/tag161.xml"/><Relationship Id="rId168" Type="http://schemas.openxmlformats.org/officeDocument/2006/relationships/tags" Target="../tags/tag182.xml"/><Relationship Id="rId8" Type="http://schemas.openxmlformats.org/officeDocument/2006/relationships/tags" Target="../tags/tag22.xml"/><Relationship Id="rId51" Type="http://schemas.openxmlformats.org/officeDocument/2006/relationships/tags" Target="../tags/tag65.xml"/><Relationship Id="rId72" Type="http://schemas.openxmlformats.org/officeDocument/2006/relationships/tags" Target="../tags/tag86.xml"/><Relationship Id="rId93" Type="http://schemas.openxmlformats.org/officeDocument/2006/relationships/tags" Target="../tags/tag107.xml"/><Relationship Id="rId98" Type="http://schemas.openxmlformats.org/officeDocument/2006/relationships/tags" Target="../tags/tag112.xml"/><Relationship Id="rId121" Type="http://schemas.openxmlformats.org/officeDocument/2006/relationships/tags" Target="../tags/tag135.xml"/><Relationship Id="rId142" Type="http://schemas.openxmlformats.org/officeDocument/2006/relationships/tags" Target="../tags/tag156.xml"/><Relationship Id="rId163" Type="http://schemas.openxmlformats.org/officeDocument/2006/relationships/tags" Target="../tags/tag177.xml"/><Relationship Id="rId184" Type="http://schemas.openxmlformats.org/officeDocument/2006/relationships/tags" Target="../tags/tag198.xml"/><Relationship Id="rId3" Type="http://schemas.openxmlformats.org/officeDocument/2006/relationships/tags" Target="../tags/tag17.xml"/><Relationship Id="rId25" Type="http://schemas.openxmlformats.org/officeDocument/2006/relationships/tags" Target="../tags/tag39.xml"/><Relationship Id="rId46" Type="http://schemas.openxmlformats.org/officeDocument/2006/relationships/tags" Target="../tags/tag60.xml"/><Relationship Id="rId67" Type="http://schemas.openxmlformats.org/officeDocument/2006/relationships/tags" Target="../tags/tag81.xml"/><Relationship Id="rId116" Type="http://schemas.openxmlformats.org/officeDocument/2006/relationships/tags" Target="../tags/tag130.xml"/><Relationship Id="rId137" Type="http://schemas.openxmlformats.org/officeDocument/2006/relationships/tags" Target="../tags/tag151.xml"/><Relationship Id="rId158" Type="http://schemas.openxmlformats.org/officeDocument/2006/relationships/tags" Target="../tags/tag172.xml"/><Relationship Id="rId20" Type="http://schemas.openxmlformats.org/officeDocument/2006/relationships/tags" Target="../tags/tag34.xml"/><Relationship Id="rId41" Type="http://schemas.openxmlformats.org/officeDocument/2006/relationships/tags" Target="../tags/tag55.xml"/><Relationship Id="rId62" Type="http://schemas.openxmlformats.org/officeDocument/2006/relationships/tags" Target="../tags/tag76.xml"/><Relationship Id="rId83" Type="http://schemas.openxmlformats.org/officeDocument/2006/relationships/tags" Target="../tags/tag97.xml"/><Relationship Id="rId88" Type="http://schemas.openxmlformats.org/officeDocument/2006/relationships/tags" Target="../tags/tag102.xml"/><Relationship Id="rId111" Type="http://schemas.openxmlformats.org/officeDocument/2006/relationships/tags" Target="../tags/tag125.xml"/><Relationship Id="rId132" Type="http://schemas.openxmlformats.org/officeDocument/2006/relationships/tags" Target="../tags/tag146.xml"/><Relationship Id="rId153" Type="http://schemas.openxmlformats.org/officeDocument/2006/relationships/tags" Target="../tags/tag167.xml"/><Relationship Id="rId174" Type="http://schemas.openxmlformats.org/officeDocument/2006/relationships/tags" Target="../tags/tag188.xml"/><Relationship Id="rId179" Type="http://schemas.openxmlformats.org/officeDocument/2006/relationships/tags" Target="../tags/tag193.xml"/><Relationship Id="rId15" Type="http://schemas.openxmlformats.org/officeDocument/2006/relationships/tags" Target="../tags/tag29.xml"/><Relationship Id="rId36" Type="http://schemas.openxmlformats.org/officeDocument/2006/relationships/tags" Target="../tags/tag50.xml"/><Relationship Id="rId57" Type="http://schemas.openxmlformats.org/officeDocument/2006/relationships/tags" Target="../tags/tag71.xml"/><Relationship Id="rId106" Type="http://schemas.openxmlformats.org/officeDocument/2006/relationships/tags" Target="../tags/tag120.xml"/><Relationship Id="rId127" Type="http://schemas.openxmlformats.org/officeDocument/2006/relationships/tags" Target="../tags/tag141.xml"/><Relationship Id="rId10" Type="http://schemas.openxmlformats.org/officeDocument/2006/relationships/tags" Target="../tags/tag24.xml"/><Relationship Id="rId31" Type="http://schemas.openxmlformats.org/officeDocument/2006/relationships/tags" Target="../tags/tag45.xml"/><Relationship Id="rId52" Type="http://schemas.openxmlformats.org/officeDocument/2006/relationships/tags" Target="../tags/tag66.xml"/><Relationship Id="rId73" Type="http://schemas.openxmlformats.org/officeDocument/2006/relationships/tags" Target="../tags/tag87.xml"/><Relationship Id="rId78" Type="http://schemas.openxmlformats.org/officeDocument/2006/relationships/tags" Target="../tags/tag92.xml"/><Relationship Id="rId94" Type="http://schemas.openxmlformats.org/officeDocument/2006/relationships/tags" Target="../tags/tag108.xml"/><Relationship Id="rId99" Type="http://schemas.openxmlformats.org/officeDocument/2006/relationships/tags" Target="../tags/tag113.xml"/><Relationship Id="rId101" Type="http://schemas.openxmlformats.org/officeDocument/2006/relationships/tags" Target="../tags/tag115.xml"/><Relationship Id="rId122" Type="http://schemas.openxmlformats.org/officeDocument/2006/relationships/tags" Target="../tags/tag136.xml"/><Relationship Id="rId143" Type="http://schemas.openxmlformats.org/officeDocument/2006/relationships/tags" Target="../tags/tag157.xml"/><Relationship Id="rId148" Type="http://schemas.openxmlformats.org/officeDocument/2006/relationships/tags" Target="../tags/tag162.xml"/><Relationship Id="rId164" Type="http://schemas.openxmlformats.org/officeDocument/2006/relationships/tags" Target="../tags/tag178.xml"/><Relationship Id="rId169" Type="http://schemas.openxmlformats.org/officeDocument/2006/relationships/tags" Target="../tags/tag183.xml"/><Relationship Id="rId185" Type="http://schemas.openxmlformats.org/officeDocument/2006/relationships/slideLayout" Target="../slideLayouts/slideLayout2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80" Type="http://schemas.openxmlformats.org/officeDocument/2006/relationships/tags" Target="../tags/tag19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39" Type="http://schemas.openxmlformats.org/officeDocument/2006/relationships/tags" Target="../tags/tag237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34" Type="http://schemas.openxmlformats.org/officeDocument/2006/relationships/tags" Target="../tags/tag232.xml"/><Relationship Id="rId42" Type="http://schemas.openxmlformats.org/officeDocument/2006/relationships/tags" Target="../tags/tag240.xml"/><Relationship Id="rId47" Type="http://schemas.openxmlformats.org/officeDocument/2006/relationships/tags" Target="../tags/tag245.xml"/><Relationship Id="rId50" Type="http://schemas.openxmlformats.org/officeDocument/2006/relationships/tags" Target="../tags/tag248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33" Type="http://schemas.openxmlformats.org/officeDocument/2006/relationships/tags" Target="../tags/tag231.xml"/><Relationship Id="rId38" Type="http://schemas.openxmlformats.org/officeDocument/2006/relationships/tags" Target="../tags/tag236.xml"/><Relationship Id="rId46" Type="http://schemas.openxmlformats.org/officeDocument/2006/relationships/tags" Target="../tags/tag244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29" Type="http://schemas.openxmlformats.org/officeDocument/2006/relationships/tags" Target="../tags/tag227.xml"/><Relationship Id="rId41" Type="http://schemas.openxmlformats.org/officeDocument/2006/relationships/tags" Target="../tags/tag239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32" Type="http://schemas.openxmlformats.org/officeDocument/2006/relationships/tags" Target="../tags/tag230.xml"/><Relationship Id="rId37" Type="http://schemas.openxmlformats.org/officeDocument/2006/relationships/tags" Target="../tags/tag235.xml"/><Relationship Id="rId40" Type="http://schemas.openxmlformats.org/officeDocument/2006/relationships/tags" Target="../tags/tag238.xml"/><Relationship Id="rId45" Type="http://schemas.openxmlformats.org/officeDocument/2006/relationships/tags" Target="../tags/tag243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tags" Target="../tags/tag226.xml"/><Relationship Id="rId36" Type="http://schemas.openxmlformats.org/officeDocument/2006/relationships/tags" Target="../tags/tag234.xml"/><Relationship Id="rId49" Type="http://schemas.openxmlformats.org/officeDocument/2006/relationships/tags" Target="../tags/tag247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31" Type="http://schemas.openxmlformats.org/officeDocument/2006/relationships/tags" Target="../tags/tag229.xml"/><Relationship Id="rId44" Type="http://schemas.openxmlformats.org/officeDocument/2006/relationships/tags" Target="../tags/tag242.xml"/><Relationship Id="rId52" Type="http://schemas.openxmlformats.org/officeDocument/2006/relationships/notesSlide" Target="../notesSlides/notesSlide4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Relationship Id="rId30" Type="http://schemas.openxmlformats.org/officeDocument/2006/relationships/tags" Target="../tags/tag228.xml"/><Relationship Id="rId35" Type="http://schemas.openxmlformats.org/officeDocument/2006/relationships/tags" Target="../tags/tag233.xml"/><Relationship Id="rId43" Type="http://schemas.openxmlformats.org/officeDocument/2006/relationships/tags" Target="../tags/tag241.xml"/><Relationship Id="rId48" Type="http://schemas.openxmlformats.org/officeDocument/2006/relationships/tags" Target="../tags/tag246.xml"/><Relationship Id="rId8" Type="http://schemas.openxmlformats.org/officeDocument/2006/relationships/tags" Target="../tags/tag206.xml"/><Relationship Id="rId5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8680" y="1232922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Ve společnosti Žehlička, a.s., se vyrábějí dva druhy žehliček (žehlička A </a:t>
            </a:r>
            <a:r>
              <a:rPr lang="cs-CZ" sz="2100" dirty="0" err="1"/>
              <a:t>a</a:t>
            </a:r>
            <a:r>
              <a:rPr lang="cs-CZ" sz="2100" dirty="0"/>
              <a:t> žehlička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A vyžaduje jednotkové variabilní náklady ve výši 540 Kč a prodá se za 1 000 Kč za kus.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B vyžaduje jednotkové variabilní náklady ve výši 760 Kč a prodává se za 1 300 Kč za kus. </a:t>
            </a:r>
            <a:endParaRPr lang="pl-PL" sz="1350" dirty="0"/>
          </a:p>
        </p:txBody>
      </p:sp>
      <p:sp>
        <p:nvSpPr>
          <p:cNvPr id="19" name="SMARTInkShape-641"/>
          <p:cNvSpPr/>
          <p:nvPr>
            <p:custDataLst>
              <p:tags r:id="rId1"/>
            </p:custDataLst>
          </p:nvPr>
        </p:nvSpPr>
        <p:spPr>
          <a:xfrm>
            <a:off x="1097358" y="3589020"/>
            <a:ext cx="554278" cy="262891"/>
          </a:xfrm>
          <a:custGeom>
            <a:avLst/>
            <a:gdLst/>
            <a:ahLst/>
            <a:cxnLst/>
            <a:rect l="0" t="0" r="0" b="0"/>
            <a:pathLst>
              <a:path w="554278" h="262891">
                <a:moveTo>
                  <a:pt x="45642" y="0"/>
                </a:moveTo>
                <a:lnTo>
                  <a:pt x="45642" y="0"/>
                </a:lnTo>
                <a:lnTo>
                  <a:pt x="45007" y="25583"/>
                </a:lnTo>
                <a:lnTo>
                  <a:pt x="36156" y="53891"/>
                </a:lnTo>
                <a:lnTo>
                  <a:pt x="31434" y="72462"/>
                </a:lnTo>
                <a:lnTo>
                  <a:pt x="20800" y="98290"/>
                </a:lnTo>
                <a:lnTo>
                  <a:pt x="14361" y="123590"/>
                </a:lnTo>
                <a:lnTo>
                  <a:pt x="4414" y="149772"/>
                </a:lnTo>
                <a:lnTo>
                  <a:pt x="1253" y="158677"/>
                </a:lnTo>
                <a:lnTo>
                  <a:pt x="0" y="176310"/>
                </a:lnTo>
                <a:lnTo>
                  <a:pt x="609" y="178500"/>
                </a:lnTo>
                <a:lnTo>
                  <a:pt x="1650" y="179960"/>
                </a:lnTo>
                <a:lnTo>
                  <a:pt x="2979" y="180933"/>
                </a:lnTo>
                <a:lnTo>
                  <a:pt x="3865" y="182217"/>
                </a:lnTo>
                <a:lnTo>
                  <a:pt x="5637" y="188594"/>
                </a:lnTo>
                <a:lnTo>
                  <a:pt x="32358" y="188595"/>
                </a:lnTo>
                <a:lnTo>
                  <a:pt x="58183" y="188595"/>
                </a:lnTo>
                <a:lnTo>
                  <a:pt x="82014" y="189230"/>
                </a:lnTo>
                <a:lnTo>
                  <a:pt x="106824" y="193957"/>
                </a:lnTo>
                <a:lnTo>
                  <a:pt x="122373" y="194899"/>
                </a:lnTo>
                <a:lnTo>
                  <a:pt x="140821" y="199491"/>
                </a:lnTo>
                <a:lnTo>
                  <a:pt x="158080" y="200613"/>
                </a:lnTo>
                <a:lnTo>
                  <a:pt x="172405" y="204940"/>
                </a:lnTo>
                <a:lnTo>
                  <a:pt x="200062" y="205708"/>
                </a:lnTo>
                <a:lnTo>
                  <a:pt x="207618" y="206361"/>
                </a:lnTo>
                <a:lnTo>
                  <a:pt x="230432" y="210924"/>
                </a:lnTo>
                <a:lnTo>
                  <a:pt x="257215" y="212043"/>
                </a:lnTo>
                <a:lnTo>
                  <a:pt x="282340" y="216636"/>
                </a:lnTo>
                <a:lnTo>
                  <a:pt x="301595" y="218758"/>
                </a:lnTo>
                <a:lnTo>
                  <a:pt x="317816" y="222070"/>
                </a:lnTo>
                <a:lnTo>
                  <a:pt x="343930" y="222813"/>
                </a:lnTo>
                <a:lnTo>
                  <a:pt x="369255" y="222878"/>
                </a:lnTo>
                <a:lnTo>
                  <a:pt x="397558" y="227408"/>
                </a:lnTo>
                <a:lnTo>
                  <a:pt x="423267" y="232371"/>
                </a:lnTo>
                <a:lnTo>
                  <a:pt x="451464" y="237093"/>
                </a:lnTo>
                <a:lnTo>
                  <a:pt x="474913" y="244012"/>
                </a:lnTo>
                <a:lnTo>
                  <a:pt x="501653" y="251494"/>
                </a:lnTo>
                <a:lnTo>
                  <a:pt x="529355" y="260354"/>
                </a:lnTo>
                <a:lnTo>
                  <a:pt x="536733" y="262139"/>
                </a:lnTo>
                <a:lnTo>
                  <a:pt x="554277" y="2628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SMARTInkShape-642"/>
          <p:cNvSpPr/>
          <p:nvPr>
            <p:custDataLst>
              <p:tags r:id="rId2"/>
            </p:custDataLst>
          </p:nvPr>
        </p:nvSpPr>
        <p:spPr>
          <a:xfrm>
            <a:off x="3691890" y="3594735"/>
            <a:ext cx="114301" cy="394336"/>
          </a:xfrm>
          <a:custGeom>
            <a:avLst/>
            <a:gdLst/>
            <a:ahLst/>
            <a:cxnLst/>
            <a:rect l="0" t="0" r="0" b="0"/>
            <a:pathLst>
              <a:path w="114301" h="394336">
                <a:moveTo>
                  <a:pt x="0" y="0"/>
                </a:moveTo>
                <a:lnTo>
                  <a:pt x="0" y="0"/>
                </a:lnTo>
                <a:lnTo>
                  <a:pt x="7955" y="23864"/>
                </a:lnTo>
                <a:lnTo>
                  <a:pt x="16046" y="49284"/>
                </a:lnTo>
                <a:lnTo>
                  <a:pt x="21969" y="75402"/>
                </a:lnTo>
                <a:lnTo>
                  <a:pt x="27702" y="103761"/>
                </a:lnTo>
                <a:lnTo>
                  <a:pt x="32983" y="131562"/>
                </a:lnTo>
                <a:lnTo>
                  <a:pt x="37066" y="154328"/>
                </a:lnTo>
                <a:lnTo>
                  <a:pt x="40060" y="181097"/>
                </a:lnTo>
                <a:lnTo>
                  <a:pt x="46107" y="205388"/>
                </a:lnTo>
                <a:lnTo>
                  <a:pt x="53417" y="231564"/>
                </a:lnTo>
                <a:lnTo>
                  <a:pt x="60975" y="256631"/>
                </a:lnTo>
                <a:lnTo>
                  <a:pt x="70276" y="279928"/>
                </a:lnTo>
                <a:lnTo>
                  <a:pt x="75684" y="291417"/>
                </a:lnTo>
                <a:lnTo>
                  <a:pt x="80849" y="314316"/>
                </a:lnTo>
                <a:lnTo>
                  <a:pt x="89820" y="342398"/>
                </a:lnTo>
                <a:lnTo>
                  <a:pt x="92653" y="354181"/>
                </a:lnTo>
                <a:lnTo>
                  <a:pt x="96266" y="366507"/>
                </a:lnTo>
                <a:lnTo>
                  <a:pt x="97614" y="375056"/>
                </a:lnTo>
                <a:lnTo>
                  <a:pt x="101644" y="382860"/>
                </a:lnTo>
                <a:lnTo>
                  <a:pt x="102870" y="394335"/>
                </a:lnTo>
                <a:lnTo>
                  <a:pt x="108515" y="394335"/>
                </a:lnTo>
                <a:lnTo>
                  <a:pt x="108583" y="388855"/>
                </a:lnTo>
                <a:lnTo>
                  <a:pt x="114300" y="3829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SMARTInkShape-643"/>
          <p:cNvSpPr/>
          <p:nvPr>
            <p:custDataLst>
              <p:tags r:id="rId3"/>
            </p:custDataLst>
          </p:nvPr>
        </p:nvSpPr>
        <p:spPr>
          <a:xfrm>
            <a:off x="3806190" y="3840722"/>
            <a:ext cx="1348741" cy="79769"/>
          </a:xfrm>
          <a:custGeom>
            <a:avLst/>
            <a:gdLst/>
            <a:ahLst/>
            <a:cxnLst/>
            <a:rect l="0" t="0" r="0" b="0"/>
            <a:pathLst>
              <a:path w="1348741" h="79769">
                <a:moveTo>
                  <a:pt x="1348740" y="45478"/>
                </a:moveTo>
                <a:lnTo>
                  <a:pt x="1348740" y="45478"/>
                </a:lnTo>
                <a:lnTo>
                  <a:pt x="1338339" y="45478"/>
                </a:lnTo>
                <a:lnTo>
                  <a:pt x="1324526" y="40557"/>
                </a:lnTo>
                <a:lnTo>
                  <a:pt x="1315829" y="39285"/>
                </a:lnTo>
                <a:lnTo>
                  <a:pt x="1302539" y="35270"/>
                </a:lnTo>
                <a:lnTo>
                  <a:pt x="1280117" y="32462"/>
                </a:lnTo>
                <a:lnTo>
                  <a:pt x="1268718" y="29556"/>
                </a:lnTo>
                <a:lnTo>
                  <a:pt x="1244175" y="26747"/>
                </a:lnTo>
                <a:lnTo>
                  <a:pt x="1217648" y="22980"/>
                </a:lnTo>
                <a:lnTo>
                  <a:pt x="1193729" y="22665"/>
                </a:lnTo>
                <a:lnTo>
                  <a:pt x="1171435" y="20934"/>
                </a:lnTo>
                <a:lnTo>
                  <a:pt x="1142982" y="16799"/>
                </a:lnTo>
                <a:lnTo>
                  <a:pt x="1118443" y="12484"/>
                </a:lnTo>
                <a:lnTo>
                  <a:pt x="1096777" y="9879"/>
                </a:lnTo>
                <a:lnTo>
                  <a:pt x="1069734" y="6343"/>
                </a:lnTo>
                <a:lnTo>
                  <a:pt x="1042121" y="5010"/>
                </a:lnTo>
                <a:lnTo>
                  <a:pt x="1017663" y="984"/>
                </a:lnTo>
                <a:lnTo>
                  <a:pt x="991454" y="0"/>
                </a:lnTo>
                <a:lnTo>
                  <a:pt x="969334" y="2864"/>
                </a:lnTo>
                <a:lnTo>
                  <a:pt x="943666" y="4958"/>
                </a:lnTo>
                <a:lnTo>
                  <a:pt x="918558" y="5371"/>
                </a:lnTo>
                <a:lnTo>
                  <a:pt x="896793" y="5443"/>
                </a:lnTo>
                <a:lnTo>
                  <a:pt x="874258" y="5464"/>
                </a:lnTo>
                <a:lnTo>
                  <a:pt x="851495" y="5470"/>
                </a:lnTo>
                <a:lnTo>
                  <a:pt x="824081" y="5472"/>
                </a:lnTo>
                <a:lnTo>
                  <a:pt x="795759" y="5473"/>
                </a:lnTo>
                <a:lnTo>
                  <a:pt x="773273" y="5473"/>
                </a:lnTo>
                <a:lnTo>
                  <a:pt x="750523" y="6108"/>
                </a:lnTo>
                <a:lnTo>
                  <a:pt x="728331" y="9400"/>
                </a:lnTo>
                <a:lnTo>
                  <a:pt x="701750" y="10835"/>
                </a:lnTo>
                <a:lnTo>
                  <a:pt x="679731" y="11083"/>
                </a:lnTo>
                <a:lnTo>
                  <a:pt x="657120" y="11157"/>
                </a:lnTo>
                <a:lnTo>
                  <a:pt x="634334" y="11179"/>
                </a:lnTo>
                <a:lnTo>
                  <a:pt x="611495" y="11185"/>
                </a:lnTo>
                <a:lnTo>
                  <a:pt x="588643" y="11187"/>
                </a:lnTo>
                <a:lnTo>
                  <a:pt x="565784" y="11188"/>
                </a:lnTo>
                <a:lnTo>
                  <a:pt x="542925" y="11188"/>
                </a:lnTo>
                <a:lnTo>
                  <a:pt x="520065" y="11188"/>
                </a:lnTo>
                <a:lnTo>
                  <a:pt x="497205" y="12881"/>
                </a:lnTo>
                <a:lnTo>
                  <a:pt x="474345" y="15711"/>
                </a:lnTo>
                <a:lnTo>
                  <a:pt x="449792" y="16550"/>
                </a:lnTo>
                <a:lnTo>
                  <a:pt x="425795" y="18492"/>
                </a:lnTo>
                <a:lnTo>
                  <a:pt x="397586" y="21803"/>
                </a:lnTo>
                <a:lnTo>
                  <a:pt x="375119" y="22376"/>
                </a:lnTo>
                <a:lnTo>
                  <a:pt x="352376" y="22546"/>
                </a:lnTo>
                <a:lnTo>
                  <a:pt x="329551" y="25631"/>
                </a:lnTo>
                <a:lnTo>
                  <a:pt x="306700" y="27532"/>
                </a:lnTo>
                <a:lnTo>
                  <a:pt x="280787" y="28175"/>
                </a:lnTo>
                <a:lnTo>
                  <a:pt x="255630" y="29995"/>
                </a:lnTo>
                <a:lnTo>
                  <a:pt x="229424" y="33247"/>
                </a:lnTo>
                <a:lnTo>
                  <a:pt x="205903" y="33890"/>
                </a:lnTo>
                <a:lnTo>
                  <a:pt x="182912" y="35710"/>
                </a:lnTo>
                <a:lnTo>
                  <a:pt x="154944" y="39864"/>
                </a:lnTo>
                <a:lnTo>
                  <a:pt x="130651" y="44613"/>
                </a:lnTo>
                <a:lnTo>
                  <a:pt x="108982" y="51581"/>
                </a:lnTo>
                <a:lnTo>
                  <a:pt x="97273" y="55329"/>
                </a:lnTo>
                <a:lnTo>
                  <a:pt x="85760" y="58134"/>
                </a:lnTo>
                <a:lnTo>
                  <a:pt x="62868" y="66752"/>
                </a:lnTo>
                <a:lnTo>
                  <a:pt x="51436" y="69561"/>
                </a:lnTo>
                <a:lnTo>
                  <a:pt x="26882" y="78182"/>
                </a:lnTo>
                <a:lnTo>
                  <a:pt x="0" y="797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SMARTInkShape-644"/>
          <p:cNvSpPr/>
          <p:nvPr>
            <p:custDataLst>
              <p:tags r:id="rId4"/>
            </p:custDataLst>
          </p:nvPr>
        </p:nvSpPr>
        <p:spPr>
          <a:xfrm>
            <a:off x="1314450" y="3800475"/>
            <a:ext cx="674299" cy="85726"/>
          </a:xfrm>
          <a:custGeom>
            <a:avLst/>
            <a:gdLst/>
            <a:ahLst/>
            <a:cxnLst/>
            <a:rect l="0" t="0" r="0" b="0"/>
            <a:pathLst>
              <a:path w="674299" h="85726">
                <a:moveTo>
                  <a:pt x="0" y="0"/>
                </a:moveTo>
                <a:lnTo>
                  <a:pt x="0" y="0"/>
                </a:lnTo>
                <a:lnTo>
                  <a:pt x="3034" y="0"/>
                </a:lnTo>
                <a:lnTo>
                  <a:pt x="6217" y="1693"/>
                </a:lnTo>
                <a:lnTo>
                  <a:pt x="7954" y="3034"/>
                </a:lnTo>
                <a:lnTo>
                  <a:pt x="34988" y="8513"/>
                </a:lnTo>
                <a:lnTo>
                  <a:pt x="61264" y="11046"/>
                </a:lnTo>
                <a:lnTo>
                  <a:pt x="86267" y="12014"/>
                </a:lnTo>
                <a:lnTo>
                  <a:pt x="114371" y="16344"/>
                </a:lnTo>
                <a:lnTo>
                  <a:pt x="142884" y="21563"/>
                </a:lnTo>
                <a:lnTo>
                  <a:pt x="171451" y="23324"/>
                </a:lnTo>
                <a:lnTo>
                  <a:pt x="200025" y="27758"/>
                </a:lnTo>
                <a:lnTo>
                  <a:pt x="228600" y="32991"/>
                </a:lnTo>
                <a:lnTo>
                  <a:pt x="257175" y="34754"/>
                </a:lnTo>
                <a:lnTo>
                  <a:pt x="285750" y="39188"/>
                </a:lnTo>
                <a:lnTo>
                  <a:pt x="314325" y="41590"/>
                </a:lnTo>
                <a:lnTo>
                  <a:pt x="340219" y="44904"/>
                </a:lnTo>
                <a:lnTo>
                  <a:pt x="365230" y="45559"/>
                </a:lnTo>
                <a:lnTo>
                  <a:pt x="390209" y="47382"/>
                </a:lnTo>
                <a:lnTo>
                  <a:pt x="416380" y="50635"/>
                </a:lnTo>
                <a:lnTo>
                  <a:pt x="440529" y="55204"/>
                </a:lnTo>
                <a:lnTo>
                  <a:pt x="467407" y="56766"/>
                </a:lnTo>
                <a:lnTo>
                  <a:pt x="491248" y="60108"/>
                </a:lnTo>
                <a:lnTo>
                  <a:pt x="515510" y="62502"/>
                </a:lnTo>
                <a:lnTo>
                  <a:pt x="530145" y="64450"/>
                </a:lnTo>
                <a:lnTo>
                  <a:pt x="544219" y="67356"/>
                </a:lnTo>
                <a:lnTo>
                  <a:pt x="571112" y="70166"/>
                </a:lnTo>
                <a:lnTo>
                  <a:pt x="582815" y="73072"/>
                </a:lnTo>
                <a:lnTo>
                  <a:pt x="608220" y="74882"/>
                </a:lnTo>
                <a:lnTo>
                  <a:pt x="632702" y="79654"/>
                </a:lnTo>
                <a:lnTo>
                  <a:pt x="638071" y="80487"/>
                </a:lnTo>
                <a:lnTo>
                  <a:pt x="654726" y="85182"/>
                </a:lnTo>
                <a:lnTo>
                  <a:pt x="674298" y="85725"/>
                </a:lnTo>
                <a:lnTo>
                  <a:pt x="662940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SMARTInkShape-645"/>
          <p:cNvSpPr/>
          <p:nvPr>
            <p:custDataLst>
              <p:tags r:id="rId5"/>
            </p:custDataLst>
          </p:nvPr>
        </p:nvSpPr>
        <p:spPr>
          <a:xfrm>
            <a:off x="3451860" y="2868930"/>
            <a:ext cx="1200151" cy="102871"/>
          </a:xfrm>
          <a:custGeom>
            <a:avLst/>
            <a:gdLst/>
            <a:ahLst/>
            <a:cxnLst/>
            <a:rect l="0" t="0" r="0" b="0"/>
            <a:pathLst>
              <a:path w="1200151" h="102871">
                <a:moveTo>
                  <a:pt x="0" y="0"/>
                </a:moveTo>
                <a:lnTo>
                  <a:pt x="0" y="0"/>
                </a:lnTo>
                <a:lnTo>
                  <a:pt x="10566" y="0"/>
                </a:lnTo>
                <a:lnTo>
                  <a:pt x="15822" y="3928"/>
                </a:lnTo>
                <a:lnTo>
                  <a:pt x="21127" y="5185"/>
                </a:lnTo>
                <a:lnTo>
                  <a:pt x="47853" y="6336"/>
                </a:lnTo>
                <a:lnTo>
                  <a:pt x="70505" y="10899"/>
                </a:lnTo>
                <a:lnTo>
                  <a:pt x="97156" y="11399"/>
                </a:lnTo>
                <a:lnTo>
                  <a:pt x="120768" y="12061"/>
                </a:lnTo>
                <a:lnTo>
                  <a:pt x="145655" y="16350"/>
                </a:lnTo>
                <a:lnTo>
                  <a:pt x="171816" y="17040"/>
                </a:lnTo>
                <a:lnTo>
                  <a:pt x="197416" y="20158"/>
                </a:lnTo>
                <a:lnTo>
                  <a:pt x="223005" y="22326"/>
                </a:lnTo>
                <a:lnTo>
                  <a:pt x="250166" y="24448"/>
                </a:lnTo>
                <a:lnTo>
                  <a:pt x="277098" y="27760"/>
                </a:lnTo>
                <a:lnTo>
                  <a:pt x="299344" y="28333"/>
                </a:lnTo>
                <a:lnTo>
                  <a:pt x="322022" y="31537"/>
                </a:lnTo>
                <a:lnTo>
                  <a:pt x="344828" y="33474"/>
                </a:lnTo>
                <a:lnTo>
                  <a:pt x="367672" y="34048"/>
                </a:lnTo>
                <a:lnTo>
                  <a:pt x="390527" y="37252"/>
                </a:lnTo>
                <a:lnTo>
                  <a:pt x="416419" y="39189"/>
                </a:lnTo>
                <a:lnTo>
                  <a:pt x="441166" y="39763"/>
                </a:lnTo>
                <a:lnTo>
                  <a:pt x="467619" y="42967"/>
                </a:lnTo>
                <a:lnTo>
                  <a:pt x="495565" y="47938"/>
                </a:lnTo>
                <a:lnTo>
                  <a:pt x="520920" y="50399"/>
                </a:lnTo>
                <a:lnTo>
                  <a:pt x="547552" y="51128"/>
                </a:lnTo>
                <a:lnTo>
                  <a:pt x="575552" y="51344"/>
                </a:lnTo>
                <a:lnTo>
                  <a:pt x="603957" y="54442"/>
                </a:lnTo>
                <a:lnTo>
                  <a:pt x="629447" y="56348"/>
                </a:lnTo>
                <a:lnTo>
                  <a:pt x="653087" y="59946"/>
                </a:lnTo>
                <a:lnTo>
                  <a:pt x="679212" y="62000"/>
                </a:lnTo>
                <a:lnTo>
                  <a:pt x="704027" y="62609"/>
                </a:lnTo>
                <a:lnTo>
                  <a:pt x="723111" y="62751"/>
                </a:lnTo>
                <a:lnTo>
                  <a:pt x="743023" y="63450"/>
                </a:lnTo>
                <a:lnTo>
                  <a:pt x="769147" y="66777"/>
                </a:lnTo>
                <a:lnTo>
                  <a:pt x="796714" y="68681"/>
                </a:lnTo>
                <a:lnTo>
                  <a:pt x="824356" y="72349"/>
                </a:lnTo>
                <a:lnTo>
                  <a:pt x="849550" y="74354"/>
                </a:lnTo>
                <a:lnTo>
                  <a:pt x="876841" y="78687"/>
                </a:lnTo>
                <a:lnTo>
                  <a:pt x="904400" y="83357"/>
                </a:lnTo>
                <a:lnTo>
                  <a:pt x="928935" y="85658"/>
                </a:lnTo>
                <a:lnTo>
                  <a:pt x="952926" y="89445"/>
                </a:lnTo>
                <a:lnTo>
                  <a:pt x="979226" y="91484"/>
                </a:lnTo>
                <a:lnTo>
                  <a:pt x="1003387" y="95192"/>
                </a:lnTo>
                <a:lnTo>
                  <a:pt x="1026633" y="96573"/>
                </a:lnTo>
                <a:lnTo>
                  <a:pt x="1053856" y="98733"/>
                </a:lnTo>
                <a:lnTo>
                  <a:pt x="1080437" y="102325"/>
                </a:lnTo>
                <a:lnTo>
                  <a:pt x="1105716" y="102798"/>
                </a:lnTo>
                <a:lnTo>
                  <a:pt x="1132776" y="102866"/>
                </a:lnTo>
                <a:lnTo>
                  <a:pt x="1159747" y="102870"/>
                </a:lnTo>
                <a:lnTo>
                  <a:pt x="1187591" y="102870"/>
                </a:lnTo>
                <a:lnTo>
                  <a:pt x="1200150" y="10287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SMARTInkShape-646"/>
          <p:cNvSpPr/>
          <p:nvPr>
            <p:custDataLst>
              <p:tags r:id="rId6"/>
            </p:custDataLst>
          </p:nvPr>
        </p:nvSpPr>
        <p:spPr>
          <a:xfrm>
            <a:off x="1157056" y="2868930"/>
            <a:ext cx="837480" cy="17146"/>
          </a:xfrm>
          <a:custGeom>
            <a:avLst/>
            <a:gdLst/>
            <a:ahLst/>
            <a:cxnLst/>
            <a:rect l="0" t="0" r="0" b="0"/>
            <a:pathLst>
              <a:path w="837480" h="17146">
                <a:moveTo>
                  <a:pt x="14519" y="11430"/>
                </a:moveTo>
                <a:lnTo>
                  <a:pt x="14519" y="11430"/>
                </a:lnTo>
                <a:lnTo>
                  <a:pt x="11485" y="8396"/>
                </a:lnTo>
                <a:lnTo>
                  <a:pt x="8302" y="6906"/>
                </a:lnTo>
                <a:lnTo>
                  <a:pt x="6565" y="6509"/>
                </a:lnTo>
                <a:lnTo>
                  <a:pt x="5406" y="5609"/>
                </a:lnTo>
                <a:lnTo>
                  <a:pt x="4119" y="2916"/>
                </a:lnTo>
                <a:lnTo>
                  <a:pt x="3141" y="1944"/>
                </a:lnTo>
                <a:lnTo>
                  <a:pt x="0" y="576"/>
                </a:lnTo>
                <a:lnTo>
                  <a:pt x="395" y="384"/>
                </a:lnTo>
                <a:lnTo>
                  <a:pt x="21620" y="50"/>
                </a:lnTo>
                <a:lnTo>
                  <a:pt x="46538" y="15"/>
                </a:lnTo>
                <a:lnTo>
                  <a:pt x="72760" y="4"/>
                </a:lnTo>
                <a:lnTo>
                  <a:pt x="95064" y="1"/>
                </a:lnTo>
                <a:lnTo>
                  <a:pt x="114452" y="0"/>
                </a:lnTo>
                <a:lnTo>
                  <a:pt x="137462" y="0"/>
                </a:lnTo>
                <a:lnTo>
                  <a:pt x="159965" y="0"/>
                </a:lnTo>
                <a:lnTo>
                  <a:pt x="184614" y="0"/>
                </a:lnTo>
                <a:lnTo>
                  <a:pt x="212732" y="0"/>
                </a:lnTo>
                <a:lnTo>
                  <a:pt x="236175" y="0"/>
                </a:lnTo>
                <a:lnTo>
                  <a:pt x="256331" y="0"/>
                </a:lnTo>
                <a:lnTo>
                  <a:pt x="281959" y="0"/>
                </a:lnTo>
                <a:lnTo>
                  <a:pt x="305639" y="0"/>
                </a:lnTo>
                <a:lnTo>
                  <a:pt x="330435" y="0"/>
                </a:lnTo>
                <a:lnTo>
                  <a:pt x="356197" y="0"/>
                </a:lnTo>
                <a:lnTo>
                  <a:pt x="379917" y="0"/>
                </a:lnTo>
                <a:lnTo>
                  <a:pt x="403032" y="0"/>
                </a:lnTo>
                <a:lnTo>
                  <a:pt x="427661" y="0"/>
                </a:lnTo>
                <a:lnTo>
                  <a:pt x="453373" y="0"/>
                </a:lnTo>
                <a:lnTo>
                  <a:pt x="477078" y="0"/>
                </a:lnTo>
                <a:lnTo>
                  <a:pt x="500189" y="0"/>
                </a:lnTo>
                <a:lnTo>
                  <a:pt x="524816" y="0"/>
                </a:lnTo>
                <a:lnTo>
                  <a:pt x="550528" y="1693"/>
                </a:lnTo>
                <a:lnTo>
                  <a:pt x="574233" y="4523"/>
                </a:lnTo>
                <a:lnTo>
                  <a:pt x="597344" y="5362"/>
                </a:lnTo>
                <a:lnTo>
                  <a:pt x="620278" y="5610"/>
                </a:lnTo>
                <a:lnTo>
                  <a:pt x="643160" y="5684"/>
                </a:lnTo>
                <a:lnTo>
                  <a:pt x="670613" y="5709"/>
                </a:lnTo>
                <a:lnTo>
                  <a:pt x="694381" y="9641"/>
                </a:lnTo>
                <a:lnTo>
                  <a:pt x="717420" y="11076"/>
                </a:lnTo>
                <a:lnTo>
                  <a:pt x="740315" y="11360"/>
                </a:lnTo>
                <a:lnTo>
                  <a:pt x="767205" y="15944"/>
                </a:lnTo>
                <a:lnTo>
                  <a:pt x="791654" y="16986"/>
                </a:lnTo>
                <a:lnTo>
                  <a:pt x="820150" y="17142"/>
                </a:lnTo>
                <a:lnTo>
                  <a:pt x="837241" y="17145"/>
                </a:lnTo>
                <a:lnTo>
                  <a:pt x="831764" y="17145"/>
                </a:lnTo>
                <a:lnTo>
                  <a:pt x="837479" y="171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059582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Oba </a:t>
            </a:r>
            <a:r>
              <a:rPr lang="cs-CZ" sz="2100" dirty="0"/>
              <a:t>výrobky jsou stejně náročné na kapacitu a podnik se rozhodl ve sledovaném období vyrábět a prodávat výhodnější výrobek.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Fixní </a:t>
            </a:r>
            <a:r>
              <a:rPr lang="cs-CZ" sz="2100" dirty="0"/>
              <a:t>náklady, neměnné pro využití kapacity v intervalu 1 800 – 5 000 výrobků, činí 500 000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endParaRPr lang="pl-PL" sz="135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pl-PL" sz="2100" dirty="0" smtClean="0"/>
              <a:t>Kolik </a:t>
            </a:r>
            <a:r>
              <a:rPr lang="pl-PL" sz="2100" dirty="0"/>
              <a:t>výrobků je třeba vyrobit a prodat k dosažení bodu zvratu?</a:t>
            </a:r>
          </a:p>
          <a:p>
            <a:pPr algn="just" hangingPunct="0"/>
            <a:endParaRPr lang="pl-PL" sz="1350" dirty="0"/>
          </a:p>
        </p:txBody>
      </p:sp>
      <p:grpSp>
        <p:nvGrpSpPr>
          <p:cNvPr id="70" name="SMARTInkShape-Group183"/>
          <p:cNvGrpSpPr/>
          <p:nvPr/>
        </p:nvGrpSpPr>
        <p:grpSpPr>
          <a:xfrm>
            <a:off x="74295" y="1864684"/>
            <a:ext cx="222886" cy="666466"/>
            <a:chOff x="74295" y="1864684"/>
            <a:chExt cx="222886" cy="666466"/>
          </a:xfrm>
        </p:grpSpPr>
        <p:sp>
          <p:nvSpPr>
            <p:cNvPr id="66" name="SMARTInkShape-647"/>
            <p:cNvSpPr/>
            <p:nvPr>
              <p:custDataLst>
                <p:tags r:id="rId5"/>
              </p:custDataLst>
            </p:nvPr>
          </p:nvSpPr>
          <p:spPr>
            <a:xfrm>
              <a:off x="85725" y="1864684"/>
              <a:ext cx="140170" cy="232722"/>
            </a:xfrm>
            <a:custGeom>
              <a:avLst/>
              <a:gdLst/>
              <a:ahLst/>
              <a:cxnLst/>
              <a:rect l="0" t="0" r="0" b="0"/>
              <a:pathLst>
                <a:path w="140170" h="232722">
                  <a:moveTo>
                    <a:pt x="0" y="232721"/>
                  </a:moveTo>
                  <a:lnTo>
                    <a:pt x="0" y="232721"/>
                  </a:lnTo>
                  <a:lnTo>
                    <a:pt x="3034" y="217551"/>
                  </a:lnTo>
                  <a:lnTo>
                    <a:pt x="17056" y="192949"/>
                  </a:lnTo>
                  <a:lnTo>
                    <a:pt x="28536" y="173134"/>
                  </a:lnTo>
                  <a:lnTo>
                    <a:pt x="40623" y="150993"/>
                  </a:lnTo>
                  <a:lnTo>
                    <a:pt x="54461" y="126336"/>
                  </a:lnTo>
                  <a:lnTo>
                    <a:pt x="67385" y="105640"/>
                  </a:lnTo>
                  <a:lnTo>
                    <a:pt x="83678" y="79709"/>
                  </a:lnTo>
                  <a:lnTo>
                    <a:pt x="98242" y="55939"/>
                  </a:lnTo>
                  <a:lnTo>
                    <a:pt x="114162" y="28186"/>
                  </a:lnTo>
                  <a:lnTo>
                    <a:pt x="130678" y="1992"/>
                  </a:lnTo>
                  <a:lnTo>
                    <a:pt x="133856" y="0"/>
                  </a:lnTo>
                  <a:lnTo>
                    <a:pt x="134957" y="104"/>
                  </a:lnTo>
                  <a:lnTo>
                    <a:pt x="135692" y="808"/>
                  </a:lnTo>
                  <a:lnTo>
                    <a:pt x="136507" y="3283"/>
                  </a:lnTo>
                  <a:lnTo>
                    <a:pt x="137738" y="13740"/>
                  </a:lnTo>
                  <a:lnTo>
                    <a:pt x="140169" y="17498"/>
                  </a:lnTo>
                  <a:lnTo>
                    <a:pt x="139979" y="24671"/>
                  </a:lnTo>
                  <a:lnTo>
                    <a:pt x="137408" y="49638"/>
                  </a:lnTo>
                  <a:lnTo>
                    <a:pt x="137193" y="73427"/>
                  </a:lnTo>
                  <a:lnTo>
                    <a:pt x="135473" y="95704"/>
                  </a:lnTo>
                  <a:lnTo>
                    <a:pt x="131976" y="120227"/>
                  </a:lnTo>
                  <a:lnTo>
                    <a:pt x="131515" y="147234"/>
                  </a:lnTo>
                  <a:lnTo>
                    <a:pt x="131454" y="171079"/>
                  </a:lnTo>
                  <a:lnTo>
                    <a:pt x="131446" y="198037"/>
                  </a:lnTo>
                  <a:lnTo>
                    <a:pt x="131445" y="215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SMARTInkShape-648"/>
            <p:cNvSpPr/>
            <p:nvPr>
              <p:custDataLst>
                <p:tags r:id="rId6"/>
              </p:custDataLst>
            </p:nvPr>
          </p:nvSpPr>
          <p:spPr>
            <a:xfrm>
              <a:off x="74295" y="2308974"/>
              <a:ext cx="211113" cy="222176"/>
            </a:xfrm>
            <a:custGeom>
              <a:avLst/>
              <a:gdLst/>
              <a:ahLst/>
              <a:cxnLst/>
              <a:rect l="0" t="0" r="0" b="0"/>
              <a:pathLst>
                <a:path w="211113" h="222176">
                  <a:moveTo>
                    <a:pt x="68580" y="11316"/>
                  </a:moveTo>
                  <a:lnTo>
                    <a:pt x="68580" y="11316"/>
                  </a:lnTo>
                  <a:lnTo>
                    <a:pt x="71614" y="11316"/>
                  </a:lnTo>
                  <a:lnTo>
                    <a:pt x="72508" y="10681"/>
                  </a:lnTo>
                  <a:lnTo>
                    <a:pt x="73103" y="9622"/>
                  </a:lnTo>
                  <a:lnTo>
                    <a:pt x="73501" y="8282"/>
                  </a:lnTo>
                  <a:lnTo>
                    <a:pt x="74400" y="7388"/>
                  </a:lnTo>
                  <a:lnTo>
                    <a:pt x="88559" y="1830"/>
                  </a:lnTo>
                  <a:lnTo>
                    <a:pt x="116048" y="0"/>
                  </a:lnTo>
                  <a:lnTo>
                    <a:pt x="137908" y="536"/>
                  </a:lnTo>
                  <a:lnTo>
                    <a:pt x="156059" y="9635"/>
                  </a:lnTo>
                  <a:lnTo>
                    <a:pt x="161011" y="13321"/>
                  </a:lnTo>
                  <a:lnTo>
                    <a:pt x="174572" y="31747"/>
                  </a:lnTo>
                  <a:lnTo>
                    <a:pt x="176012" y="35848"/>
                  </a:lnTo>
                  <a:lnTo>
                    <a:pt x="176824" y="44761"/>
                  </a:lnTo>
                  <a:lnTo>
                    <a:pt x="175320" y="50099"/>
                  </a:lnTo>
                  <a:lnTo>
                    <a:pt x="163722" y="69505"/>
                  </a:lnTo>
                  <a:lnTo>
                    <a:pt x="148074" y="79782"/>
                  </a:lnTo>
                  <a:lnTo>
                    <a:pt x="121161" y="91316"/>
                  </a:lnTo>
                  <a:lnTo>
                    <a:pt x="96446" y="101627"/>
                  </a:lnTo>
                  <a:lnTo>
                    <a:pt x="85833" y="102747"/>
                  </a:lnTo>
                  <a:lnTo>
                    <a:pt x="113367" y="102756"/>
                  </a:lnTo>
                  <a:lnTo>
                    <a:pt x="139757" y="103391"/>
                  </a:lnTo>
                  <a:lnTo>
                    <a:pt x="167115" y="112504"/>
                  </a:lnTo>
                  <a:lnTo>
                    <a:pt x="182776" y="121638"/>
                  </a:lnTo>
                  <a:lnTo>
                    <a:pt x="192586" y="131846"/>
                  </a:lnTo>
                  <a:lnTo>
                    <a:pt x="207544" y="158031"/>
                  </a:lnTo>
                  <a:lnTo>
                    <a:pt x="210296" y="169440"/>
                  </a:lnTo>
                  <a:lnTo>
                    <a:pt x="211112" y="180864"/>
                  </a:lnTo>
                  <a:lnTo>
                    <a:pt x="209956" y="184038"/>
                  </a:lnTo>
                  <a:lnTo>
                    <a:pt x="205286" y="189258"/>
                  </a:lnTo>
                  <a:lnTo>
                    <a:pt x="177073" y="205582"/>
                  </a:lnTo>
                  <a:lnTo>
                    <a:pt x="158873" y="213237"/>
                  </a:lnTo>
                  <a:lnTo>
                    <a:pt x="131294" y="218247"/>
                  </a:lnTo>
                  <a:lnTo>
                    <a:pt x="106778" y="222175"/>
                  </a:lnTo>
                  <a:lnTo>
                    <a:pt x="85368" y="220960"/>
                  </a:lnTo>
                  <a:lnTo>
                    <a:pt x="57103" y="217570"/>
                  </a:lnTo>
                  <a:lnTo>
                    <a:pt x="35974" y="215464"/>
                  </a:lnTo>
                  <a:lnTo>
                    <a:pt x="9091" y="206086"/>
                  </a:lnTo>
                  <a:lnTo>
                    <a:pt x="0" y="205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SMARTInkShape-649"/>
            <p:cNvSpPr/>
            <p:nvPr>
              <p:custDataLst>
                <p:tags r:id="rId7"/>
              </p:custDataLst>
            </p:nvPr>
          </p:nvSpPr>
          <p:spPr>
            <a:xfrm>
              <a:off x="165735" y="2337435"/>
              <a:ext cx="28506" cy="154306"/>
            </a:xfrm>
            <a:custGeom>
              <a:avLst/>
              <a:gdLst/>
              <a:ahLst/>
              <a:cxnLst/>
              <a:rect l="0" t="0" r="0" b="0"/>
              <a:pathLst>
                <a:path w="28506" h="154306">
                  <a:moveTo>
                    <a:pt x="22860" y="0"/>
                  </a:moveTo>
                  <a:lnTo>
                    <a:pt x="22860" y="0"/>
                  </a:lnTo>
                  <a:lnTo>
                    <a:pt x="25894" y="0"/>
                  </a:lnTo>
                  <a:lnTo>
                    <a:pt x="26788" y="635"/>
                  </a:lnTo>
                  <a:lnTo>
                    <a:pt x="27383" y="1693"/>
                  </a:lnTo>
                  <a:lnTo>
                    <a:pt x="28340" y="4920"/>
                  </a:lnTo>
                  <a:lnTo>
                    <a:pt x="28505" y="11547"/>
                  </a:lnTo>
                  <a:lnTo>
                    <a:pt x="26851" y="16350"/>
                  </a:lnTo>
                  <a:lnTo>
                    <a:pt x="25521" y="18520"/>
                  </a:lnTo>
                  <a:lnTo>
                    <a:pt x="23648" y="27642"/>
                  </a:lnTo>
                  <a:lnTo>
                    <a:pt x="21271" y="45848"/>
                  </a:lnTo>
                  <a:lnTo>
                    <a:pt x="18979" y="54032"/>
                  </a:lnTo>
                  <a:lnTo>
                    <a:pt x="14353" y="80352"/>
                  </a:lnTo>
                  <a:lnTo>
                    <a:pt x="11687" y="106376"/>
                  </a:lnTo>
                  <a:lnTo>
                    <a:pt x="6260" y="132697"/>
                  </a:lnTo>
                  <a:lnTo>
                    <a:pt x="5957" y="137928"/>
                  </a:lnTo>
                  <a:lnTo>
                    <a:pt x="4129" y="142370"/>
                  </a:lnTo>
                  <a:lnTo>
                    <a:pt x="816" y="147361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SMARTInkShape-650"/>
            <p:cNvSpPr/>
            <p:nvPr>
              <p:custDataLst>
                <p:tags r:id="rId8"/>
              </p:custDataLst>
            </p:nvPr>
          </p:nvSpPr>
          <p:spPr>
            <a:xfrm>
              <a:off x="91440" y="2040258"/>
              <a:ext cx="205741" cy="11428"/>
            </a:xfrm>
            <a:custGeom>
              <a:avLst/>
              <a:gdLst/>
              <a:ahLst/>
              <a:cxnLst/>
              <a:rect l="0" t="0" r="0" b="0"/>
              <a:pathLst>
                <a:path w="205741" h="11428">
                  <a:moveTo>
                    <a:pt x="0" y="5712"/>
                  </a:moveTo>
                  <a:lnTo>
                    <a:pt x="0" y="5712"/>
                  </a:lnTo>
                  <a:lnTo>
                    <a:pt x="3034" y="5712"/>
                  </a:lnTo>
                  <a:lnTo>
                    <a:pt x="24423" y="791"/>
                  </a:lnTo>
                  <a:lnTo>
                    <a:pt x="46664" y="154"/>
                  </a:lnTo>
                  <a:lnTo>
                    <a:pt x="74858" y="28"/>
                  </a:lnTo>
                  <a:lnTo>
                    <a:pt x="99015" y="6"/>
                  </a:lnTo>
                  <a:lnTo>
                    <a:pt x="126281" y="0"/>
                  </a:lnTo>
                  <a:lnTo>
                    <a:pt x="154468" y="1691"/>
                  </a:lnTo>
                  <a:lnTo>
                    <a:pt x="181679" y="5817"/>
                  </a:lnTo>
                  <a:lnTo>
                    <a:pt x="205740" y="11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1" name="SMARTInkShape-651"/>
          <p:cNvSpPr/>
          <p:nvPr>
            <p:custDataLst>
              <p:tags r:id="rId1"/>
            </p:custDataLst>
          </p:nvPr>
        </p:nvSpPr>
        <p:spPr>
          <a:xfrm>
            <a:off x="531495" y="2092856"/>
            <a:ext cx="2160271" cy="90275"/>
          </a:xfrm>
          <a:custGeom>
            <a:avLst/>
            <a:gdLst/>
            <a:ahLst/>
            <a:cxnLst/>
            <a:rect l="0" t="0" r="0" b="0"/>
            <a:pathLst>
              <a:path w="2160271" h="90275">
                <a:moveTo>
                  <a:pt x="0" y="10264"/>
                </a:moveTo>
                <a:lnTo>
                  <a:pt x="0" y="10264"/>
                </a:lnTo>
                <a:lnTo>
                  <a:pt x="3034" y="13298"/>
                </a:lnTo>
                <a:lnTo>
                  <a:pt x="30229" y="21842"/>
                </a:lnTo>
                <a:lnTo>
                  <a:pt x="56348" y="26309"/>
                </a:lnTo>
                <a:lnTo>
                  <a:pt x="80125" y="27083"/>
                </a:lnTo>
                <a:lnTo>
                  <a:pt x="101440" y="27264"/>
                </a:lnTo>
                <a:lnTo>
                  <a:pt x="123824" y="27344"/>
                </a:lnTo>
                <a:lnTo>
                  <a:pt x="150707" y="27390"/>
                </a:lnTo>
                <a:lnTo>
                  <a:pt x="174758" y="27403"/>
                </a:lnTo>
                <a:lnTo>
                  <a:pt x="197971" y="27407"/>
                </a:lnTo>
                <a:lnTo>
                  <a:pt x="221571" y="27408"/>
                </a:lnTo>
                <a:lnTo>
                  <a:pt x="248390" y="28044"/>
                </a:lnTo>
                <a:lnTo>
                  <a:pt x="275809" y="31336"/>
                </a:lnTo>
                <a:lnTo>
                  <a:pt x="300937" y="32594"/>
                </a:lnTo>
                <a:lnTo>
                  <a:pt x="328844" y="32967"/>
                </a:lnTo>
                <a:lnTo>
                  <a:pt x="349988" y="33054"/>
                </a:lnTo>
                <a:lnTo>
                  <a:pt x="370392" y="33093"/>
                </a:lnTo>
                <a:lnTo>
                  <a:pt x="390044" y="33110"/>
                </a:lnTo>
                <a:lnTo>
                  <a:pt x="409361" y="33118"/>
                </a:lnTo>
                <a:lnTo>
                  <a:pt x="430223" y="31428"/>
                </a:lnTo>
                <a:lnTo>
                  <a:pt x="452195" y="29195"/>
                </a:lnTo>
                <a:lnTo>
                  <a:pt x="474661" y="28203"/>
                </a:lnTo>
                <a:lnTo>
                  <a:pt x="497345" y="27762"/>
                </a:lnTo>
                <a:lnTo>
                  <a:pt x="520127" y="27566"/>
                </a:lnTo>
                <a:lnTo>
                  <a:pt x="542953" y="27479"/>
                </a:lnTo>
                <a:lnTo>
                  <a:pt x="565797" y="25746"/>
                </a:lnTo>
                <a:lnTo>
                  <a:pt x="588650" y="23495"/>
                </a:lnTo>
                <a:lnTo>
                  <a:pt x="611508" y="22494"/>
                </a:lnTo>
                <a:lnTo>
                  <a:pt x="636059" y="22050"/>
                </a:lnTo>
                <a:lnTo>
                  <a:pt x="661153" y="21852"/>
                </a:lnTo>
                <a:lnTo>
                  <a:pt x="685006" y="21764"/>
                </a:lnTo>
                <a:lnTo>
                  <a:pt x="710000" y="21725"/>
                </a:lnTo>
                <a:lnTo>
                  <a:pt x="735291" y="21073"/>
                </a:lnTo>
                <a:lnTo>
                  <a:pt x="759231" y="18666"/>
                </a:lnTo>
                <a:lnTo>
                  <a:pt x="782571" y="17173"/>
                </a:lnTo>
                <a:lnTo>
                  <a:pt x="806279" y="16510"/>
                </a:lnTo>
                <a:lnTo>
                  <a:pt x="831633" y="16215"/>
                </a:lnTo>
                <a:lnTo>
                  <a:pt x="857718" y="14391"/>
                </a:lnTo>
                <a:lnTo>
                  <a:pt x="883493" y="12098"/>
                </a:lnTo>
                <a:lnTo>
                  <a:pt x="907649" y="11079"/>
                </a:lnTo>
                <a:lnTo>
                  <a:pt x="932778" y="10626"/>
                </a:lnTo>
                <a:lnTo>
                  <a:pt x="958763" y="10425"/>
                </a:lnTo>
                <a:lnTo>
                  <a:pt x="985129" y="10335"/>
                </a:lnTo>
                <a:lnTo>
                  <a:pt x="1011663" y="8602"/>
                </a:lnTo>
                <a:lnTo>
                  <a:pt x="1038273" y="6350"/>
                </a:lnTo>
                <a:lnTo>
                  <a:pt x="1064916" y="5350"/>
                </a:lnTo>
                <a:lnTo>
                  <a:pt x="1091575" y="4905"/>
                </a:lnTo>
                <a:lnTo>
                  <a:pt x="1118239" y="4707"/>
                </a:lnTo>
                <a:lnTo>
                  <a:pt x="1144907" y="4619"/>
                </a:lnTo>
                <a:lnTo>
                  <a:pt x="1171576" y="4580"/>
                </a:lnTo>
                <a:lnTo>
                  <a:pt x="1198245" y="3928"/>
                </a:lnTo>
                <a:lnTo>
                  <a:pt x="1224915" y="1521"/>
                </a:lnTo>
                <a:lnTo>
                  <a:pt x="1251585" y="28"/>
                </a:lnTo>
                <a:lnTo>
                  <a:pt x="1277620" y="0"/>
                </a:lnTo>
                <a:lnTo>
                  <a:pt x="1301891" y="2104"/>
                </a:lnTo>
                <a:lnTo>
                  <a:pt x="1327072" y="3462"/>
                </a:lnTo>
                <a:lnTo>
                  <a:pt x="1352445" y="4066"/>
                </a:lnTo>
                <a:lnTo>
                  <a:pt x="1376421" y="4334"/>
                </a:lnTo>
                <a:lnTo>
                  <a:pt x="1401472" y="4454"/>
                </a:lnTo>
                <a:lnTo>
                  <a:pt x="1427421" y="4506"/>
                </a:lnTo>
                <a:lnTo>
                  <a:pt x="1453771" y="4530"/>
                </a:lnTo>
                <a:lnTo>
                  <a:pt x="1478606" y="6234"/>
                </a:lnTo>
                <a:lnTo>
                  <a:pt x="1502978" y="8473"/>
                </a:lnTo>
                <a:lnTo>
                  <a:pt x="1528627" y="9468"/>
                </a:lnTo>
                <a:lnTo>
                  <a:pt x="1554843" y="9910"/>
                </a:lnTo>
                <a:lnTo>
                  <a:pt x="1581311" y="10107"/>
                </a:lnTo>
                <a:lnTo>
                  <a:pt x="1607892" y="10194"/>
                </a:lnTo>
                <a:lnTo>
                  <a:pt x="1632828" y="11926"/>
                </a:lnTo>
                <a:lnTo>
                  <a:pt x="1656612" y="14178"/>
                </a:lnTo>
                <a:lnTo>
                  <a:pt x="1679882" y="15179"/>
                </a:lnTo>
                <a:lnTo>
                  <a:pt x="1702924" y="17317"/>
                </a:lnTo>
                <a:lnTo>
                  <a:pt x="1725865" y="19748"/>
                </a:lnTo>
                <a:lnTo>
                  <a:pt x="1748761" y="20829"/>
                </a:lnTo>
                <a:lnTo>
                  <a:pt x="1771637" y="21310"/>
                </a:lnTo>
                <a:lnTo>
                  <a:pt x="1793869" y="22158"/>
                </a:lnTo>
                <a:lnTo>
                  <a:pt x="1814334" y="24652"/>
                </a:lnTo>
                <a:lnTo>
                  <a:pt x="1835706" y="26184"/>
                </a:lnTo>
                <a:lnTo>
                  <a:pt x="1857269" y="27499"/>
                </a:lnTo>
                <a:lnTo>
                  <a:pt x="1877436" y="30201"/>
                </a:lnTo>
                <a:lnTo>
                  <a:pt x="1898676" y="33518"/>
                </a:lnTo>
                <a:lnTo>
                  <a:pt x="1920181" y="36474"/>
                </a:lnTo>
                <a:lnTo>
                  <a:pt x="1940322" y="37788"/>
                </a:lnTo>
                <a:lnTo>
                  <a:pt x="1961551" y="40065"/>
                </a:lnTo>
                <a:lnTo>
                  <a:pt x="1983685" y="43194"/>
                </a:lnTo>
                <a:lnTo>
                  <a:pt x="2006223" y="46701"/>
                </a:lnTo>
                <a:lnTo>
                  <a:pt x="2027246" y="52070"/>
                </a:lnTo>
                <a:lnTo>
                  <a:pt x="2047174" y="58054"/>
                </a:lnTo>
                <a:lnTo>
                  <a:pt x="2066613" y="62831"/>
                </a:lnTo>
                <a:lnTo>
                  <a:pt x="2085837" y="67070"/>
                </a:lnTo>
                <a:lnTo>
                  <a:pt x="2104963" y="71706"/>
                </a:lnTo>
                <a:lnTo>
                  <a:pt x="2130407" y="80186"/>
                </a:lnTo>
                <a:lnTo>
                  <a:pt x="2160270" y="9027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SMARTInkShape-652"/>
          <p:cNvSpPr/>
          <p:nvPr>
            <p:custDataLst>
              <p:tags r:id="rId2"/>
            </p:custDataLst>
          </p:nvPr>
        </p:nvSpPr>
        <p:spPr>
          <a:xfrm>
            <a:off x="4583431" y="3023283"/>
            <a:ext cx="1319900" cy="97087"/>
          </a:xfrm>
          <a:custGeom>
            <a:avLst/>
            <a:gdLst/>
            <a:ahLst/>
            <a:cxnLst/>
            <a:rect l="0" t="0" r="0" b="0"/>
            <a:pathLst>
              <a:path w="1319900" h="97087">
                <a:moveTo>
                  <a:pt x="1268729" y="34242"/>
                </a:moveTo>
                <a:lnTo>
                  <a:pt x="1268729" y="34242"/>
                </a:lnTo>
                <a:lnTo>
                  <a:pt x="1287808" y="34242"/>
                </a:lnTo>
                <a:lnTo>
                  <a:pt x="1291602" y="32549"/>
                </a:lnTo>
                <a:lnTo>
                  <a:pt x="1295405" y="30314"/>
                </a:lnTo>
                <a:lnTo>
                  <a:pt x="1303020" y="28880"/>
                </a:lnTo>
                <a:lnTo>
                  <a:pt x="1304925" y="28762"/>
                </a:lnTo>
                <a:lnTo>
                  <a:pt x="1308734" y="26938"/>
                </a:lnTo>
                <a:lnTo>
                  <a:pt x="1313320" y="23627"/>
                </a:lnTo>
                <a:lnTo>
                  <a:pt x="1317148" y="23054"/>
                </a:lnTo>
                <a:lnTo>
                  <a:pt x="1318154" y="22338"/>
                </a:lnTo>
                <a:lnTo>
                  <a:pt x="1318824" y="21226"/>
                </a:lnTo>
                <a:lnTo>
                  <a:pt x="1319899" y="17912"/>
                </a:lnTo>
                <a:lnTo>
                  <a:pt x="1319352" y="17641"/>
                </a:lnTo>
                <a:lnTo>
                  <a:pt x="1292342" y="17097"/>
                </a:lnTo>
                <a:lnTo>
                  <a:pt x="1264653" y="17097"/>
                </a:lnTo>
                <a:lnTo>
                  <a:pt x="1258874" y="15404"/>
                </a:lnTo>
                <a:lnTo>
                  <a:pt x="1253554" y="13169"/>
                </a:lnTo>
                <a:lnTo>
                  <a:pt x="1228616" y="9793"/>
                </a:lnTo>
                <a:lnTo>
                  <a:pt x="1220421" y="7501"/>
                </a:lnTo>
                <a:lnTo>
                  <a:pt x="1192420" y="5193"/>
                </a:lnTo>
                <a:lnTo>
                  <a:pt x="1163895" y="496"/>
                </a:lnTo>
                <a:lnTo>
                  <a:pt x="1135324" y="0"/>
                </a:lnTo>
                <a:lnTo>
                  <a:pt x="1120193" y="601"/>
                </a:lnTo>
                <a:lnTo>
                  <a:pt x="1096408" y="4874"/>
                </a:lnTo>
                <a:lnTo>
                  <a:pt x="1070283" y="10086"/>
                </a:lnTo>
                <a:lnTo>
                  <a:pt x="1042006" y="15774"/>
                </a:lnTo>
                <a:lnTo>
                  <a:pt x="1016638" y="24794"/>
                </a:lnTo>
                <a:lnTo>
                  <a:pt x="988611" y="29729"/>
                </a:lnTo>
                <a:lnTo>
                  <a:pt x="960108" y="34283"/>
                </a:lnTo>
                <a:lnTo>
                  <a:pt x="931542" y="39084"/>
                </a:lnTo>
                <a:lnTo>
                  <a:pt x="902969" y="44365"/>
                </a:lnTo>
                <a:lnTo>
                  <a:pt x="878322" y="46135"/>
                </a:lnTo>
                <a:lnTo>
                  <a:pt x="851299" y="50570"/>
                </a:lnTo>
                <a:lnTo>
                  <a:pt x="822928" y="55803"/>
                </a:lnTo>
                <a:lnTo>
                  <a:pt x="807498" y="58410"/>
                </a:lnTo>
                <a:lnTo>
                  <a:pt x="793190" y="61511"/>
                </a:lnTo>
                <a:lnTo>
                  <a:pt x="765653" y="63280"/>
                </a:lnTo>
                <a:lnTo>
                  <a:pt x="740248" y="67715"/>
                </a:lnTo>
                <a:lnTo>
                  <a:pt x="714019" y="72948"/>
                </a:lnTo>
                <a:lnTo>
                  <a:pt x="698817" y="75555"/>
                </a:lnTo>
                <a:lnTo>
                  <a:pt x="684576" y="78656"/>
                </a:lnTo>
                <a:lnTo>
                  <a:pt x="657063" y="80425"/>
                </a:lnTo>
                <a:lnTo>
                  <a:pt x="628628" y="84860"/>
                </a:lnTo>
                <a:lnTo>
                  <a:pt x="601764" y="85569"/>
                </a:lnTo>
                <a:lnTo>
                  <a:pt x="587452" y="87338"/>
                </a:lnTo>
                <a:lnTo>
                  <a:pt x="563840" y="90858"/>
                </a:lnTo>
                <a:lnTo>
                  <a:pt x="536953" y="91322"/>
                </a:lnTo>
                <a:lnTo>
                  <a:pt x="513124" y="95906"/>
                </a:lnTo>
                <a:lnTo>
                  <a:pt x="485612" y="96949"/>
                </a:lnTo>
                <a:lnTo>
                  <a:pt x="460212" y="97086"/>
                </a:lnTo>
                <a:lnTo>
                  <a:pt x="433983" y="92581"/>
                </a:lnTo>
                <a:lnTo>
                  <a:pt x="409645" y="91548"/>
                </a:lnTo>
                <a:lnTo>
                  <a:pt x="382662" y="91413"/>
                </a:lnTo>
                <a:lnTo>
                  <a:pt x="354297" y="86871"/>
                </a:lnTo>
                <a:lnTo>
                  <a:pt x="329677" y="85834"/>
                </a:lnTo>
                <a:lnTo>
                  <a:pt x="305692" y="85698"/>
                </a:lnTo>
                <a:lnTo>
                  <a:pt x="279650" y="83986"/>
                </a:lnTo>
                <a:lnTo>
                  <a:pt x="255336" y="79857"/>
                </a:lnTo>
                <a:lnTo>
                  <a:pt x="228357" y="75111"/>
                </a:lnTo>
                <a:lnTo>
                  <a:pt x="204516" y="72668"/>
                </a:lnTo>
                <a:lnTo>
                  <a:pt x="180931" y="68441"/>
                </a:lnTo>
                <a:lnTo>
                  <a:pt x="157081" y="63683"/>
                </a:lnTo>
                <a:lnTo>
                  <a:pt x="132751" y="58408"/>
                </a:lnTo>
                <a:lnTo>
                  <a:pt x="104176" y="52693"/>
                </a:lnTo>
                <a:lnTo>
                  <a:pt x="91826" y="50081"/>
                </a:lnTo>
                <a:lnTo>
                  <a:pt x="80123" y="46978"/>
                </a:lnTo>
                <a:lnTo>
                  <a:pt x="68613" y="44365"/>
                </a:lnTo>
                <a:lnTo>
                  <a:pt x="57159" y="41263"/>
                </a:lnTo>
                <a:lnTo>
                  <a:pt x="45722" y="38651"/>
                </a:lnTo>
                <a:lnTo>
                  <a:pt x="18484" y="29833"/>
                </a:lnTo>
                <a:lnTo>
                  <a:pt x="9789" y="28785"/>
                </a:lnTo>
                <a:lnTo>
                  <a:pt x="8430" y="28064"/>
                </a:lnTo>
                <a:lnTo>
                  <a:pt x="7525" y="26948"/>
                </a:lnTo>
                <a:lnTo>
                  <a:pt x="5820" y="23054"/>
                </a:lnTo>
                <a:lnTo>
                  <a:pt x="0" y="22812"/>
                </a:lnTo>
                <a:lnTo>
                  <a:pt x="5644" y="22812"/>
                </a:lnTo>
                <a:lnTo>
                  <a:pt x="5714" y="285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SMARTInkShape-653"/>
          <p:cNvSpPr/>
          <p:nvPr>
            <p:custDataLst>
              <p:tags r:id="rId3"/>
            </p:custDataLst>
          </p:nvPr>
        </p:nvSpPr>
        <p:spPr>
          <a:xfrm>
            <a:off x="702945" y="4194816"/>
            <a:ext cx="1588771" cy="148585"/>
          </a:xfrm>
          <a:custGeom>
            <a:avLst/>
            <a:gdLst/>
            <a:ahLst/>
            <a:cxnLst/>
            <a:rect l="0" t="0" r="0" b="0"/>
            <a:pathLst>
              <a:path w="1588771" h="148585">
                <a:moveTo>
                  <a:pt x="1588770" y="45714"/>
                </a:moveTo>
                <a:lnTo>
                  <a:pt x="1588770" y="45714"/>
                </a:lnTo>
                <a:lnTo>
                  <a:pt x="1563996" y="45714"/>
                </a:lnTo>
                <a:lnTo>
                  <a:pt x="1539397" y="39521"/>
                </a:lnTo>
                <a:lnTo>
                  <a:pt x="1531651" y="35506"/>
                </a:lnTo>
                <a:lnTo>
                  <a:pt x="1504057" y="34305"/>
                </a:lnTo>
                <a:lnTo>
                  <a:pt x="1476117" y="34285"/>
                </a:lnTo>
                <a:lnTo>
                  <a:pt x="1447558" y="34284"/>
                </a:lnTo>
                <a:lnTo>
                  <a:pt x="1421116" y="34284"/>
                </a:lnTo>
                <a:lnTo>
                  <a:pt x="1394976" y="34284"/>
                </a:lnTo>
                <a:lnTo>
                  <a:pt x="1366828" y="34284"/>
                </a:lnTo>
                <a:lnTo>
                  <a:pt x="1358684" y="33649"/>
                </a:lnTo>
                <a:lnTo>
                  <a:pt x="1334807" y="29099"/>
                </a:lnTo>
                <a:lnTo>
                  <a:pt x="1306728" y="28615"/>
                </a:lnTo>
                <a:lnTo>
                  <a:pt x="1285479" y="26885"/>
                </a:lnTo>
                <a:lnTo>
                  <a:pt x="1257883" y="23385"/>
                </a:lnTo>
                <a:lnTo>
                  <a:pt x="1233639" y="22923"/>
                </a:lnTo>
                <a:lnTo>
                  <a:pt x="1205760" y="18340"/>
                </a:lnTo>
                <a:lnTo>
                  <a:pt x="1177276" y="17297"/>
                </a:lnTo>
                <a:lnTo>
                  <a:pt x="1148713" y="17160"/>
                </a:lnTo>
                <a:lnTo>
                  <a:pt x="1120140" y="12618"/>
                </a:lnTo>
                <a:lnTo>
                  <a:pt x="1091565" y="11581"/>
                </a:lnTo>
                <a:lnTo>
                  <a:pt x="1062990" y="11444"/>
                </a:lnTo>
                <a:lnTo>
                  <a:pt x="1037245" y="9734"/>
                </a:lnTo>
                <a:lnTo>
                  <a:pt x="1012114" y="6504"/>
                </a:lnTo>
                <a:lnTo>
                  <a:pt x="988806" y="5866"/>
                </a:lnTo>
                <a:lnTo>
                  <a:pt x="965857" y="5740"/>
                </a:lnTo>
                <a:lnTo>
                  <a:pt x="942979" y="5715"/>
                </a:lnTo>
                <a:lnTo>
                  <a:pt x="916188" y="5710"/>
                </a:lnTo>
                <a:lnTo>
                  <a:pt x="891893" y="5709"/>
                </a:lnTo>
                <a:lnTo>
                  <a:pt x="868750" y="5709"/>
                </a:lnTo>
                <a:lnTo>
                  <a:pt x="845834" y="1781"/>
                </a:lnTo>
                <a:lnTo>
                  <a:pt x="822963" y="347"/>
                </a:lnTo>
                <a:lnTo>
                  <a:pt x="798313" y="40"/>
                </a:lnTo>
                <a:lnTo>
                  <a:pt x="771290" y="0"/>
                </a:lnTo>
                <a:lnTo>
                  <a:pt x="747442" y="1688"/>
                </a:lnTo>
                <a:lnTo>
                  <a:pt x="723857" y="5180"/>
                </a:lnTo>
                <a:lnTo>
                  <a:pt x="695907" y="5662"/>
                </a:lnTo>
                <a:lnTo>
                  <a:pt x="671881" y="6340"/>
                </a:lnTo>
                <a:lnTo>
                  <a:pt x="643789" y="10894"/>
                </a:lnTo>
                <a:lnTo>
                  <a:pt x="615892" y="11377"/>
                </a:lnTo>
                <a:lnTo>
                  <a:pt x="588578" y="11420"/>
                </a:lnTo>
                <a:lnTo>
                  <a:pt x="564041" y="12058"/>
                </a:lnTo>
                <a:lnTo>
                  <a:pt x="537107" y="16609"/>
                </a:lnTo>
                <a:lnTo>
                  <a:pt x="508676" y="17728"/>
                </a:lnTo>
                <a:lnTo>
                  <a:pt x="483406" y="22320"/>
                </a:lnTo>
                <a:lnTo>
                  <a:pt x="464140" y="24442"/>
                </a:lnTo>
                <a:lnTo>
                  <a:pt x="436317" y="31361"/>
                </a:lnTo>
                <a:lnTo>
                  <a:pt x="408471" y="34027"/>
                </a:lnTo>
                <a:lnTo>
                  <a:pt x="384202" y="40467"/>
                </a:lnTo>
                <a:lnTo>
                  <a:pt x="375227" y="43382"/>
                </a:lnTo>
                <a:lnTo>
                  <a:pt x="346655" y="49437"/>
                </a:lnTo>
                <a:lnTo>
                  <a:pt x="319782" y="51167"/>
                </a:lnTo>
                <a:lnTo>
                  <a:pt x="296494" y="55304"/>
                </a:lnTo>
                <a:lnTo>
                  <a:pt x="269787" y="58474"/>
                </a:lnTo>
                <a:lnTo>
                  <a:pt x="244748" y="62916"/>
                </a:lnTo>
                <a:lnTo>
                  <a:pt x="216497" y="68629"/>
                </a:lnTo>
                <a:lnTo>
                  <a:pt x="191540" y="73418"/>
                </a:lnTo>
                <a:lnTo>
                  <a:pt x="167064" y="80391"/>
                </a:lnTo>
                <a:lnTo>
                  <a:pt x="158071" y="83351"/>
                </a:lnTo>
                <a:lnTo>
                  <a:pt x="134222" y="88441"/>
                </a:lnTo>
                <a:lnTo>
                  <a:pt x="109892" y="97256"/>
                </a:lnTo>
                <a:lnTo>
                  <a:pt x="85145" y="110616"/>
                </a:lnTo>
                <a:lnTo>
                  <a:pt x="57074" y="121680"/>
                </a:lnTo>
                <a:lnTo>
                  <a:pt x="28565" y="135932"/>
                </a:lnTo>
                <a:lnTo>
                  <a:pt x="0" y="14858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SMARTInkShape-654"/>
          <p:cNvSpPr/>
          <p:nvPr>
            <p:custDataLst>
              <p:tags r:id="rId4"/>
            </p:custDataLst>
          </p:nvPr>
        </p:nvSpPr>
        <p:spPr>
          <a:xfrm>
            <a:off x="491490" y="2674620"/>
            <a:ext cx="1902200" cy="68581"/>
          </a:xfrm>
          <a:custGeom>
            <a:avLst/>
            <a:gdLst/>
            <a:ahLst/>
            <a:cxnLst/>
            <a:rect l="0" t="0" r="0" b="0"/>
            <a:pathLst>
              <a:path w="1902200" h="68581">
                <a:moveTo>
                  <a:pt x="0" y="68580"/>
                </a:moveTo>
                <a:lnTo>
                  <a:pt x="0" y="68580"/>
                </a:lnTo>
                <a:lnTo>
                  <a:pt x="24867" y="68580"/>
                </a:lnTo>
                <a:lnTo>
                  <a:pt x="48008" y="66887"/>
                </a:lnTo>
                <a:lnTo>
                  <a:pt x="71586" y="62363"/>
                </a:lnTo>
                <a:lnTo>
                  <a:pt x="95718" y="57001"/>
                </a:lnTo>
                <a:lnTo>
                  <a:pt x="123611" y="53084"/>
                </a:lnTo>
                <a:lnTo>
                  <a:pt x="141933" y="51533"/>
                </a:lnTo>
                <a:lnTo>
                  <a:pt x="164893" y="48727"/>
                </a:lnTo>
                <a:lnTo>
                  <a:pt x="184834" y="47056"/>
                </a:lnTo>
                <a:lnTo>
                  <a:pt x="210341" y="44423"/>
                </a:lnTo>
                <a:lnTo>
                  <a:pt x="233985" y="41314"/>
                </a:lnTo>
                <a:lnTo>
                  <a:pt x="257077" y="38700"/>
                </a:lnTo>
                <a:lnTo>
                  <a:pt x="281700" y="35597"/>
                </a:lnTo>
                <a:lnTo>
                  <a:pt x="309103" y="32984"/>
                </a:lnTo>
                <a:lnTo>
                  <a:pt x="337331" y="29881"/>
                </a:lnTo>
                <a:lnTo>
                  <a:pt x="364110" y="28962"/>
                </a:lnTo>
                <a:lnTo>
                  <a:pt x="389825" y="26996"/>
                </a:lnTo>
                <a:lnTo>
                  <a:pt x="417552" y="24086"/>
                </a:lnTo>
                <a:lnTo>
                  <a:pt x="437039" y="22770"/>
                </a:lnTo>
                <a:lnTo>
                  <a:pt x="458400" y="20068"/>
                </a:lnTo>
                <a:lnTo>
                  <a:pt x="485778" y="18011"/>
                </a:lnTo>
                <a:lnTo>
                  <a:pt x="513010" y="17401"/>
                </a:lnTo>
                <a:lnTo>
                  <a:pt x="541187" y="14187"/>
                </a:lnTo>
                <a:lnTo>
                  <a:pt x="561838" y="12655"/>
                </a:lnTo>
                <a:lnTo>
                  <a:pt x="583081" y="11975"/>
                </a:lnTo>
                <a:lnTo>
                  <a:pt x="603105" y="11672"/>
                </a:lnTo>
                <a:lnTo>
                  <a:pt x="622589" y="9844"/>
                </a:lnTo>
                <a:lnTo>
                  <a:pt x="642466" y="7550"/>
                </a:lnTo>
                <a:lnTo>
                  <a:pt x="664000" y="6531"/>
                </a:lnTo>
                <a:lnTo>
                  <a:pt x="684578" y="4384"/>
                </a:lnTo>
                <a:lnTo>
                  <a:pt x="705577" y="1949"/>
                </a:lnTo>
                <a:lnTo>
                  <a:pt x="729726" y="866"/>
                </a:lnTo>
                <a:lnTo>
                  <a:pt x="751890" y="385"/>
                </a:lnTo>
                <a:lnTo>
                  <a:pt x="772958" y="171"/>
                </a:lnTo>
                <a:lnTo>
                  <a:pt x="795022" y="76"/>
                </a:lnTo>
                <a:lnTo>
                  <a:pt x="817528" y="34"/>
                </a:lnTo>
                <a:lnTo>
                  <a:pt x="840231" y="15"/>
                </a:lnTo>
                <a:lnTo>
                  <a:pt x="863021" y="7"/>
                </a:lnTo>
                <a:lnTo>
                  <a:pt x="884157" y="3"/>
                </a:lnTo>
                <a:lnTo>
                  <a:pt x="904134" y="1"/>
                </a:lnTo>
                <a:lnTo>
                  <a:pt x="923595" y="0"/>
                </a:lnTo>
                <a:lnTo>
                  <a:pt x="944522" y="0"/>
                </a:lnTo>
                <a:lnTo>
                  <a:pt x="965888" y="0"/>
                </a:lnTo>
                <a:lnTo>
                  <a:pt x="985967" y="0"/>
                </a:lnTo>
                <a:lnTo>
                  <a:pt x="1007167" y="0"/>
                </a:lnTo>
                <a:lnTo>
                  <a:pt x="1029290" y="0"/>
                </a:lnTo>
                <a:lnTo>
                  <a:pt x="1051822" y="0"/>
                </a:lnTo>
                <a:lnTo>
                  <a:pt x="1072843" y="0"/>
                </a:lnTo>
                <a:lnTo>
                  <a:pt x="1093404" y="0"/>
                </a:lnTo>
                <a:lnTo>
                  <a:pt x="1115242" y="0"/>
                </a:lnTo>
                <a:lnTo>
                  <a:pt x="1135955" y="0"/>
                </a:lnTo>
                <a:lnTo>
                  <a:pt x="1156379" y="0"/>
                </a:lnTo>
                <a:lnTo>
                  <a:pt x="1178156" y="0"/>
                </a:lnTo>
                <a:lnTo>
                  <a:pt x="1198842" y="0"/>
                </a:lnTo>
                <a:lnTo>
                  <a:pt x="1219254" y="0"/>
                </a:lnTo>
                <a:lnTo>
                  <a:pt x="1241026" y="0"/>
                </a:lnTo>
                <a:lnTo>
                  <a:pt x="1263402" y="0"/>
                </a:lnTo>
                <a:lnTo>
                  <a:pt x="1285412" y="635"/>
                </a:lnTo>
                <a:lnTo>
                  <a:pt x="1305778" y="3034"/>
                </a:lnTo>
                <a:lnTo>
                  <a:pt x="1325412" y="4523"/>
                </a:lnTo>
                <a:lnTo>
                  <a:pt x="1344722" y="5185"/>
                </a:lnTo>
                <a:lnTo>
                  <a:pt x="1363888" y="5480"/>
                </a:lnTo>
                <a:lnTo>
                  <a:pt x="1382989" y="5610"/>
                </a:lnTo>
                <a:lnTo>
                  <a:pt x="1402697" y="5668"/>
                </a:lnTo>
                <a:lnTo>
                  <a:pt x="1424156" y="5694"/>
                </a:lnTo>
                <a:lnTo>
                  <a:pt x="1446393" y="7399"/>
                </a:lnTo>
                <a:lnTo>
                  <a:pt x="1468977" y="9639"/>
                </a:lnTo>
                <a:lnTo>
                  <a:pt x="1491713" y="10634"/>
                </a:lnTo>
                <a:lnTo>
                  <a:pt x="1514519" y="12769"/>
                </a:lnTo>
                <a:lnTo>
                  <a:pt x="1537354" y="15200"/>
                </a:lnTo>
                <a:lnTo>
                  <a:pt x="1560204" y="16280"/>
                </a:lnTo>
                <a:lnTo>
                  <a:pt x="1581366" y="18454"/>
                </a:lnTo>
                <a:lnTo>
                  <a:pt x="1601354" y="21537"/>
                </a:lnTo>
                <a:lnTo>
                  <a:pt x="1629823" y="26207"/>
                </a:lnTo>
                <a:lnTo>
                  <a:pt x="1653991" y="27874"/>
                </a:lnTo>
                <a:lnTo>
                  <a:pt x="1681240" y="28436"/>
                </a:lnTo>
                <a:lnTo>
                  <a:pt x="1703375" y="30227"/>
                </a:lnTo>
                <a:lnTo>
                  <a:pt x="1726021" y="34779"/>
                </a:lnTo>
                <a:lnTo>
                  <a:pt x="1748817" y="38457"/>
                </a:lnTo>
                <a:lnTo>
                  <a:pt x="1776241" y="42733"/>
                </a:lnTo>
                <a:lnTo>
                  <a:pt x="1803931" y="49058"/>
                </a:lnTo>
                <a:lnTo>
                  <a:pt x="1828403" y="52658"/>
                </a:lnTo>
                <a:lnTo>
                  <a:pt x="1856838" y="58449"/>
                </a:lnTo>
                <a:lnTo>
                  <a:pt x="1868646" y="61557"/>
                </a:lnTo>
                <a:lnTo>
                  <a:pt x="1875719" y="62918"/>
                </a:lnTo>
                <a:lnTo>
                  <a:pt x="1887511" y="67709"/>
                </a:lnTo>
                <a:lnTo>
                  <a:pt x="1902199" y="68573"/>
                </a:lnTo>
                <a:lnTo>
                  <a:pt x="1887602" y="68580"/>
                </a:lnTo>
                <a:lnTo>
                  <a:pt x="1874520" y="628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4946963"/>
                  </p:ext>
                </p:extLst>
              </p:nvPr>
            </p:nvGraphicFramePr>
            <p:xfrm>
              <a:off x="270245" y="1059582"/>
              <a:ext cx="6471124" cy="3600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46587"/>
                    <a:gridCol w="3079515"/>
                    <a:gridCol w="1745022"/>
                  </a:tblGrid>
                  <a:tr h="988811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1800" i="1" dirty="0" smtClean="0"/>
                            <a:t>Bod</a:t>
                          </a:r>
                          <a:r>
                            <a:rPr lang="cs-CZ" sz="1800" i="1" baseline="0" dirty="0" smtClean="0"/>
                            <a:t> zvratu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8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𝒄𝒆𝒍𝒌𝒐𝒗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é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𝒇𝒊𝒙𝒏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𝒌𝒍𝒂𝒅𝒚</m:t>
                                  </m:r>
                                </m:num>
                                <m:den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𝒋𝒆𝒅𝒏𝒐𝒕𝒌𝒐𝒗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𝒑𝒓𝒐𝒅𝒆𝒋𝒏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𝒄𝒆𝒏𝒂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𝒋𝒆𝒅𝒏𝒐𝒕𝒌𝒐𝒗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é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𝒗𝒂𝒓𝒊𝒂𝒃𝒊𝒍𝒏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𝒌𝒍𝒂𝒅𝒚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725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Výhodnější výrobek = 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Bod zvratu</a:t>
                          </a:r>
                          <a:r>
                            <a:rPr lang="cs-CZ" sz="2000" baseline="0" dirty="0" smtClean="0"/>
                            <a:t> 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4946963"/>
                  </p:ext>
                </p:extLst>
              </p:nvPr>
            </p:nvGraphicFramePr>
            <p:xfrm>
              <a:off x="270245" y="1059582"/>
              <a:ext cx="6471124" cy="3600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46587"/>
                    <a:gridCol w="3079515"/>
                    <a:gridCol w="1745022"/>
                  </a:tblGrid>
                  <a:tr h="988811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187"/>
                          <a:stretch>
                            <a:fillRect l="-94" t="-613" r="-471" b="-2644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725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Výhodnější výrobek = 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Bod zvratu</a:t>
                          </a:r>
                          <a:r>
                            <a:rPr lang="cs-CZ" sz="2000" baseline="0" dirty="0" smtClean="0"/>
                            <a:t> 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77" name="SMARTInkShape-655"/>
          <p:cNvSpPr/>
          <p:nvPr>
            <p:custDataLst>
              <p:tags r:id="rId1"/>
            </p:custDataLst>
          </p:nvPr>
        </p:nvSpPr>
        <p:spPr>
          <a:xfrm>
            <a:off x="2131951" y="4080510"/>
            <a:ext cx="1474213" cy="188360"/>
          </a:xfrm>
          <a:custGeom>
            <a:avLst/>
            <a:gdLst/>
            <a:ahLst/>
            <a:cxnLst/>
            <a:rect l="0" t="0" r="0" b="0"/>
            <a:pathLst>
              <a:path w="1474213" h="188360">
                <a:moveTo>
                  <a:pt x="11174" y="0"/>
                </a:moveTo>
                <a:lnTo>
                  <a:pt x="11174" y="0"/>
                </a:lnTo>
                <a:lnTo>
                  <a:pt x="11174" y="3034"/>
                </a:lnTo>
                <a:lnTo>
                  <a:pt x="10539" y="3928"/>
                </a:lnTo>
                <a:lnTo>
                  <a:pt x="9481" y="4523"/>
                </a:lnTo>
                <a:lnTo>
                  <a:pt x="5354" y="5558"/>
                </a:lnTo>
                <a:lnTo>
                  <a:pt x="0" y="5709"/>
                </a:lnTo>
                <a:lnTo>
                  <a:pt x="8264" y="5715"/>
                </a:lnTo>
                <a:lnTo>
                  <a:pt x="9234" y="6350"/>
                </a:lnTo>
                <a:lnTo>
                  <a:pt x="9881" y="7408"/>
                </a:lnTo>
                <a:lnTo>
                  <a:pt x="10312" y="8749"/>
                </a:lnTo>
                <a:lnTo>
                  <a:pt x="11234" y="9642"/>
                </a:lnTo>
                <a:lnTo>
                  <a:pt x="17277" y="12770"/>
                </a:lnTo>
                <a:lnTo>
                  <a:pt x="20871" y="15200"/>
                </a:lnTo>
                <a:lnTo>
                  <a:pt x="26465" y="16569"/>
                </a:lnTo>
                <a:lnTo>
                  <a:pt x="32779" y="17609"/>
                </a:lnTo>
                <a:lnTo>
                  <a:pt x="45969" y="21635"/>
                </a:lnTo>
                <a:lnTo>
                  <a:pt x="72164" y="22788"/>
                </a:lnTo>
                <a:lnTo>
                  <a:pt x="97405" y="22850"/>
                </a:lnTo>
                <a:lnTo>
                  <a:pt x="124906" y="22224"/>
                </a:lnTo>
                <a:lnTo>
                  <a:pt x="149137" y="17939"/>
                </a:lnTo>
                <a:lnTo>
                  <a:pt x="171988" y="17302"/>
                </a:lnTo>
                <a:lnTo>
                  <a:pt x="198609" y="17176"/>
                </a:lnTo>
                <a:lnTo>
                  <a:pt x="225434" y="17151"/>
                </a:lnTo>
                <a:lnTo>
                  <a:pt x="251264" y="17146"/>
                </a:lnTo>
                <a:lnTo>
                  <a:pt x="278474" y="17145"/>
                </a:lnTo>
                <a:lnTo>
                  <a:pt x="305415" y="17145"/>
                </a:lnTo>
                <a:lnTo>
                  <a:pt x="327662" y="20178"/>
                </a:lnTo>
                <a:lnTo>
                  <a:pt x="350341" y="22066"/>
                </a:lnTo>
                <a:lnTo>
                  <a:pt x="373147" y="22624"/>
                </a:lnTo>
                <a:lnTo>
                  <a:pt x="399025" y="22790"/>
                </a:lnTo>
                <a:lnTo>
                  <a:pt x="423767" y="25873"/>
                </a:lnTo>
                <a:lnTo>
                  <a:pt x="447184" y="27775"/>
                </a:lnTo>
                <a:lnTo>
                  <a:pt x="473243" y="28338"/>
                </a:lnTo>
                <a:lnTo>
                  <a:pt x="498039" y="31538"/>
                </a:lnTo>
                <a:lnTo>
                  <a:pt x="524506" y="33475"/>
                </a:lnTo>
                <a:lnTo>
                  <a:pt x="549423" y="34048"/>
                </a:lnTo>
                <a:lnTo>
                  <a:pt x="572893" y="34219"/>
                </a:lnTo>
                <a:lnTo>
                  <a:pt x="598967" y="37303"/>
                </a:lnTo>
                <a:lnTo>
                  <a:pt x="623767" y="39204"/>
                </a:lnTo>
                <a:lnTo>
                  <a:pt x="647202" y="39768"/>
                </a:lnTo>
                <a:lnTo>
                  <a:pt x="670232" y="42969"/>
                </a:lnTo>
                <a:lnTo>
                  <a:pt x="696177" y="44905"/>
                </a:lnTo>
                <a:lnTo>
                  <a:pt x="720938" y="45478"/>
                </a:lnTo>
                <a:lnTo>
                  <a:pt x="744362" y="45648"/>
                </a:lnTo>
                <a:lnTo>
                  <a:pt x="767389" y="48733"/>
                </a:lnTo>
                <a:lnTo>
                  <a:pt x="790298" y="50634"/>
                </a:lnTo>
                <a:lnTo>
                  <a:pt x="813173" y="54231"/>
                </a:lnTo>
                <a:lnTo>
                  <a:pt x="839071" y="56285"/>
                </a:lnTo>
                <a:lnTo>
                  <a:pt x="863819" y="56894"/>
                </a:lnTo>
                <a:lnTo>
                  <a:pt x="887238" y="60108"/>
                </a:lnTo>
                <a:lnTo>
                  <a:pt x="910264" y="62048"/>
                </a:lnTo>
                <a:lnTo>
                  <a:pt x="933173" y="65657"/>
                </a:lnTo>
                <a:lnTo>
                  <a:pt x="959082" y="70747"/>
                </a:lnTo>
                <a:lnTo>
                  <a:pt x="986866" y="73244"/>
                </a:lnTo>
                <a:lnTo>
                  <a:pt x="1012174" y="77017"/>
                </a:lnTo>
                <a:lnTo>
                  <a:pt x="1038792" y="82157"/>
                </a:lnTo>
                <a:lnTo>
                  <a:pt x="1066788" y="84668"/>
                </a:lnTo>
                <a:lnTo>
                  <a:pt x="1095191" y="88446"/>
                </a:lnTo>
                <a:lnTo>
                  <a:pt x="1123715" y="93586"/>
                </a:lnTo>
                <a:lnTo>
                  <a:pt x="1149241" y="99131"/>
                </a:lnTo>
                <a:lnTo>
                  <a:pt x="1175925" y="104796"/>
                </a:lnTo>
                <a:lnTo>
                  <a:pt x="1200906" y="110496"/>
                </a:lnTo>
                <a:lnTo>
                  <a:pt x="1224395" y="113173"/>
                </a:lnTo>
                <a:lnTo>
                  <a:pt x="1250474" y="117000"/>
                </a:lnTo>
                <a:lnTo>
                  <a:pt x="1275276" y="122156"/>
                </a:lnTo>
                <a:lnTo>
                  <a:pt x="1298712" y="130738"/>
                </a:lnTo>
                <a:lnTo>
                  <a:pt x="1321742" y="138291"/>
                </a:lnTo>
                <a:lnTo>
                  <a:pt x="1348352" y="145897"/>
                </a:lnTo>
                <a:lnTo>
                  <a:pt x="1374023" y="149751"/>
                </a:lnTo>
                <a:lnTo>
                  <a:pt x="1399637" y="158268"/>
                </a:lnTo>
                <a:lnTo>
                  <a:pt x="1416632" y="164072"/>
                </a:lnTo>
                <a:lnTo>
                  <a:pt x="1428366" y="166935"/>
                </a:lnTo>
                <a:lnTo>
                  <a:pt x="1454406" y="176459"/>
                </a:lnTo>
                <a:lnTo>
                  <a:pt x="1464589" y="177072"/>
                </a:lnTo>
                <a:lnTo>
                  <a:pt x="1465893" y="177738"/>
                </a:lnTo>
                <a:lnTo>
                  <a:pt x="1466761" y="178817"/>
                </a:lnTo>
                <a:lnTo>
                  <a:pt x="1468156" y="182077"/>
                </a:lnTo>
                <a:lnTo>
                  <a:pt x="1470040" y="182523"/>
                </a:lnTo>
                <a:lnTo>
                  <a:pt x="1474142" y="182874"/>
                </a:lnTo>
                <a:lnTo>
                  <a:pt x="1474212" y="188359"/>
                </a:lnTo>
                <a:lnTo>
                  <a:pt x="1462784" y="1771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81" name="SMARTInkShape-Group189"/>
          <p:cNvGrpSpPr/>
          <p:nvPr/>
        </p:nvGrpSpPr>
        <p:grpSpPr>
          <a:xfrm>
            <a:off x="2938418" y="3847097"/>
            <a:ext cx="614858" cy="216168"/>
            <a:chOff x="2938418" y="3847097"/>
            <a:chExt cx="614858" cy="216168"/>
          </a:xfrm>
        </p:grpSpPr>
        <p:sp>
          <p:nvSpPr>
            <p:cNvPr id="678" name="SMARTInkShape-656"/>
            <p:cNvSpPr/>
            <p:nvPr>
              <p:custDataLst>
                <p:tags r:id="rId182"/>
              </p:custDataLst>
            </p:nvPr>
          </p:nvSpPr>
          <p:spPr>
            <a:xfrm>
              <a:off x="3137633" y="3858278"/>
              <a:ext cx="165273" cy="186971"/>
            </a:xfrm>
            <a:custGeom>
              <a:avLst/>
              <a:gdLst/>
              <a:ahLst/>
              <a:cxnLst/>
              <a:rect l="0" t="0" r="0" b="0"/>
              <a:pathLst>
                <a:path w="165273" h="186971">
                  <a:moveTo>
                    <a:pt x="28477" y="79357"/>
                  </a:moveTo>
                  <a:lnTo>
                    <a:pt x="28477" y="79357"/>
                  </a:lnTo>
                  <a:lnTo>
                    <a:pt x="28477" y="76323"/>
                  </a:lnTo>
                  <a:lnTo>
                    <a:pt x="30170" y="73140"/>
                  </a:lnTo>
                  <a:lnTo>
                    <a:pt x="33397" y="68957"/>
                  </a:lnTo>
                  <a:lnTo>
                    <a:pt x="34035" y="63568"/>
                  </a:lnTo>
                  <a:lnTo>
                    <a:pt x="34186" y="56810"/>
                  </a:lnTo>
                  <a:lnTo>
                    <a:pt x="34190" y="59624"/>
                  </a:lnTo>
                  <a:lnTo>
                    <a:pt x="33556" y="60486"/>
                  </a:lnTo>
                  <a:lnTo>
                    <a:pt x="26237" y="65019"/>
                  </a:lnTo>
                  <a:lnTo>
                    <a:pt x="24307" y="70021"/>
                  </a:lnTo>
                  <a:lnTo>
                    <a:pt x="21526" y="79977"/>
                  </a:lnTo>
                  <a:lnTo>
                    <a:pt x="9355" y="106063"/>
                  </a:lnTo>
                  <a:lnTo>
                    <a:pt x="1586" y="129605"/>
                  </a:lnTo>
                  <a:lnTo>
                    <a:pt x="0" y="157392"/>
                  </a:lnTo>
                  <a:lnTo>
                    <a:pt x="1639" y="163358"/>
                  </a:lnTo>
                  <a:lnTo>
                    <a:pt x="7865" y="175395"/>
                  </a:lnTo>
                  <a:lnTo>
                    <a:pt x="10291" y="177673"/>
                  </a:lnTo>
                  <a:lnTo>
                    <a:pt x="30625" y="185755"/>
                  </a:lnTo>
                  <a:lnTo>
                    <a:pt x="38110" y="186970"/>
                  </a:lnTo>
                  <a:lnTo>
                    <a:pt x="49464" y="184620"/>
                  </a:lnTo>
                  <a:lnTo>
                    <a:pt x="77215" y="174482"/>
                  </a:lnTo>
                  <a:lnTo>
                    <a:pt x="103170" y="158849"/>
                  </a:lnTo>
                  <a:lnTo>
                    <a:pt x="113744" y="150882"/>
                  </a:lnTo>
                  <a:lnTo>
                    <a:pt x="138760" y="123046"/>
                  </a:lnTo>
                  <a:lnTo>
                    <a:pt x="152473" y="101816"/>
                  </a:lnTo>
                  <a:lnTo>
                    <a:pt x="162869" y="74224"/>
                  </a:lnTo>
                  <a:lnTo>
                    <a:pt x="165272" y="49980"/>
                  </a:lnTo>
                  <a:lnTo>
                    <a:pt x="162495" y="36433"/>
                  </a:lnTo>
                  <a:lnTo>
                    <a:pt x="152193" y="12760"/>
                  </a:lnTo>
                  <a:lnTo>
                    <a:pt x="146751" y="6790"/>
                  </a:lnTo>
                  <a:lnTo>
                    <a:pt x="140098" y="2655"/>
                  </a:lnTo>
                  <a:lnTo>
                    <a:pt x="125479" y="0"/>
                  </a:lnTo>
                  <a:lnTo>
                    <a:pt x="103270" y="68"/>
                  </a:lnTo>
                  <a:lnTo>
                    <a:pt x="86971" y="7313"/>
                  </a:lnTo>
                  <a:lnTo>
                    <a:pt x="81356" y="12624"/>
                  </a:lnTo>
                  <a:lnTo>
                    <a:pt x="67285" y="30705"/>
                  </a:lnTo>
                  <a:lnTo>
                    <a:pt x="59236" y="58529"/>
                  </a:lnTo>
                  <a:lnTo>
                    <a:pt x="58334" y="74244"/>
                  </a:lnTo>
                  <a:lnTo>
                    <a:pt x="65092" y="102296"/>
                  </a:lnTo>
                  <a:lnTo>
                    <a:pt x="73010" y="120530"/>
                  </a:lnTo>
                  <a:lnTo>
                    <a:pt x="96890" y="147683"/>
                  </a:lnTo>
                  <a:lnTo>
                    <a:pt x="108487" y="159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9" name="SMARTInkShape-657"/>
            <p:cNvSpPr/>
            <p:nvPr>
              <p:custDataLst>
                <p:tags r:id="rId183"/>
              </p:custDataLst>
            </p:nvPr>
          </p:nvSpPr>
          <p:spPr>
            <a:xfrm>
              <a:off x="3360420" y="3847097"/>
              <a:ext cx="192856" cy="216168"/>
            </a:xfrm>
            <a:custGeom>
              <a:avLst/>
              <a:gdLst/>
              <a:ahLst/>
              <a:cxnLst/>
              <a:rect l="0" t="0" r="0" b="0"/>
              <a:pathLst>
                <a:path w="192856" h="216168">
                  <a:moveTo>
                    <a:pt x="5715" y="147688"/>
                  </a:moveTo>
                  <a:lnTo>
                    <a:pt x="5715" y="147688"/>
                  </a:lnTo>
                  <a:lnTo>
                    <a:pt x="10635" y="147688"/>
                  </a:lnTo>
                  <a:lnTo>
                    <a:pt x="10901" y="147053"/>
                  </a:lnTo>
                  <a:lnTo>
                    <a:pt x="11428" y="141994"/>
                  </a:lnTo>
                  <a:lnTo>
                    <a:pt x="11430" y="146895"/>
                  </a:lnTo>
                  <a:lnTo>
                    <a:pt x="8396" y="150487"/>
                  </a:lnTo>
                  <a:lnTo>
                    <a:pt x="6906" y="155494"/>
                  </a:lnTo>
                  <a:lnTo>
                    <a:pt x="5610" y="161317"/>
                  </a:lnTo>
                  <a:lnTo>
                    <a:pt x="1944" y="168801"/>
                  </a:lnTo>
                  <a:lnTo>
                    <a:pt x="864" y="175275"/>
                  </a:lnTo>
                  <a:lnTo>
                    <a:pt x="2077" y="180692"/>
                  </a:lnTo>
                  <a:lnTo>
                    <a:pt x="4098" y="185851"/>
                  </a:lnTo>
                  <a:lnTo>
                    <a:pt x="5871" y="195261"/>
                  </a:lnTo>
                  <a:lnTo>
                    <a:pt x="10136" y="202353"/>
                  </a:lnTo>
                  <a:lnTo>
                    <a:pt x="16056" y="208476"/>
                  </a:lnTo>
                  <a:lnTo>
                    <a:pt x="22164" y="212382"/>
                  </a:lnTo>
                  <a:lnTo>
                    <a:pt x="32743" y="215116"/>
                  </a:lnTo>
                  <a:lnTo>
                    <a:pt x="50356" y="216167"/>
                  </a:lnTo>
                  <a:lnTo>
                    <a:pt x="73212" y="210038"/>
                  </a:lnTo>
                  <a:lnTo>
                    <a:pt x="98753" y="197384"/>
                  </a:lnTo>
                  <a:lnTo>
                    <a:pt x="125940" y="179844"/>
                  </a:lnTo>
                  <a:lnTo>
                    <a:pt x="151299" y="160992"/>
                  </a:lnTo>
                  <a:lnTo>
                    <a:pt x="175163" y="135127"/>
                  </a:lnTo>
                  <a:lnTo>
                    <a:pt x="188080" y="107534"/>
                  </a:lnTo>
                  <a:lnTo>
                    <a:pt x="192464" y="90494"/>
                  </a:lnTo>
                  <a:lnTo>
                    <a:pt x="192855" y="79088"/>
                  </a:lnTo>
                  <a:lnTo>
                    <a:pt x="186248" y="50531"/>
                  </a:lnTo>
                  <a:lnTo>
                    <a:pt x="177810" y="36421"/>
                  </a:lnTo>
                  <a:lnTo>
                    <a:pt x="167267" y="24197"/>
                  </a:lnTo>
                  <a:lnTo>
                    <a:pt x="142324" y="9380"/>
                  </a:lnTo>
                  <a:lnTo>
                    <a:pt x="131200" y="3668"/>
                  </a:lnTo>
                  <a:lnTo>
                    <a:pt x="106844" y="0"/>
                  </a:lnTo>
                  <a:lnTo>
                    <a:pt x="86903" y="1059"/>
                  </a:lnTo>
                  <a:lnTo>
                    <a:pt x="60063" y="10139"/>
                  </a:lnTo>
                  <a:lnTo>
                    <a:pt x="34865" y="24162"/>
                  </a:lnTo>
                  <a:lnTo>
                    <a:pt x="14893" y="36885"/>
                  </a:lnTo>
                  <a:lnTo>
                    <a:pt x="0" y="562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0" name="SMARTInkShape-658"/>
            <p:cNvSpPr/>
            <p:nvPr>
              <p:custDataLst>
                <p:tags r:id="rId184"/>
              </p:custDataLst>
            </p:nvPr>
          </p:nvSpPr>
          <p:spPr>
            <a:xfrm>
              <a:off x="2938418" y="3852276"/>
              <a:ext cx="176258" cy="182173"/>
            </a:xfrm>
            <a:custGeom>
              <a:avLst/>
              <a:gdLst/>
              <a:ahLst/>
              <a:cxnLst/>
              <a:rect l="0" t="0" r="0" b="0"/>
              <a:pathLst>
                <a:path w="176258" h="182173">
                  <a:moveTo>
                    <a:pt x="44812" y="51069"/>
                  </a:moveTo>
                  <a:lnTo>
                    <a:pt x="44812" y="51069"/>
                  </a:lnTo>
                  <a:lnTo>
                    <a:pt x="20812" y="78103"/>
                  </a:lnTo>
                  <a:lnTo>
                    <a:pt x="3763" y="100631"/>
                  </a:lnTo>
                  <a:lnTo>
                    <a:pt x="476" y="112039"/>
                  </a:lnTo>
                  <a:lnTo>
                    <a:pt x="0" y="131198"/>
                  </a:lnTo>
                  <a:lnTo>
                    <a:pt x="3736" y="143250"/>
                  </a:lnTo>
                  <a:lnTo>
                    <a:pt x="18174" y="166359"/>
                  </a:lnTo>
                  <a:lnTo>
                    <a:pt x="34495" y="178624"/>
                  </a:lnTo>
                  <a:lnTo>
                    <a:pt x="40439" y="180785"/>
                  </a:lnTo>
                  <a:lnTo>
                    <a:pt x="54602" y="182172"/>
                  </a:lnTo>
                  <a:lnTo>
                    <a:pt x="60382" y="180669"/>
                  </a:lnTo>
                  <a:lnTo>
                    <a:pt x="86883" y="166567"/>
                  </a:lnTo>
                  <a:lnTo>
                    <a:pt x="97565" y="156975"/>
                  </a:lnTo>
                  <a:lnTo>
                    <a:pt x="119463" y="129340"/>
                  </a:lnTo>
                  <a:lnTo>
                    <a:pt x="134276" y="102275"/>
                  </a:lnTo>
                  <a:lnTo>
                    <a:pt x="148700" y="73899"/>
                  </a:lnTo>
                  <a:lnTo>
                    <a:pt x="152469" y="54991"/>
                  </a:lnTo>
                  <a:lnTo>
                    <a:pt x="153316" y="26899"/>
                  </a:lnTo>
                  <a:lnTo>
                    <a:pt x="152738" y="15685"/>
                  </a:lnTo>
                  <a:lnTo>
                    <a:pt x="150352" y="10366"/>
                  </a:lnTo>
                  <a:lnTo>
                    <a:pt x="145440" y="3802"/>
                  </a:lnTo>
                  <a:lnTo>
                    <a:pt x="141817" y="1486"/>
                  </a:lnTo>
                  <a:lnTo>
                    <a:pt x="137455" y="457"/>
                  </a:lnTo>
                  <a:lnTo>
                    <a:pt x="131283" y="0"/>
                  </a:lnTo>
                  <a:lnTo>
                    <a:pt x="120669" y="2776"/>
                  </a:lnTo>
                  <a:lnTo>
                    <a:pt x="105704" y="10038"/>
                  </a:lnTo>
                  <a:lnTo>
                    <a:pt x="86713" y="26671"/>
                  </a:lnTo>
                  <a:lnTo>
                    <a:pt x="72194" y="51619"/>
                  </a:lnTo>
                  <a:lnTo>
                    <a:pt x="58742" y="75788"/>
                  </a:lnTo>
                  <a:lnTo>
                    <a:pt x="53243" y="91625"/>
                  </a:lnTo>
                  <a:lnTo>
                    <a:pt x="50885" y="116688"/>
                  </a:lnTo>
                  <a:lnTo>
                    <a:pt x="53667" y="128861"/>
                  </a:lnTo>
                  <a:lnTo>
                    <a:pt x="63970" y="152006"/>
                  </a:lnTo>
                  <a:lnTo>
                    <a:pt x="69414" y="157948"/>
                  </a:lnTo>
                  <a:lnTo>
                    <a:pt x="72643" y="160422"/>
                  </a:lnTo>
                  <a:lnTo>
                    <a:pt x="81312" y="163170"/>
                  </a:lnTo>
                  <a:lnTo>
                    <a:pt x="107369" y="165176"/>
                  </a:lnTo>
                  <a:lnTo>
                    <a:pt x="120709" y="163618"/>
                  </a:lnTo>
                  <a:lnTo>
                    <a:pt x="130614" y="160146"/>
                  </a:lnTo>
                  <a:lnTo>
                    <a:pt x="157799" y="145510"/>
                  </a:lnTo>
                  <a:lnTo>
                    <a:pt x="161704" y="143843"/>
                  </a:lnTo>
                  <a:lnTo>
                    <a:pt x="176257" y="131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6" name="SMARTInkShape-Group190"/>
          <p:cNvGrpSpPr/>
          <p:nvPr/>
        </p:nvGrpSpPr>
        <p:grpSpPr>
          <a:xfrm>
            <a:off x="2224013" y="3817691"/>
            <a:ext cx="570287" cy="262460"/>
            <a:chOff x="2224013" y="3817691"/>
            <a:chExt cx="570287" cy="262460"/>
          </a:xfrm>
        </p:grpSpPr>
        <p:sp>
          <p:nvSpPr>
            <p:cNvPr id="682" name="SMARTInkShape-659"/>
            <p:cNvSpPr/>
            <p:nvPr>
              <p:custDataLst>
                <p:tags r:id="rId178"/>
              </p:custDataLst>
            </p:nvPr>
          </p:nvSpPr>
          <p:spPr>
            <a:xfrm>
              <a:off x="2224013" y="3857834"/>
              <a:ext cx="181875" cy="182449"/>
            </a:xfrm>
            <a:custGeom>
              <a:avLst/>
              <a:gdLst/>
              <a:ahLst/>
              <a:cxnLst/>
              <a:rect l="0" t="0" r="0" b="0"/>
              <a:pathLst>
                <a:path w="181875" h="182449">
                  <a:moveTo>
                    <a:pt x="90562" y="16936"/>
                  </a:moveTo>
                  <a:lnTo>
                    <a:pt x="90562" y="16936"/>
                  </a:lnTo>
                  <a:lnTo>
                    <a:pt x="101852" y="0"/>
                  </a:lnTo>
                  <a:lnTo>
                    <a:pt x="101951" y="2887"/>
                  </a:lnTo>
                  <a:lnTo>
                    <a:pt x="100280" y="6035"/>
                  </a:lnTo>
                  <a:lnTo>
                    <a:pt x="98056" y="9551"/>
                  </a:lnTo>
                  <a:lnTo>
                    <a:pt x="96169" y="15101"/>
                  </a:lnTo>
                  <a:lnTo>
                    <a:pt x="92506" y="21402"/>
                  </a:lnTo>
                  <a:lnTo>
                    <a:pt x="90098" y="37363"/>
                  </a:lnTo>
                  <a:lnTo>
                    <a:pt x="86685" y="44084"/>
                  </a:lnTo>
                  <a:lnTo>
                    <a:pt x="84857" y="72361"/>
                  </a:lnTo>
                  <a:lnTo>
                    <a:pt x="84847" y="79799"/>
                  </a:lnTo>
                  <a:lnTo>
                    <a:pt x="84847" y="76767"/>
                  </a:lnTo>
                  <a:lnTo>
                    <a:pt x="85482" y="75873"/>
                  </a:lnTo>
                  <a:lnTo>
                    <a:pt x="86540" y="75277"/>
                  </a:lnTo>
                  <a:lnTo>
                    <a:pt x="87881" y="74880"/>
                  </a:lnTo>
                  <a:lnTo>
                    <a:pt x="96426" y="69667"/>
                  </a:lnTo>
                  <a:lnTo>
                    <a:pt x="109749" y="65249"/>
                  </a:lnTo>
                  <a:lnTo>
                    <a:pt x="134642" y="68212"/>
                  </a:lnTo>
                  <a:lnTo>
                    <a:pt x="145886" y="71358"/>
                  </a:lnTo>
                  <a:lnTo>
                    <a:pt x="171847" y="89494"/>
                  </a:lnTo>
                  <a:lnTo>
                    <a:pt x="178711" y="98830"/>
                  </a:lnTo>
                  <a:lnTo>
                    <a:pt x="180539" y="103710"/>
                  </a:lnTo>
                  <a:lnTo>
                    <a:pt x="181874" y="123875"/>
                  </a:lnTo>
                  <a:lnTo>
                    <a:pt x="180252" y="129658"/>
                  </a:lnTo>
                  <a:lnTo>
                    <a:pt x="171611" y="144481"/>
                  </a:lnTo>
                  <a:lnTo>
                    <a:pt x="154967" y="155738"/>
                  </a:lnTo>
                  <a:lnTo>
                    <a:pt x="130017" y="165491"/>
                  </a:lnTo>
                  <a:lnTo>
                    <a:pt x="101920" y="175046"/>
                  </a:lnTo>
                  <a:lnTo>
                    <a:pt x="79118" y="180977"/>
                  </a:lnTo>
                  <a:lnTo>
                    <a:pt x="51190" y="182448"/>
                  </a:lnTo>
                  <a:lnTo>
                    <a:pt x="37974" y="181970"/>
                  </a:lnTo>
                  <a:lnTo>
                    <a:pt x="18271" y="174707"/>
                  </a:lnTo>
                  <a:lnTo>
                    <a:pt x="12289" y="169395"/>
                  </a:lnTo>
                  <a:lnTo>
                    <a:pt x="3275" y="155636"/>
                  </a:lnTo>
                  <a:lnTo>
                    <a:pt x="353" y="141429"/>
                  </a:lnTo>
                  <a:lnTo>
                    <a:pt x="0" y="119562"/>
                  </a:lnTo>
                  <a:lnTo>
                    <a:pt x="7109" y="91199"/>
                  </a:lnTo>
                  <a:lnTo>
                    <a:pt x="14434" y="64437"/>
                  </a:lnTo>
                  <a:lnTo>
                    <a:pt x="22506" y="40305"/>
                  </a:lnTo>
                  <a:lnTo>
                    <a:pt x="33412" y="22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3" name="SMARTInkShape-660"/>
            <p:cNvSpPr/>
            <p:nvPr>
              <p:custDataLst>
                <p:tags r:id="rId179"/>
              </p:custDataLst>
            </p:nvPr>
          </p:nvSpPr>
          <p:spPr>
            <a:xfrm>
              <a:off x="2291715" y="3817691"/>
              <a:ext cx="200026" cy="45650"/>
            </a:xfrm>
            <a:custGeom>
              <a:avLst/>
              <a:gdLst/>
              <a:ahLst/>
              <a:cxnLst/>
              <a:rect l="0" t="0" r="0" b="0"/>
              <a:pathLst>
                <a:path w="200026" h="45650">
                  <a:moveTo>
                    <a:pt x="0" y="11359"/>
                  </a:moveTo>
                  <a:lnTo>
                    <a:pt x="0" y="11359"/>
                  </a:lnTo>
                  <a:lnTo>
                    <a:pt x="0" y="8325"/>
                  </a:lnTo>
                  <a:lnTo>
                    <a:pt x="1270" y="7431"/>
                  </a:lnTo>
                  <a:lnTo>
                    <a:pt x="29016" y="1151"/>
                  </a:lnTo>
                  <a:lnTo>
                    <a:pt x="55271" y="0"/>
                  </a:lnTo>
                  <a:lnTo>
                    <a:pt x="83028" y="4856"/>
                  </a:lnTo>
                  <a:lnTo>
                    <a:pt x="108982" y="11757"/>
                  </a:lnTo>
                  <a:lnTo>
                    <a:pt x="133285" y="20936"/>
                  </a:lnTo>
                  <a:lnTo>
                    <a:pt x="157229" y="30416"/>
                  </a:lnTo>
                  <a:lnTo>
                    <a:pt x="181572" y="39935"/>
                  </a:lnTo>
                  <a:lnTo>
                    <a:pt x="193268" y="44896"/>
                  </a:lnTo>
                  <a:lnTo>
                    <a:pt x="200025" y="45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4" name="SMARTInkShape-661"/>
            <p:cNvSpPr/>
            <p:nvPr>
              <p:custDataLst>
                <p:tags r:id="rId180"/>
              </p:custDataLst>
            </p:nvPr>
          </p:nvSpPr>
          <p:spPr>
            <a:xfrm>
              <a:off x="2498270" y="3870467"/>
              <a:ext cx="124581" cy="209684"/>
            </a:xfrm>
            <a:custGeom>
              <a:avLst/>
              <a:gdLst/>
              <a:ahLst/>
              <a:cxnLst/>
              <a:rect l="0" t="0" r="0" b="0"/>
              <a:pathLst>
                <a:path w="124581" h="209684">
                  <a:moveTo>
                    <a:pt x="10615" y="55738"/>
                  </a:moveTo>
                  <a:lnTo>
                    <a:pt x="10615" y="55738"/>
                  </a:lnTo>
                  <a:lnTo>
                    <a:pt x="10615" y="63692"/>
                  </a:lnTo>
                  <a:lnTo>
                    <a:pt x="5253" y="91883"/>
                  </a:lnTo>
                  <a:lnTo>
                    <a:pt x="4422" y="101647"/>
                  </a:lnTo>
                  <a:lnTo>
                    <a:pt x="0" y="125221"/>
                  </a:lnTo>
                  <a:lnTo>
                    <a:pt x="3816" y="151319"/>
                  </a:lnTo>
                  <a:lnTo>
                    <a:pt x="7720" y="170856"/>
                  </a:lnTo>
                  <a:lnTo>
                    <a:pt x="17557" y="197156"/>
                  </a:lnTo>
                  <a:lnTo>
                    <a:pt x="24193" y="205945"/>
                  </a:lnTo>
                  <a:lnTo>
                    <a:pt x="27868" y="208222"/>
                  </a:lnTo>
                  <a:lnTo>
                    <a:pt x="35401" y="209683"/>
                  </a:lnTo>
                  <a:lnTo>
                    <a:pt x="44135" y="206902"/>
                  </a:lnTo>
                  <a:lnTo>
                    <a:pt x="61039" y="196599"/>
                  </a:lnTo>
                  <a:lnTo>
                    <a:pt x="66469" y="191156"/>
                  </a:lnTo>
                  <a:lnTo>
                    <a:pt x="85298" y="163669"/>
                  </a:lnTo>
                  <a:lnTo>
                    <a:pt x="99449" y="135662"/>
                  </a:lnTo>
                  <a:lnTo>
                    <a:pt x="107631" y="111178"/>
                  </a:lnTo>
                  <a:lnTo>
                    <a:pt x="115363" y="85104"/>
                  </a:lnTo>
                  <a:lnTo>
                    <a:pt x="123218" y="57535"/>
                  </a:lnTo>
                  <a:lnTo>
                    <a:pt x="124580" y="37819"/>
                  </a:lnTo>
                  <a:lnTo>
                    <a:pt x="121379" y="28512"/>
                  </a:lnTo>
                  <a:lnTo>
                    <a:pt x="100188" y="2521"/>
                  </a:lnTo>
                  <a:lnTo>
                    <a:pt x="92970" y="335"/>
                  </a:lnTo>
                  <a:lnTo>
                    <a:pt x="84682" y="0"/>
                  </a:lnTo>
                  <a:lnTo>
                    <a:pt x="65422" y="5112"/>
                  </a:lnTo>
                  <a:lnTo>
                    <a:pt x="46752" y="20151"/>
                  </a:lnTo>
                  <a:lnTo>
                    <a:pt x="32194" y="39466"/>
                  </a:lnTo>
                  <a:lnTo>
                    <a:pt x="20473" y="67283"/>
                  </a:lnTo>
                  <a:lnTo>
                    <a:pt x="16876" y="95758"/>
                  </a:lnTo>
                  <a:lnTo>
                    <a:pt x="18185" y="112893"/>
                  </a:lnTo>
                  <a:lnTo>
                    <a:pt x="26100" y="140828"/>
                  </a:lnTo>
                  <a:lnTo>
                    <a:pt x="33379" y="157515"/>
                  </a:lnTo>
                  <a:lnTo>
                    <a:pt x="39190" y="164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5" name="SMARTInkShape-662"/>
            <p:cNvSpPr/>
            <p:nvPr>
              <p:custDataLst>
                <p:tags r:id="rId181"/>
              </p:custDataLst>
            </p:nvPr>
          </p:nvSpPr>
          <p:spPr>
            <a:xfrm>
              <a:off x="2674641" y="3877845"/>
              <a:ext cx="119659" cy="185483"/>
            </a:xfrm>
            <a:custGeom>
              <a:avLst/>
              <a:gdLst/>
              <a:ahLst/>
              <a:cxnLst/>
              <a:rect l="0" t="0" r="0" b="0"/>
              <a:pathLst>
                <a:path w="119659" h="185483">
                  <a:moveTo>
                    <a:pt x="17124" y="48360"/>
                  </a:moveTo>
                  <a:lnTo>
                    <a:pt x="17124" y="48360"/>
                  </a:lnTo>
                  <a:lnTo>
                    <a:pt x="17124" y="51393"/>
                  </a:lnTo>
                  <a:lnTo>
                    <a:pt x="16489" y="52288"/>
                  </a:lnTo>
                  <a:lnTo>
                    <a:pt x="15431" y="52883"/>
                  </a:lnTo>
                  <a:lnTo>
                    <a:pt x="12204" y="53839"/>
                  </a:lnTo>
                  <a:lnTo>
                    <a:pt x="11762" y="55664"/>
                  </a:lnTo>
                  <a:lnTo>
                    <a:pt x="11644" y="57039"/>
                  </a:lnTo>
                  <a:lnTo>
                    <a:pt x="10931" y="57956"/>
                  </a:lnTo>
                  <a:lnTo>
                    <a:pt x="8445" y="58975"/>
                  </a:lnTo>
                  <a:lnTo>
                    <a:pt x="7528" y="60517"/>
                  </a:lnTo>
                  <a:lnTo>
                    <a:pt x="1203" y="88797"/>
                  </a:lnTo>
                  <a:lnTo>
                    <a:pt x="140" y="112034"/>
                  </a:lnTo>
                  <a:lnTo>
                    <a:pt x="0" y="136872"/>
                  </a:lnTo>
                  <a:lnTo>
                    <a:pt x="5801" y="164505"/>
                  </a:lnTo>
                  <a:lnTo>
                    <a:pt x="10100" y="175342"/>
                  </a:lnTo>
                  <a:lnTo>
                    <a:pt x="13579" y="180573"/>
                  </a:lnTo>
                  <a:lnTo>
                    <a:pt x="17242" y="183321"/>
                  </a:lnTo>
                  <a:lnTo>
                    <a:pt x="22874" y="184868"/>
                  </a:lnTo>
                  <a:lnTo>
                    <a:pt x="41097" y="185482"/>
                  </a:lnTo>
                  <a:lnTo>
                    <a:pt x="45347" y="183810"/>
                  </a:lnTo>
                  <a:lnTo>
                    <a:pt x="63934" y="167164"/>
                  </a:lnTo>
                  <a:lnTo>
                    <a:pt x="81028" y="142226"/>
                  </a:lnTo>
                  <a:lnTo>
                    <a:pt x="95828" y="116507"/>
                  </a:lnTo>
                  <a:lnTo>
                    <a:pt x="106487" y="88308"/>
                  </a:lnTo>
                  <a:lnTo>
                    <a:pt x="116161" y="62816"/>
                  </a:lnTo>
                  <a:lnTo>
                    <a:pt x="119658" y="37047"/>
                  </a:lnTo>
                  <a:lnTo>
                    <a:pt x="116860" y="26875"/>
                  </a:lnTo>
                  <a:lnTo>
                    <a:pt x="108402" y="9979"/>
                  </a:lnTo>
                  <a:lnTo>
                    <a:pt x="104682" y="5901"/>
                  </a:lnTo>
                  <a:lnTo>
                    <a:pt x="92186" y="36"/>
                  </a:lnTo>
                  <a:lnTo>
                    <a:pt x="85198" y="0"/>
                  </a:lnTo>
                  <a:lnTo>
                    <a:pt x="78494" y="2102"/>
                  </a:lnTo>
                  <a:lnTo>
                    <a:pt x="69016" y="8625"/>
                  </a:lnTo>
                  <a:lnTo>
                    <a:pt x="57995" y="22096"/>
                  </a:lnTo>
                  <a:lnTo>
                    <a:pt x="44037" y="49357"/>
                  </a:lnTo>
                  <a:lnTo>
                    <a:pt x="40785" y="67489"/>
                  </a:lnTo>
                  <a:lnTo>
                    <a:pt x="40089" y="85239"/>
                  </a:lnTo>
                  <a:lnTo>
                    <a:pt x="41724" y="88669"/>
                  </a:lnTo>
                  <a:lnTo>
                    <a:pt x="45699" y="94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9" name="SMARTInkShape-Group191"/>
          <p:cNvGrpSpPr/>
          <p:nvPr/>
        </p:nvGrpSpPr>
        <p:grpSpPr>
          <a:xfrm>
            <a:off x="2326005" y="2777496"/>
            <a:ext cx="1142905" cy="291460"/>
            <a:chOff x="2326005" y="2777496"/>
            <a:chExt cx="1142905" cy="291460"/>
          </a:xfrm>
        </p:grpSpPr>
        <p:sp>
          <p:nvSpPr>
            <p:cNvPr id="687" name="SMARTInkShape-663"/>
            <p:cNvSpPr/>
            <p:nvPr>
              <p:custDataLst>
                <p:tags r:id="rId176"/>
              </p:custDataLst>
            </p:nvPr>
          </p:nvSpPr>
          <p:spPr>
            <a:xfrm>
              <a:off x="2394585" y="2794635"/>
              <a:ext cx="45721" cy="238877"/>
            </a:xfrm>
            <a:custGeom>
              <a:avLst/>
              <a:gdLst/>
              <a:ahLst/>
              <a:cxnLst/>
              <a:rect l="0" t="0" r="0" b="0"/>
              <a:pathLst>
                <a:path w="45721" h="238877">
                  <a:moveTo>
                    <a:pt x="45720" y="0"/>
                  </a:moveTo>
                  <a:lnTo>
                    <a:pt x="45720" y="0"/>
                  </a:lnTo>
                  <a:lnTo>
                    <a:pt x="41197" y="10740"/>
                  </a:lnTo>
                  <a:lnTo>
                    <a:pt x="40799" y="12875"/>
                  </a:lnTo>
                  <a:lnTo>
                    <a:pt x="38665" y="16940"/>
                  </a:lnTo>
                  <a:lnTo>
                    <a:pt x="36234" y="20864"/>
                  </a:lnTo>
                  <a:lnTo>
                    <a:pt x="28520" y="47846"/>
                  </a:lnTo>
                  <a:lnTo>
                    <a:pt x="24166" y="64602"/>
                  </a:lnTo>
                  <a:lnTo>
                    <a:pt x="19104" y="91669"/>
                  </a:lnTo>
                  <a:lnTo>
                    <a:pt x="17403" y="117011"/>
                  </a:lnTo>
                  <a:lnTo>
                    <a:pt x="12656" y="143232"/>
                  </a:lnTo>
                  <a:lnTo>
                    <a:pt x="10956" y="170862"/>
                  </a:lnTo>
                  <a:lnTo>
                    <a:pt x="5624" y="199289"/>
                  </a:lnTo>
                  <a:lnTo>
                    <a:pt x="1299" y="212250"/>
                  </a:lnTo>
                  <a:lnTo>
                    <a:pt x="7" y="238876"/>
                  </a:lnTo>
                  <a:lnTo>
                    <a:pt x="0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8" name="SMARTInkShape-664"/>
            <p:cNvSpPr/>
            <p:nvPr>
              <p:custDataLst>
                <p:tags r:id="rId177"/>
              </p:custDataLst>
            </p:nvPr>
          </p:nvSpPr>
          <p:spPr>
            <a:xfrm>
              <a:off x="2326005" y="2777496"/>
              <a:ext cx="1142905" cy="291460"/>
            </a:xfrm>
            <a:custGeom>
              <a:avLst/>
              <a:gdLst/>
              <a:ahLst/>
              <a:cxnLst/>
              <a:rect l="0" t="0" r="0" b="0"/>
              <a:pathLst>
                <a:path w="1142905" h="291460">
                  <a:moveTo>
                    <a:pt x="102870" y="5709"/>
                  </a:moveTo>
                  <a:lnTo>
                    <a:pt x="102870" y="5709"/>
                  </a:lnTo>
                  <a:lnTo>
                    <a:pt x="108350" y="5709"/>
                  </a:lnTo>
                  <a:lnTo>
                    <a:pt x="108564" y="788"/>
                  </a:lnTo>
                  <a:lnTo>
                    <a:pt x="109206" y="523"/>
                  </a:lnTo>
                  <a:lnTo>
                    <a:pt x="130698" y="0"/>
                  </a:lnTo>
                  <a:lnTo>
                    <a:pt x="156913" y="5179"/>
                  </a:lnTo>
                  <a:lnTo>
                    <a:pt x="183223" y="5639"/>
                  </a:lnTo>
                  <a:lnTo>
                    <a:pt x="206443" y="5695"/>
                  </a:lnTo>
                  <a:lnTo>
                    <a:pt x="228103" y="5705"/>
                  </a:lnTo>
                  <a:lnTo>
                    <a:pt x="253712" y="6343"/>
                  </a:lnTo>
                  <a:lnTo>
                    <a:pt x="277668" y="9636"/>
                  </a:lnTo>
                  <a:lnTo>
                    <a:pt x="301488" y="10894"/>
                  </a:lnTo>
                  <a:lnTo>
                    <a:pt x="329007" y="11267"/>
                  </a:lnTo>
                  <a:lnTo>
                    <a:pt x="350060" y="11354"/>
                  </a:lnTo>
                  <a:lnTo>
                    <a:pt x="370424" y="13086"/>
                  </a:lnTo>
                  <a:lnTo>
                    <a:pt x="390058" y="15338"/>
                  </a:lnTo>
                  <a:lnTo>
                    <a:pt x="409368" y="16339"/>
                  </a:lnTo>
                  <a:lnTo>
                    <a:pt x="430226" y="18477"/>
                  </a:lnTo>
                  <a:lnTo>
                    <a:pt x="451562" y="20908"/>
                  </a:lnTo>
                  <a:lnTo>
                    <a:pt x="471627" y="21989"/>
                  </a:lnTo>
                  <a:lnTo>
                    <a:pt x="492822" y="22470"/>
                  </a:lnTo>
                  <a:lnTo>
                    <a:pt x="514942" y="22683"/>
                  </a:lnTo>
                  <a:lnTo>
                    <a:pt x="537473" y="22778"/>
                  </a:lnTo>
                  <a:lnTo>
                    <a:pt x="558494" y="22820"/>
                  </a:lnTo>
                  <a:lnTo>
                    <a:pt x="578419" y="22839"/>
                  </a:lnTo>
                  <a:lnTo>
                    <a:pt x="597859" y="22847"/>
                  </a:lnTo>
                  <a:lnTo>
                    <a:pt x="618775" y="24544"/>
                  </a:lnTo>
                  <a:lnTo>
                    <a:pt x="640771" y="26780"/>
                  </a:lnTo>
                  <a:lnTo>
                    <a:pt x="663247" y="27774"/>
                  </a:lnTo>
                  <a:lnTo>
                    <a:pt x="685936" y="28216"/>
                  </a:lnTo>
                  <a:lnTo>
                    <a:pt x="708721" y="29047"/>
                  </a:lnTo>
                  <a:lnTo>
                    <a:pt x="731547" y="31533"/>
                  </a:lnTo>
                  <a:lnTo>
                    <a:pt x="754392" y="33061"/>
                  </a:lnTo>
                  <a:lnTo>
                    <a:pt x="777246" y="34376"/>
                  </a:lnTo>
                  <a:lnTo>
                    <a:pt x="800102" y="37076"/>
                  </a:lnTo>
                  <a:lnTo>
                    <a:pt x="821268" y="38700"/>
                  </a:lnTo>
                  <a:lnTo>
                    <a:pt x="849340" y="41307"/>
                  </a:lnTo>
                  <a:lnTo>
                    <a:pt x="875438" y="46101"/>
                  </a:lnTo>
                  <a:lnTo>
                    <a:pt x="903279" y="51544"/>
                  </a:lnTo>
                  <a:lnTo>
                    <a:pt x="931636" y="57178"/>
                  </a:lnTo>
                  <a:lnTo>
                    <a:pt x="958454" y="62869"/>
                  </a:lnTo>
                  <a:lnTo>
                    <a:pt x="984180" y="68577"/>
                  </a:lnTo>
                  <a:lnTo>
                    <a:pt x="1010217" y="74290"/>
                  </a:lnTo>
                  <a:lnTo>
                    <a:pt x="1034019" y="80004"/>
                  </a:lnTo>
                  <a:lnTo>
                    <a:pt x="1057157" y="85719"/>
                  </a:lnTo>
                  <a:lnTo>
                    <a:pt x="1084698" y="93339"/>
                  </a:lnTo>
                  <a:lnTo>
                    <a:pt x="1112084" y="101735"/>
                  </a:lnTo>
                  <a:lnTo>
                    <a:pt x="1123821" y="105563"/>
                  </a:lnTo>
                  <a:lnTo>
                    <a:pt x="1128126" y="108932"/>
                  </a:lnTo>
                  <a:lnTo>
                    <a:pt x="1129274" y="110719"/>
                  </a:lnTo>
                  <a:lnTo>
                    <a:pt x="1130674" y="111911"/>
                  </a:lnTo>
                  <a:lnTo>
                    <a:pt x="1139323" y="117014"/>
                  </a:lnTo>
                  <a:lnTo>
                    <a:pt x="1141366" y="120371"/>
                  </a:lnTo>
                  <a:lnTo>
                    <a:pt x="1142904" y="130331"/>
                  </a:lnTo>
                  <a:lnTo>
                    <a:pt x="1138464" y="137510"/>
                  </a:lnTo>
                  <a:lnTo>
                    <a:pt x="1134484" y="147878"/>
                  </a:lnTo>
                  <a:lnTo>
                    <a:pt x="1114414" y="175937"/>
                  </a:lnTo>
                  <a:lnTo>
                    <a:pt x="1093999" y="202099"/>
                  </a:lnTo>
                  <a:lnTo>
                    <a:pt x="1088547" y="213406"/>
                  </a:lnTo>
                  <a:lnTo>
                    <a:pt x="1081035" y="240802"/>
                  </a:lnTo>
                  <a:lnTo>
                    <a:pt x="1079677" y="253254"/>
                  </a:lnTo>
                  <a:lnTo>
                    <a:pt x="1075238" y="264524"/>
                  </a:lnTo>
                  <a:lnTo>
                    <a:pt x="1074492" y="276196"/>
                  </a:lnTo>
                  <a:lnTo>
                    <a:pt x="1073833" y="277473"/>
                  </a:lnTo>
                  <a:lnTo>
                    <a:pt x="1072758" y="278325"/>
                  </a:lnTo>
                  <a:lnTo>
                    <a:pt x="1071407" y="278893"/>
                  </a:lnTo>
                  <a:lnTo>
                    <a:pt x="1070507" y="279907"/>
                  </a:lnTo>
                  <a:lnTo>
                    <a:pt x="1068228" y="285783"/>
                  </a:lnTo>
                  <a:lnTo>
                    <a:pt x="1065741" y="288513"/>
                  </a:lnTo>
                  <a:lnTo>
                    <a:pt x="1062520" y="290150"/>
                  </a:lnTo>
                  <a:lnTo>
                    <a:pt x="1051519" y="291344"/>
                  </a:lnTo>
                  <a:lnTo>
                    <a:pt x="1024555" y="291457"/>
                  </a:lnTo>
                  <a:lnTo>
                    <a:pt x="998200" y="291459"/>
                  </a:lnTo>
                  <a:lnTo>
                    <a:pt x="975993" y="290824"/>
                  </a:lnTo>
                  <a:lnTo>
                    <a:pt x="967222" y="287531"/>
                  </a:lnTo>
                  <a:lnTo>
                    <a:pt x="941443" y="285901"/>
                  </a:lnTo>
                  <a:lnTo>
                    <a:pt x="917608" y="285758"/>
                  </a:lnTo>
                  <a:lnTo>
                    <a:pt x="890168" y="285745"/>
                  </a:lnTo>
                  <a:lnTo>
                    <a:pt x="862996" y="285744"/>
                  </a:lnTo>
                  <a:lnTo>
                    <a:pt x="835584" y="285744"/>
                  </a:lnTo>
                  <a:lnTo>
                    <a:pt x="809942" y="285744"/>
                  </a:lnTo>
                  <a:lnTo>
                    <a:pt x="781624" y="285744"/>
                  </a:lnTo>
                  <a:lnTo>
                    <a:pt x="754205" y="285744"/>
                  </a:lnTo>
                  <a:lnTo>
                    <a:pt x="737818" y="286379"/>
                  </a:lnTo>
                  <a:lnTo>
                    <a:pt x="713574" y="290664"/>
                  </a:lnTo>
                  <a:lnTo>
                    <a:pt x="687388" y="291354"/>
                  </a:lnTo>
                  <a:lnTo>
                    <a:pt x="663032" y="291445"/>
                  </a:lnTo>
                  <a:lnTo>
                    <a:pt x="639214" y="291457"/>
                  </a:lnTo>
                  <a:lnTo>
                    <a:pt x="611391" y="291459"/>
                  </a:lnTo>
                  <a:lnTo>
                    <a:pt x="582915" y="291459"/>
                  </a:lnTo>
                  <a:lnTo>
                    <a:pt x="560067" y="289766"/>
                  </a:lnTo>
                  <a:lnTo>
                    <a:pt x="531495" y="286273"/>
                  </a:lnTo>
                  <a:lnTo>
                    <a:pt x="502920" y="285814"/>
                  </a:lnTo>
                  <a:lnTo>
                    <a:pt x="479425" y="281830"/>
                  </a:lnTo>
                  <a:lnTo>
                    <a:pt x="452677" y="278691"/>
                  </a:lnTo>
                  <a:lnTo>
                    <a:pt x="428861" y="275179"/>
                  </a:lnTo>
                  <a:lnTo>
                    <a:pt x="405811" y="273850"/>
                  </a:lnTo>
                  <a:lnTo>
                    <a:pt x="381221" y="269824"/>
                  </a:lnTo>
                  <a:lnTo>
                    <a:pt x="355126" y="268841"/>
                  </a:lnTo>
                  <a:lnTo>
                    <a:pt x="331627" y="264084"/>
                  </a:lnTo>
                  <a:lnTo>
                    <a:pt x="308641" y="258723"/>
                  </a:lnTo>
                  <a:lnTo>
                    <a:pt x="285756" y="257476"/>
                  </a:lnTo>
                  <a:lnTo>
                    <a:pt x="258964" y="256595"/>
                  </a:lnTo>
                  <a:lnTo>
                    <a:pt x="232975" y="252657"/>
                  </a:lnTo>
                  <a:lnTo>
                    <a:pt x="206604" y="248658"/>
                  </a:lnTo>
                  <a:lnTo>
                    <a:pt x="183051" y="246315"/>
                  </a:lnTo>
                  <a:lnTo>
                    <a:pt x="160054" y="245853"/>
                  </a:lnTo>
                  <a:lnTo>
                    <a:pt x="142885" y="244079"/>
                  </a:lnTo>
                  <a:lnTo>
                    <a:pt x="114936" y="240558"/>
                  </a:lnTo>
                  <a:lnTo>
                    <a:pt x="90646" y="237060"/>
                  </a:lnTo>
                  <a:lnTo>
                    <a:pt x="65035" y="234551"/>
                  </a:lnTo>
                  <a:lnTo>
                    <a:pt x="58961" y="232723"/>
                  </a:lnTo>
                  <a:lnTo>
                    <a:pt x="53510" y="230429"/>
                  </a:lnTo>
                  <a:lnTo>
                    <a:pt x="30167" y="227008"/>
                  </a:lnTo>
                  <a:lnTo>
                    <a:pt x="25473" y="224714"/>
                  </a:lnTo>
                  <a:lnTo>
                    <a:pt x="19260" y="222788"/>
                  </a:lnTo>
                  <a:lnTo>
                    <a:pt x="12587" y="218030"/>
                  </a:lnTo>
                  <a:lnTo>
                    <a:pt x="6611" y="217240"/>
                  </a:lnTo>
                  <a:lnTo>
                    <a:pt x="2" y="217164"/>
                  </a:lnTo>
                  <a:lnTo>
                    <a:pt x="0" y="211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90" name="SMARTInkShape-665"/>
          <p:cNvSpPr/>
          <p:nvPr>
            <p:custDataLst>
              <p:tags r:id="rId2"/>
            </p:custDataLst>
          </p:nvPr>
        </p:nvSpPr>
        <p:spPr>
          <a:xfrm>
            <a:off x="2297430" y="3034665"/>
            <a:ext cx="1045846" cy="34134"/>
          </a:xfrm>
          <a:custGeom>
            <a:avLst/>
            <a:gdLst/>
            <a:ahLst/>
            <a:cxnLst/>
            <a:rect l="0" t="0" r="0" b="0"/>
            <a:pathLst>
              <a:path w="1045846" h="34134">
                <a:moveTo>
                  <a:pt x="1045845" y="0"/>
                </a:moveTo>
                <a:lnTo>
                  <a:pt x="1045845" y="0"/>
                </a:lnTo>
                <a:lnTo>
                  <a:pt x="1045845" y="5713"/>
                </a:lnTo>
                <a:lnTo>
                  <a:pt x="1032411" y="5715"/>
                </a:lnTo>
                <a:lnTo>
                  <a:pt x="1028656" y="7408"/>
                </a:lnTo>
                <a:lnTo>
                  <a:pt x="1024870" y="9643"/>
                </a:lnTo>
                <a:lnTo>
                  <a:pt x="1018534" y="10900"/>
                </a:lnTo>
                <a:lnTo>
                  <a:pt x="990651" y="11416"/>
                </a:lnTo>
                <a:lnTo>
                  <a:pt x="980526" y="10791"/>
                </a:lnTo>
                <a:lnTo>
                  <a:pt x="957532" y="6244"/>
                </a:lnTo>
                <a:lnTo>
                  <a:pt x="930165" y="5761"/>
                </a:lnTo>
                <a:lnTo>
                  <a:pt x="902898" y="5719"/>
                </a:lnTo>
                <a:lnTo>
                  <a:pt x="877731" y="5715"/>
                </a:lnTo>
                <a:lnTo>
                  <a:pt x="856780" y="7408"/>
                </a:lnTo>
                <a:lnTo>
                  <a:pt x="829248" y="10900"/>
                </a:lnTo>
                <a:lnTo>
                  <a:pt x="805012" y="11360"/>
                </a:lnTo>
                <a:lnTo>
                  <a:pt x="778828" y="15944"/>
                </a:lnTo>
                <a:lnTo>
                  <a:pt x="754472" y="16987"/>
                </a:lnTo>
                <a:lnTo>
                  <a:pt x="730654" y="17124"/>
                </a:lnTo>
                <a:lnTo>
                  <a:pt x="709124" y="17776"/>
                </a:lnTo>
                <a:lnTo>
                  <a:pt x="684983" y="22065"/>
                </a:lnTo>
                <a:lnTo>
                  <a:pt x="657118" y="24449"/>
                </a:lnTo>
                <a:lnTo>
                  <a:pt x="628636" y="28031"/>
                </a:lnTo>
                <a:lnTo>
                  <a:pt x="600073" y="28503"/>
                </a:lnTo>
                <a:lnTo>
                  <a:pt x="571500" y="28565"/>
                </a:lnTo>
                <a:lnTo>
                  <a:pt x="542925" y="28574"/>
                </a:lnTo>
                <a:lnTo>
                  <a:pt x="520065" y="30268"/>
                </a:lnTo>
                <a:lnTo>
                  <a:pt x="497205" y="33495"/>
                </a:lnTo>
                <a:lnTo>
                  <a:pt x="470417" y="34133"/>
                </a:lnTo>
                <a:lnTo>
                  <a:pt x="446123" y="32566"/>
                </a:lnTo>
                <a:lnTo>
                  <a:pt x="422980" y="29363"/>
                </a:lnTo>
                <a:lnTo>
                  <a:pt x="396136" y="28731"/>
                </a:lnTo>
                <a:lnTo>
                  <a:pt x="371831" y="28606"/>
                </a:lnTo>
                <a:lnTo>
                  <a:pt x="345651" y="25547"/>
                </a:lnTo>
                <a:lnTo>
                  <a:pt x="320583" y="23391"/>
                </a:lnTo>
                <a:lnTo>
                  <a:pt x="297287" y="22965"/>
                </a:lnTo>
                <a:lnTo>
                  <a:pt x="271307" y="22881"/>
                </a:lnTo>
                <a:lnTo>
                  <a:pt x="246279" y="22229"/>
                </a:lnTo>
                <a:lnTo>
                  <a:pt x="221297" y="18337"/>
                </a:lnTo>
                <a:lnTo>
                  <a:pt x="195125" y="17381"/>
                </a:lnTo>
                <a:lnTo>
                  <a:pt x="170976" y="16557"/>
                </a:lnTo>
                <a:lnTo>
                  <a:pt x="144098" y="12631"/>
                </a:lnTo>
                <a:lnTo>
                  <a:pt x="120257" y="11667"/>
                </a:lnTo>
                <a:lnTo>
                  <a:pt x="93165" y="11461"/>
                </a:lnTo>
                <a:lnTo>
                  <a:pt x="67038" y="11433"/>
                </a:lnTo>
                <a:lnTo>
                  <a:pt x="45000" y="10795"/>
                </a:lnTo>
                <a:lnTo>
                  <a:pt x="33207" y="6907"/>
                </a:lnTo>
                <a:lnTo>
                  <a:pt x="5848" y="5719"/>
                </a:lnTo>
                <a:lnTo>
                  <a:pt x="0" y="5715"/>
                </a:lnTo>
                <a:lnTo>
                  <a:pt x="0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95" name="SMARTInkShape-Group193"/>
          <p:cNvGrpSpPr/>
          <p:nvPr/>
        </p:nvGrpSpPr>
        <p:grpSpPr>
          <a:xfrm>
            <a:off x="2097405" y="3434736"/>
            <a:ext cx="234316" cy="225806"/>
            <a:chOff x="2097405" y="3434736"/>
            <a:chExt cx="234316" cy="225806"/>
          </a:xfrm>
        </p:grpSpPr>
        <p:sp>
          <p:nvSpPr>
            <p:cNvPr id="691" name="SMARTInkShape-666"/>
            <p:cNvSpPr/>
            <p:nvPr>
              <p:custDataLst>
                <p:tags r:id="rId172"/>
              </p:custDataLst>
            </p:nvPr>
          </p:nvSpPr>
          <p:spPr>
            <a:xfrm>
              <a:off x="2314575" y="360616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2" name="SMARTInkShape-667"/>
            <p:cNvSpPr/>
            <p:nvPr>
              <p:custDataLst>
                <p:tags r:id="rId173"/>
              </p:custDataLst>
            </p:nvPr>
          </p:nvSpPr>
          <p:spPr>
            <a:xfrm>
              <a:off x="2331720" y="353187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3" name="SMARTInkShape-668"/>
            <p:cNvSpPr/>
            <p:nvPr>
              <p:custDataLst>
                <p:tags r:id="rId174"/>
              </p:custDataLst>
            </p:nvPr>
          </p:nvSpPr>
          <p:spPr>
            <a:xfrm>
              <a:off x="2097405" y="3434736"/>
              <a:ext cx="131366" cy="225806"/>
            </a:xfrm>
            <a:custGeom>
              <a:avLst/>
              <a:gdLst/>
              <a:ahLst/>
              <a:cxnLst/>
              <a:rect l="0" t="0" r="0" b="0"/>
              <a:pathLst>
                <a:path w="131366" h="225806">
                  <a:moveTo>
                    <a:pt x="0" y="11409"/>
                  </a:moveTo>
                  <a:lnTo>
                    <a:pt x="0" y="11409"/>
                  </a:lnTo>
                  <a:lnTo>
                    <a:pt x="0" y="8375"/>
                  </a:lnTo>
                  <a:lnTo>
                    <a:pt x="635" y="7481"/>
                  </a:lnTo>
                  <a:lnTo>
                    <a:pt x="1693" y="6885"/>
                  </a:lnTo>
                  <a:lnTo>
                    <a:pt x="9748" y="5216"/>
                  </a:lnTo>
                  <a:lnTo>
                    <a:pt x="15306" y="1813"/>
                  </a:lnTo>
                  <a:lnTo>
                    <a:pt x="21609" y="523"/>
                  </a:lnTo>
                  <a:lnTo>
                    <a:pt x="49630" y="0"/>
                  </a:lnTo>
                  <a:lnTo>
                    <a:pt x="64155" y="618"/>
                  </a:lnTo>
                  <a:lnTo>
                    <a:pt x="75491" y="4503"/>
                  </a:lnTo>
                  <a:lnTo>
                    <a:pt x="86080" y="7035"/>
                  </a:lnTo>
                  <a:lnTo>
                    <a:pt x="95567" y="11806"/>
                  </a:lnTo>
                  <a:lnTo>
                    <a:pt x="110397" y="24768"/>
                  </a:lnTo>
                  <a:lnTo>
                    <a:pt x="112565" y="28564"/>
                  </a:lnTo>
                  <a:lnTo>
                    <a:pt x="114164" y="32368"/>
                  </a:lnTo>
                  <a:lnTo>
                    <a:pt x="116991" y="36176"/>
                  </a:lnTo>
                  <a:lnTo>
                    <a:pt x="117364" y="38080"/>
                  </a:lnTo>
                  <a:lnTo>
                    <a:pt x="116978" y="39985"/>
                  </a:lnTo>
                  <a:lnTo>
                    <a:pt x="115490" y="43794"/>
                  </a:lnTo>
                  <a:lnTo>
                    <a:pt x="108511" y="66124"/>
                  </a:lnTo>
                  <a:lnTo>
                    <a:pt x="98886" y="78037"/>
                  </a:lnTo>
                  <a:lnTo>
                    <a:pt x="81910" y="94593"/>
                  </a:lnTo>
                  <a:lnTo>
                    <a:pt x="78103" y="96005"/>
                  </a:lnTo>
                  <a:lnTo>
                    <a:pt x="76834" y="97016"/>
                  </a:lnTo>
                  <a:lnTo>
                    <a:pt x="74412" y="100838"/>
                  </a:lnTo>
                  <a:lnTo>
                    <a:pt x="71596" y="101955"/>
                  </a:lnTo>
                  <a:lnTo>
                    <a:pt x="70590" y="102888"/>
                  </a:lnTo>
                  <a:lnTo>
                    <a:pt x="68580" y="108564"/>
                  </a:lnTo>
                  <a:lnTo>
                    <a:pt x="73501" y="108564"/>
                  </a:lnTo>
                  <a:lnTo>
                    <a:pt x="78701" y="112491"/>
                  </a:lnTo>
                  <a:lnTo>
                    <a:pt x="83997" y="114384"/>
                  </a:lnTo>
                  <a:lnTo>
                    <a:pt x="109928" y="133152"/>
                  </a:lnTo>
                  <a:lnTo>
                    <a:pt x="121056" y="143972"/>
                  </a:lnTo>
                  <a:lnTo>
                    <a:pt x="123653" y="149912"/>
                  </a:lnTo>
                  <a:lnTo>
                    <a:pt x="125442" y="156151"/>
                  </a:lnTo>
                  <a:lnTo>
                    <a:pt x="130071" y="165330"/>
                  </a:lnTo>
                  <a:lnTo>
                    <a:pt x="131365" y="183947"/>
                  </a:lnTo>
                  <a:lnTo>
                    <a:pt x="128387" y="193271"/>
                  </a:lnTo>
                  <a:lnTo>
                    <a:pt x="121692" y="203237"/>
                  </a:lnTo>
                  <a:lnTo>
                    <a:pt x="118009" y="207367"/>
                  </a:lnTo>
                  <a:lnTo>
                    <a:pt x="112562" y="209626"/>
                  </a:lnTo>
                  <a:lnTo>
                    <a:pt x="106542" y="211265"/>
                  </a:lnTo>
                  <a:lnTo>
                    <a:pt x="97504" y="217492"/>
                  </a:lnTo>
                  <a:lnTo>
                    <a:pt x="95483" y="219282"/>
                  </a:lnTo>
                  <a:lnTo>
                    <a:pt x="88157" y="221272"/>
                  </a:lnTo>
                  <a:lnTo>
                    <a:pt x="67602" y="224418"/>
                  </a:lnTo>
                  <a:lnTo>
                    <a:pt x="64118" y="225805"/>
                  </a:lnTo>
                  <a:lnTo>
                    <a:pt x="56860" y="225653"/>
                  </a:lnTo>
                  <a:lnTo>
                    <a:pt x="35384" y="223027"/>
                  </a:lnTo>
                  <a:lnTo>
                    <a:pt x="27559" y="222912"/>
                  </a:lnTo>
                  <a:lnTo>
                    <a:pt x="23255" y="221192"/>
                  </a:lnTo>
                  <a:lnTo>
                    <a:pt x="19225" y="218946"/>
                  </a:lnTo>
                  <a:lnTo>
                    <a:pt x="15318" y="217948"/>
                  </a:lnTo>
                  <a:lnTo>
                    <a:pt x="14022" y="217047"/>
                  </a:lnTo>
                  <a:lnTo>
                    <a:pt x="13158" y="215811"/>
                  </a:lnTo>
                  <a:lnTo>
                    <a:pt x="12582" y="214352"/>
                  </a:lnTo>
                  <a:lnTo>
                    <a:pt x="11563" y="213379"/>
                  </a:lnTo>
                  <a:lnTo>
                    <a:pt x="5365" y="210125"/>
                  </a:lnTo>
                  <a:lnTo>
                    <a:pt x="1060" y="206589"/>
                  </a:lnTo>
                  <a:lnTo>
                    <a:pt x="471" y="204412"/>
                  </a:lnTo>
                  <a:lnTo>
                    <a:pt x="0" y="182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4" name="SMARTInkShape-669"/>
            <p:cNvSpPr/>
            <p:nvPr>
              <p:custDataLst>
                <p:tags r:id="rId175"/>
              </p:custDataLst>
            </p:nvPr>
          </p:nvSpPr>
          <p:spPr>
            <a:xfrm>
              <a:off x="2120265" y="3446145"/>
              <a:ext cx="40006" cy="173971"/>
            </a:xfrm>
            <a:custGeom>
              <a:avLst/>
              <a:gdLst/>
              <a:ahLst/>
              <a:cxnLst/>
              <a:rect l="0" t="0" r="0" b="0"/>
              <a:pathLst>
                <a:path w="40006" h="173971">
                  <a:moveTo>
                    <a:pt x="40005" y="0"/>
                  </a:moveTo>
                  <a:lnTo>
                    <a:pt x="40005" y="0"/>
                  </a:lnTo>
                  <a:lnTo>
                    <a:pt x="40005" y="8514"/>
                  </a:lnTo>
                  <a:lnTo>
                    <a:pt x="38312" y="11827"/>
                  </a:lnTo>
                  <a:lnTo>
                    <a:pt x="36971" y="13600"/>
                  </a:lnTo>
                  <a:lnTo>
                    <a:pt x="35482" y="18956"/>
                  </a:lnTo>
                  <a:lnTo>
                    <a:pt x="32701" y="40164"/>
                  </a:lnTo>
                  <a:lnTo>
                    <a:pt x="30409" y="48331"/>
                  </a:lnTo>
                  <a:lnTo>
                    <a:pt x="25783" y="71605"/>
                  </a:lnTo>
                  <a:lnTo>
                    <a:pt x="14198" y="95860"/>
                  </a:lnTo>
                  <a:lnTo>
                    <a:pt x="6671" y="123749"/>
                  </a:lnTo>
                  <a:lnTo>
                    <a:pt x="4148" y="142865"/>
                  </a:lnTo>
                  <a:lnTo>
                    <a:pt x="819" y="155079"/>
                  </a:lnTo>
                  <a:lnTo>
                    <a:pt x="14" y="173970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02" name="SMARTInkShape-Group194"/>
          <p:cNvGrpSpPr/>
          <p:nvPr/>
        </p:nvGrpSpPr>
        <p:grpSpPr>
          <a:xfrm>
            <a:off x="4389120" y="3006090"/>
            <a:ext cx="474339" cy="337184"/>
            <a:chOff x="4389120" y="3006090"/>
            <a:chExt cx="474339" cy="337184"/>
          </a:xfrm>
        </p:grpSpPr>
        <p:sp>
          <p:nvSpPr>
            <p:cNvPr id="696" name="SMARTInkShape-670"/>
            <p:cNvSpPr/>
            <p:nvPr>
              <p:custDataLst>
                <p:tags r:id="rId166"/>
              </p:custDataLst>
            </p:nvPr>
          </p:nvSpPr>
          <p:spPr>
            <a:xfrm>
              <a:off x="4389120" y="3234690"/>
              <a:ext cx="11431" cy="73471"/>
            </a:xfrm>
            <a:custGeom>
              <a:avLst/>
              <a:gdLst/>
              <a:ahLst/>
              <a:cxnLst/>
              <a:rect l="0" t="0" r="0" b="0"/>
              <a:pathLst>
                <a:path w="11431" h="73471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3927" y="10231"/>
                  </a:lnTo>
                  <a:lnTo>
                    <a:pt x="5480" y="16109"/>
                  </a:lnTo>
                  <a:lnTo>
                    <a:pt x="5713" y="41626"/>
                  </a:lnTo>
                  <a:lnTo>
                    <a:pt x="5715" y="70122"/>
                  </a:lnTo>
                  <a:lnTo>
                    <a:pt x="5715" y="73470"/>
                  </a:lnTo>
                  <a:lnTo>
                    <a:pt x="5715" y="68794"/>
                  </a:lnTo>
                  <a:lnTo>
                    <a:pt x="1143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7" name="SMARTInkShape-671"/>
            <p:cNvSpPr/>
            <p:nvPr>
              <p:custDataLst>
                <p:tags r:id="rId167"/>
              </p:custDataLst>
            </p:nvPr>
          </p:nvSpPr>
          <p:spPr>
            <a:xfrm>
              <a:off x="4446270" y="3223260"/>
              <a:ext cx="85726" cy="11194"/>
            </a:xfrm>
            <a:custGeom>
              <a:avLst/>
              <a:gdLst/>
              <a:ahLst/>
              <a:cxnLst/>
              <a:rect l="0" t="0" r="0" b="0"/>
              <a:pathLst>
                <a:path w="85726" h="11194">
                  <a:moveTo>
                    <a:pt x="0" y="0"/>
                  </a:moveTo>
                  <a:lnTo>
                    <a:pt x="0" y="0"/>
                  </a:lnTo>
                  <a:lnTo>
                    <a:pt x="0" y="8728"/>
                  </a:lnTo>
                  <a:lnTo>
                    <a:pt x="1270" y="9629"/>
                  </a:lnTo>
                  <a:lnTo>
                    <a:pt x="12875" y="11193"/>
                  </a:lnTo>
                  <a:lnTo>
                    <a:pt x="31841" y="10781"/>
                  </a:lnTo>
                  <a:lnTo>
                    <a:pt x="58589" y="6243"/>
                  </a:lnTo>
                  <a:lnTo>
                    <a:pt x="71976" y="5784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8" name="SMARTInkShape-672"/>
            <p:cNvSpPr/>
            <p:nvPr>
              <p:custDataLst>
                <p:tags r:id="rId168"/>
              </p:custDataLst>
            </p:nvPr>
          </p:nvSpPr>
          <p:spPr>
            <a:xfrm>
              <a:off x="4583672" y="3006090"/>
              <a:ext cx="96914" cy="308268"/>
            </a:xfrm>
            <a:custGeom>
              <a:avLst/>
              <a:gdLst/>
              <a:ahLst/>
              <a:cxnLst/>
              <a:rect l="0" t="0" r="0" b="0"/>
              <a:pathLst>
                <a:path w="96914" h="308268">
                  <a:moveTo>
                    <a:pt x="96913" y="0"/>
                  </a:moveTo>
                  <a:lnTo>
                    <a:pt x="96913" y="0"/>
                  </a:lnTo>
                  <a:lnTo>
                    <a:pt x="96913" y="3034"/>
                  </a:lnTo>
                  <a:lnTo>
                    <a:pt x="95220" y="6216"/>
                  </a:lnTo>
                  <a:lnTo>
                    <a:pt x="88958" y="13434"/>
                  </a:lnTo>
                  <a:lnTo>
                    <a:pt x="87028" y="20576"/>
                  </a:lnTo>
                  <a:lnTo>
                    <a:pt x="84247" y="33613"/>
                  </a:lnTo>
                  <a:lnTo>
                    <a:pt x="76430" y="57813"/>
                  </a:lnTo>
                  <a:lnTo>
                    <a:pt x="72829" y="81834"/>
                  </a:lnTo>
                  <a:lnTo>
                    <a:pt x="66191" y="107816"/>
                  </a:lnTo>
                  <a:lnTo>
                    <a:pt x="54838" y="131293"/>
                  </a:lnTo>
                  <a:lnTo>
                    <a:pt x="45821" y="154275"/>
                  </a:lnTo>
                  <a:lnTo>
                    <a:pt x="37926" y="177159"/>
                  </a:lnTo>
                  <a:lnTo>
                    <a:pt x="28342" y="204046"/>
                  </a:lnTo>
                  <a:lnTo>
                    <a:pt x="18809" y="228494"/>
                  </a:lnTo>
                  <a:lnTo>
                    <a:pt x="12882" y="245348"/>
                  </a:lnTo>
                  <a:lnTo>
                    <a:pt x="9997" y="257057"/>
                  </a:lnTo>
                  <a:lnTo>
                    <a:pt x="6813" y="268570"/>
                  </a:lnTo>
                  <a:lnTo>
                    <a:pt x="5015" y="287015"/>
                  </a:lnTo>
                  <a:lnTo>
                    <a:pt x="576" y="298750"/>
                  </a:lnTo>
                  <a:lnTo>
                    <a:pt x="0" y="304701"/>
                  </a:lnTo>
                  <a:lnTo>
                    <a:pt x="554" y="306004"/>
                  </a:lnTo>
                  <a:lnTo>
                    <a:pt x="1559" y="306872"/>
                  </a:lnTo>
                  <a:lnTo>
                    <a:pt x="4700" y="308267"/>
                  </a:lnTo>
                  <a:lnTo>
                    <a:pt x="9883" y="303979"/>
                  </a:lnTo>
                  <a:lnTo>
                    <a:pt x="15853" y="298201"/>
                  </a:lnTo>
                  <a:lnTo>
                    <a:pt x="2261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9" name="SMARTInkShape-673"/>
            <p:cNvSpPr/>
            <p:nvPr>
              <p:custDataLst>
                <p:tags r:id="rId169"/>
              </p:custDataLst>
            </p:nvPr>
          </p:nvSpPr>
          <p:spPr>
            <a:xfrm>
              <a:off x="4714875" y="3097530"/>
              <a:ext cx="45721" cy="154204"/>
            </a:xfrm>
            <a:custGeom>
              <a:avLst/>
              <a:gdLst/>
              <a:ahLst/>
              <a:cxnLst/>
              <a:rect l="0" t="0" r="0" b="0"/>
              <a:pathLst>
                <a:path w="45721" h="154204">
                  <a:moveTo>
                    <a:pt x="45720" y="0"/>
                  </a:moveTo>
                  <a:lnTo>
                    <a:pt x="45720" y="0"/>
                  </a:lnTo>
                  <a:lnTo>
                    <a:pt x="45720" y="8514"/>
                  </a:lnTo>
                  <a:lnTo>
                    <a:pt x="44026" y="11827"/>
                  </a:lnTo>
                  <a:lnTo>
                    <a:pt x="42686" y="13599"/>
                  </a:lnTo>
                  <a:lnTo>
                    <a:pt x="41196" y="18956"/>
                  </a:lnTo>
                  <a:lnTo>
                    <a:pt x="38416" y="35640"/>
                  </a:lnTo>
                  <a:lnTo>
                    <a:pt x="33819" y="44427"/>
                  </a:lnTo>
                  <a:lnTo>
                    <a:pt x="32071" y="46763"/>
                  </a:lnTo>
                  <a:lnTo>
                    <a:pt x="30129" y="52745"/>
                  </a:lnTo>
                  <a:lnTo>
                    <a:pt x="27342" y="63253"/>
                  </a:lnTo>
                  <a:lnTo>
                    <a:pt x="17214" y="89432"/>
                  </a:lnTo>
                  <a:lnTo>
                    <a:pt x="7301" y="114405"/>
                  </a:lnTo>
                  <a:lnTo>
                    <a:pt x="4492" y="125761"/>
                  </a:lnTo>
                  <a:lnTo>
                    <a:pt x="887" y="137942"/>
                  </a:lnTo>
                  <a:lnTo>
                    <a:pt x="2" y="154203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0" name="SMARTInkShape-674"/>
            <p:cNvSpPr/>
            <p:nvPr>
              <p:custDataLst>
                <p:tags r:id="rId170"/>
              </p:custDataLst>
            </p:nvPr>
          </p:nvSpPr>
          <p:spPr>
            <a:xfrm>
              <a:off x="4723237" y="3188970"/>
              <a:ext cx="71649" cy="80011"/>
            </a:xfrm>
            <a:custGeom>
              <a:avLst/>
              <a:gdLst/>
              <a:ahLst/>
              <a:cxnLst/>
              <a:rect l="0" t="0" r="0" b="0"/>
              <a:pathLst>
                <a:path w="71649" h="80011">
                  <a:moveTo>
                    <a:pt x="60218" y="0"/>
                  </a:moveTo>
                  <a:lnTo>
                    <a:pt x="60218" y="0"/>
                  </a:lnTo>
                  <a:lnTo>
                    <a:pt x="51705" y="0"/>
                  </a:lnTo>
                  <a:lnTo>
                    <a:pt x="48391" y="1693"/>
                  </a:lnTo>
                  <a:lnTo>
                    <a:pt x="44801" y="3928"/>
                  </a:lnTo>
                  <a:lnTo>
                    <a:pt x="29605" y="10120"/>
                  </a:lnTo>
                  <a:lnTo>
                    <a:pt x="12662" y="24788"/>
                  </a:lnTo>
                  <a:lnTo>
                    <a:pt x="5622" y="36317"/>
                  </a:lnTo>
                  <a:lnTo>
                    <a:pt x="3190" y="43287"/>
                  </a:lnTo>
                  <a:lnTo>
                    <a:pt x="370" y="47390"/>
                  </a:lnTo>
                  <a:lnTo>
                    <a:pt x="0" y="49373"/>
                  </a:lnTo>
                  <a:lnTo>
                    <a:pt x="387" y="51330"/>
                  </a:lnTo>
                  <a:lnTo>
                    <a:pt x="1877" y="55199"/>
                  </a:lnTo>
                  <a:lnTo>
                    <a:pt x="3350" y="60946"/>
                  </a:lnTo>
                  <a:lnTo>
                    <a:pt x="16488" y="76199"/>
                  </a:lnTo>
                  <a:lnTo>
                    <a:pt x="21944" y="78316"/>
                  </a:lnTo>
                  <a:lnTo>
                    <a:pt x="49186" y="79966"/>
                  </a:lnTo>
                  <a:lnTo>
                    <a:pt x="71648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1" name="SMARTInkShape-675"/>
            <p:cNvSpPr/>
            <p:nvPr>
              <p:custDataLst>
                <p:tags r:id="rId171"/>
              </p:custDataLst>
            </p:nvPr>
          </p:nvSpPr>
          <p:spPr>
            <a:xfrm>
              <a:off x="4749165" y="3200407"/>
              <a:ext cx="114294" cy="142867"/>
            </a:xfrm>
            <a:custGeom>
              <a:avLst/>
              <a:gdLst/>
              <a:ahLst/>
              <a:cxnLst/>
              <a:rect l="0" t="0" r="0" b="0"/>
              <a:pathLst>
                <a:path w="114294" h="142867">
                  <a:moveTo>
                    <a:pt x="102870" y="39998"/>
                  </a:moveTo>
                  <a:lnTo>
                    <a:pt x="102870" y="39998"/>
                  </a:lnTo>
                  <a:lnTo>
                    <a:pt x="105904" y="39998"/>
                  </a:lnTo>
                  <a:lnTo>
                    <a:pt x="106798" y="39363"/>
                  </a:lnTo>
                  <a:lnTo>
                    <a:pt x="107394" y="38305"/>
                  </a:lnTo>
                  <a:lnTo>
                    <a:pt x="107791" y="36964"/>
                  </a:lnTo>
                  <a:lnTo>
                    <a:pt x="113004" y="28420"/>
                  </a:lnTo>
                  <a:lnTo>
                    <a:pt x="114278" y="14995"/>
                  </a:lnTo>
                  <a:lnTo>
                    <a:pt x="114293" y="9447"/>
                  </a:lnTo>
                  <a:lnTo>
                    <a:pt x="113661" y="8201"/>
                  </a:lnTo>
                  <a:lnTo>
                    <a:pt x="112604" y="7370"/>
                  </a:lnTo>
                  <a:lnTo>
                    <a:pt x="109736" y="5812"/>
                  </a:lnTo>
                  <a:lnTo>
                    <a:pt x="103900" y="884"/>
                  </a:lnTo>
                  <a:lnTo>
                    <a:pt x="100141" y="257"/>
                  </a:lnTo>
                  <a:lnTo>
                    <a:pt x="83799" y="0"/>
                  </a:lnTo>
                  <a:lnTo>
                    <a:pt x="80001" y="1689"/>
                  </a:lnTo>
                  <a:lnTo>
                    <a:pt x="78099" y="3029"/>
                  </a:lnTo>
                  <a:lnTo>
                    <a:pt x="75985" y="6211"/>
                  </a:lnTo>
                  <a:lnTo>
                    <a:pt x="74411" y="9741"/>
                  </a:lnTo>
                  <a:lnTo>
                    <a:pt x="70590" y="15299"/>
                  </a:lnTo>
                  <a:lnTo>
                    <a:pt x="69473" y="19072"/>
                  </a:lnTo>
                  <a:lnTo>
                    <a:pt x="68658" y="35396"/>
                  </a:lnTo>
                  <a:lnTo>
                    <a:pt x="74807" y="51825"/>
                  </a:lnTo>
                  <a:lnTo>
                    <a:pt x="83252" y="70530"/>
                  </a:lnTo>
                  <a:lnTo>
                    <a:pt x="90104" y="97151"/>
                  </a:lnTo>
                  <a:lnTo>
                    <a:pt x="91481" y="104134"/>
                  </a:lnTo>
                  <a:lnTo>
                    <a:pt x="96282" y="115863"/>
                  </a:lnTo>
                  <a:lnTo>
                    <a:pt x="97078" y="127598"/>
                  </a:lnTo>
                  <a:lnTo>
                    <a:pt x="95428" y="131425"/>
                  </a:lnTo>
                  <a:lnTo>
                    <a:pt x="92227" y="136021"/>
                  </a:lnTo>
                  <a:lnTo>
                    <a:pt x="90097" y="136650"/>
                  </a:lnTo>
                  <a:lnTo>
                    <a:pt x="88639" y="136818"/>
                  </a:lnTo>
                  <a:lnTo>
                    <a:pt x="85327" y="138697"/>
                  </a:lnTo>
                  <a:lnTo>
                    <a:pt x="81060" y="142044"/>
                  </a:lnTo>
                  <a:lnTo>
                    <a:pt x="53372" y="142864"/>
                  </a:lnTo>
                  <a:lnTo>
                    <a:pt x="49544" y="142866"/>
                  </a:lnTo>
                  <a:lnTo>
                    <a:pt x="45726" y="141174"/>
                  </a:lnTo>
                  <a:lnTo>
                    <a:pt x="43819" y="139834"/>
                  </a:lnTo>
                  <a:lnTo>
                    <a:pt x="35067" y="137947"/>
                  </a:lnTo>
                  <a:lnTo>
                    <a:pt x="7944" y="137174"/>
                  </a:lnTo>
                  <a:lnTo>
                    <a:pt x="5012" y="135469"/>
                  </a:lnTo>
                  <a:lnTo>
                    <a:pt x="0" y="13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07" name="SMARTInkShape-Group195"/>
          <p:cNvGrpSpPr/>
          <p:nvPr/>
        </p:nvGrpSpPr>
        <p:grpSpPr>
          <a:xfrm>
            <a:off x="3926470" y="3063240"/>
            <a:ext cx="388091" cy="222877"/>
            <a:chOff x="3926470" y="3063240"/>
            <a:chExt cx="388091" cy="222877"/>
          </a:xfrm>
        </p:grpSpPr>
        <p:sp>
          <p:nvSpPr>
            <p:cNvPr id="703" name="SMARTInkShape-676"/>
            <p:cNvSpPr/>
            <p:nvPr>
              <p:custDataLst>
                <p:tags r:id="rId162"/>
              </p:custDataLst>
            </p:nvPr>
          </p:nvSpPr>
          <p:spPr>
            <a:xfrm>
              <a:off x="3926470" y="3063240"/>
              <a:ext cx="108315" cy="164919"/>
            </a:xfrm>
            <a:custGeom>
              <a:avLst/>
              <a:gdLst/>
              <a:ahLst/>
              <a:cxnLst/>
              <a:rect l="0" t="0" r="0" b="0"/>
              <a:pathLst>
                <a:path w="108315" h="164919">
                  <a:moveTo>
                    <a:pt x="102605" y="0"/>
                  </a:moveTo>
                  <a:lnTo>
                    <a:pt x="102605" y="0"/>
                  </a:lnTo>
                  <a:lnTo>
                    <a:pt x="108250" y="0"/>
                  </a:lnTo>
                  <a:lnTo>
                    <a:pt x="108314" y="4920"/>
                  </a:lnTo>
                  <a:lnTo>
                    <a:pt x="107681" y="5185"/>
                  </a:lnTo>
                  <a:lnTo>
                    <a:pt x="105284" y="5479"/>
                  </a:lnTo>
                  <a:lnTo>
                    <a:pt x="104391" y="6193"/>
                  </a:lnTo>
                  <a:lnTo>
                    <a:pt x="99806" y="13649"/>
                  </a:lnTo>
                  <a:lnTo>
                    <a:pt x="78041" y="38817"/>
                  </a:lnTo>
                  <a:lnTo>
                    <a:pt x="67202" y="47390"/>
                  </a:lnTo>
                  <a:lnTo>
                    <a:pt x="55296" y="61642"/>
                  </a:lnTo>
                  <a:lnTo>
                    <a:pt x="27271" y="86814"/>
                  </a:lnTo>
                  <a:lnTo>
                    <a:pt x="16994" y="98741"/>
                  </a:lnTo>
                  <a:lnTo>
                    <a:pt x="13121" y="104210"/>
                  </a:lnTo>
                  <a:lnTo>
                    <a:pt x="8005" y="107924"/>
                  </a:lnTo>
                  <a:lnTo>
                    <a:pt x="1076" y="120088"/>
                  </a:lnTo>
                  <a:lnTo>
                    <a:pt x="0" y="127649"/>
                  </a:lnTo>
                  <a:lnTo>
                    <a:pt x="1546" y="131451"/>
                  </a:lnTo>
                  <a:lnTo>
                    <a:pt x="13337" y="145015"/>
                  </a:lnTo>
                  <a:lnTo>
                    <a:pt x="16999" y="147001"/>
                  </a:lnTo>
                  <a:lnTo>
                    <a:pt x="20743" y="148519"/>
                  </a:lnTo>
                  <a:lnTo>
                    <a:pt x="26421" y="152308"/>
                  </a:lnTo>
                  <a:lnTo>
                    <a:pt x="32124" y="154348"/>
                  </a:lnTo>
                  <a:lnTo>
                    <a:pt x="37836" y="158057"/>
                  </a:lnTo>
                  <a:lnTo>
                    <a:pt x="44185" y="159438"/>
                  </a:lnTo>
                  <a:lnTo>
                    <a:pt x="53193" y="160483"/>
                  </a:lnTo>
                  <a:lnTo>
                    <a:pt x="64269" y="164918"/>
                  </a:lnTo>
                  <a:lnTo>
                    <a:pt x="66253" y="164555"/>
                  </a:lnTo>
                  <a:lnTo>
                    <a:pt x="73999" y="161104"/>
                  </a:lnTo>
                  <a:lnTo>
                    <a:pt x="83551" y="159528"/>
                  </a:lnTo>
                  <a:lnTo>
                    <a:pt x="87363" y="157049"/>
                  </a:lnTo>
                  <a:lnTo>
                    <a:pt x="89481" y="153831"/>
                  </a:lnTo>
                  <a:lnTo>
                    <a:pt x="90952" y="148645"/>
                  </a:lnTo>
                  <a:lnTo>
                    <a:pt x="9117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4" name="SMARTInkShape-677"/>
            <p:cNvSpPr/>
            <p:nvPr>
              <p:custDataLst>
                <p:tags r:id="rId163"/>
              </p:custDataLst>
            </p:nvPr>
          </p:nvSpPr>
          <p:spPr>
            <a:xfrm>
              <a:off x="3972184" y="3171825"/>
              <a:ext cx="56892" cy="114292"/>
            </a:xfrm>
            <a:custGeom>
              <a:avLst/>
              <a:gdLst/>
              <a:ahLst/>
              <a:cxnLst/>
              <a:rect l="0" t="0" r="0" b="0"/>
              <a:pathLst>
                <a:path w="56892" h="114292">
                  <a:moveTo>
                    <a:pt x="56891" y="0"/>
                  </a:moveTo>
                  <a:lnTo>
                    <a:pt x="56891" y="0"/>
                  </a:lnTo>
                  <a:lnTo>
                    <a:pt x="56891" y="19128"/>
                  </a:lnTo>
                  <a:lnTo>
                    <a:pt x="55198" y="22895"/>
                  </a:lnTo>
                  <a:lnTo>
                    <a:pt x="47778" y="36317"/>
                  </a:lnTo>
                  <a:lnTo>
                    <a:pt x="46491" y="41118"/>
                  </a:lnTo>
                  <a:lnTo>
                    <a:pt x="42532" y="45368"/>
                  </a:lnTo>
                  <a:lnTo>
                    <a:pt x="37174" y="50008"/>
                  </a:lnTo>
                  <a:lnTo>
                    <a:pt x="18823" y="78049"/>
                  </a:lnTo>
                  <a:lnTo>
                    <a:pt x="12871" y="90112"/>
                  </a:lnTo>
                  <a:lnTo>
                    <a:pt x="11291" y="94660"/>
                  </a:lnTo>
                  <a:lnTo>
                    <a:pt x="7467" y="100790"/>
                  </a:lnTo>
                  <a:lnTo>
                    <a:pt x="5417" y="106628"/>
                  </a:lnTo>
                  <a:lnTo>
                    <a:pt x="0" y="113964"/>
                  </a:lnTo>
                  <a:lnTo>
                    <a:pt x="8261" y="114291"/>
                  </a:lnTo>
                  <a:lnTo>
                    <a:pt x="11571" y="112603"/>
                  </a:lnTo>
                  <a:lnTo>
                    <a:pt x="13342" y="111263"/>
                  </a:lnTo>
                  <a:lnTo>
                    <a:pt x="34543" y="85532"/>
                  </a:lnTo>
                  <a:lnTo>
                    <a:pt x="56891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5" name="SMARTInkShape-678"/>
            <p:cNvSpPr/>
            <p:nvPr>
              <p:custDataLst>
                <p:tags r:id="rId164"/>
              </p:custDataLst>
            </p:nvPr>
          </p:nvSpPr>
          <p:spPr>
            <a:xfrm>
              <a:off x="4109164" y="3074670"/>
              <a:ext cx="79925" cy="199132"/>
            </a:xfrm>
            <a:custGeom>
              <a:avLst/>
              <a:gdLst/>
              <a:ahLst/>
              <a:cxnLst/>
              <a:rect l="0" t="0" r="0" b="0"/>
              <a:pathLst>
                <a:path w="79925" h="199132">
                  <a:moveTo>
                    <a:pt x="74216" y="0"/>
                  </a:moveTo>
                  <a:lnTo>
                    <a:pt x="74216" y="0"/>
                  </a:lnTo>
                  <a:lnTo>
                    <a:pt x="74216" y="3034"/>
                  </a:lnTo>
                  <a:lnTo>
                    <a:pt x="74851" y="3928"/>
                  </a:lnTo>
                  <a:lnTo>
                    <a:pt x="75909" y="4523"/>
                  </a:lnTo>
                  <a:lnTo>
                    <a:pt x="79137" y="5480"/>
                  </a:lnTo>
                  <a:lnTo>
                    <a:pt x="77884" y="7304"/>
                  </a:lnTo>
                  <a:lnTo>
                    <a:pt x="74941" y="10615"/>
                  </a:lnTo>
                  <a:lnTo>
                    <a:pt x="74359" y="15831"/>
                  </a:lnTo>
                  <a:lnTo>
                    <a:pt x="74280" y="19313"/>
                  </a:lnTo>
                  <a:lnTo>
                    <a:pt x="72551" y="22977"/>
                  </a:lnTo>
                  <a:lnTo>
                    <a:pt x="69301" y="27469"/>
                  </a:lnTo>
                  <a:lnTo>
                    <a:pt x="68501" y="34288"/>
                  </a:lnTo>
                  <a:lnTo>
                    <a:pt x="68501" y="31256"/>
                  </a:lnTo>
                  <a:lnTo>
                    <a:pt x="69136" y="30362"/>
                  </a:lnTo>
                  <a:lnTo>
                    <a:pt x="70194" y="29766"/>
                  </a:lnTo>
                  <a:lnTo>
                    <a:pt x="71535" y="29369"/>
                  </a:lnTo>
                  <a:lnTo>
                    <a:pt x="72428" y="28469"/>
                  </a:lnTo>
                  <a:lnTo>
                    <a:pt x="73422" y="25776"/>
                  </a:lnTo>
                  <a:lnTo>
                    <a:pt x="74694" y="18873"/>
                  </a:lnTo>
                  <a:lnTo>
                    <a:pt x="78097" y="13283"/>
                  </a:lnTo>
                  <a:lnTo>
                    <a:pt x="79690" y="6837"/>
                  </a:lnTo>
                  <a:lnTo>
                    <a:pt x="79924" y="264"/>
                  </a:lnTo>
                  <a:lnTo>
                    <a:pt x="76895" y="78"/>
                  </a:lnTo>
                  <a:lnTo>
                    <a:pt x="73713" y="1728"/>
                  </a:lnTo>
                  <a:lnTo>
                    <a:pt x="71976" y="3057"/>
                  </a:lnTo>
                  <a:lnTo>
                    <a:pt x="70045" y="6227"/>
                  </a:lnTo>
                  <a:lnTo>
                    <a:pt x="69531" y="7961"/>
                  </a:lnTo>
                  <a:lnTo>
                    <a:pt x="65572" y="11582"/>
                  </a:lnTo>
                  <a:lnTo>
                    <a:pt x="55716" y="19080"/>
                  </a:lnTo>
                  <a:lnTo>
                    <a:pt x="35424" y="45870"/>
                  </a:lnTo>
                  <a:lnTo>
                    <a:pt x="20947" y="70512"/>
                  </a:lnTo>
                  <a:lnTo>
                    <a:pt x="9452" y="98119"/>
                  </a:lnTo>
                  <a:lnTo>
                    <a:pt x="2937" y="123575"/>
                  </a:lnTo>
                  <a:lnTo>
                    <a:pt x="186" y="146663"/>
                  </a:lnTo>
                  <a:lnTo>
                    <a:pt x="0" y="155074"/>
                  </a:lnTo>
                  <a:lnTo>
                    <a:pt x="5746" y="174664"/>
                  </a:lnTo>
                  <a:lnTo>
                    <a:pt x="8437" y="178805"/>
                  </a:lnTo>
                  <a:lnTo>
                    <a:pt x="11749" y="181069"/>
                  </a:lnTo>
                  <a:lnTo>
                    <a:pt x="15338" y="182710"/>
                  </a:lnTo>
                  <a:lnTo>
                    <a:pt x="20928" y="186569"/>
                  </a:lnTo>
                  <a:lnTo>
                    <a:pt x="26606" y="187994"/>
                  </a:lnTo>
                  <a:lnTo>
                    <a:pt x="36118" y="188516"/>
                  </a:lnTo>
                  <a:lnTo>
                    <a:pt x="37387" y="187907"/>
                  </a:lnTo>
                  <a:lnTo>
                    <a:pt x="38234" y="186867"/>
                  </a:lnTo>
                  <a:lnTo>
                    <a:pt x="39809" y="184016"/>
                  </a:lnTo>
                  <a:lnTo>
                    <a:pt x="43631" y="178842"/>
                  </a:lnTo>
                  <a:lnTo>
                    <a:pt x="45680" y="173288"/>
                  </a:lnTo>
                  <a:lnTo>
                    <a:pt x="55492" y="160016"/>
                  </a:lnTo>
                  <a:lnTo>
                    <a:pt x="56863" y="150494"/>
                  </a:lnTo>
                  <a:lnTo>
                    <a:pt x="57063" y="135255"/>
                  </a:lnTo>
                  <a:lnTo>
                    <a:pt x="56431" y="133985"/>
                  </a:lnTo>
                  <a:lnTo>
                    <a:pt x="55374" y="133138"/>
                  </a:lnTo>
                  <a:lnTo>
                    <a:pt x="52507" y="132197"/>
                  </a:lnTo>
                  <a:lnTo>
                    <a:pt x="43637" y="131544"/>
                  </a:lnTo>
                  <a:lnTo>
                    <a:pt x="39882" y="133182"/>
                  </a:lnTo>
                  <a:lnTo>
                    <a:pt x="15161" y="156219"/>
                  </a:lnTo>
                  <a:lnTo>
                    <a:pt x="13044" y="160024"/>
                  </a:lnTo>
                  <a:lnTo>
                    <a:pt x="11469" y="163832"/>
                  </a:lnTo>
                  <a:lnTo>
                    <a:pt x="7646" y="169545"/>
                  </a:lnTo>
                  <a:lnTo>
                    <a:pt x="6530" y="173355"/>
                  </a:lnTo>
                  <a:lnTo>
                    <a:pt x="6867" y="175260"/>
                  </a:lnTo>
                  <a:lnTo>
                    <a:pt x="10277" y="182880"/>
                  </a:lnTo>
                  <a:lnTo>
                    <a:pt x="10635" y="184785"/>
                  </a:lnTo>
                  <a:lnTo>
                    <a:pt x="14173" y="190500"/>
                  </a:lnTo>
                  <a:lnTo>
                    <a:pt x="17473" y="192617"/>
                  </a:lnTo>
                  <a:lnTo>
                    <a:pt x="35345" y="199131"/>
                  </a:lnTo>
                  <a:lnTo>
                    <a:pt x="37507" y="198794"/>
                  </a:lnTo>
                  <a:lnTo>
                    <a:pt x="47233" y="195384"/>
                  </a:lnTo>
                  <a:lnTo>
                    <a:pt x="55128" y="194522"/>
                  </a:lnTo>
                  <a:lnTo>
                    <a:pt x="68501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6" name="SMARTInkShape-679"/>
            <p:cNvSpPr/>
            <p:nvPr>
              <p:custDataLst>
                <p:tags r:id="rId165"/>
              </p:custDataLst>
            </p:nvPr>
          </p:nvSpPr>
          <p:spPr>
            <a:xfrm>
              <a:off x="4211955" y="3171869"/>
              <a:ext cx="102606" cy="97013"/>
            </a:xfrm>
            <a:custGeom>
              <a:avLst/>
              <a:gdLst/>
              <a:ahLst/>
              <a:cxnLst/>
              <a:rect l="0" t="0" r="0" b="0"/>
              <a:pathLst>
                <a:path w="102606" h="97013">
                  <a:moveTo>
                    <a:pt x="28575" y="28531"/>
                  </a:moveTo>
                  <a:lnTo>
                    <a:pt x="28575" y="28531"/>
                  </a:lnTo>
                  <a:lnTo>
                    <a:pt x="20621" y="28531"/>
                  </a:lnTo>
                  <a:lnTo>
                    <a:pt x="19462" y="29166"/>
                  </a:lnTo>
                  <a:lnTo>
                    <a:pt x="18690" y="30224"/>
                  </a:lnTo>
                  <a:lnTo>
                    <a:pt x="17197" y="33094"/>
                  </a:lnTo>
                  <a:lnTo>
                    <a:pt x="7677" y="44320"/>
                  </a:lnTo>
                  <a:lnTo>
                    <a:pt x="6587" y="47825"/>
                  </a:lnTo>
                  <a:lnTo>
                    <a:pt x="5738" y="70212"/>
                  </a:lnTo>
                  <a:lnTo>
                    <a:pt x="7418" y="74149"/>
                  </a:lnTo>
                  <a:lnTo>
                    <a:pt x="9647" y="78016"/>
                  </a:lnTo>
                  <a:lnTo>
                    <a:pt x="11537" y="83763"/>
                  </a:lnTo>
                  <a:lnTo>
                    <a:pt x="14229" y="87580"/>
                  </a:lnTo>
                  <a:lnTo>
                    <a:pt x="22349" y="93299"/>
                  </a:lnTo>
                  <a:lnTo>
                    <a:pt x="29764" y="95982"/>
                  </a:lnTo>
                  <a:lnTo>
                    <a:pt x="44881" y="97012"/>
                  </a:lnTo>
                  <a:lnTo>
                    <a:pt x="69912" y="91285"/>
                  </a:lnTo>
                  <a:lnTo>
                    <a:pt x="75099" y="88595"/>
                  </a:lnTo>
                  <a:lnTo>
                    <a:pt x="93316" y="66843"/>
                  </a:lnTo>
                  <a:lnTo>
                    <a:pt x="95449" y="61222"/>
                  </a:lnTo>
                  <a:lnTo>
                    <a:pt x="102472" y="33013"/>
                  </a:lnTo>
                  <a:lnTo>
                    <a:pt x="102605" y="29614"/>
                  </a:lnTo>
                  <a:lnTo>
                    <a:pt x="101059" y="24144"/>
                  </a:lnTo>
                  <a:lnTo>
                    <a:pt x="94892" y="15458"/>
                  </a:lnTo>
                  <a:lnTo>
                    <a:pt x="83789" y="3789"/>
                  </a:lnTo>
                  <a:lnTo>
                    <a:pt x="78303" y="1659"/>
                  </a:lnTo>
                  <a:lnTo>
                    <a:pt x="51038" y="0"/>
                  </a:lnTo>
                  <a:lnTo>
                    <a:pt x="43638" y="611"/>
                  </a:lnTo>
                  <a:lnTo>
                    <a:pt x="24741" y="7913"/>
                  </a:lnTo>
                  <a:lnTo>
                    <a:pt x="0" y="22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18" name="SMARTInkShape-Group196"/>
          <p:cNvGrpSpPr/>
          <p:nvPr/>
        </p:nvGrpSpPr>
        <p:grpSpPr>
          <a:xfrm>
            <a:off x="3348990" y="120015"/>
            <a:ext cx="2634616" cy="337186"/>
            <a:chOff x="3348990" y="120015"/>
            <a:chExt cx="2634616" cy="337186"/>
          </a:xfrm>
        </p:grpSpPr>
        <p:sp>
          <p:nvSpPr>
            <p:cNvPr id="708" name="SMARTInkShape-680"/>
            <p:cNvSpPr/>
            <p:nvPr>
              <p:custDataLst>
                <p:tags r:id="rId152"/>
              </p:custDataLst>
            </p:nvPr>
          </p:nvSpPr>
          <p:spPr>
            <a:xfrm>
              <a:off x="3348990" y="371475"/>
              <a:ext cx="2634616" cy="85726"/>
            </a:xfrm>
            <a:custGeom>
              <a:avLst/>
              <a:gdLst/>
              <a:ahLst/>
              <a:cxnLst/>
              <a:rect l="0" t="0" r="0" b="0"/>
              <a:pathLst>
                <a:path w="2634616" h="85726">
                  <a:moveTo>
                    <a:pt x="0" y="80010"/>
                  </a:moveTo>
                  <a:lnTo>
                    <a:pt x="0" y="80010"/>
                  </a:lnTo>
                  <a:lnTo>
                    <a:pt x="0" y="83044"/>
                  </a:lnTo>
                  <a:lnTo>
                    <a:pt x="635" y="83303"/>
                  </a:lnTo>
                  <a:lnTo>
                    <a:pt x="4921" y="80569"/>
                  </a:lnTo>
                  <a:lnTo>
                    <a:pt x="7056" y="81952"/>
                  </a:lnTo>
                  <a:lnTo>
                    <a:pt x="10566" y="84980"/>
                  </a:lnTo>
                  <a:lnTo>
                    <a:pt x="15822" y="85578"/>
                  </a:lnTo>
                  <a:lnTo>
                    <a:pt x="42075" y="85725"/>
                  </a:lnTo>
                  <a:lnTo>
                    <a:pt x="69052" y="85725"/>
                  </a:lnTo>
                  <a:lnTo>
                    <a:pt x="76409" y="85090"/>
                  </a:lnTo>
                  <a:lnTo>
                    <a:pt x="99713" y="80540"/>
                  </a:lnTo>
                  <a:lnTo>
                    <a:pt x="127107" y="80056"/>
                  </a:lnTo>
                  <a:lnTo>
                    <a:pt x="151084" y="80014"/>
                  </a:lnTo>
                  <a:lnTo>
                    <a:pt x="165839" y="79376"/>
                  </a:lnTo>
                  <a:lnTo>
                    <a:pt x="194270" y="74825"/>
                  </a:lnTo>
                  <a:lnTo>
                    <a:pt x="218043" y="74365"/>
                  </a:lnTo>
                  <a:lnTo>
                    <a:pt x="245860" y="74304"/>
                  </a:lnTo>
                  <a:lnTo>
                    <a:pt x="262924" y="72604"/>
                  </a:lnTo>
                  <a:lnTo>
                    <a:pt x="287542" y="69110"/>
                  </a:lnTo>
                  <a:lnTo>
                    <a:pt x="314561" y="68650"/>
                  </a:lnTo>
                  <a:lnTo>
                    <a:pt x="337867" y="64666"/>
                  </a:lnTo>
                  <a:lnTo>
                    <a:pt x="364578" y="63221"/>
                  </a:lnTo>
                  <a:lnTo>
                    <a:pt x="391420" y="59901"/>
                  </a:lnTo>
                  <a:lnTo>
                    <a:pt x="416619" y="57058"/>
                  </a:lnTo>
                  <a:lnTo>
                    <a:pt x="441635" y="52734"/>
                  </a:lnTo>
                  <a:lnTo>
                    <a:pt x="463383" y="51820"/>
                  </a:lnTo>
                  <a:lnTo>
                    <a:pt x="490454" y="51511"/>
                  </a:lnTo>
                  <a:lnTo>
                    <a:pt x="518073" y="51450"/>
                  </a:lnTo>
                  <a:lnTo>
                    <a:pt x="544225" y="51438"/>
                  </a:lnTo>
                  <a:lnTo>
                    <a:pt x="566170" y="51436"/>
                  </a:lnTo>
                  <a:lnTo>
                    <a:pt x="588759" y="49742"/>
                  </a:lnTo>
                  <a:lnTo>
                    <a:pt x="611539" y="46912"/>
                  </a:lnTo>
                  <a:lnTo>
                    <a:pt x="634375" y="44380"/>
                  </a:lnTo>
                  <a:lnTo>
                    <a:pt x="657227" y="41301"/>
                  </a:lnTo>
                  <a:lnTo>
                    <a:pt x="680086" y="40389"/>
                  </a:lnTo>
                  <a:lnTo>
                    <a:pt x="704639" y="40119"/>
                  </a:lnTo>
                  <a:lnTo>
                    <a:pt x="730328" y="38345"/>
                  </a:lnTo>
                  <a:lnTo>
                    <a:pt x="754027" y="35492"/>
                  </a:lnTo>
                  <a:lnTo>
                    <a:pt x="777136" y="32953"/>
                  </a:lnTo>
                  <a:lnTo>
                    <a:pt x="801762" y="29872"/>
                  </a:lnTo>
                  <a:lnTo>
                    <a:pt x="827474" y="28959"/>
                  </a:lnTo>
                  <a:lnTo>
                    <a:pt x="851179" y="28689"/>
                  </a:lnTo>
                  <a:lnTo>
                    <a:pt x="875983" y="26915"/>
                  </a:lnTo>
                  <a:lnTo>
                    <a:pt x="903440" y="24062"/>
                  </a:lnTo>
                  <a:lnTo>
                    <a:pt x="929991" y="23216"/>
                  </a:lnTo>
                  <a:lnTo>
                    <a:pt x="955638" y="21272"/>
                  </a:lnTo>
                  <a:lnTo>
                    <a:pt x="983345" y="18368"/>
                  </a:lnTo>
                  <a:lnTo>
                    <a:pt x="1009970" y="17507"/>
                  </a:lnTo>
                  <a:lnTo>
                    <a:pt x="1035639" y="17252"/>
                  </a:lnTo>
                  <a:lnTo>
                    <a:pt x="1063352" y="15483"/>
                  </a:lnTo>
                  <a:lnTo>
                    <a:pt x="1091672" y="12631"/>
                  </a:lnTo>
                  <a:lnTo>
                    <a:pt x="1120172" y="11786"/>
                  </a:lnTo>
                  <a:lnTo>
                    <a:pt x="1147031" y="11535"/>
                  </a:lnTo>
                  <a:lnTo>
                    <a:pt x="1174463" y="11461"/>
                  </a:lnTo>
                  <a:lnTo>
                    <a:pt x="1195083" y="10809"/>
                  </a:lnTo>
                  <a:lnTo>
                    <a:pt x="1214831" y="8402"/>
                  </a:lnTo>
                  <a:lnTo>
                    <a:pt x="1234192" y="6909"/>
                  </a:lnTo>
                  <a:lnTo>
                    <a:pt x="1261248" y="6069"/>
                  </a:lnTo>
                  <a:lnTo>
                    <a:pt x="1287045" y="5820"/>
                  </a:lnTo>
                  <a:lnTo>
                    <a:pt x="1314797" y="5746"/>
                  </a:lnTo>
                  <a:lnTo>
                    <a:pt x="1334289" y="5094"/>
                  </a:lnTo>
                  <a:lnTo>
                    <a:pt x="1355652" y="2687"/>
                  </a:lnTo>
                  <a:lnTo>
                    <a:pt x="1376153" y="1194"/>
                  </a:lnTo>
                  <a:lnTo>
                    <a:pt x="1395849" y="531"/>
                  </a:lnTo>
                  <a:lnTo>
                    <a:pt x="1415185" y="236"/>
                  </a:lnTo>
                  <a:lnTo>
                    <a:pt x="1434363" y="105"/>
                  </a:lnTo>
                  <a:lnTo>
                    <a:pt x="1453470" y="47"/>
                  </a:lnTo>
                  <a:lnTo>
                    <a:pt x="1472545" y="21"/>
                  </a:lnTo>
                  <a:lnTo>
                    <a:pt x="1493299" y="9"/>
                  </a:lnTo>
                  <a:lnTo>
                    <a:pt x="1514588" y="4"/>
                  </a:lnTo>
                  <a:lnTo>
                    <a:pt x="1534634" y="2"/>
                  </a:lnTo>
                  <a:lnTo>
                    <a:pt x="1554126" y="1"/>
                  </a:lnTo>
                  <a:lnTo>
                    <a:pt x="1573372" y="0"/>
                  </a:lnTo>
                  <a:lnTo>
                    <a:pt x="1592510" y="0"/>
                  </a:lnTo>
                  <a:lnTo>
                    <a:pt x="1613292" y="0"/>
                  </a:lnTo>
                  <a:lnTo>
                    <a:pt x="1634593" y="0"/>
                  </a:lnTo>
                  <a:lnTo>
                    <a:pt x="1654645" y="0"/>
                  </a:lnTo>
                  <a:lnTo>
                    <a:pt x="1674139" y="0"/>
                  </a:lnTo>
                  <a:lnTo>
                    <a:pt x="1694022" y="0"/>
                  </a:lnTo>
                  <a:lnTo>
                    <a:pt x="1715558" y="0"/>
                  </a:lnTo>
                  <a:lnTo>
                    <a:pt x="1736137" y="1693"/>
                  </a:lnTo>
                  <a:lnTo>
                    <a:pt x="1755867" y="3928"/>
                  </a:lnTo>
                  <a:lnTo>
                    <a:pt x="1775219" y="4921"/>
                  </a:lnTo>
                  <a:lnTo>
                    <a:pt x="1794402" y="5362"/>
                  </a:lnTo>
                  <a:lnTo>
                    <a:pt x="1814147" y="5558"/>
                  </a:lnTo>
                  <a:lnTo>
                    <a:pt x="1835623" y="5645"/>
                  </a:lnTo>
                  <a:lnTo>
                    <a:pt x="1856174" y="5684"/>
                  </a:lnTo>
                  <a:lnTo>
                    <a:pt x="1875891" y="6336"/>
                  </a:lnTo>
                  <a:lnTo>
                    <a:pt x="1895238" y="8743"/>
                  </a:lnTo>
                  <a:lnTo>
                    <a:pt x="1914420" y="10236"/>
                  </a:lnTo>
                  <a:lnTo>
                    <a:pt x="1933528" y="10899"/>
                  </a:lnTo>
                  <a:lnTo>
                    <a:pt x="1952604" y="11194"/>
                  </a:lnTo>
                  <a:lnTo>
                    <a:pt x="1973359" y="11325"/>
                  </a:lnTo>
                  <a:lnTo>
                    <a:pt x="1995283" y="11383"/>
                  </a:lnTo>
                  <a:lnTo>
                    <a:pt x="2017728" y="11409"/>
                  </a:lnTo>
                  <a:lnTo>
                    <a:pt x="2038710" y="11421"/>
                  </a:lnTo>
                  <a:lnTo>
                    <a:pt x="2058618" y="12061"/>
                  </a:lnTo>
                  <a:lnTo>
                    <a:pt x="2078050" y="14462"/>
                  </a:lnTo>
                  <a:lnTo>
                    <a:pt x="2097269" y="15953"/>
                  </a:lnTo>
                  <a:lnTo>
                    <a:pt x="2117030" y="16615"/>
                  </a:lnTo>
                  <a:lnTo>
                    <a:pt x="2138511" y="16909"/>
                  </a:lnTo>
                  <a:lnTo>
                    <a:pt x="2159066" y="17040"/>
                  </a:lnTo>
                  <a:lnTo>
                    <a:pt x="2178785" y="17733"/>
                  </a:lnTo>
                  <a:lnTo>
                    <a:pt x="2198133" y="20158"/>
                  </a:lnTo>
                  <a:lnTo>
                    <a:pt x="2217314" y="21659"/>
                  </a:lnTo>
                  <a:lnTo>
                    <a:pt x="2236423" y="22326"/>
                  </a:lnTo>
                  <a:lnTo>
                    <a:pt x="2264396" y="23337"/>
                  </a:lnTo>
                  <a:lnTo>
                    <a:pt x="2290323" y="26741"/>
                  </a:lnTo>
                  <a:lnTo>
                    <a:pt x="2310782" y="27760"/>
                  </a:lnTo>
                  <a:lnTo>
                    <a:pt x="2337652" y="28333"/>
                  </a:lnTo>
                  <a:lnTo>
                    <a:pt x="2364734" y="28503"/>
                  </a:lnTo>
                  <a:lnTo>
                    <a:pt x="2392867" y="31588"/>
                  </a:lnTo>
                  <a:lnTo>
                    <a:pt x="2418277" y="33489"/>
                  </a:lnTo>
                  <a:lnTo>
                    <a:pt x="2441892" y="37087"/>
                  </a:lnTo>
                  <a:lnTo>
                    <a:pt x="2464975" y="39140"/>
                  </a:lnTo>
                  <a:lnTo>
                    <a:pt x="2487902" y="39749"/>
                  </a:lnTo>
                  <a:lnTo>
                    <a:pt x="2513842" y="43882"/>
                  </a:lnTo>
                  <a:lnTo>
                    <a:pt x="2537310" y="45357"/>
                  </a:lnTo>
                  <a:lnTo>
                    <a:pt x="2562088" y="46307"/>
                  </a:lnTo>
                  <a:lnTo>
                    <a:pt x="2589567" y="50901"/>
                  </a:lnTo>
                  <a:lnTo>
                    <a:pt x="2617664" y="51414"/>
                  </a:lnTo>
                  <a:lnTo>
                    <a:pt x="2622425" y="53119"/>
                  </a:lnTo>
                  <a:lnTo>
                    <a:pt x="263461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9" name="SMARTInkShape-681"/>
            <p:cNvSpPr/>
            <p:nvPr>
              <p:custDataLst>
                <p:tags r:id="rId153"/>
              </p:custDataLst>
            </p:nvPr>
          </p:nvSpPr>
          <p:spPr>
            <a:xfrm>
              <a:off x="5697855" y="120015"/>
              <a:ext cx="45140" cy="240031"/>
            </a:xfrm>
            <a:custGeom>
              <a:avLst/>
              <a:gdLst/>
              <a:ahLst/>
              <a:cxnLst/>
              <a:rect l="0" t="0" r="0" b="0"/>
              <a:pathLst>
                <a:path w="45140" h="240031">
                  <a:moveTo>
                    <a:pt x="0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6217" y="1693"/>
                  </a:lnTo>
                  <a:lnTo>
                    <a:pt x="7954" y="3034"/>
                  </a:lnTo>
                  <a:lnTo>
                    <a:pt x="9885" y="6217"/>
                  </a:lnTo>
                  <a:lnTo>
                    <a:pt x="19917" y="33287"/>
                  </a:lnTo>
                  <a:lnTo>
                    <a:pt x="24166" y="49860"/>
                  </a:lnTo>
                  <a:lnTo>
                    <a:pt x="31922" y="61388"/>
                  </a:lnTo>
                  <a:lnTo>
                    <a:pt x="39118" y="89626"/>
                  </a:lnTo>
                  <a:lnTo>
                    <a:pt x="45139" y="116210"/>
                  </a:lnTo>
                  <a:lnTo>
                    <a:pt x="45034" y="139700"/>
                  </a:lnTo>
                  <a:lnTo>
                    <a:pt x="39896" y="167110"/>
                  </a:lnTo>
                  <a:lnTo>
                    <a:pt x="28457" y="194279"/>
                  </a:lnTo>
                  <a:lnTo>
                    <a:pt x="25348" y="201916"/>
                  </a:lnTo>
                  <a:lnTo>
                    <a:pt x="22962" y="212721"/>
                  </a:lnTo>
                  <a:lnTo>
                    <a:pt x="18482" y="222382"/>
                  </a:lnTo>
                  <a:lnTo>
                    <a:pt x="17409" y="230406"/>
                  </a:lnTo>
                  <a:lnTo>
                    <a:pt x="16686" y="231709"/>
                  </a:lnTo>
                  <a:lnTo>
                    <a:pt x="15569" y="232578"/>
                  </a:lnTo>
                  <a:lnTo>
                    <a:pt x="14189" y="233157"/>
                  </a:lnTo>
                  <a:lnTo>
                    <a:pt x="13270" y="234178"/>
                  </a:lnTo>
                  <a:lnTo>
                    <a:pt x="11431" y="240027"/>
                  </a:lnTo>
                  <a:lnTo>
                    <a:pt x="11430" y="240030"/>
                  </a:lnTo>
                  <a:lnTo>
                    <a:pt x="5715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0" name="SMARTInkShape-682"/>
            <p:cNvSpPr/>
            <p:nvPr>
              <p:custDataLst>
                <p:tags r:id="rId154"/>
              </p:custDataLst>
            </p:nvPr>
          </p:nvSpPr>
          <p:spPr>
            <a:xfrm>
              <a:off x="5423535" y="137183"/>
              <a:ext cx="182859" cy="148568"/>
            </a:xfrm>
            <a:custGeom>
              <a:avLst/>
              <a:gdLst/>
              <a:ahLst/>
              <a:cxnLst/>
              <a:rect l="0" t="0" r="0" b="0"/>
              <a:pathLst>
                <a:path w="182859" h="148568">
                  <a:moveTo>
                    <a:pt x="0" y="148567"/>
                  </a:moveTo>
                  <a:lnTo>
                    <a:pt x="0" y="148567"/>
                  </a:lnTo>
                  <a:lnTo>
                    <a:pt x="4921" y="143646"/>
                  </a:lnTo>
                  <a:lnTo>
                    <a:pt x="6193" y="138446"/>
                  </a:lnTo>
                  <a:lnTo>
                    <a:pt x="15197" y="126432"/>
                  </a:lnTo>
                  <a:lnTo>
                    <a:pt x="17203" y="117808"/>
                  </a:lnTo>
                  <a:lnTo>
                    <a:pt x="21555" y="108883"/>
                  </a:lnTo>
                  <a:lnTo>
                    <a:pt x="21990" y="106871"/>
                  </a:lnTo>
                  <a:lnTo>
                    <a:pt x="34345" y="81258"/>
                  </a:lnTo>
                  <a:lnTo>
                    <a:pt x="39135" y="67447"/>
                  </a:lnTo>
                  <a:lnTo>
                    <a:pt x="40468" y="59189"/>
                  </a:lnTo>
                  <a:lnTo>
                    <a:pt x="44495" y="51443"/>
                  </a:lnTo>
                  <a:lnTo>
                    <a:pt x="47305" y="35461"/>
                  </a:lnTo>
                  <a:lnTo>
                    <a:pt x="49600" y="30988"/>
                  </a:lnTo>
                  <a:lnTo>
                    <a:pt x="51526" y="24899"/>
                  </a:lnTo>
                  <a:lnTo>
                    <a:pt x="61560" y="11057"/>
                  </a:lnTo>
                  <a:lnTo>
                    <a:pt x="62864" y="0"/>
                  </a:lnTo>
                  <a:lnTo>
                    <a:pt x="62865" y="28482"/>
                  </a:lnTo>
                  <a:lnTo>
                    <a:pt x="62865" y="56114"/>
                  </a:lnTo>
                  <a:lnTo>
                    <a:pt x="64559" y="61545"/>
                  </a:lnTo>
                  <a:lnTo>
                    <a:pt x="66793" y="66711"/>
                  </a:lnTo>
                  <a:lnTo>
                    <a:pt x="68686" y="76124"/>
                  </a:lnTo>
                  <a:lnTo>
                    <a:pt x="72350" y="83852"/>
                  </a:lnTo>
                  <a:lnTo>
                    <a:pt x="74354" y="93268"/>
                  </a:lnTo>
                  <a:lnTo>
                    <a:pt x="78687" y="100361"/>
                  </a:lnTo>
                  <a:lnTo>
                    <a:pt x="83358" y="106485"/>
                  </a:lnTo>
                  <a:lnTo>
                    <a:pt x="86951" y="114243"/>
                  </a:lnTo>
                  <a:lnTo>
                    <a:pt x="89446" y="118072"/>
                  </a:lnTo>
                  <a:lnTo>
                    <a:pt x="91483" y="123798"/>
                  </a:lnTo>
                  <a:lnTo>
                    <a:pt x="96283" y="130293"/>
                  </a:lnTo>
                  <a:lnTo>
                    <a:pt x="98461" y="130920"/>
                  </a:lnTo>
                  <a:lnTo>
                    <a:pt x="102612" y="131393"/>
                  </a:lnTo>
                  <a:lnTo>
                    <a:pt x="128406" y="109812"/>
                  </a:lnTo>
                  <a:lnTo>
                    <a:pt x="138659" y="100184"/>
                  </a:lnTo>
                  <a:lnTo>
                    <a:pt x="146635" y="89922"/>
                  </a:lnTo>
                  <a:lnTo>
                    <a:pt x="158693" y="78751"/>
                  </a:lnTo>
                  <a:lnTo>
                    <a:pt x="163648" y="69884"/>
                  </a:lnTo>
                  <a:lnTo>
                    <a:pt x="168357" y="58165"/>
                  </a:lnTo>
                  <a:lnTo>
                    <a:pt x="175566" y="46085"/>
                  </a:lnTo>
                  <a:lnTo>
                    <a:pt x="177589" y="32930"/>
                  </a:lnTo>
                  <a:lnTo>
                    <a:pt x="178718" y="31471"/>
                  </a:lnTo>
                  <a:lnTo>
                    <a:pt x="180105" y="30498"/>
                  </a:lnTo>
                  <a:lnTo>
                    <a:pt x="181030" y="29214"/>
                  </a:lnTo>
                  <a:lnTo>
                    <a:pt x="182058" y="26095"/>
                  </a:lnTo>
                  <a:lnTo>
                    <a:pt x="182858" y="12522"/>
                  </a:lnTo>
                  <a:lnTo>
                    <a:pt x="177169" y="5697"/>
                  </a:lnTo>
                  <a:lnTo>
                    <a:pt x="177165" y="5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1" name="SMARTInkShape-683"/>
            <p:cNvSpPr/>
            <p:nvPr>
              <p:custDataLst>
                <p:tags r:id="rId155"/>
              </p:custDataLst>
            </p:nvPr>
          </p:nvSpPr>
          <p:spPr>
            <a:xfrm>
              <a:off x="5309235" y="205740"/>
              <a:ext cx="108586" cy="17146"/>
            </a:xfrm>
            <a:custGeom>
              <a:avLst/>
              <a:gdLst/>
              <a:ahLst/>
              <a:cxnLst/>
              <a:rect l="0" t="0" r="0" b="0"/>
              <a:pathLst>
                <a:path w="108586" h="17146">
                  <a:moveTo>
                    <a:pt x="0" y="0"/>
                  </a:moveTo>
                  <a:lnTo>
                    <a:pt x="0" y="0"/>
                  </a:lnTo>
                  <a:lnTo>
                    <a:pt x="0" y="5709"/>
                  </a:lnTo>
                  <a:lnTo>
                    <a:pt x="3035" y="8747"/>
                  </a:lnTo>
                  <a:lnTo>
                    <a:pt x="6217" y="10238"/>
                  </a:lnTo>
                  <a:lnTo>
                    <a:pt x="33102" y="11421"/>
                  </a:lnTo>
                  <a:lnTo>
                    <a:pt x="61052" y="11430"/>
                  </a:lnTo>
                  <a:lnTo>
                    <a:pt x="87576" y="11430"/>
                  </a:lnTo>
                  <a:lnTo>
                    <a:pt x="92475" y="11430"/>
                  </a:lnTo>
                  <a:lnTo>
                    <a:pt x="96768" y="13123"/>
                  </a:lnTo>
                  <a:lnTo>
                    <a:pt x="101664" y="16351"/>
                  </a:lnTo>
                  <a:lnTo>
                    <a:pt x="10858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2" name="SMARTInkShape-684"/>
            <p:cNvSpPr/>
            <p:nvPr>
              <p:custDataLst>
                <p:tags r:id="rId156"/>
              </p:custDataLst>
            </p:nvPr>
          </p:nvSpPr>
          <p:spPr>
            <a:xfrm>
              <a:off x="5280660" y="148590"/>
              <a:ext cx="154306" cy="11431"/>
            </a:xfrm>
            <a:custGeom>
              <a:avLst/>
              <a:gdLst/>
              <a:ahLst/>
              <a:cxnLst/>
              <a:rect l="0" t="0" r="0" b="0"/>
              <a:pathLst>
                <a:path w="154306" h="11431">
                  <a:moveTo>
                    <a:pt x="0" y="11430"/>
                  </a:moveTo>
                  <a:lnTo>
                    <a:pt x="0" y="11430"/>
                  </a:lnTo>
                  <a:lnTo>
                    <a:pt x="26828" y="11430"/>
                  </a:lnTo>
                  <a:lnTo>
                    <a:pt x="53439" y="11430"/>
                  </a:lnTo>
                  <a:lnTo>
                    <a:pt x="60369" y="9737"/>
                  </a:lnTo>
                  <a:lnTo>
                    <a:pt x="66201" y="7502"/>
                  </a:lnTo>
                  <a:lnTo>
                    <a:pt x="91683" y="5872"/>
                  </a:lnTo>
                  <a:lnTo>
                    <a:pt x="104282" y="5126"/>
                  </a:lnTo>
                  <a:lnTo>
                    <a:pt x="132202" y="237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3" name="SMARTInkShape-685"/>
            <p:cNvSpPr/>
            <p:nvPr>
              <p:custDataLst>
                <p:tags r:id="rId157"/>
              </p:custDataLst>
            </p:nvPr>
          </p:nvSpPr>
          <p:spPr>
            <a:xfrm>
              <a:off x="5314950" y="137160"/>
              <a:ext cx="34291" cy="160012"/>
            </a:xfrm>
            <a:custGeom>
              <a:avLst/>
              <a:gdLst/>
              <a:ahLst/>
              <a:cxnLst/>
              <a:rect l="0" t="0" r="0" b="0"/>
              <a:pathLst>
                <a:path w="34291" h="160012">
                  <a:moveTo>
                    <a:pt x="34290" y="0"/>
                  </a:moveTo>
                  <a:lnTo>
                    <a:pt x="34290" y="0"/>
                  </a:lnTo>
                  <a:lnTo>
                    <a:pt x="34290" y="8513"/>
                  </a:lnTo>
                  <a:lnTo>
                    <a:pt x="32596" y="11827"/>
                  </a:lnTo>
                  <a:lnTo>
                    <a:pt x="31255" y="13600"/>
                  </a:lnTo>
                  <a:lnTo>
                    <a:pt x="29766" y="18956"/>
                  </a:lnTo>
                  <a:lnTo>
                    <a:pt x="27987" y="41875"/>
                  </a:lnTo>
                  <a:lnTo>
                    <a:pt x="24061" y="52745"/>
                  </a:lnTo>
                  <a:lnTo>
                    <a:pt x="22758" y="59002"/>
                  </a:lnTo>
                  <a:lnTo>
                    <a:pt x="19091" y="66730"/>
                  </a:lnTo>
                  <a:lnTo>
                    <a:pt x="17087" y="76146"/>
                  </a:lnTo>
                  <a:lnTo>
                    <a:pt x="13388" y="83874"/>
                  </a:lnTo>
                  <a:lnTo>
                    <a:pt x="5660" y="111693"/>
                  </a:lnTo>
                  <a:lnTo>
                    <a:pt x="1959" y="118537"/>
                  </a:lnTo>
                  <a:lnTo>
                    <a:pt x="15" y="146637"/>
                  </a:lnTo>
                  <a:lnTo>
                    <a:pt x="0" y="159921"/>
                  </a:lnTo>
                  <a:lnTo>
                    <a:pt x="4921" y="160011"/>
                  </a:lnTo>
                  <a:lnTo>
                    <a:pt x="5187" y="159379"/>
                  </a:lnTo>
                  <a:lnTo>
                    <a:pt x="571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4" name="SMARTInkShape-686"/>
            <p:cNvSpPr/>
            <p:nvPr>
              <p:custDataLst>
                <p:tags r:id="rId158"/>
              </p:custDataLst>
            </p:nvPr>
          </p:nvSpPr>
          <p:spPr>
            <a:xfrm>
              <a:off x="5137785" y="222885"/>
              <a:ext cx="97156" cy="22861"/>
            </a:xfrm>
            <a:custGeom>
              <a:avLst/>
              <a:gdLst/>
              <a:ahLst/>
              <a:cxnLst/>
              <a:rect l="0" t="0" r="0" b="0"/>
              <a:pathLst>
                <a:path w="97156" h="22861">
                  <a:moveTo>
                    <a:pt x="0" y="22860"/>
                  </a:moveTo>
                  <a:lnTo>
                    <a:pt x="0" y="22860"/>
                  </a:lnTo>
                  <a:lnTo>
                    <a:pt x="27321" y="22860"/>
                  </a:lnTo>
                  <a:lnTo>
                    <a:pt x="43921" y="22225"/>
                  </a:lnTo>
                  <a:lnTo>
                    <a:pt x="70432" y="13374"/>
                  </a:lnTo>
                  <a:lnTo>
                    <a:pt x="77525" y="11371"/>
                  </a:lnTo>
                  <a:lnTo>
                    <a:pt x="85610" y="7020"/>
                  </a:lnTo>
                  <a:lnTo>
                    <a:pt x="87553" y="6585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5" name="SMARTInkShape-687"/>
            <p:cNvSpPr/>
            <p:nvPr>
              <p:custDataLst>
                <p:tags r:id="rId159"/>
              </p:custDataLst>
            </p:nvPr>
          </p:nvSpPr>
          <p:spPr>
            <a:xfrm>
              <a:off x="5172077" y="165978"/>
              <a:ext cx="22853" cy="142603"/>
            </a:xfrm>
            <a:custGeom>
              <a:avLst/>
              <a:gdLst/>
              <a:ahLst/>
              <a:cxnLst/>
              <a:rect l="0" t="0" r="0" b="0"/>
              <a:pathLst>
                <a:path w="22853" h="142603">
                  <a:moveTo>
                    <a:pt x="11428" y="16902"/>
                  </a:moveTo>
                  <a:lnTo>
                    <a:pt x="11428" y="16902"/>
                  </a:lnTo>
                  <a:lnTo>
                    <a:pt x="11428" y="13868"/>
                  </a:lnTo>
                  <a:lnTo>
                    <a:pt x="13122" y="10685"/>
                  </a:lnTo>
                  <a:lnTo>
                    <a:pt x="22616" y="0"/>
                  </a:lnTo>
                  <a:lnTo>
                    <a:pt x="22852" y="8277"/>
                  </a:lnTo>
                  <a:lnTo>
                    <a:pt x="21162" y="11587"/>
                  </a:lnTo>
                  <a:lnTo>
                    <a:pt x="18929" y="15175"/>
                  </a:lnTo>
                  <a:lnTo>
                    <a:pt x="17672" y="21400"/>
                  </a:lnTo>
                  <a:lnTo>
                    <a:pt x="16554" y="37967"/>
                  </a:lnTo>
                  <a:lnTo>
                    <a:pt x="12228" y="52233"/>
                  </a:lnTo>
                  <a:lnTo>
                    <a:pt x="10807" y="78325"/>
                  </a:lnTo>
                  <a:lnTo>
                    <a:pt x="6908" y="91665"/>
                  </a:lnTo>
                  <a:lnTo>
                    <a:pt x="5734" y="118905"/>
                  </a:lnTo>
                  <a:lnTo>
                    <a:pt x="4029" y="124255"/>
                  </a:lnTo>
                  <a:lnTo>
                    <a:pt x="1789" y="128749"/>
                  </a:lnTo>
                  <a:lnTo>
                    <a:pt x="0" y="142602"/>
                  </a:lnTo>
                  <a:lnTo>
                    <a:pt x="4919" y="137709"/>
                  </a:lnTo>
                  <a:lnTo>
                    <a:pt x="5713" y="131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6" name="SMARTInkShape-688"/>
            <p:cNvSpPr/>
            <p:nvPr>
              <p:custDataLst>
                <p:tags r:id="rId160"/>
              </p:custDataLst>
            </p:nvPr>
          </p:nvSpPr>
          <p:spPr>
            <a:xfrm>
              <a:off x="4994910" y="257175"/>
              <a:ext cx="28576" cy="108586"/>
            </a:xfrm>
            <a:custGeom>
              <a:avLst/>
              <a:gdLst/>
              <a:ahLst/>
              <a:cxnLst/>
              <a:rect l="0" t="0" r="0" b="0"/>
              <a:pathLst>
                <a:path w="28576" h="108586">
                  <a:moveTo>
                    <a:pt x="5715" y="0"/>
                  </a:moveTo>
                  <a:lnTo>
                    <a:pt x="5715" y="0"/>
                  </a:lnTo>
                  <a:lnTo>
                    <a:pt x="794" y="0"/>
                  </a:lnTo>
                  <a:lnTo>
                    <a:pt x="528" y="635"/>
                  </a:lnTo>
                  <a:lnTo>
                    <a:pt x="0" y="24788"/>
                  </a:lnTo>
                  <a:lnTo>
                    <a:pt x="1694" y="28585"/>
                  </a:lnTo>
                  <a:lnTo>
                    <a:pt x="3928" y="32390"/>
                  </a:lnTo>
                  <a:lnTo>
                    <a:pt x="5820" y="38101"/>
                  </a:lnTo>
                  <a:lnTo>
                    <a:pt x="14781" y="53458"/>
                  </a:lnTo>
                  <a:lnTo>
                    <a:pt x="16678" y="62512"/>
                  </a:lnTo>
                  <a:lnTo>
                    <a:pt x="17572" y="67153"/>
                  </a:lnTo>
                  <a:lnTo>
                    <a:pt x="22038" y="81100"/>
                  </a:lnTo>
                  <a:lnTo>
                    <a:pt x="21677" y="83277"/>
                  </a:lnTo>
                  <a:lnTo>
                    <a:pt x="17867" y="93273"/>
                  </a:lnTo>
                  <a:lnTo>
                    <a:pt x="17145" y="108507"/>
                  </a:lnTo>
                  <a:lnTo>
                    <a:pt x="28575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7" name="SMARTInkShape-689"/>
            <p:cNvSpPr/>
            <p:nvPr>
              <p:custDataLst>
                <p:tags r:id="rId161"/>
              </p:custDataLst>
            </p:nvPr>
          </p:nvSpPr>
          <p:spPr>
            <a:xfrm>
              <a:off x="4920624" y="137404"/>
              <a:ext cx="137152" cy="182559"/>
            </a:xfrm>
            <a:custGeom>
              <a:avLst/>
              <a:gdLst/>
              <a:ahLst/>
              <a:cxnLst/>
              <a:rect l="0" t="0" r="0" b="0"/>
              <a:pathLst>
                <a:path w="137152" h="182559">
                  <a:moveTo>
                    <a:pt x="28566" y="68336"/>
                  </a:moveTo>
                  <a:lnTo>
                    <a:pt x="28566" y="68336"/>
                  </a:lnTo>
                  <a:lnTo>
                    <a:pt x="28566" y="62856"/>
                  </a:lnTo>
                  <a:lnTo>
                    <a:pt x="23645" y="62642"/>
                  </a:lnTo>
                  <a:lnTo>
                    <a:pt x="23380" y="63270"/>
                  </a:lnTo>
                  <a:lnTo>
                    <a:pt x="22922" y="67543"/>
                  </a:lnTo>
                  <a:lnTo>
                    <a:pt x="12731" y="93749"/>
                  </a:lnTo>
                  <a:lnTo>
                    <a:pt x="2479" y="116018"/>
                  </a:lnTo>
                  <a:lnTo>
                    <a:pt x="88" y="143409"/>
                  </a:lnTo>
                  <a:lnTo>
                    <a:pt x="0" y="157754"/>
                  </a:lnTo>
                  <a:lnTo>
                    <a:pt x="1688" y="160571"/>
                  </a:lnTo>
                  <a:lnTo>
                    <a:pt x="3920" y="163939"/>
                  </a:lnTo>
                  <a:lnTo>
                    <a:pt x="5812" y="169406"/>
                  </a:lnTo>
                  <a:lnTo>
                    <a:pt x="8505" y="173157"/>
                  </a:lnTo>
                  <a:lnTo>
                    <a:pt x="11818" y="175248"/>
                  </a:lnTo>
                  <a:lnTo>
                    <a:pt x="15408" y="176813"/>
                  </a:lnTo>
                  <a:lnTo>
                    <a:pt x="20998" y="180628"/>
                  </a:lnTo>
                  <a:lnTo>
                    <a:pt x="26676" y="182041"/>
                  </a:lnTo>
                  <a:lnTo>
                    <a:pt x="39222" y="182558"/>
                  </a:lnTo>
                  <a:lnTo>
                    <a:pt x="44521" y="180908"/>
                  </a:lnTo>
                  <a:lnTo>
                    <a:pt x="49627" y="178693"/>
                  </a:lnTo>
                  <a:lnTo>
                    <a:pt x="56130" y="177709"/>
                  </a:lnTo>
                  <a:lnTo>
                    <a:pt x="63253" y="173884"/>
                  </a:lnTo>
                  <a:lnTo>
                    <a:pt x="89548" y="158028"/>
                  </a:lnTo>
                  <a:lnTo>
                    <a:pt x="95463" y="152437"/>
                  </a:lnTo>
                  <a:lnTo>
                    <a:pt x="117506" y="124153"/>
                  </a:lnTo>
                  <a:lnTo>
                    <a:pt x="127548" y="109443"/>
                  </a:lnTo>
                  <a:lnTo>
                    <a:pt x="135136" y="88714"/>
                  </a:lnTo>
                  <a:lnTo>
                    <a:pt x="137099" y="60806"/>
                  </a:lnTo>
                  <a:lnTo>
                    <a:pt x="137150" y="32399"/>
                  </a:lnTo>
                  <a:lnTo>
                    <a:pt x="137151" y="26503"/>
                  </a:lnTo>
                  <a:lnTo>
                    <a:pt x="135457" y="22650"/>
                  </a:lnTo>
                  <a:lnTo>
                    <a:pt x="133223" y="18821"/>
                  </a:lnTo>
                  <a:lnTo>
                    <a:pt x="131330" y="13095"/>
                  </a:lnTo>
                  <a:lnTo>
                    <a:pt x="128638" y="9283"/>
                  </a:lnTo>
                  <a:lnTo>
                    <a:pt x="125324" y="7165"/>
                  </a:lnTo>
                  <a:lnTo>
                    <a:pt x="116144" y="5059"/>
                  </a:lnTo>
                  <a:lnTo>
                    <a:pt x="109831" y="1610"/>
                  </a:lnTo>
                  <a:lnTo>
                    <a:pt x="96034" y="0"/>
                  </a:lnTo>
                  <a:lnTo>
                    <a:pt x="86727" y="2862"/>
                  </a:lnTo>
                  <a:lnTo>
                    <a:pt x="74670" y="9651"/>
                  </a:lnTo>
                  <a:lnTo>
                    <a:pt x="72637" y="10163"/>
                  </a:lnTo>
                  <a:lnTo>
                    <a:pt x="68684" y="14118"/>
                  </a:lnTo>
                  <a:lnTo>
                    <a:pt x="59696" y="26694"/>
                  </a:lnTo>
                  <a:lnTo>
                    <a:pt x="57478" y="40823"/>
                  </a:lnTo>
                  <a:lnTo>
                    <a:pt x="57171" y="54909"/>
                  </a:lnTo>
                  <a:lnTo>
                    <a:pt x="62856" y="68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22" name="SMARTInkShape-Group197"/>
          <p:cNvGrpSpPr/>
          <p:nvPr/>
        </p:nvGrpSpPr>
        <p:grpSpPr>
          <a:xfrm>
            <a:off x="4646295" y="183115"/>
            <a:ext cx="222886" cy="136897"/>
            <a:chOff x="4646295" y="183115"/>
            <a:chExt cx="222886" cy="136897"/>
          </a:xfrm>
        </p:grpSpPr>
        <p:sp>
          <p:nvSpPr>
            <p:cNvPr id="719" name="SMARTInkShape-690"/>
            <p:cNvSpPr/>
            <p:nvPr>
              <p:custDataLst>
                <p:tags r:id="rId149"/>
              </p:custDataLst>
            </p:nvPr>
          </p:nvSpPr>
          <p:spPr>
            <a:xfrm>
              <a:off x="4646295" y="194311"/>
              <a:ext cx="68579" cy="125701"/>
            </a:xfrm>
            <a:custGeom>
              <a:avLst/>
              <a:gdLst/>
              <a:ahLst/>
              <a:cxnLst/>
              <a:rect l="0" t="0" r="0" b="0"/>
              <a:pathLst>
                <a:path w="68579" h="125701">
                  <a:moveTo>
                    <a:pt x="0" y="17144"/>
                  </a:moveTo>
                  <a:lnTo>
                    <a:pt x="0" y="17144"/>
                  </a:lnTo>
                  <a:lnTo>
                    <a:pt x="4921" y="12223"/>
                  </a:lnTo>
                  <a:lnTo>
                    <a:pt x="5645" y="6578"/>
                  </a:lnTo>
                  <a:lnTo>
                    <a:pt x="5715" y="0"/>
                  </a:lnTo>
                  <a:lnTo>
                    <a:pt x="5715" y="8513"/>
                  </a:lnTo>
                  <a:lnTo>
                    <a:pt x="4022" y="11826"/>
                  </a:lnTo>
                  <a:lnTo>
                    <a:pt x="1787" y="15415"/>
                  </a:lnTo>
                  <a:lnTo>
                    <a:pt x="353" y="22894"/>
                  </a:lnTo>
                  <a:lnTo>
                    <a:pt x="9" y="49890"/>
                  </a:lnTo>
                  <a:lnTo>
                    <a:pt x="635" y="75727"/>
                  </a:lnTo>
                  <a:lnTo>
                    <a:pt x="4921" y="87316"/>
                  </a:lnTo>
                  <a:lnTo>
                    <a:pt x="5713" y="114298"/>
                  </a:lnTo>
                  <a:lnTo>
                    <a:pt x="5715" y="125700"/>
                  </a:lnTo>
                  <a:lnTo>
                    <a:pt x="5715" y="122686"/>
                  </a:lnTo>
                  <a:lnTo>
                    <a:pt x="7409" y="119508"/>
                  </a:lnTo>
                  <a:lnTo>
                    <a:pt x="9643" y="115979"/>
                  </a:lnTo>
                  <a:lnTo>
                    <a:pt x="11535" y="110422"/>
                  </a:lnTo>
                  <a:lnTo>
                    <a:pt x="32400" y="82443"/>
                  </a:lnTo>
                  <a:lnTo>
                    <a:pt x="48895" y="59597"/>
                  </a:lnTo>
                  <a:lnTo>
                    <a:pt x="58446" y="34652"/>
                  </a:lnTo>
                  <a:lnTo>
                    <a:pt x="60901" y="30640"/>
                  </a:lnTo>
                  <a:lnTo>
                    <a:pt x="62918" y="24812"/>
                  </a:lnTo>
                  <a:lnTo>
                    <a:pt x="67709" y="18279"/>
                  </a:lnTo>
                  <a:lnTo>
                    <a:pt x="68578" y="11452"/>
                  </a:lnTo>
                  <a:lnTo>
                    <a:pt x="62865" y="11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0" name="SMARTInkShape-691"/>
            <p:cNvSpPr/>
            <p:nvPr>
              <p:custDataLst>
                <p:tags r:id="rId150"/>
              </p:custDataLst>
            </p:nvPr>
          </p:nvSpPr>
          <p:spPr>
            <a:xfrm>
              <a:off x="4743450" y="183115"/>
              <a:ext cx="85726" cy="114063"/>
            </a:xfrm>
            <a:custGeom>
              <a:avLst/>
              <a:gdLst/>
              <a:ahLst/>
              <a:cxnLst/>
              <a:rect l="0" t="0" r="0" b="0"/>
              <a:pathLst>
                <a:path w="85726" h="114063">
                  <a:moveTo>
                    <a:pt x="0" y="5480"/>
                  </a:moveTo>
                  <a:lnTo>
                    <a:pt x="0" y="5480"/>
                  </a:lnTo>
                  <a:lnTo>
                    <a:pt x="3034" y="5480"/>
                  </a:lnTo>
                  <a:lnTo>
                    <a:pt x="3928" y="4845"/>
                  </a:lnTo>
                  <a:lnTo>
                    <a:pt x="4524" y="3787"/>
                  </a:lnTo>
                  <a:lnTo>
                    <a:pt x="5645" y="0"/>
                  </a:lnTo>
                  <a:lnTo>
                    <a:pt x="5694" y="2869"/>
                  </a:lnTo>
                  <a:lnTo>
                    <a:pt x="6336" y="3739"/>
                  </a:lnTo>
                  <a:lnTo>
                    <a:pt x="10633" y="5251"/>
                  </a:lnTo>
                  <a:lnTo>
                    <a:pt x="11076" y="7071"/>
                  </a:lnTo>
                  <a:lnTo>
                    <a:pt x="11429" y="32790"/>
                  </a:lnTo>
                  <a:lnTo>
                    <a:pt x="10795" y="41794"/>
                  </a:lnTo>
                  <a:lnTo>
                    <a:pt x="6509" y="52870"/>
                  </a:lnTo>
                  <a:lnTo>
                    <a:pt x="5237" y="61314"/>
                  </a:lnTo>
                  <a:lnTo>
                    <a:pt x="543" y="74044"/>
                  </a:lnTo>
                  <a:lnTo>
                    <a:pt x="1" y="100876"/>
                  </a:lnTo>
                  <a:lnTo>
                    <a:pt x="0" y="114062"/>
                  </a:lnTo>
                  <a:lnTo>
                    <a:pt x="9113" y="104317"/>
                  </a:lnTo>
                  <a:lnTo>
                    <a:pt x="12666" y="96876"/>
                  </a:lnTo>
                  <a:lnTo>
                    <a:pt x="14159" y="94986"/>
                  </a:lnTo>
                  <a:lnTo>
                    <a:pt x="17511" y="92885"/>
                  </a:lnTo>
                  <a:lnTo>
                    <a:pt x="19294" y="92325"/>
                  </a:lnTo>
                  <a:lnTo>
                    <a:pt x="20483" y="91317"/>
                  </a:lnTo>
                  <a:lnTo>
                    <a:pt x="27244" y="79670"/>
                  </a:lnTo>
                  <a:lnTo>
                    <a:pt x="28312" y="75168"/>
                  </a:lnTo>
                  <a:lnTo>
                    <a:pt x="37673" y="64377"/>
                  </a:lnTo>
                  <a:lnTo>
                    <a:pt x="41238" y="56884"/>
                  </a:lnTo>
                  <a:lnTo>
                    <a:pt x="42732" y="54989"/>
                  </a:lnTo>
                  <a:lnTo>
                    <a:pt x="46085" y="52884"/>
                  </a:lnTo>
                  <a:lnTo>
                    <a:pt x="47868" y="52323"/>
                  </a:lnTo>
                  <a:lnTo>
                    <a:pt x="49057" y="51313"/>
                  </a:lnTo>
                  <a:lnTo>
                    <a:pt x="50378" y="48499"/>
                  </a:lnTo>
                  <a:lnTo>
                    <a:pt x="51365" y="47494"/>
                  </a:lnTo>
                  <a:lnTo>
                    <a:pt x="54156" y="46378"/>
                  </a:lnTo>
                  <a:lnTo>
                    <a:pt x="55154" y="45445"/>
                  </a:lnTo>
                  <a:lnTo>
                    <a:pt x="56263" y="42716"/>
                  </a:lnTo>
                  <a:lnTo>
                    <a:pt x="57193" y="41734"/>
                  </a:lnTo>
                  <a:lnTo>
                    <a:pt x="62858" y="39772"/>
                  </a:lnTo>
                  <a:lnTo>
                    <a:pt x="67785" y="44691"/>
                  </a:lnTo>
                  <a:lnTo>
                    <a:pt x="68344" y="48284"/>
                  </a:lnTo>
                  <a:lnTo>
                    <a:pt x="68559" y="55865"/>
                  </a:lnTo>
                  <a:lnTo>
                    <a:pt x="72503" y="61270"/>
                  </a:lnTo>
                  <a:lnTo>
                    <a:pt x="73764" y="66602"/>
                  </a:lnTo>
                  <a:lnTo>
                    <a:pt x="74274" y="78652"/>
                  </a:lnTo>
                  <a:lnTo>
                    <a:pt x="70364" y="84116"/>
                  </a:lnTo>
                  <a:lnTo>
                    <a:pt x="68815" y="90146"/>
                  </a:lnTo>
                  <a:lnTo>
                    <a:pt x="68601" y="96033"/>
                  </a:lnTo>
                  <a:lnTo>
                    <a:pt x="69229" y="96328"/>
                  </a:lnTo>
                  <a:lnTo>
                    <a:pt x="71620" y="96657"/>
                  </a:lnTo>
                  <a:lnTo>
                    <a:pt x="72511" y="97380"/>
                  </a:lnTo>
                  <a:lnTo>
                    <a:pt x="74292" y="102626"/>
                  </a:lnTo>
                  <a:lnTo>
                    <a:pt x="74294" y="102629"/>
                  </a:lnTo>
                  <a:lnTo>
                    <a:pt x="85725" y="102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1" name="SMARTInkShape-692"/>
            <p:cNvSpPr/>
            <p:nvPr>
              <p:custDataLst>
                <p:tags r:id="rId151"/>
              </p:custDataLst>
            </p:nvPr>
          </p:nvSpPr>
          <p:spPr>
            <a:xfrm>
              <a:off x="4869180" y="25146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5" name="SMARTInkShape-Group198"/>
          <p:cNvGrpSpPr/>
          <p:nvPr/>
        </p:nvGrpSpPr>
        <p:grpSpPr>
          <a:xfrm>
            <a:off x="3543542" y="102870"/>
            <a:ext cx="1097039" cy="280036"/>
            <a:chOff x="3543542" y="102870"/>
            <a:chExt cx="1097039" cy="280036"/>
          </a:xfrm>
        </p:grpSpPr>
        <p:sp>
          <p:nvSpPr>
            <p:cNvPr id="723" name="SMARTInkShape-693"/>
            <p:cNvSpPr/>
            <p:nvPr>
              <p:custDataLst>
                <p:tags r:id="rId137"/>
              </p:custDataLst>
            </p:nvPr>
          </p:nvSpPr>
          <p:spPr>
            <a:xfrm>
              <a:off x="4560577" y="125751"/>
              <a:ext cx="80004" cy="188575"/>
            </a:xfrm>
            <a:custGeom>
              <a:avLst/>
              <a:gdLst/>
              <a:ahLst/>
              <a:cxnLst/>
              <a:rect l="0" t="0" r="0" b="0"/>
              <a:pathLst>
                <a:path w="80004" h="188575">
                  <a:moveTo>
                    <a:pt x="80003" y="5694"/>
                  </a:moveTo>
                  <a:lnTo>
                    <a:pt x="80003" y="5694"/>
                  </a:lnTo>
                  <a:lnTo>
                    <a:pt x="76969" y="5694"/>
                  </a:lnTo>
                  <a:lnTo>
                    <a:pt x="76075" y="5059"/>
                  </a:lnTo>
                  <a:lnTo>
                    <a:pt x="75479" y="4001"/>
                  </a:lnTo>
                  <a:lnTo>
                    <a:pt x="74294" y="0"/>
                  </a:lnTo>
                  <a:lnTo>
                    <a:pt x="74290" y="3019"/>
                  </a:lnTo>
                  <a:lnTo>
                    <a:pt x="73654" y="3911"/>
                  </a:lnTo>
                  <a:lnTo>
                    <a:pt x="72596" y="4505"/>
                  </a:lnTo>
                  <a:lnTo>
                    <a:pt x="71255" y="4901"/>
                  </a:lnTo>
                  <a:lnTo>
                    <a:pt x="66334" y="8493"/>
                  </a:lnTo>
                  <a:lnTo>
                    <a:pt x="64403" y="11806"/>
                  </a:lnTo>
                  <a:lnTo>
                    <a:pt x="63163" y="16074"/>
                  </a:lnTo>
                  <a:lnTo>
                    <a:pt x="58991" y="21479"/>
                  </a:lnTo>
                  <a:lnTo>
                    <a:pt x="57055" y="26811"/>
                  </a:lnTo>
                  <a:lnTo>
                    <a:pt x="48078" y="42021"/>
                  </a:lnTo>
                  <a:lnTo>
                    <a:pt x="45779" y="48984"/>
                  </a:lnTo>
                  <a:lnTo>
                    <a:pt x="27697" y="75605"/>
                  </a:lnTo>
                  <a:lnTo>
                    <a:pt x="14424" y="101997"/>
                  </a:lnTo>
                  <a:lnTo>
                    <a:pt x="7295" y="113916"/>
                  </a:lnTo>
                  <a:lnTo>
                    <a:pt x="71" y="141094"/>
                  </a:lnTo>
                  <a:lnTo>
                    <a:pt x="0" y="155575"/>
                  </a:lnTo>
                  <a:lnTo>
                    <a:pt x="1689" y="159726"/>
                  </a:lnTo>
                  <a:lnTo>
                    <a:pt x="3922" y="163688"/>
                  </a:lnTo>
                  <a:lnTo>
                    <a:pt x="5355" y="171405"/>
                  </a:lnTo>
                  <a:lnTo>
                    <a:pt x="5638" y="179044"/>
                  </a:lnTo>
                  <a:lnTo>
                    <a:pt x="6296" y="180316"/>
                  </a:lnTo>
                  <a:lnTo>
                    <a:pt x="7371" y="181164"/>
                  </a:lnTo>
                  <a:lnTo>
                    <a:pt x="10622" y="182524"/>
                  </a:lnTo>
                  <a:lnTo>
                    <a:pt x="11067" y="184403"/>
                  </a:lnTo>
                  <a:lnTo>
                    <a:pt x="11423" y="188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4" name="SMARTInkShape-694"/>
            <p:cNvSpPr/>
            <p:nvPr>
              <p:custDataLst>
                <p:tags r:id="rId138"/>
              </p:custDataLst>
            </p:nvPr>
          </p:nvSpPr>
          <p:spPr>
            <a:xfrm>
              <a:off x="4337685" y="251460"/>
              <a:ext cx="142876" cy="17144"/>
            </a:xfrm>
            <a:custGeom>
              <a:avLst/>
              <a:gdLst/>
              <a:ahLst/>
              <a:cxnLst/>
              <a:rect l="0" t="0" r="0" b="0"/>
              <a:pathLst>
                <a:path w="142876" h="17144">
                  <a:moveTo>
                    <a:pt x="0" y="11430"/>
                  </a:moveTo>
                  <a:lnTo>
                    <a:pt x="0" y="11430"/>
                  </a:lnTo>
                  <a:lnTo>
                    <a:pt x="0" y="6509"/>
                  </a:lnTo>
                  <a:lnTo>
                    <a:pt x="635" y="6245"/>
                  </a:lnTo>
                  <a:lnTo>
                    <a:pt x="3034" y="5950"/>
                  </a:lnTo>
                  <a:lnTo>
                    <a:pt x="3928" y="6507"/>
                  </a:lnTo>
                  <a:lnTo>
                    <a:pt x="4524" y="7513"/>
                  </a:lnTo>
                  <a:lnTo>
                    <a:pt x="4920" y="8819"/>
                  </a:lnTo>
                  <a:lnTo>
                    <a:pt x="5820" y="9689"/>
                  </a:lnTo>
                  <a:lnTo>
                    <a:pt x="8514" y="10656"/>
                  </a:lnTo>
                  <a:lnTo>
                    <a:pt x="24935" y="12020"/>
                  </a:lnTo>
                  <a:lnTo>
                    <a:pt x="35640" y="15944"/>
                  </a:lnTo>
                  <a:lnTo>
                    <a:pt x="64092" y="17114"/>
                  </a:lnTo>
                  <a:lnTo>
                    <a:pt x="81652" y="17143"/>
                  </a:lnTo>
                  <a:lnTo>
                    <a:pt x="85608" y="15451"/>
                  </a:lnTo>
                  <a:lnTo>
                    <a:pt x="89483" y="13217"/>
                  </a:lnTo>
                  <a:lnTo>
                    <a:pt x="97033" y="11587"/>
                  </a:lnTo>
                  <a:lnTo>
                    <a:pt x="99852" y="11500"/>
                  </a:lnTo>
                  <a:lnTo>
                    <a:pt x="103222" y="9768"/>
                  </a:lnTo>
                  <a:lnTo>
                    <a:pt x="105010" y="8417"/>
                  </a:lnTo>
                  <a:lnTo>
                    <a:pt x="110383" y="6916"/>
                  </a:lnTo>
                  <a:lnTo>
                    <a:pt x="123309" y="5238"/>
                  </a:lnTo>
                  <a:lnTo>
                    <a:pt x="130248" y="81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5" name="SMARTInkShape-695"/>
            <p:cNvSpPr/>
            <p:nvPr>
              <p:custDataLst>
                <p:tags r:id="rId139"/>
              </p:custDataLst>
            </p:nvPr>
          </p:nvSpPr>
          <p:spPr>
            <a:xfrm>
              <a:off x="4229109" y="102870"/>
              <a:ext cx="62856" cy="193491"/>
            </a:xfrm>
            <a:custGeom>
              <a:avLst/>
              <a:gdLst/>
              <a:ahLst/>
              <a:cxnLst/>
              <a:rect l="0" t="0" r="0" b="0"/>
              <a:pathLst>
                <a:path w="62856" h="193491">
                  <a:moveTo>
                    <a:pt x="45711" y="0"/>
                  </a:moveTo>
                  <a:lnTo>
                    <a:pt x="45711" y="0"/>
                  </a:lnTo>
                  <a:lnTo>
                    <a:pt x="50631" y="4921"/>
                  </a:lnTo>
                  <a:lnTo>
                    <a:pt x="55197" y="14048"/>
                  </a:lnTo>
                  <a:lnTo>
                    <a:pt x="57200" y="20602"/>
                  </a:lnTo>
                  <a:lnTo>
                    <a:pt x="60898" y="27200"/>
                  </a:lnTo>
                  <a:lnTo>
                    <a:pt x="62779" y="55340"/>
                  </a:lnTo>
                  <a:lnTo>
                    <a:pt x="62853" y="80367"/>
                  </a:lnTo>
                  <a:lnTo>
                    <a:pt x="62855" y="92287"/>
                  </a:lnTo>
                  <a:lnTo>
                    <a:pt x="61162" y="96685"/>
                  </a:lnTo>
                  <a:lnTo>
                    <a:pt x="59822" y="98746"/>
                  </a:lnTo>
                  <a:lnTo>
                    <a:pt x="51029" y="125866"/>
                  </a:lnTo>
                  <a:lnTo>
                    <a:pt x="46804" y="132776"/>
                  </a:lnTo>
                  <a:lnTo>
                    <a:pt x="35438" y="144079"/>
                  </a:lnTo>
                  <a:lnTo>
                    <a:pt x="13901" y="169474"/>
                  </a:lnTo>
                  <a:lnTo>
                    <a:pt x="7781" y="178344"/>
                  </a:lnTo>
                  <a:lnTo>
                    <a:pt x="2582" y="182171"/>
                  </a:lnTo>
                  <a:lnTo>
                    <a:pt x="92" y="188307"/>
                  </a:lnTo>
                  <a:lnTo>
                    <a:pt x="0" y="193490"/>
                  </a:lnTo>
                  <a:lnTo>
                    <a:pt x="4912" y="189317"/>
                  </a:lnTo>
                  <a:lnTo>
                    <a:pt x="11421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6" name="SMARTInkShape-696"/>
            <p:cNvSpPr/>
            <p:nvPr>
              <p:custDataLst>
                <p:tags r:id="rId140"/>
              </p:custDataLst>
            </p:nvPr>
          </p:nvSpPr>
          <p:spPr>
            <a:xfrm>
              <a:off x="3834769" y="154305"/>
              <a:ext cx="62862" cy="228601"/>
            </a:xfrm>
            <a:custGeom>
              <a:avLst/>
              <a:gdLst/>
              <a:ahLst/>
              <a:cxnLst/>
              <a:rect l="0" t="0" r="0" b="0"/>
              <a:pathLst>
                <a:path w="62862" h="228601">
                  <a:moveTo>
                    <a:pt x="17141" y="0"/>
                  </a:moveTo>
                  <a:lnTo>
                    <a:pt x="17141" y="0"/>
                  </a:lnTo>
                  <a:lnTo>
                    <a:pt x="17141" y="3034"/>
                  </a:lnTo>
                  <a:lnTo>
                    <a:pt x="16506" y="3928"/>
                  </a:lnTo>
                  <a:lnTo>
                    <a:pt x="15448" y="4523"/>
                  </a:lnTo>
                  <a:lnTo>
                    <a:pt x="12220" y="5480"/>
                  </a:lnTo>
                  <a:lnTo>
                    <a:pt x="11779" y="7304"/>
                  </a:lnTo>
                  <a:lnTo>
                    <a:pt x="10805" y="16467"/>
                  </a:lnTo>
                  <a:lnTo>
                    <a:pt x="6507" y="29764"/>
                  </a:lnTo>
                  <a:lnTo>
                    <a:pt x="4049" y="57271"/>
                  </a:lnTo>
                  <a:lnTo>
                    <a:pt x="1197" y="68616"/>
                  </a:lnTo>
                  <a:lnTo>
                    <a:pt x="66" y="95252"/>
                  </a:lnTo>
                  <a:lnTo>
                    <a:pt x="0" y="121920"/>
                  </a:lnTo>
                  <a:lnTo>
                    <a:pt x="633" y="133350"/>
                  </a:lnTo>
                  <a:lnTo>
                    <a:pt x="5181" y="156210"/>
                  </a:lnTo>
                  <a:lnTo>
                    <a:pt x="6189" y="167640"/>
                  </a:lnTo>
                  <a:lnTo>
                    <a:pt x="17280" y="194310"/>
                  </a:lnTo>
                  <a:lnTo>
                    <a:pt x="24788" y="206516"/>
                  </a:lnTo>
                  <a:lnTo>
                    <a:pt x="38813" y="218715"/>
                  </a:lnTo>
                  <a:lnTo>
                    <a:pt x="41114" y="222010"/>
                  </a:lnTo>
                  <a:lnTo>
                    <a:pt x="43918" y="224207"/>
                  </a:lnTo>
                  <a:lnTo>
                    <a:pt x="55153" y="228021"/>
                  </a:lnTo>
                  <a:lnTo>
                    <a:pt x="6286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7" name="SMARTInkShape-697"/>
            <p:cNvSpPr/>
            <p:nvPr>
              <p:custDataLst>
                <p:tags r:id="rId141"/>
              </p:custDataLst>
            </p:nvPr>
          </p:nvSpPr>
          <p:spPr>
            <a:xfrm>
              <a:off x="4172186" y="217170"/>
              <a:ext cx="11195" cy="80011"/>
            </a:xfrm>
            <a:custGeom>
              <a:avLst/>
              <a:gdLst/>
              <a:ahLst/>
              <a:cxnLst/>
              <a:rect l="0" t="0" r="0" b="0"/>
              <a:pathLst>
                <a:path w="11195" h="80011">
                  <a:moveTo>
                    <a:pt x="11194" y="0"/>
                  </a:moveTo>
                  <a:lnTo>
                    <a:pt x="11194" y="0"/>
                  </a:lnTo>
                  <a:lnTo>
                    <a:pt x="11194" y="8728"/>
                  </a:lnTo>
                  <a:lnTo>
                    <a:pt x="9501" y="11923"/>
                  </a:lnTo>
                  <a:lnTo>
                    <a:pt x="8160" y="13663"/>
                  </a:lnTo>
                  <a:lnTo>
                    <a:pt x="6671" y="18984"/>
                  </a:lnTo>
                  <a:lnTo>
                    <a:pt x="4858" y="43770"/>
                  </a:lnTo>
                  <a:lnTo>
                    <a:pt x="959" y="51426"/>
                  </a:lnTo>
                  <a:lnTo>
                    <a:pt x="0" y="62087"/>
                  </a:lnTo>
                  <a:lnTo>
                    <a:pt x="556" y="64251"/>
                  </a:lnTo>
                  <a:lnTo>
                    <a:pt x="1562" y="65694"/>
                  </a:lnTo>
                  <a:lnTo>
                    <a:pt x="2868" y="66656"/>
                  </a:lnTo>
                  <a:lnTo>
                    <a:pt x="3738" y="67932"/>
                  </a:lnTo>
                  <a:lnTo>
                    <a:pt x="5598" y="72763"/>
                  </a:lnTo>
                  <a:lnTo>
                    <a:pt x="11194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8" name="SMARTInkShape-698"/>
            <p:cNvSpPr/>
            <p:nvPr>
              <p:custDataLst>
                <p:tags r:id="rId142"/>
              </p:custDataLst>
            </p:nvPr>
          </p:nvSpPr>
          <p:spPr>
            <a:xfrm>
              <a:off x="4080518" y="142953"/>
              <a:ext cx="137129" cy="137004"/>
            </a:xfrm>
            <a:custGeom>
              <a:avLst/>
              <a:gdLst/>
              <a:ahLst/>
              <a:cxnLst/>
              <a:rect l="0" t="0" r="0" b="0"/>
              <a:pathLst>
                <a:path w="137129" h="137004">
                  <a:moveTo>
                    <a:pt x="17137" y="51357"/>
                  </a:moveTo>
                  <a:lnTo>
                    <a:pt x="17137" y="51357"/>
                  </a:lnTo>
                  <a:lnTo>
                    <a:pt x="17137" y="54391"/>
                  </a:lnTo>
                  <a:lnTo>
                    <a:pt x="15444" y="57574"/>
                  </a:lnTo>
                  <a:lnTo>
                    <a:pt x="13210" y="61105"/>
                  </a:lnTo>
                  <a:lnTo>
                    <a:pt x="11317" y="66663"/>
                  </a:lnTo>
                  <a:lnTo>
                    <a:pt x="3537" y="79165"/>
                  </a:lnTo>
                  <a:lnTo>
                    <a:pt x="692" y="92857"/>
                  </a:lnTo>
                  <a:lnTo>
                    <a:pt x="4" y="119544"/>
                  </a:lnTo>
                  <a:lnTo>
                    <a:pt x="0" y="121580"/>
                  </a:lnTo>
                  <a:lnTo>
                    <a:pt x="1689" y="125535"/>
                  </a:lnTo>
                  <a:lnTo>
                    <a:pt x="3028" y="127479"/>
                  </a:lnTo>
                  <a:lnTo>
                    <a:pt x="6210" y="129639"/>
                  </a:lnTo>
                  <a:lnTo>
                    <a:pt x="9740" y="131234"/>
                  </a:lnTo>
                  <a:lnTo>
                    <a:pt x="15298" y="135067"/>
                  </a:lnTo>
                  <a:lnTo>
                    <a:pt x="20967" y="136485"/>
                  </a:lnTo>
                  <a:lnTo>
                    <a:pt x="30474" y="137003"/>
                  </a:lnTo>
                  <a:lnTo>
                    <a:pt x="34283" y="135354"/>
                  </a:lnTo>
                  <a:lnTo>
                    <a:pt x="36188" y="134025"/>
                  </a:lnTo>
                  <a:lnTo>
                    <a:pt x="50235" y="130024"/>
                  </a:lnTo>
                  <a:lnTo>
                    <a:pt x="52537" y="128566"/>
                  </a:lnTo>
                  <a:lnTo>
                    <a:pt x="76369" y="120625"/>
                  </a:lnTo>
                  <a:lnTo>
                    <a:pt x="101758" y="98066"/>
                  </a:lnTo>
                  <a:lnTo>
                    <a:pt x="118420" y="84335"/>
                  </a:lnTo>
                  <a:lnTo>
                    <a:pt x="128688" y="67059"/>
                  </a:lnTo>
                  <a:lnTo>
                    <a:pt x="131257" y="59678"/>
                  </a:lnTo>
                  <a:lnTo>
                    <a:pt x="135123" y="52835"/>
                  </a:lnTo>
                  <a:lnTo>
                    <a:pt x="137128" y="26664"/>
                  </a:lnTo>
                  <a:lnTo>
                    <a:pt x="135448" y="22814"/>
                  </a:lnTo>
                  <a:lnTo>
                    <a:pt x="133220" y="18986"/>
                  </a:lnTo>
                  <a:lnTo>
                    <a:pt x="131330" y="13261"/>
                  </a:lnTo>
                  <a:lnTo>
                    <a:pt x="128638" y="9449"/>
                  </a:lnTo>
                  <a:lnTo>
                    <a:pt x="123631" y="7331"/>
                  </a:lnTo>
                  <a:lnTo>
                    <a:pt x="117808" y="5755"/>
                  </a:lnTo>
                  <a:lnTo>
                    <a:pt x="108836" y="518"/>
                  </a:lnTo>
                  <a:lnTo>
                    <a:pt x="103774" y="0"/>
                  </a:lnTo>
                  <a:lnTo>
                    <a:pt x="100098" y="2979"/>
                  </a:lnTo>
                  <a:lnTo>
                    <a:pt x="98459" y="6149"/>
                  </a:lnTo>
                  <a:lnTo>
                    <a:pt x="98022" y="7883"/>
                  </a:lnTo>
                  <a:lnTo>
                    <a:pt x="94372" y="13358"/>
                  </a:lnTo>
                  <a:lnTo>
                    <a:pt x="81856" y="31161"/>
                  </a:lnTo>
                  <a:lnTo>
                    <a:pt x="76812" y="42057"/>
                  </a:lnTo>
                  <a:lnTo>
                    <a:pt x="69465" y="69287"/>
                  </a:lnTo>
                  <a:lnTo>
                    <a:pt x="68572" y="91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9" name="SMARTInkShape-699"/>
            <p:cNvSpPr/>
            <p:nvPr>
              <p:custDataLst>
                <p:tags r:id="rId143"/>
              </p:custDataLst>
            </p:nvPr>
          </p:nvSpPr>
          <p:spPr>
            <a:xfrm>
              <a:off x="3994785" y="26860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0" name="SMARTInkShape-700"/>
            <p:cNvSpPr/>
            <p:nvPr>
              <p:custDataLst>
                <p:tags r:id="rId144"/>
              </p:custDataLst>
            </p:nvPr>
          </p:nvSpPr>
          <p:spPr>
            <a:xfrm>
              <a:off x="3874770" y="177695"/>
              <a:ext cx="108556" cy="73766"/>
            </a:xfrm>
            <a:custGeom>
              <a:avLst/>
              <a:gdLst/>
              <a:ahLst/>
              <a:cxnLst/>
              <a:rect l="0" t="0" r="0" b="0"/>
              <a:pathLst>
                <a:path w="108556" h="73766">
                  <a:moveTo>
                    <a:pt x="0" y="10900"/>
                  </a:moveTo>
                  <a:lnTo>
                    <a:pt x="0" y="10900"/>
                  </a:lnTo>
                  <a:lnTo>
                    <a:pt x="0" y="7866"/>
                  </a:lnTo>
                  <a:lnTo>
                    <a:pt x="635" y="6972"/>
                  </a:lnTo>
                  <a:lnTo>
                    <a:pt x="1693" y="6377"/>
                  </a:lnTo>
                  <a:lnTo>
                    <a:pt x="5820" y="5342"/>
                  </a:lnTo>
                  <a:lnTo>
                    <a:pt x="25570" y="4554"/>
                  </a:lnTo>
                  <a:lnTo>
                    <a:pt x="47696" y="0"/>
                  </a:lnTo>
                  <a:lnTo>
                    <a:pt x="70491" y="152"/>
                  </a:lnTo>
                  <a:lnTo>
                    <a:pt x="95027" y="5664"/>
                  </a:lnTo>
                  <a:lnTo>
                    <a:pt x="102826" y="11371"/>
                  </a:lnTo>
                  <a:lnTo>
                    <a:pt x="107447" y="15579"/>
                  </a:lnTo>
                  <a:lnTo>
                    <a:pt x="108079" y="17848"/>
                  </a:lnTo>
                  <a:lnTo>
                    <a:pt x="108555" y="30022"/>
                  </a:lnTo>
                  <a:lnTo>
                    <a:pt x="107930" y="31268"/>
                  </a:lnTo>
                  <a:lnTo>
                    <a:pt x="106878" y="32099"/>
                  </a:lnTo>
                  <a:lnTo>
                    <a:pt x="104017" y="33657"/>
                  </a:lnTo>
                  <a:lnTo>
                    <a:pt x="75857" y="52831"/>
                  </a:lnTo>
                  <a:lnTo>
                    <a:pt x="50230" y="62689"/>
                  </a:lnTo>
                  <a:lnTo>
                    <a:pt x="40717" y="67344"/>
                  </a:lnTo>
                  <a:lnTo>
                    <a:pt x="37569" y="67736"/>
                  </a:lnTo>
                  <a:lnTo>
                    <a:pt x="36477" y="68476"/>
                  </a:lnTo>
                  <a:lnTo>
                    <a:pt x="35748" y="69604"/>
                  </a:lnTo>
                  <a:lnTo>
                    <a:pt x="35262" y="70991"/>
                  </a:lnTo>
                  <a:lnTo>
                    <a:pt x="35573" y="71916"/>
                  </a:lnTo>
                  <a:lnTo>
                    <a:pt x="36415" y="72532"/>
                  </a:lnTo>
                  <a:lnTo>
                    <a:pt x="39795" y="73693"/>
                  </a:lnTo>
                  <a:lnTo>
                    <a:pt x="45720" y="73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1" name="SMARTInkShape-701"/>
            <p:cNvSpPr/>
            <p:nvPr>
              <p:custDataLst>
                <p:tags r:id="rId145"/>
              </p:custDataLst>
            </p:nvPr>
          </p:nvSpPr>
          <p:spPr>
            <a:xfrm>
              <a:off x="3543542" y="217272"/>
              <a:ext cx="91191" cy="142669"/>
            </a:xfrm>
            <a:custGeom>
              <a:avLst/>
              <a:gdLst/>
              <a:ahLst/>
              <a:cxnLst/>
              <a:rect l="0" t="0" r="0" b="0"/>
              <a:pathLst>
                <a:path w="91191" h="142669">
                  <a:moveTo>
                    <a:pt x="22618" y="28473"/>
                  </a:moveTo>
                  <a:lnTo>
                    <a:pt x="22618" y="28473"/>
                  </a:lnTo>
                  <a:lnTo>
                    <a:pt x="22618" y="19745"/>
                  </a:lnTo>
                  <a:lnTo>
                    <a:pt x="21983" y="19479"/>
                  </a:lnTo>
                  <a:lnTo>
                    <a:pt x="17697" y="22201"/>
                  </a:lnTo>
                  <a:lnTo>
                    <a:pt x="17256" y="24204"/>
                  </a:lnTo>
                  <a:lnTo>
                    <a:pt x="17138" y="25627"/>
                  </a:lnTo>
                  <a:lnTo>
                    <a:pt x="15314" y="28901"/>
                  </a:lnTo>
                  <a:lnTo>
                    <a:pt x="13022" y="32473"/>
                  </a:lnTo>
                  <a:lnTo>
                    <a:pt x="6050" y="55253"/>
                  </a:lnTo>
                  <a:lnTo>
                    <a:pt x="5009" y="64630"/>
                  </a:lnTo>
                  <a:lnTo>
                    <a:pt x="983" y="75503"/>
                  </a:lnTo>
                  <a:lnTo>
                    <a:pt x="0" y="86658"/>
                  </a:lnTo>
                  <a:lnTo>
                    <a:pt x="1559" y="90951"/>
                  </a:lnTo>
                  <a:lnTo>
                    <a:pt x="2864" y="92985"/>
                  </a:lnTo>
                  <a:lnTo>
                    <a:pt x="4700" y="101915"/>
                  </a:lnTo>
                  <a:lnTo>
                    <a:pt x="5244" y="109571"/>
                  </a:lnTo>
                  <a:lnTo>
                    <a:pt x="7065" y="113835"/>
                  </a:lnTo>
                  <a:lnTo>
                    <a:pt x="14573" y="127603"/>
                  </a:lnTo>
                  <a:lnTo>
                    <a:pt x="16847" y="134609"/>
                  </a:lnTo>
                  <a:lnTo>
                    <a:pt x="19630" y="138721"/>
                  </a:lnTo>
                  <a:lnTo>
                    <a:pt x="22983" y="140972"/>
                  </a:lnTo>
                  <a:lnTo>
                    <a:pt x="28441" y="142239"/>
                  </a:lnTo>
                  <a:lnTo>
                    <a:pt x="35974" y="142668"/>
                  </a:lnTo>
                  <a:lnTo>
                    <a:pt x="44708" y="139708"/>
                  </a:lnTo>
                  <a:lnTo>
                    <a:pt x="52305" y="134809"/>
                  </a:lnTo>
                  <a:lnTo>
                    <a:pt x="69679" y="112050"/>
                  </a:lnTo>
                  <a:lnTo>
                    <a:pt x="80014" y="85609"/>
                  </a:lnTo>
                  <a:lnTo>
                    <a:pt x="88691" y="62644"/>
                  </a:lnTo>
                  <a:lnTo>
                    <a:pt x="91100" y="35368"/>
                  </a:lnTo>
                  <a:lnTo>
                    <a:pt x="91190" y="16203"/>
                  </a:lnTo>
                  <a:lnTo>
                    <a:pt x="89922" y="13943"/>
                  </a:lnTo>
                  <a:lnTo>
                    <a:pt x="83341" y="7728"/>
                  </a:lnTo>
                  <a:lnTo>
                    <a:pt x="81356" y="3802"/>
                  </a:lnTo>
                  <a:lnTo>
                    <a:pt x="79557" y="2500"/>
                  </a:lnTo>
                  <a:lnTo>
                    <a:pt x="71592" y="669"/>
                  </a:lnTo>
                  <a:lnTo>
                    <a:pt x="57862" y="0"/>
                  </a:lnTo>
                  <a:lnTo>
                    <a:pt x="43385" y="4481"/>
                  </a:lnTo>
                  <a:lnTo>
                    <a:pt x="20697" y="15841"/>
                  </a:lnTo>
                  <a:lnTo>
                    <a:pt x="9913" y="25436"/>
                  </a:lnTo>
                  <a:lnTo>
                    <a:pt x="4695" y="32626"/>
                  </a:lnTo>
                  <a:lnTo>
                    <a:pt x="1221" y="46849"/>
                  </a:lnTo>
                  <a:lnTo>
                    <a:pt x="682" y="64793"/>
                  </a:lnTo>
                  <a:lnTo>
                    <a:pt x="7751" y="88571"/>
                  </a:lnTo>
                  <a:lnTo>
                    <a:pt x="20727" y="106150"/>
                  </a:lnTo>
                  <a:lnTo>
                    <a:pt x="34048" y="114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2" name="SMARTInkShape-702"/>
            <p:cNvSpPr/>
            <p:nvPr>
              <p:custDataLst>
                <p:tags r:id="rId146"/>
              </p:custDataLst>
            </p:nvPr>
          </p:nvSpPr>
          <p:spPr>
            <a:xfrm>
              <a:off x="3703320" y="314325"/>
              <a:ext cx="62866" cy="11429"/>
            </a:xfrm>
            <a:custGeom>
              <a:avLst/>
              <a:gdLst/>
              <a:ahLst/>
              <a:cxnLst/>
              <a:rect l="0" t="0" r="0" b="0"/>
              <a:pathLst>
                <a:path w="62866" h="11429">
                  <a:moveTo>
                    <a:pt x="0" y="5715"/>
                  </a:moveTo>
                  <a:lnTo>
                    <a:pt x="0" y="5715"/>
                  </a:lnTo>
                  <a:lnTo>
                    <a:pt x="4920" y="5715"/>
                  </a:lnTo>
                  <a:lnTo>
                    <a:pt x="8514" y="8749"/>
                  </a:lnTo>
                  <a:lnTo>
                    <a:pt x="13520" y="10238"/>
                  </a:lnTo>
                  <a:lnTo>
                    <a:pt x="41985" y="11416"/>
                  </a:lnTo>
                  <a:lnTo>
                    <a:pt x="53099" y="11428"/>
                  </a:lnTo>
                  <a:lnTo>
                    <a:pt x="57043" y="9736"/>
                  </a:lnTo>
                  <a:lnTo>
                    <a:pt x="62524" y="5950"/>
                  </a:lnTo>
                  <a:lnTo>
                    <a:pt x="628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3" name="SMARTInkShape-703"/>
            <p:cNvSpPr/>
            <p:nvPr>
              <p:custDataLst>
                <p:tags r:id="rId147"/>
              </p:custDataLst>
            </p:nvPr>
          </p:nvSpPr>
          <p:spPr>
            <a:xfrm>
              <a:off x="3714771" y="268605"/>
              <a:ext cx="91420" cy="11431"/>
            </a:xfrm>
            <a:custGeom>
              <a:avLst/>
              <a:gdLst/>
              <a:ahLst/>
              <a:cxnLst/>
              <a:rect l="0" t="0" r="0" b="0"/>
              <a:pathLst>
                <a:path w="91420" h="11431">
                  <a:moveTo>
                    <a:pt x="5694" y="11430"/>
                  </a:moveTo>
                  <a:lnTo>
                    <a:pt x="5694" y="11430"/>
                  </a:lnTo>
                  <a:lnTo>
                    <a:pt x="0" y="11430"/>
                  </a:lnTo>
                  <a:lnTo>
                    <a:pt x="13414" y="11430"/>
                  </a:lnTo>
                  <a:lnTo>
                    <a:pt x="37306" y="6068"/>
                  </a:lnTo>
                  <a:lnTo>
                    <a:pt x="62609" y="5746"/>
                  </a:lnTo>
                  <a:lnTo>
                    <a:pt x="70360" y="5094"/>
                  </a:lnTo>
                  <a:lnTo>
                    <a:pt x="914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4" name="SMARTInkShape-704"/>
            <p:cNvSpPr/>
            <p:nvPr>
              <p:custDataLst>
                <p:tags r:id="rId148"/>
              </p:custDataLst>
            </p:nvPr>
          </p:nvSpPr>
          <p:spPr>
            <a:xfrm>
              <a:off x="3886200" y="165735"/>
              <a:ext cx="45721" cy="177166"/>
            </a:xfrm>
            <a:custGeom>
              <a:avLst/>
              <a:gdLst/>
              <a:ahLst/>
              <a:cxnLst/>
              <a:rect l="0" t="0" r="0" b="0"/>
              <a:pathLst>
                <a:path w="45721" h="177166">
                  <a:moveTo>
                    <a:pt x="45720" y="0"/>
                  </a:moveTo>
                  <a:lnTo>
                    <a:pt x="45720" y="0"/>
                  </a:lnTo>
                  <a:lnTo>
                    <a:pt x="45085" y="16576"/>
                  </a:lnTo>
                  <a:lnTo>
                    <a:pt x="35972" y="42244"/>
                  </a:lnTo>
                  <a:lnTo>
                    <a:pt x="28673" y="69929"/>
                  </a:lnTo>
                  <a:lnTo>
                    <a:pt x="21563" y="97122"/>
                  </a:lnTo>
                  <a:lnTo>
                    <a:pt x="12736" y="124389"/>
                  </a:lnTo>
                  <a:lnTo>
                    <a:pt x="10124" y="132741"/>
                  </a:lnTo>
                  <a:lnTo>
                    <a:pt x="7021" y="141566"/>
                  </a:lnTo>
                  <a:lnTo>
                    <a:pt x="4409" y="149895"/>
                  </a:lnTo>
                  <a:lnTo>
                    <a:pt x="1306" y="158713"/>
                  </a:lnTo>
                  <a:lnTo>
                    <a:pt x="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9" name="SMARTInkShape-Group199"/>
          <p:cNvGrpSpPr/>
          <p:nvPr/>
        </p:nvGrpSpPr>
        <p:grpSpPr>
          <a:xfrm>
            <a:off x="3851910" y="434605"/>
            <a:ext cx="525758" cy="176892"/>
            <a:chOff x="3851910" y="434605"/>
            <a:chExt cx="525758" cy="176892"/>
          </a:xfrm>
        </p:grpSpPr>
        <p:sp>
          <p:nvSpPr>
            <p:cNvPr id="736" name="SMARTInkShape-705"/>
            <p:cNvSpPr/>
            <p:nvPr>
              <p:custDataLst>
                <p:tags r:id="rId134"/>
              </p:custDataLst>
            </p:nvPr>
          </p:nvSpPr>
          <p:spPr>
            <a:xfrm>
              <a:off x="4171950" y="434605"/>
              <a:ext cx="205718" cy="165471"/>
            </a:xfrm>
            <a:custGeom>
              <a:avLst/>
              <a:gdLst/>
              <a:ahLst/>
              <a:cxnLst/>
              <a:rect l="0" t="0" r="0" b="0"/>
              <a:pathLst>
                <a:path w="205718" h="165471">
                  <a:moveTo>
                    <a:pt x="0" y="165470"/>
                  </a:moveTo>
                  <a:lnTo>
                    <a:pt x="0" y="165470"/>
                  </a:lnTo>
                  <a:lnTo>
                    <a:pt x="14781" y="150053"/>
                  </a:lnTo>
                  <a:lnTo>
                    <a:pt x="16094" y="146342"/>
                  </a:lnTo>
                  <a:lnTo>
                    <a:pt x="17714" y="145098"/>
                  </a:lnTo>
                  <a:lnTo>
                    <a:pt x="22902" y="143716"/>
                  </a:lnTo>
                  <a:lnTo>
                    <a:pt x="24793" y="142077"/>
                  </a:lnTo>
                  <a:lnTo>
                    <a:pt x="32877" y="125713"/>
                  </a:lnTo>
                  <a:lnTo>
                    <a:pt x="34297" y="121765"/>
                  </a:lnTo>
                  <a:lnTo>
                    <a:pt x="38031" y="115338"/>
                  </a:lnTo>
                  <a:lnTo>
                    <a:pt x="40055" y="106307"/>
                  </a:lnTo>
                  <a:lnTo>
                    <a:pt x="44413" y="97245"/>
                  </a:lnTo>
                  <a:lnTo>
                    <a:pt x="51263" y="70381"/>
                  </a:lnTo>
                  <a:lnTo>
                    <a:pt x="51358" y="66482"/>
                  </a:lnTo>
                  <a:lnTo>
                    <a:pt x="53094" y="62632"/>
                  </a:lnTo>
                  <a:lnTo>
                    <a:pt x="55347" y="58804"/>
                  </a:lnTo>
                  <a:lnTo>
                    <a:pt x="56913" y="52301"/>
                  </a:lnTo>
                  <a:lnTo>
                    <a:pt x="57150" y="34263"/>
                  </a:lnTo>
                  <a:lnTo>
                    <a:pt x="57150" y="38966"/>
                  </a:lnTo>
                  <a:lnTo>
                    <a:pt x="57785" y="39224"/>
                  </a:lnTo>
                  <a:lnTo>
                    <a:pt x="60184" y="39511"/>
                  </a:lnTo>
                  <a:lnTo>
                    <a:pt x="61078" y="40857"/>
                  </a:lnTo>
                  <a:lnTo>
                    <a:pt x="62630" y="52595"/>
                  </a:lnTo>
                  <a:lnTo>
                    <a:pt x="62863" y="80852"/>
                  </a:lnTo>
                  <a:lnTo>
                    <a:pt x="62865" y="109174"/>
                  </a:lnTo>
                  <a:lnTo>
                    <a:pt x="71379" y="135856"/>
                  </a:lnTo>
                  <a:lnTo>
                    <a:pt x="75604" y="147937"/>
                  </a:lnTo>
                  <a:lnTo>
                    <a:pt x="87707" y="161637"/>
                  </a:lnTo>
                  <a:lnTo>
                    <a:pt x="91474" y="163767"/>
                  </a:lnTo>
                  <a:lnTo>
                    <a:pt x="99067" y="165133"/>
                  </a:lnTo>
                  <a:lnTo>
                    <a:pt x="110491" y="165440"/>
                  </a:lnTo>
                  <a:lnTo>
                    <a:pt x="114300" y="163764"/>
                  </a:lnTo>
                  <a:lnTo>
                    <a:pt x="118110" y="161537"/>
                  </a:lnTo>
                  <a:lnTo>
                    <a:pt x="121920" y="160547"/>
                  </a:lnTo>
                  <a:lnTo>
                    <a:pt x="125730" y="156720"/>
                  </a:lnTo>
                  <a:lnTo>
                    <a:pt x="130175" y="151421"/>
                  </a:lnTo>
                  <a:lnTo>
                    <a:pt x="152760" y="135271"/>
                  </a:lnTo>
                  <a:lnTo>
                    <a:pt x="173328" y="109167"/>
                  </a:lnTo>
                  <a:lnTo>
                    <a:pt x="176028" y="98482"/>
                  </a:lnTo>
                  <a:lnTo>
                    <a:pt x="178708" y="84227"/>
                  </a:lnTo>
                  <a:lnTo>
                    <a:pt x="181644" y="73665"/>
                  </a:lnTo>
                  <a:lnTo>
                    <a:pt x="183352" y="55567"/>
                  </a:lnTo>
                  <a:lnTo>
                    <a:pt x="187371" y="44254"/>
                  </a:lnTo>
                  <a:lnTo>
                    <a:pt x="188686" y="37936"/>
                  </a:lnTo>
                  <a:lnTo>
                    <a:pt x="193011" y="28706"/>
                  </a:lnTo>
                  <a:lnTo>
                    <a:pt x="193444" y="26669"/>
                  </a:lnTo>
                  <a:lnTo>
                    <a:pt x="205159" y="5569"/>
                  </a:lnTo>
                  <a:lnTo>
                    <a:pt x="205717" y="0"/>
                  </a:lnTo>
                  <a:lnTo>
                    <a:pt x="201173" y="3715"/>
                  </a:lnTo>
                  <a:lnTo>
                    <a:pt x="195339" y="5221"/>
                  </a:lnTo>
                  <a:lnTo>
                    <a:pt x="188595" y="11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7" name="SMARTInkShape-706"/>
            <p:cNvSpPr/>
            <p:nvPr>
              <p:custDataLst>
                <p:tags r:id="rId135"/>
              </p:custDataLst>
            </p:nvPr>
          </p:nvSpPr>
          <p:spPr>
            <a:xfrm>
              <a:off x="4000500" y="542925"/>
              <a:ext cx="102871" cy="5716"/>
            </a:xfrm>
            <a:custGeom>
              <a:avLst/>
              <a:gdLst/>
              <a:ahLst/>
              <a:cxnLst/>
              <a:rect l="0" t="0" r="0" b="0"/>
              <a:pathLst>
                <a:path w="102871" h="571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7910" y="4523"/>
                  </a:lnTo>
                  <a:lnTo>
                    <a:pt x="34700" y="5684"/>
                  </a:lnTo>
                  <a:lnTo>
                    <a:pt x="60984" y="5713"/>
                  </a:lnTo>
                  <a:lnTo>
                    <a:pt x="86996" y="5715"/>
                  </a:lnTo>
                  <a:lnTo>
                    <a:pt x="10287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8" name="SMARTInkShape-707"/>
            <p:cNvSpPr/>
            <p:nvPr>
              <p:custDataLst>
                <p:tags r:id="rId136"/>
              </p:custDataLst>
            </p:nvPr>
          </p:nvSpPr>
          <p:spPr>
            <a:xfrm>
              <a:off x="3851910" y="457206"/>
              <a:ext cx="108586" cy="154291"/>
            </a:xfrm>
            <a:custGeom>
              <a:avLst/>
              <a:gdLst/>
              <a:ahLst/>
              <a:cxnLst/>
              <a:rect l="0" t="0" r="0" b="0"/>
              <a:pathLst>
                <a:path w="108586" h="154291">
                  <a:moveTo>
                    <a:pt x="0" y="5709"/>
                  </a:moveTo>
                  <a:lnTo>
                    <a:pt x="0" y="5709"/>
                  </a:lnTo>
                  <a:lnTo>
                    <a:pt x="4920" y="5709"/>
                  </a:lnTo>
                  <a:lnTo>
                    <a:pt x="5186" y="5074"/>
                  </a:lnTo>
                  <a:lnTo>
                    <a:pt x="5479" y="2675"/>
                  </a:lnTo>
                  <a:lnTo>
                    <a:pt x="6193" y="1781"/>
                  </a:lnTo>
                  <a:lnTo>
                    <a:pt x="11409" y="0"/>
                  </a:lnTo>
                  <a:lnTo>
                    <a:pt x="11430" y="27315"/>
                  </a:lnTo>
                  <a:lnTo>
                    <a:pt x="11430" y="55339"/>
                  </a:lnTo>
                  <a:lnTo>
                    <a:pt x="6510" y="83028"/>
                  </a:lnTo>
                  <a:lnTo>
                    <a:pt x="5762" y="110438"/>
                  </a:lnTo>
                  <a:lnTo>
                    <a:pt x="5716" y="138959"/>
                  </a:lnTo>
                  <a:lnTo>
                    <a:pt x="5715" y="154290"/>
                  </a:lnTo>
                  <a:lnTo>
                    <a:pt x="8749" y="151262"/>
                  </a:lnTo>
                  <a:lnTo>
                    <a:pt x="10239" y="148081"/>
                  </a:lnTo>
                  <a:lnTo>
                    <a:pt x="10636" y="146344"/>
                  </a:lnTo>
                  <a:lnTo>
                    <a:pt x="14464" y="142720"/>
                  </a:lnTo>
                  <a:lnTo>
                    <a:pt x="19128" y="138993"/>
                  </a:lnTo>
                  <a:lnTo>
                    <a:pt x="37061" y="112799"/>
                  </a:lnTo>
                  <a:lnTo>
                    <a:pt x="44309" y="95330"/>
                  </a:lnTo>
                  <a:lnTo>
                    <a:pt x="64776" y="67486"/>
                  </a:lnTo>
                  <a:lnTo>
                    <a:pt x="66889" y="63222"/>
                  </a:lnTo>
                  <a:lnTo>
                    <a:pt x="71280" y="52277"/>
                  </a:lnTo>
                  <a:lnTo>
                    <a:pt x="81808" y="38668"/>
                  </a:lnTo>
                  <a:lnTo>
                    <a:pt x="100177" y="19215"/>
                  </a:lnTo>
                  <a:lnTo>
                    <a:pt x="104031" y="11458"/>
                  </a:lnTo>
                  <a:lnTo>
                    <a:pt x="108583" y="5712"/>
                  </a:lnTo>
                  <a:lnTo>
                    <a:pt x="108585" y="28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3" name="SMARTInkShape-Group200"/>
          <p:cNvGrpSpPr/>
          <p:nvPr/>
        </p:nvGrpSpPr>
        <p:grpSpPr>
          <a:xfrm>
            <a:off x="3452097" y="465613"/>
            <a:ext cx="251224" cy="156164"/>
            <a:chOff x="3452097" y="465613"/>
            <a:chExt cx="251224" cy="156164"/>
          </a:xfrm>
        </p:grpSpPr>
        <p:sp>
          <p:nvSpPr>
            <p:cNvPr id="740" name="SMARTInkShape-708"/>
            <p:cNvSpPr/>
            <p:nvPr>
              <p:custDataLst>
                <p:tags r:id="rId131"/>
              </p:custDataLst>
            </p:nvPr>
          </p:nvSpPr>
          <p:spPr>
            <a:xfrm>
              <a:off x="3623310" y="542925"/>
              <a:ext cx="80011" cy="11424"/>
            </a:xfrm>
            <a:custGeom>
              <a:avLst/>
              <a:gdLst/>
              <a:ahLst/>
              <a:cxnLst/>
              <a:rect l="0" t="0" r="0" b="0"/>
              <a:pathLst>
                <a:path w="80011" h="11424">
                  <a:moveTo>
                    <a:pt x="0" y="0"/>
                  </a:moveTo>
                  <a:lnTo>
                    <a:pt x="0" y="0"/>
                  </a:lnTo>
                  <a:lnTo>
                    <a:pt x="8514" y="0"/>
                  </a:lnTo>
                  <a:lnTo>
                    <a:pt x="36806" y="9486"/>
                  </a:lnTo>
                  <a:lnTo>
                    <a:pt x="64680" y="11379"/>
                  </a:lnTo>
                  <a:lnTo>
                    <a:pt x="72903" y="11423"/>
                  </a:lnTo>
                  <a:lnTo>
                    <a:pt x="8001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1" name="SMARTInkShape-709"/>
            <p:cNvSpPr/>
            <p:nvPr>
              <p:custDataLst>
                <p:tags r:id="rId132"/>
              </p:custDataLst>
            </p:nvPr>
          </p:nvSpPr>
          <p:spPr>
            <a:xfrm>
              <a:off x="3600450" y="571500"/>
              <a:ext cx="97156" cy="5716"/>
            </a:xfrm>
            <a:custGeom>
              <a:avLst/>
              <a:gdLst/>
              <a:ahLst/>
              <a:cxnLst/>
              <a:rect l="0" t="0" r="0" b="0"/>
              <a:pathLst>
                <a:path w="97156" h="5716">
                  <a:moveTo>
                    <a:pt x="0" y="0"/>
                  </a:moveTo>
                  <a:lnTo>
                    <a:pt x="0" y="0"/>
                  </a:lnTo>
                  <a:lnTo>
                    <a:pt x="26676" y="0"/>
                  </a:lnTo>
                  <a:lnTo>
                    <a:pt x="30483" y="0"/>
                  </a:lnTo>
                  <a:lnTo>
                    <a:pt x="34291" y="1693"/>
                  </a:lnTo>
                  <a:lnTo>
                    <a:pt x="36196" y="3034"/>
                  </a:lnTo>
                  <a:lnTo>
                    <a:pt x="44945" y="4921"/>
                  </a:lnTo>
                  <a:lnTo>
                    <a:pt x="72646" y="5684"/>
                  </a:lnTo>
                  <a:lnTo>
                    <a:pt x="96018" y="5715"/>
                  </a:lnTo>
                  <a:lnTo>
                    <a:pt x="96397" y="5080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2" name="SMARTInkShape-710"/>
            <p:cNvSpPr/>
            <p:nvPr>
              <p:custDataLst>
                <p:tags r:id="rId133"/>
              </p:custDataLst>
            </p:nvPr>
          </p:nvSpPr>
          <p:spPr>
            <a:xfrm>
              <a:off x="3452097" y="465613"/>
              <a:ext cx="131107" cy="156164"/>
            </a:xfrm>
            <a:custGeom>
              <a:avLst/>
              <a:gdLst/>
              <a:ahLst/>
              <a:cxnLst/>
              <a:rect l="0" t="0" r="0" b="0"/>
              <a:pathLst>
                <a:path w="131107" h="156164">
                  <a:moveTo>
                    <a:pt x="16908" y="20162"/>
                  </a:moveTo>
                  <a:lnTo>
                    <a:pt x="16908" y="20162"/>
                  </a:lnTo>
                  <a:lnTo>
                    <a:pt x="16908" y="28841"/>
                  </a:lnTo>
                  <a:lnTo>
                    <a:pt x="15215" y="32063"/>
                  </a:lnTo>
                  <a:lnTo>
                    <a:pt x="12981" y="35611"/>
                  </a:lnTo>
                  <a:lnTo>
                    <a:pt x="11088" y="41179"/>
                  </a:lnTo>
                  <a:lnTo>
                    <a:pt x="7422" y="47485"/>
                  </a:lnTo>
                  <a:lnTo>
                    <a:pt x="5554" y="75507"/>
                  </a:lnTo>
                  <a:lnTo>
                    <a:pt x="3818" y="81378"/>
                  </a:lnTo>
                  <a:lnTo>
                    <a:pt x="2467" y="83833"/>
                  </a:lnTo>
                  <a:lnTo>
                    <a:pt x="0" y="109141"/>
                  </a:lnTo>
                  <a:lnTo>
                    <a:pt x="5597" y="135699"/>
                  </a:lnTo>
                  <a:lnTo>
                    <a:pt x="9888" y="143225"/>
                  </a:lnTo>
                  <a:lnTo>
                    <a:pt x="18892" y="153412"/>
                  </a:lnTo>
                  <a:lnTo>
                    <a:pt x="22658" y="155584"/>
                  </a:lnTo>
                  <a:lnTo>
                    <a:pt x="24551" y="156163"/>
                  </a:lnTo>
                  <a:lnTo>
                    <a:pt x="30042" y="155114"/>
                  </a:lnTo>
                  <a:lnTo>
                    <a:pt x="40273" y="152646"/>
                  </a:lnTo>
                  <a:lnTo>
                    <a:pt x="43914" y="152300"/>
                  </a:lnTo>
                  <a:lnTo>
                    <a:pt x="51348" y="148528"/>
                  </a:lnTo>
                  <a:lnTo>
                    <a:pt x="58250" y="142619"/>
                  </a:lnTo>
                  <a:lnTo>
                    <a:pt x="80130" y="117237"/>
                  </a:lnTo>
                  <a:lnTo>
                    <a:pt x="102664" y="92757"/>
                  </a:lnTo>
                  <a:lnTo>
                    <a:pt x="117125" y="69586"/>
                  </a:lnTo>
                  <a:lnTo>
                    <a:pt x="128602" y="41693"/>
                  </a:lnTo>
                  <a:lnTo>
                    <a:pt x="131106" y="15580"/>
                  </a:lnTo>
                  <a:lnTo>
                    <a:pt x="129470" y="10082"/>
                  </a:lnTo>
                  <a:lnTo>
                    <a:pt x="128144" y="7727"/>
                  </a:lnTo>
                  <a:lnTo>
                    <a:pt x="126625" y="6157"/>
                  </a:lnTo>
                  <a:lnTo>
                    <a:pt x="117772" y="397"/>
                  </a:lnTo>
                  <a:lnTo>
                    <a:pt x="115265" y="0"/>
                  </a:lnTo>
                  <a:lnTo>
                    <a:pt x="98711" y="3304"/>
                  </a:lnTo>
                  <a:lnTo>
                    <a:pt x="81413" y="10926"/>
                  </a:lnTo>
                  <a:lnTo>
                    <a:pt x="75633" y="16269"/>
                  </a:lnTo>
                  <a:lnTo>
                    <a:pt x="55895" y="41224"/>
                  </a:lnTo>
                  <a:lnTo>
                    <a:pt x="43656" y="63986"/>
                  </a:lnTo>
                  <a:lnTo>
                    <a:pt x="43189" y="71601"/>
                  </a:lnTo>
                  <a:lnTo>
                    <a:pt x="45483" y="83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48" name="SMARTInkShape-Group201"/>
          <p:cNvGrpSpPr/>
          <p:nvPr/>
        </p:nvGrpSpPr>
        <p:grpSpPr>
          <a:xfrm>
            <a:off x="3566160" y="725805"/>
            <a:ext cx="422911" cy="171451"/>
            <a:chOff x="3566160" y="725805"/>
            <a:chExt cx="422911" cy="171451"/>
          </a:xfrm>
        </p:grpSpPr>
        <p:sp>
          <p:nvSpPr>
            <p:cNvPr id="744" name="SMARTInkShape-711"/>
            <p:cNvSpPr/>
            <p:nvPr>
              <p:custDataLst>
                <p:tags r:id="rId127"/>
              </p:custDataLst>
            </p:nvPr>
          </p:nvSpPr>
          <p:spPr>
            <a:xfrm>
              <a:off x="3874772" y="725805"/>
              <a:ext cx="114299" cy="171451"/>
            </a:xfrm>
            <a:custGeom>
              <a:avLst/>
              <a:gdLst/>
              <a:ahLst/>
              <a:cxnLst/>
              <a:rect l="0" t="0" r="0" b="0"/>
              <a:pathLst>
                <a:path w="114299" h="171451">
                  <a:moveTo>
                    <a:pt x="45718" y="0"/>
                  </a:moveTo>
                  <a:lnTo>
                    <a:pt x="45718" y="0"/>
                  </a:lnTo>
                  <a:lnTo>
                    <a:pt x="51412" y="5694"/>
                  </a:lnTo>
                  <a:lnTo>
                    <a:pt x="51431" y="13668"/>
                  </a:lnTo>
                  <a:lnTo>
                    <a:pt x="49739" y="17293"/>
                  </a:lnTo>
                  <a:lnTo>
                    <a:pt x="43478" y="27828"/>
                  </a:lnTo>
                  <a:lnTo>
                    <a:pt x="35644" y="53408"/>
                  </a:lnTo>
                  <a:lnTo>
                    <a:pt x="20931" y="78902"/>
                  </a:lnTo>
                  <a:lnTo>
                    <a:pt x="13118" y="95567"/>
                  </a:lnTo>
                  <a:lnTo>
                    <a:pt x="5674" y="117518"/>
                  </a:lnTo>
                  <a:lnTo>
                    <a:pt x="1307" y="125613"/>
                  </a:lnTo>
                  <a:lnTo>
                    <a:pt x="5" y="136895"/>
                  </a:lnTo>
                  <a:lnTo>
                    <a:pt x="0" y="134047"/>
                  </a:lnTo>
                  <a:lnTo>
                    <a:pt x="1692" y="130908"/>
                  </a:lnTo>
                  <a:lnTo>
                    <a:pt x="3926" y="127396"/>
                  </a:lnTo>
                  <a:lnTo>
                    <a:pt x="5360" y="119968"/>
                  </a:lnTo>
                  <a:lnTo>
                    <a:pt x="5478" y="118079"/>
                  </a:lnTo>
                  <a:lnTo>
                    <a:pt x="7302" y="114286"/>
                  </a:lnTo>
                  <a:lnTo>
                    <a:pt x="10613" y="109711"/>
                  </a:lnTo>
                  <a:lnTo>
                    <a:pt x="11427" y="102877"/>
                  </a:lnTo>
                  <a:lnTo>
                    <a:pt x="19941" y="102870"/>
                  </a:lnTo>
                  <a:lnTo>
                    <a:pt x="43672" y="96677"/>
                  </a:lnTo>
                  <a:lnTo>
                    <a:pt x="51405" y="92663"/>
                  </a:lnTo>
                  <a:lnTo>
                    <a:pt x="62081" y="88648"/>
                  </a:lnTo>
                  <a:lnTo>
                    <a:pt x="69687" y="83557"/>
                  </a:lnTo>
                  <a:lnTo>
                    <a:pt x="72246" y="79893"/>
                  </a:lnTo>
                  <a:lnTo>
                    <a:pt x="74018" y="76148"/>
                  </a:lnTo>
                  <a:lnTo>
                    <a:pt x="83326" y="64765"/>
                  </a:lnTo>
                  <a:lnTo>
                    <a:pt x="91799" y="46911"/>
                  </a:lnTo>
                  <a:lnTo>
                    <a:pt x="93584" y="44609"/>
                  </a:lnTo>
                  <a:lnTo>
                    <a:pt x="95567" y="38665"/>
                  </a:lnTo>
                  <a:lnTo>
                    <a:pt x="97083" y="32424"/>
                  </a:lnTo>
                  <a:lnTo>
                    <a:pt x="103231" y="23244"/>
                  </a:lnTo>
                  <a:lnTo>
                    <a:pt x="106204" y="19221"/>
                  </a:lnTo>
                  <a:lnTo>
                    <a:pt x="107526" y="15316"/>
                  </a:lnTo>
                  <a:lnTo>
                    <a:pt x="108513" y="14021"/>
                  </a:lnTo>
                  <a:lnTo>
                    <a:pt x="112302" y="11563"/>
                  </a:lnTo>
                  <a:lnTo>
                    <a:pt x="114291" y="5738"/>
                  </a:lnTo>
                  <a:lnTo>
                    <a:pt x="114298" y="24795"/>
                  </a:lnTo>
                  <a:lnTo>
                    <a:pt x="111264" y="33523"/>
                  </a:lnTo>
                  <a:lnTo>
                    <a:pt x="99627" y="53936"/>
                  </a:lnTo>
                  <a:lnTo>
                    <a:pt x="94445" y="72468"/>
                  </a:lnTo>
                  <a:lnTo>
                    <a:pt x="81670" y="95818"/>
                  </a:lnTo>
                  <a:lnTo>
                    <a:pt x="77302" y="107545"/>
                  </a:lnTo>
                  <a:lnTo>
                    <a:pt x="70960" y="118163"/>
                  </a:lnTo>
                  <a:lnTo>
                    <a:pt x="67355" y="130138"/>
                  </a:lnTo>
                  <a:lnTo>
                    <a:pt x="59527" y="144725"/>
                  </a:lnTo>
                  <a:lnTo>
                    <a:pt x="57461" y="155952"/>
                  </a:lnTo>
                  <a:lnTo>
                    <a:pt x="57148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5" name="SMARTInkShape-712"/>
            <p:cNvSpPr/>
            <p:nvPr>
              <p:custDataLst>
                <p:tags r:id="rId128"/>
              </p:custDataLst>
            </p:nvPr>
          </p:nvSpPr>
          <p:spPr>
            <a:xfrm>
              <a:off x="3766191" y="760095"/>
              <a:ext cx="114295" cy="125652"/>
            </a:xfrm>
            <a:custGeom>
              <a:avLst/>
              <a:gdLst/>
              <a:ahLst/>
              <a:cxnLst/>
              <a:rect l="0" t="0" r="0" b="0"/>
              <a:pathLst>
                <a:path w="114295" h="125652">
                  <a:moveTo>
                    <a:pt x="17139" y="0"/>
                  </a:moveTo>
                  <a:lnTo>
                    <a:pt x="17139" y="0"/>
                  </a:lnTo>
                  <a:lnTo>
                    <a:pt x="17139" y="3034"/>
                  </a:lnTo>
                  <a:lnTo>
                    <a:pt x="17774" y="3928"/>
                  </a:lnTo>
                  <a:lnTo>
                    <a:pt x="18832" y="4523"/>
                  </a:lnTo>
                  <a:lnTo>
                    <a:pt x="22060" y="5480"/>
                  </a:lnTo>
                  <a:lnTo>
                    <a:pt x="20807" y="7304"/>
                  </a:lnTo>
                  <a:lnTo>
                    <a:pt x="19585" y="8679"/>
                  </a:lnTo>
                  <a:lnTo>
                    <a:pt x="18226" y="13594"/>
                  </a:lnTo>
                  <a:lnTo>
                    <a:pt x="16546" y="41994"/>
                  </a:lnTo>
                  <a:lnTo>
                    <a:pt x="11957" y="64777"/>
                  </a:lnTo>
                  <a:lnTo>
                    <a:pt x="10947" y="76202"/>
                  </a:lnTo>
                  <a:lnTo>
                    <a:pt x="6071" y="101177"/>
                  </a:lnTo>
                  <a:lnTo>
                    <a:pt x="5950" y="103646"/>
                  </a:lnTo>
                  <a:lnTo>
                    <a:pt x="4123" y="108083"/>
                  </a:lnTo>
                  <a:lnTo>
                    <a:pt x="1829" y="112172"/>
                  </a:lnTo>
                  <a:lnTo>
                    <a:pt x="155" y="119878"/>
                  </a:lnTo>
                  <a:lnTo>
                    <a:pt x="0" y="125465"/>
                  </a:lnTo>
                  <a:lnTo>
                    <a:pt x="3030" y="125651"/>
                  </a:lnTo>
                  <a:lnTo>
                    <a:pt x="3923" y="125043"/>
                  </a:lnTo>
                  <a:lnTo>
                    <a:pt x="4518" y="124002"/>
                  </a:lnTo>
                  <a:lnTo>
                    <a:pt x="4915" y="122673"/>
                  </a:lnTo>
                  <a:lnTo>
                    <a:pt x="8743" y="119503"/>
                  </a:lnTo>
                  <a:lnTo>
                    <a:pt x="14043" y="115342"/>
                  </a:lnTo>
                  <a:lnTo>
                    <a:pt x="24312" y="104017"/>
                  </a:lnTo>
                  <a:lnTo>
                    <a:pt x="38382" y="92443"/>
                  </a:lnTo>
                  <a:lnTo>
                    <a:pt x="59595" y="66622"/>
                  </a:lnTo>
                  <a:lnTo>
                    <a:pt x="86516" y="39227"/>
                  </a:lnTo>
                  <a:lnTo>
                    <a:pt x="97003" y="27030"/>
                  </a:lnTo>
                  <a:lnTo>
                    <a:pt x="106873" y="11796"/>
                  </a:lnTo>
                  <a:lnTo>
                    <a:pt x="107442" y="9769"/>
                  </a:lnTo>
                  <a:lnTo>
                    <a:pt x="108455" y="8418"/>
                  </a:lnTo>
                  <a:lnTo>
                    <a:pt x="113400" y="6071"/>
                  </a:lnTo>
                  <a:lnTo>
                    <a:pt x="113897" y="4180"/>
                  </a:lnTo>
                  <a:lnTo>
                    <a:pt x="1142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6" name="SMARTInkShape-713"/>
            <p:cNvSpPr/>
            <p:nvPr>
              <p:custDataLst>
                <p:tags r:id="rId129"/>
              </p:custDataLst>
            </p:nvPr>
          </p:nvSpPr>
          <p:spPr>
            <a:xfrm>
              <a:off x="3583375" y="828675"/>
              <a:ext cx="85656" cy="17146"/>
            </a:xfrm>
            <a:custGeom>
              <a:avLst/>
              <a:gdLst/>
              <a:ahLst/>
              <a:cxnLst/>
              <a:rect l="0" t="0" r="0" b="0"/>
              <a:pathLst>
                <a:path w="85656" h="17146">
                  <a:moveTo>
                    <a:pt x="5645" y="17145"/>
                  </a:moveTo>
                  <a:lnTo>
                    <a:pt x="5645" y="17145"/>
                  </a:lnTo>
                  <a:lnTo>
                    <a:pt x="0" y="17145"/>
                  </a:lnTo>
                  <a:lnTo>
                    <a:pt x="2984" y="17145"/>
                  </a:lnTo>
                  <a:lnTo>
                    <a:pt x="3872" y="16510"/>
                  </a:lnTo>
                  <a:lnTo>
                    <a:pt x="4856" y="14111"/>
                  </a:lnTo>
                  <a:lnTo>
                    <a:pt x="5754" y="13217"/>
                  </a:lnTo>
                  <a:lnTo>
                    <a:pt x="8445" y="12224"/>
                  </a:lnTo>
                  <a:lnTo>
                    <a:pt x="35119" y="11451"/>
                  </a:lnTo>
                  <a:lnTo>
                    <a:pt x="53427" y="9739"/>
                  </a:lnTo>
                  <a:lnTo>
                    <a:pt x="78927" y="5237"/>
                  </a:lnTo>
                  <a:lnTo>
                    <a:pt x="85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7" name="SMARTInkShape-714"/>
            <p:cNvSpPr/>
            <p:nvPr>
              <p:custDataLst>
                <p:tags r:id="rId130"/>
              </p:custDataLst>
            </p:nvPr>
          </p:nvSpPr>
          <p:spPr>
            <a:xfrm>
              <a:off x="3566160" y="857250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0" y="28575"/>
                  </a:lnTo>
                  <a:lnTo>
                    <a:pt x="5479" y="28575"/>
                  </a:lnTo>
                  <a:lnTo>
                    <a:pt x="10615" y="23654"/>
                  </a:lnTo>
                  <a:lnTo>
                    <a:pt x="16279" y="22930"/>
                  </a:lnTo>
                  <a:lnTo>
                    <a:pt x="42677" y="22860"/>
                  </a:lnTo>
                  <a:lnTo>
                    <a:pt x="52932" y="22225"/>
                  </a:lnTo>
                  <a:lnTo>
                    <a:pt x="64101" y="18337"/>
                  </a:lnTo>
                  <a:lnTo>
                    <a:pt x="70399" y="17040"/>
                  </a:lnTo>
                  <a:lnTo>
                    <a:pt x="79617" y="12726"/>
                  </a:lnTo>
                  <a:lnTo>
                    <a:pt x="84518" y="11686"/>
                  </a:lnTo>
                  <a:lnTo>
                    <a:pt x="84921" y="10966"/>
                  </a:lnTo>
                  <a:lnTo>
                    <a:pt x="85678" y="438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49" name="SMARTInkShape-715"/>
          <p:cNvSpPr/>
          <p:nvPr>
            <p:custDataLst>
              <p:tags r:id="rId3"/>
            </p:custDataLst>
          </p:nvPr>
        </p:nvSpPr>
        <p:spPr>
          <a:xfrm>
            <a:off x="3360492" y="765817"/>
            <a:ext cx="119938" cy="165706"/>
          </a:xfrm>
          <a:custGeom>
            <a:avLst/>
            <a:gdLst/>
            <a:ahLst/>
            <a:cxnLst/>
            <a:rect l="0" t="0" r="0" b="0"/>
            <a:pathLst>
              <a:path w="119938" h="165706">
                <a:moveTo>
                  <a:pt x="39933" y="28568"/>
                </a:moveTo>
                <a:lnTo>
                  <a:pt x="39933" y="28568"/>
                </a:lnTo>
                <a:lnTo>
                  <a:pt x="39933" y="34048"/>
                </a:lnTo>
                <a:lnTo>
                  <a:pt x="36899" y="34213"/>
                </a:lnTo>
                <a:lnTo>
                  <a:pt x="36005" y="34871"/>
                </a:lnTo>
                <a:lnTo>
                  <a:pt x="34453" y="39197"/>
                </a:lnTo>
                <a:lnTo>
                  <a:pt x="32630" y="39642"/>
                </a:lnTo>
                <a:lnTo>
                  <a:pt x="31254" y="39761"/>
                </a:lnTo>
                <a:lnTo>
                  <a:pt x="30337" y="40475"/>
                </a:lnTo>
                <a:lnTo>
                  <a:pt x="24087" y="51567"/>
                </a:lnTo>
                <a:lnTo>
                  <a:pt x="22864" y="64771"/>
                </a:lnTo>
                <a:lnTo>
                  <a:pt x="22204" y="66038"/>
                </a:lnTo>
                <a:lnTo>
                  <a:pt x="21129" y="66883"/>
                </a:lnTo>
                <a:lnTo>
                  <a:pt x="19777" y="67446"/>
                </a:lnTo>
                <a:lnTo>
                  <a:pt x="18875" y="69092"/>
                </a:lnTo>
                <a:lnTo>
                  <a:pt x="16972" y="76841"/>
                </a:lnTo>
                <a:lnTo>
                  <a:pt x="12655" y="85470"/>
                </a:lnTo>
                <a:lnTo>
                  <a:pt x="5180" y="112863"/>
                </a:lnTo>
                <a:lnTo>
                  <a:pt x="745" y="126813"/>
                </a:lnTo>
                <a:lnTo>
                  <a:pt x="0" y="138986"/>
                </a:lnTo>
                <a:lnTo>
                  <a:pt x="1653" y="142836"/>
                </a:lnTo>
                <a:lnTo>
                  <a:pt x="3870" y="146664"/>
                </a:lnTo>
                <a:lnTo>
                  <a:pt x="5753" y="152389"/>
                </a:lnTo>
                <a:lnTo>
                  <a:pt x="14136" y="162712"/>
                </a:lnTo>
                <a:lnTo>
                  <a:pt x="17461" y="164388"/>
                </a:lnTo>
                <a:lnTo>
                  <a:pt x="25707" y="165610"/>
                </a:lnTo>
                <a:lnTo>
                  <a:pt x="35571" y="165705"/>
                </a:lnTo>
                <a:lnTo>
                  <a:pt x="39687" y="164024"/>
                </a:lnTo>
                <a:lnTo>
                  <a:pt x="67731" y="140954"/>
                </a:lnTo>
                <a:lnTo>
                  <a:pt x="81608" y="129532"/>
                </a:lnTo>
                <a:lnTo>
                  <a:pt x="87488" y="120784"/>
                </a:lnTo>
                <a:lnTo>
                  <a:pt x="94061" y="106908"/>
                </a:lnTo>
                <a:lnTo>
                  <a:pt x="104772" y="92230"/>
                </a:lnTo>
                <a:lnTo>
                  <a:pt x="112891" y="72700"/>
                </a:lnTo>
                <a:lnTo>
                  <a:pt x="114687" y="59592"/>
                </a:lnTo>
                <a:lnTo>
                  <a:pt x="118103" y="52859"/>
                </a:lnTo>
                <a:lnTo>
                  <a:pt x="119929" y="24806"/>
                </a:lnTo>
                <a:lnTo>
                  <a:pt x="119937" y="20969"/>
                </a:lnTo>
                <a:lnTo>
                  <a:pt x="118246" y="17147"/>
                </a:lnTo>
                <a:lnTo>
                  <a:pt x="103668" y="866"/>
                </a:lnTo>
                <a:lnTo>
                  <a:pt x="100022" y="252"/>
                </a:lnTo>
                <a:lnTo>
                  <a:pt x="88646" y="0"/>
                </a:lnTo>
                <a:lnTo>
                  <a:pt x="85290" y="1689"/>
                </a:lnTo>
                <a:lnTo>
                  <a:pt x="81682" y="3922"/>
                </a:lnTo>
                <a:lnTo>
                  <a:pt x="76080" y="5814"/>
                </a:lnTo>
                <a:lnTo>
                  <a:pt x="55172" y="24781"/>
                </a:lnTo>
                <a:lnTo>
                  <a:pt x="47553" y="37580"/>
                </a:lnTo>
                <a:lnTo>
                  <a:pt x="35347" y="66109"/>
                </a:lnTo>
                <a:lnTo>
                  <a:pt x="28503" y="857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0" name="SMARTInkShape-716"/>
          <p:cNvSpPr/>
          <p:nvPr>
            <p:custDataLst>
              <p:tags r:id="rId4"/>
            </p:custDataLst>
          </p:nvPr>
        </p:nvSpPr>
        <p:spPr>
          <a:xfrm>
            <a:off x="2571750" y="1285875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56" name="SMARTInkShape-Group204"/>
          <p:cNvGrpSpPr/>
          <p:nvPr/>
        </p:nvGrpSpPr>
        <p:grpSpPr>
          <a:xfrm>
            <a:off x="2171700" y="1051560"/>
            <a:ext cx="685801" cy="222520"/>
            <a:chOff x="2171700" y="1051560"/>
            <a:chExt cx="685801" cy="222520"/>
          </a:xfrm>
        </p:grpSpPr>
        <p:sp>
          <p:nvSpPr>
            <p:cNvPr id="751" name="SMARTInkShape-717"/>
            <p:cNvSpPr/>
            <p:nvPr>
              <p:custDataLst>
                <p:tags r:id="rId122"/>
              </p:custDataLst>
            </p:nvPr>
          </p:nvSpPr>
          <p:spPr>
            <a:xfrm>
              <a:off x="2560320" y="1052439"/>
              <a:ext cx="297181" cy="170495"/>
            </a:xfrm>
            <a:custGeom>
              <a:avLst/>
              <a:gdLst/>
              <a:ahLst/>
              <a:cxnLst/>
              <a:rect l="0" t="0" r="0" b="0"/>
              <a:pathLst>
                <a:path w="297181" h="170495">
                  <a:moveTo>
                    <a:pt x="0" y="124851"/>
                  </a:moveTo>
                  <a:lnTo>
                    <a:pt x="0" y="124851"/>
                  </a:lnTo>
                  <a:lnTo>
                    <a:pt x="0" y="152052"/>
                  </a:lnTo>
                  <a:lnTo>
                    <a:pt x="0" y="170494"/>
                  </a:lnTo>
                  <a:lnTo>
                    <a:pt x="3034" y="167514"/>
                  </a:lnTo>
                  <a:lnTo>
                    <a:pt x="4523" y="164344"/>
                  </a:lnTo>
                  <a:lnTo>
                    <a:pt x="4921" y="162610"/>
                  </a:lnTo>
                  <a:lnTo>
                    <a:pt x="8514" y="157135"/>
                  </a:lnTo>
                  <a:lnTo>
                    <a:pt x="30279" y="129225"/>
                  </a:lnTo>
                  <a:lnTo>
                    <a:pt x="41118" y="115061"/>
                  </a:lnTo>
                  <a:lnTo>
                    <a:pt x="57119" y="86529"/>
                  </a:lnTo>
                  <a:lnTo>
                    <a:pt x="72389" y="59924"/>
                  </a:lnTo>
                  <a:lnTo>
                    <a:pt x="84031" y="35095"/>
                  </a:lnTo>
                  <a:lnTo>
                    <a:pt x="85607" y="30349"/>
                  </a:lnTo>
                  <a:lnTo>
                    <a:pt x="96096" y="12503"/>
                  </a:lnTo>
                  <a:lnTo>
                    <a:pt x="97062" y="5802"/>
                  </a:lnTo>
                  <a:lnTo>
                    <a:pt x="97147" y="0"/>
                  </a:lnTo>
                  <a:lnTo>
                    <a:pt x="97153" y="2415"/>
                  </a:lnTo>
                  <a:lnTo>
                    <a:pt x="97788" y="3222"/>
                  </a:lnTo>
                  <a:lnTo>
                    <a:pt x="102075" y="4623"/>
                  </a:lnTo>
                  <a:lnTo>
                    <a:pt x="102517" y="6435"/>
                  </a:lnTo>
                  <a:lnTo>
                    <a:pt x="102864" y="32427"/>
                  </a:lnTo>
                  <a:lnTo>
                    <a:pt x="102869" y="58230"/>
                  </a:lnTo>
                  <a:lnTo>
                    <a:pt x="102870" y="84849"/>
                  </a:lnTo>
                  <a:lnTo>
                    <a:pt x="103505" y="107824"/>
                  </a:lnTo>
                  <a:lnTo>
                    <a:pt x="111384" y="135101"/>
                  </a:lnTo>
                  <a:lnTo>
                    <a:pt x="120133" y="147305"/>
                  </a:lnTo>
                  <a:lnTo>
                    <a:pt x="121998" y="149345"/>
                  </a:lnTo>
                  <a:lnTo>
                    <a:pt x="127458" y="151612"/>
                  </a:lnTo>
                  <a:lnTo>
                    <a:pt x="147580" y="153320"/>
                  </a:lnTo>
                  <a:lnTo>
                    <a:pt x="173407" y="147599"/>
                  </a:lnTo>
                  <a:lnTo>
                    <a:pt x="180998" y="144910"/>
                  </a:lnTo>
                  <a:lnTo>
                    <a:pt x="186912" y="139904"/>
                  </a:lnTo>
                  <a:lnTo>
                    <a:pt x="192292" y="134081"/>
                  </a:lnTo>
                  <a:lnTo>
                    <a:pt x="217275" y="113014"/>
                  </a:lnTo>
                  <a:lnTo>
                    <a:pt x="243727" y="88110"/>
                  </a:lnTo>
                  <a:lnTo>
                    <a:pt x="264530" y="61189"/>
                  </a:lnTo>
                  <a:lnTo>
                    <a:pt x="266794" y="55070"/>
                  </a:lnTo>
                  <a:lnTo>
                    <a:pt x="268435" y="48752"/>
                  </a:lnTo>
                  <a:lnTo>
                    <a:pt x="274663" y="39522"/>
                  </a:lnTo>
                  <a:lnTo>
                    <a:pt x="284641" y="23927"/>
                  </a:lnTo>
                  <a:lnTo>
                    <a:pt x="286166" y="14510"/>
                  </a:lnTo>
                  <a:lnTo>
                    <a:pt x="287297" y="13191"/>
                  </a:lnTo>
                  <a:lnTo>
                    <a:pt x="291221" y="10705"/>
                  </a:lnTo>
                  <a:lnTo>
                    <a:pt x="291444" y="5644"/>
                  </a:lnTo>
                  <a:lnTo>
                    <a:pt x="292086" y="5375"/>
                  </a:lnTo>
                  <a:lnTo>
                    <a:pt x="297180" y="4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2" name="SMARTInkShape-718"/>
            <p:cNvSpPr/>
            <p:nvPr>
              <p:custDataLst>
                <p:tags r:id="rId123"/>
              </p:custDataLst>
            </p:nvPr>
          </p:nvSpPr>
          <p:spPr>
            <a:xfrm>
              <a:off x="2434590" y="1148715"/>
              <a:ext cx="131446" cy="1"/>
            </a:xfrm>
            <a:custGeom>
              <a:avLst/>
              <a:gdLst/>
              <a:ahLst/>
              <a:cxnLst/>
              <a:rect l="0" t="0" r="0" b="0"/>
              <a:pathLst>
                <a:path w="131446" h="1">
                  <a:moveTo>
                    <a:pt x="0" y="0"/>
                  </a:moveTo>
                  <a:lnTo>
                    <a:pt x="0" y="0"/>
                  </a:lnTo>
                  <a:lnTo>
                    <a:pt x="27102" y="0"/>
                  </a:lnTo>
                  <a:lnTo>
                    <a:pt x="53365" y="0"/>
                  </a:lnTo>
                  <a:lnTo>
                    <a:pt x="80130" y="0"/>
                  </a:lnTo>
                  <a:lnTo>
                    <a:pt x="106787" y="0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3" name="SMARTInkShape-719"/>
            <p:cNvSpPr/>
            <p:nvPr>
              <p:custDataLst>
                <p:tags r:id="rId124"/>
              </p:custDataLst>
            </p:nvPr>
          </p:nvSpPr>
          <p:spPr>
            <a:xfrm>
              <a:off x="2400302" y="1108710"/>
              <a:ext cx="148589" cy="34291"/>
            </a:xfrm>
            <a:custGeom>
              <a:avLst/>
              <a:gdLst/>
              <a:ahLst/>
              <a:cxnLst/>
              <a:rect l="0" t="0" r="0" b="0"/>
              <a:pathLst>
                <a:path w="148589" h="34291">
                  <a:moveTo>
                    <a:pt x="5713" y="34290"/>
                  </a:moveTo>
                  <a:lnTo>
                    <a:pt x="5713" y="34290"/>
                  </a:lnTo>
                  <a:lnTo>
                    <a:pt x="5713" y="31256"/>
                  </a:lnTo>
                  <a:lnTo>
                    <a:pt x="5078" y="30362"/>
                  </a:lnTo>
                  <a:lnTo>
                    <a:pt x="4020" y="29767"/>
                  </a:lnTo>
                  <a:lnTo>
                    <a:pt x="793" y="28810"/>
                  </a:lnTo>
                  <a:lnTo>
                    <a:pt x="351" y="26986"/>
                  </a:lnTo>
                  <a:lnTo>
                    <a:pt x="0" y="17402"/>
                  </a:lnTo>
                  <a:lnTo>
                    <a:pt x="25097" y="17148"/>
                  </a:lnTo>
                  <a:lnTo>
                    <a:pt x="34648" y="16511"/>
                  </a:lnTo>
                  <a:lnTo>
                    <a:pt x="59553" y="11325"/>
                  </a:lnTo>
                  <a:lnTo>
                    <a:pt x="86040" y="6579"/>
                  </a:lnTo>
                  <a:lnTo>
                    <a:pt x="112646" y="5829"/>
                  </a:lnTo>
                  <a:lnTo>
                    <a:pt x="137838" y="5722"/>
                  </a:lnTo>
                  <a:lnTo>
                    <a:pt x="142328" y="4025"/>
                  </a:lnTo>
                  <a:lnTo>
                    <a:pt x="1485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4" name="SMARTInkShape-720"/>
            <p:cNvSpPr/>
            <p:nvPr>
              <p:custDataLst>
                <p:tags r:id="rId125"/>
              </p:custDataLst>
            </p:nvPr>
          </p:nvSpPr>
          <p:spPr>
            <a:xfrm>
              <a:off x="2417445" y="1091565"/>
              <a:ext cx="34291" cy="182515"/>
            </a:xfrm>
            <a:custGeom>
              <a:avLst/>
              <a:gdLst/>
              <a:ahLst/>
              <a:cxnLst/>
              <a:rect l="0" t="0" r="0" b="0"/>
              <a:pathLst>
                <a:path w="34291" h="182515">
                  <a:moveTo>
                    <a:pt x="34290" y="0"/>
                  </a:moveTo>
                  <a:lnTo>
                    <a:pt x="34290" y="0"/>
                  </a:lnTo>
                  <a:lnTo>
                    <a:pt x="34290" y="8513"/>
                  </a:lnTo>
                  <a:lnTo>
                    <a:pt x="25776" y="36336"/>
                  </a:lnTo>
                  <a:lnTo>
                    <a:pt x="15162" y="63839"/>
                  </a:lnTo>
                  <a:lnTo>
                    <a:pt x="7398" y="87045"/>
                  </a:lnTo>
                  <a:lnTo>
                    <a:pt x="2009" y="113839"/>
                  </a:lnTo>
                  <a:lnTo>
                    <a:pt x="265" y="137977"/>
                  </a:lnTo>
                  <a:lnTo>
                    <a:pt x="23" y="163567"/>
                  </a:lnTo>
                  <a:lnTo>
                    <a:pt x="0" y="182514"/>
                  </a:lnTo>
                  <a:lnTo>
                    <a:pt x="0" y="174893"/>
                  </a:lnTo>
                  <a:lnTo>
                    <a:pt x="571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5" name="SMARTInkShape-721"/>
            <p:cNvSpPr/>
            <p:nvPr>
              <p:custDataLst>
                <p:tags r:id="rId126"/>
              </p:custDataLst>
            </p:nvPr>
          </p:nvSpPr>
          <p:spPr>
            <a:xfrm>
              <a:off x="2171700" y="1051560"/>
              <a:ext cx="154306" cy="142876"/>
            </a:xfrm>
            <a:custGeom>
              <a:avLst/>
              <a:gdLst/>
              <a:ahLst/>
              <a:cxnLst/>
              <a:rect l="0" t="0" r="0" b="0"/>
              <a:pathLst>
                <a:path w="154306" h="14287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9748" y="3928"/>
                  </a:lnTo>
                  <a:lnTo>
                    <a:pt x="17189" y="5362"/>
                  </a:lnTo>
                  <a:lnTo>
                    <a:pt x="27311" y="6304"/>
                  </a:lnTo>
                  <a:lnTo>
                    <a:pt x="36314" y="10264"/>
                  </a:lnTo>
                  <a:lnTo>
                    <a:pt x="47390" y="19147"/>
                  </a:lnTo>
                  <a:lnTo>
                    <a:pt x="58812" y="33111"/>
                  </a:lnTo>
                  <a:lnTo>
                    <a:pt x="69685" y="41677"/>
                  </a:lnTo>
                  <a:lnTo>
                    <a:pt x="87609" y="67562"/>
                  </a:lnTo>
                  <a:lnTo>
                    <a:pt x="106680" y="95305"/>
                  </a:lnTo>
                  <a:lnTo>
                    <a:pt x="123825" y="123123"/>
                  </a:lnTo>
                  <a:lnTo>
                    <a:pt x="128905" y="129332"/>
                  </a:lnTo>
                  <a:lnTo>
                    <a:pt x="132636" y="137119"/>
                  </a:lnTo>
                  <a:lnTo>
                    <a:pt x="134145" y="139038"/>
                  </a:lnTo>
                  <a:lnTo>
                    <a:pt x="137513" y="141170"/>
                  </a:lnTo>
                  <a:lnTo>
                    <a:pt x="141816" y="142538"/>
                  </a:lnTo>
                  <a:lnTo>
                    <a:pt x="15430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60" name="SMARTInkShape-Group205"/>
          <p:cNvGrpSpPr/>
          <p:nvPr/>
        </p:nvGrpSpPr>
        <p:grpSpPr>
          <a:xfrm>
            <a:off x="2114550" y="771790"/>
            <a:ext cx="574727" cy="188331"/>
            <a:chOff x="2114550" y="771790"/>
            <a:chExt cx="574727" cy="188331"/>
          </a:xfrm>
        </p:grpSpPr>
        <p:sp>
          <p:nvSpPr>
            <p:cNvPr id="757" name="SMARTInkShape-722"/>
            <p:cNvSpPr/>
            <p:nvPr>
              <p:custDataLst>
                <p:tags r:id="rId119"/>
              </p:custDataLst>
            </p:nvPr>
          </p:nvSpPr>
          <p:spPr>
            <a:xfrm>
              <a:off x="2434590" y="778142"/>
              <a:ext cx="254687" cy="141944"/>
            </a:xfrm>
            <a:custGeom>
              <a:avLst/>
              <a:gdLst/>
              <a:ahLst/>
              <a:cxnLst/>
              <a:rect l="0" t="0" r="0" b="0"/>
              <a:pathLst>
                <a:path w="254687" h="141944">
                  <a:moveTo>
                    <a:pt x="0" y="101968"/>
                  </a:moveTo>
                  <a:lnTo>
                    <a:pt x="0" y="101968"/>
                  </a:lnTo>
                  <a:lnTo>
                    <a:pt x="0" y="105002"/>
                  </a:lnTo>
                  <a:lnTo>
                    <a:pt x="635" y="105896"/>
                  </a:lnTo>
                  <a:lnTo>
                    <a:pt x="1693" y="106491"/>
                  </a:lnTo>
                  <a:lnTo>
                    <a:pt x="3034" y="106889"/>
                  </a:lnTo>
                  <a:lnTo>
                    <a:pt x="3927" y="107788"/>
                  </a:lnTo>
                  <a:lnTo>
                    <a:pt x="5480" y="112534"/>
                  </a:lnTo>
                  <a:lnTo>
                    <a:pt x="5694" y="121277"/>
                  </a:lnTo>
                  <a:lnTo>
                    <a:pt x="7399" y="124943"/>
                  </a:lnTo>
                  <a:lnTo>
                    <a:pt x="11194" y="130215"/>
                  </a:lnTo>
                  <a:lnTo>
                    <a:pt x="11428" y="136186"/>
                  </a:lnTo>
                  <a:lnTo>
                    <a:pt x="11429" y="133203"/>
                  </a:lnTo>
                  <a:lnTo>
                    <a:pt x="12065" y="132316"/>
                  </a:lnTo>
                  <a:lnTo>
                    <a:pt x="14464" y="131331"/>
                  </a:lnTo>
                  <a:lnTo>
                    <a:pt x="17647" y="127507"/>
                  </a:lnTo>
                  <a:lnTo>
                    <a:pt x="20543" y="122208"/>
                  </a:lnTo>
                  <a:lnTo>
                    <a:pt x="22808" y="115656"/>
                  </a:lnTo>
                  <a:lnTo>
                    <a:pt x="38148" y="89054"/>
                  </a:lnTo>
                  <a:lnTo>
                    <a:pt x="55246" y="60530"/>
                  </a:lnTo>
                  <a:lnTo>
                    <a:pt x="60326" y="52507"/>
                  </a:lnTo>
                  <a:lnTo>
                    <a:pt x="64057" y="40434"/>
                  </a:lnTo>
                  <a:lnTo>
                    <a:pt x="72706" y="27790"/>
                  </a:lnTo>
                  <a:lnTo>
                    <a:pt x="73236" y="25846"/>
                  </a:lnTo>
                  <a:lnTo>
                    <a:pt x="74224" y="24550"/>
                  </a:lnTo>
                  <a:lnTo>
                    <a:pt x="78013" y="22091"/>
                  </a:lnTo>
                  <a:lnTo>
                    <a:pt x="79932" y="16508"/>
                  </a:lnTo>
                  <a:lnTo>
                    <a:pt x="80010" y="43662"/>
                  </a:lnTo>
                  <a:lnTo>
                    <a:pt x="80010" y="69761"/>
                  </a:lnTo>
                  <a:lnTo>
                    <a:pt x="80010" y="96263"/>
                  </a:lnTo>
                  <a:lnTo>
                    <a:pt x="80645" y="114669"/>
                  </a:lnTo>
                  <a:lnTo>
                    <a:pt x="87065" y="130394"/>
                  </a:lnTo>
                  <a:lnTo>
                    <a:pt x="89496" y="134287"/>
                  </a:lnTo>
                  <a:lnTo>
                    <a:pt x="90576" y="138134"/>
                  </a:lnTo>
                  <a:lnTo>
                    <a:pt x="91499" y="139413"/>
                  </a:lnTo>
                  <a:lnTo>
                    <a:pt x="92749" y="140267"/>
                  </a:lnTo>
                  <a:lnTo>
                    <a:pt x="97543" y="141467"/>
                  </a:lnTo>
                  <a:lnTo>
                    <a:pt x="110513" y="141943"/>
                  </a:lnTo>
                  <a:lnTo>
                    <a:pt x="119246" y="138930"/>
                  </a:lnTo>
                  <a:lnTo>
                    <a:pt x="129647" y="131588"/>
                  </a:lnTo>
                  <a:lnTo>
                    <a:pt x="154599" y="111250"/>
                  </a:lnTo>
                  <a:lnTo>
                    <a:pt x="178082" y="89377"/>
                  </a:lnTo>
                  <a:lnTo>
                    <a:pt x="204168" y="66333"/>
                  </a:lnTo>
                  <a:lnTo>
                    <a:pt x="226768" y="39487"/>
                  </a:lnTo>
                  <a:lnTo>
                    <a:pt x="245697" y="11040"/>
                  </a:lnTo>
                  <a:lnTo>
                    <a:pt x="250322" y="6043"/>
                  </a:lnTo>
                  <a:lnTo>
                    <a:pt x="250954" y="3666"/>
                  </a:lnTo>
                  <a:lnTo>
                    <a:pt x="251123" y="2144"/>
                  </a:lnTo>
                  <a:lnTo>
                    <a:pt x="251870" y="1128"/>
                  </a:lnTo>
                  <a:lnTo>
                    <a:pt x="253004" y="452"/>
                  </a:lnTo>
                  <a:lnTo>
                    <a:pt x="254394" y="0"/>
                  </a:lnTo>
                  <a:lnTo>
                    <a:pt x="254686" y="335"/>
                  </a:lnTo>
                  <a:lnTo>
                    <a:pt x="252010" y="4098"/>
                  </a:lnTo>
                  <a:lnTo>
                    <a:pt x="251508" y="14591"/>
                  </a:lnTo>
                  <a:lnTo>
                    <a:pt x="245745" y="21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8" name="SMARTInkShape-723"/>
            <p:cNvSpPr/>
            <p:nvPr>
              <p:custDataLst>
                <p:tags r:id="rId120"/>
              </p:custDataLst>
            </p:nvPr>
          </p:nvSpPr>
          <p:spPr>
            <a:xfrm>
              <a:off x="2343150" y="771790"/>
              <a:ext cx="113426" cy="165385"/>
            </a:xfrm>
            <a:custGeom>
              <a:avLst/>
              <a:gdLst/>
              <a:ahLst/>
              <a:cxnLst/>
              <a:rect l="0" t="0" r="0" b="0"/>
              <a:pathLst>
                <a:path w="113426" h="165385">
                  <a:moveTo>
                    <a:pt x="0" y="5450"/>
                  </a:moveTo>
                  <a:lnTo>
                    <a:pt x="0" y="5450"/>
                  </a:lnTo>
                  <a:lnTo>
                    <a:pt x="5645" y="5450"/>
                  </a:lnTo>
                  <a:lnTo>
                    <a:pt x="8728" y="8484"/>
                  </a:lnTo>
                  <a:lnTo>
                    <a:pt x="10229" y="11667"/>
                  </a:lnTo>
                  <a:lnTo>
                    <a:pt x="11399" y="31710"/>
                  </a:lnTo>
                  <a:lnTo>
                    <a:pt x="10781" y="40616"/>
                  </a:lnTo>
                  <a:lnTo>
                    <a:pt x="6243" y="65050"/>
                  </a:lnTo>
                  <a:lnTo>
                    <a:pt x="5785" y="91498"/>
                  </a:lnTo>
                  <a:lnTo>
                    <a:pt x="801" y="117539"/>
                  </a:lnTo>
                  <a:lnTo>
                    <a:pt x="47" y="145755"/>
                  </a:lnTo>
                  <a:lnTo>
                    <a:pt x="0" y="165180"/>
                  </a:lnTo>
                  <a:lnTo>
                    <a:pt x="3034" y="165384"/>
                  </a:lnTo>
                  <a:lnTo>
                    <a:pt x="3928" y="164778"/>
                  </a:lnTo>
                  <a:lnTo>
                    <a:pt x="4523" y="163738"/>
                  </a:lnTo>
                  <a:lnTo>
                    <a:pt x="4921" y="162411"/>
                  </a:lnTo>
                  <a:lnTo>
                    <a:pt x="5820" y="161525"/>
                  </a:lnTo>
                  <a:lnTo>
                    <a:pt x="8514" y="160542"/>
                  </a:lnTo>
                  <a:lnTo>
                    <a:pt x="11827" y="156718"/>
                  </a:lnTo>
                  <a:lnTo>
                    <a:pt x="32506" y="128522"/>
                  </a:lnTo>
                  <a:lnTo>
                    <a:pt x="52883" y="101219"/>
                  </a:lnTo>
                  <a:lnTo>
                    <a:pt x="70395" y="73958"/>
                  </a:lnTo>
                  <a:lnTo>
                    <a:pt x="87302" y="45562"/>
                  </a:lnTo>
                  <a:lnTo>
                    <a:pt x="98242" y="30236"/>
                  </a:lnTo>
                  <a:lnTo>
                    <a:pt x="108610" y="8056"/>
                  </a:lnTo>
                  <a:lnTo>
                    <a:pt x="109872" y="7188"/>
                  </a:lnTo>
                  <a:lnTo>
                    <a:pt x="111348" y="6608"/>
                  </a:lnTo>
                  <a:lnTo>
                    <a:pt x="112332" y="5587"/>
                  </a:lnTo>
                  <a:lnTo>
                    <a:pt x="113425" y="2759"/>
                  </a:lnTo>
                  <a:lnTo>
                    <a:pt x="113082" y="1751"/>
                  </a:lnTo>
                  <a:lnTo>
                    <a:pt x="112218" y="1079"/>
                  </a:lnTo>
                  <a:lnTo>
                    <a:pt x="109303" y="0"/>
                  </a:lnTo>
                  <a:lnTo>
                    <a:pt x="109063" y="547"/>
                  </a:lnTo>
                  <a:lnTo>
                    <a:pt x="108585" y="5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9" name="SMARTInkShape-724"/>
            <p:cNvSpPr/>
            <p:nvPr>
              <p:custDataLst>
                <p:tags r:id="rId121"/>
              </p:custDataLst>
            </p:nvPr>
          </p:nvSpPr>
          <p:spPr>
            <a:xfrm>
              <a:off x="2114550" y="817245"/>
              <a:ext cx="177166" cy="142876"/>
            </a:xfrm>
            <a:custGeom>
              <a:avLst/>
              <a:gdLst/>
              <a:ahLst/>
              <a:cxnLst/>
              <a:rect l="0" t="0" r="0" b="0"/>
              <a:pathLst>
                <a:path w="177166" h="142876">
                  <a:moveTo>
                    <a:pt x="0" y="142875"/>
                  </a:moveTo>
                  <a:lnTo>
                    <a:pt x="0" y="142875"/>
                  </a:lnTo>
                  <a:lnTo>
                    <a:pt x="0" y="128716"/>
                  </a:lnTo>
                  <a:lnTo>
                    <a:pt x="635" y="127721"/>
                  </a:lnTo>
                  <a:lnTo>
                    <a:pt x="1693" y="127057"/>
                  </a:lnTo>
                  <a:lnTo>
                    <a:pt x="3034" y="126615"/>
                  </a:lnTo>
                  <a:lnTo>
                    <a:pt x="11579" y="116800"/>
                  </a:lnTo>
                  <a:lnTo>
                    <a:pt x="15941" y="114141"/>
                  </a:lnTo>
                  <a:lnTo>
                    <a:pt x="32728" y="101571"/>
                  </a:lnTo>
                  <a:lnTo>
                    <a:pt x="60196" y="86554"/>
                  </a:lnTo>
                  <a:lnTo>
                    <a:pt x="88673" y="69596"/>
                  </a:lnTo>
                  <a:lnTo>
                    <a:pt x="116155" y="44398"/>
                  </a:lnTo>
                  <a:lnTo>
                    <a:pt x="142872" y="24197"/>
                  </a:lnTo>
                  <a:lnTo>
                    <a:pt x="170737" y="5848"/>
                  </a:lnTo>
                  <a:lnTo>
                    <a:pt x="1771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61" name="SMARTInkShape-725"/>
          <p:cNvSpPr/>
          <p:nvPr>
            <p:custDataLst>
              <p:tags r:id="rId5"/>
            </p:custDataLst>
          </p:nvPr>
        </p:nvSpPr>
        <p:spPr>
          <a:xfrm>
            <a:off x="1628775" y="691515"/>
            <a:ext cx="485774" cy="411481"/>
          </a:xfrm>
          <a:custGeom>
            <a:avLst/>
            <a:gdLst/>
            <a:ahLst/>
            <a:cxnLst/>
            <a:rect l="0" t="0" r="0" b="0"/>
            <a:pathLst>
              <a:path w="485774" h="411481">
                <a:moveTo>
                  <a:pt x="5715" y="388620"/>
                </a:moveTo>
                <a:lnTo>
                  <a:pt x="5715" y="388620"/>
                </a:lnTo>
                <a:lnTo>
                  <a:pt x="10636" y="388620"/>
                </a:lnTo>
                <a:lnTo>
                  <a:pt x="10900" y="389255"/>
                </a:lnTo>
                <a:lnTo>
                  <a:pt x="11360" y="393541"/>
                </a:lnTo>
                <a:lnTo>
                  <a:pt x="13092" y="393982"/>
                </a:lnTo>
                <a:lnTo>
                  <a:pt x="19942" y="394314"/>
                </a:lnTo>
                <a:lnTo>
                  <a:pt x="20915" y="394956"/>
                </a:lnTo>
                <a:lnTo>
                  <a:pt x="21563" y="396019"/>
                </a:lnTo>
                <a:lnTo>
                  <a:pt x="21996" y="397363"/>
                </a:lnTo>
                <a:lnTo>
                  <a:pt x="22919" y="398258"/>
                </a:lnTo>
                <a:lnTo>
                  <a:pt x="27705" y="399814"/>
                </a:lnTo>
                <a:lnTo>
                  <a:pt x="31351" y="399980"/>
                </a:lnTo>
                <a:lnTo>
                  <a:pt x="34677" y="401712"/>
                </a:lnTo>
                <a:lnTo>
                  <a:pt x="38953" y="404964"/>
                </a:lnTo>
                <a:lnTo>
                  <a:pt x="44360" y="406242"/>
                </a:lnTo>
                <a:lnTo>
                  <a:pt x="49692" y="409646"/>
                </a:lnTo>
                <a:lnTo>
                  <a:pt x="57182" y="411118"/>
                </a:lnTo>
                <a:lnTo>
                  <a:pt x="85725" y="411479"/>
                </a:lnTo>
                <a:lnTo>
                  <a:pt x="113109" y="411480"/>
                </a:lnTo>
                <a:lnTo>
                  <a:pt x="115411" y="411480"/>
                </a:lnTo>
                <a:lnTo>
                  <a:pt x="119662" y="409787"/>
                </a:lnTo>
                <a:lnTo>
                  <a:pt x="123668" y="407552"/>
                </a:lnTo>
                <a:lnTo>
                  <a:pt x="130128" y="406295"/>
                </a:lnTo>
                <a:lnTo>
                  <a:pt x="156170" y="405779"/>
                </a:lnTo>
                <a:lnTo>
                  <a:pt x="161060" y="405771"/>
                </a:lnTo>
                <a:lnTo>
                  <a:pt x="165351" y="404074"/>
                </a:lnTo>
                <a:lnTo>
                  <a:pt x="167384" y="402733"/>
                </a:lnTo>
                <a:lnTo>
                  <a:pt x="195179" y="395199"/>
                </a:lnTo>
                <a:lnTo>
                  <a:pt x="221847" y="385844"/>
                </a:lnTo>
                <a:lnTo>
                  <a:pt x="233927" y="381599"/>
                </a:lnTo>
                <a:lnTo>
                  <a:pt x="235962" y="380129"/>
                </a:lnTo>
                <a:lnTo>
                  <a:pt x="241609" y="378496"/>
                </a:lnTo>
                <a:lnTo>
                  <a:pt x="247717" y="377136"/>
                </a:lnTo>
                <a:lnTo>
                  <a:pt x="267306" y="367339"/>
                </a:lnTo>
                <a:lnTo>
                  <a:pt x="286138" y="359682"/>
                </a:lnTo>
                <a:lnTo>
                  <a:pt x="298033" y="352353"/>
                </a:lnTo>
                <a:lnTo>
                  <a:pt x="324157" y="335278"/>
                </a:lnTo>
                <a:lnTo>
                  <a:pt x="350577" y="316230"/>
                </a:lnTo>
                <a:lnTo>
                  <a:pt x="370175" y="301202"/>
                </a:lnTo>
                <a:lnTo>
                  <a:pt x="375342" y="295157"/>
                </a:lnTo>
                <a:lnTo>
                  <a:pt x="395982" y="278200"/>
                </a:lnTo>
                <a:lnTo>
                  <a:pt x="407424" y="264091"/>
                </a:lnTo>
                <a:lnTo>
                  <a:pt x="418299" y="255507"/>
                </a:lnTo>
                <a:lnTo>
                  <a:pt x="436224" y="227731"/>
                </a:lnTo>
                <a:lnTo>
                  <a:pt x="455295" y="201842"/>
                </a:lnTo>
                <a:lnTo>
                  <a:pt x="460375" y="192450"/>
                </a:lnTo>
                <a:lnTo>
                  <a:pt x="468669" y="164293"/>
                </a:lnTo>
                <a:lnTo>
                  <a:pt x="481285" y="137554"/>
                </a:lnTo>
                <a:lnTo>
                  <a:pt x="482782" y="135518"/>
                </a:lnTo>
                <a:lnTo>
                  <a:pt x="484445" y="129868"/>
                </a:lnTo>
                <a:lnTo>
                  <a:pt x="485759" y="104188"/>
                </a:lnTo>
                <a:lnTo>
                  <a:pt x="485773" y="90336"/>
                </a:lnTo>
                <a:lnTo>
                  <a:pt x="484081" y="86081"/>
                </a:lnTo>
                <a:lnTo>
                  <a:pt x="481847" y="82073"/>
                </a:lnTo>
                <a:lnTo>
                  <a:pt x="480413" y="74326"/>
                </a:lnTo>
                <a:lnTo>
                  <a:pt x="480295" y="72411"/>
                </a:lnTo>
                <a:lnTo>
                  <a:pt x="478471" y="68589"/>
                </a:lnTo>
                <a:lnTo>
                  <a:pt x="470961" y="59056"/>
                </a:lnTo>
                <a:lnTo>
                  <a:pt x="467397" y="51435"/>
                </a:lnTo>
                <a:lnTo>
                  <a:pt x="449559" y="32385"/>
                </a:lnTo>
                <a:lnTo>
                  <a:pt x="445760" y="30268"/>
                </a:lnTo>
                <a:lnTo>
                  <a:pt x="441956" y="28693"/>
                </a:lnTo>
                <a:lnTo>
                  <a:pt x="426602" y="19528"/>
                </a:lnTo>
                <a:lnTo>
                  <a:pt x="419629" y="17216"/>
                </a:lnTo>
                <a:lnTo>
                  <a:pt x="413542" y="13427"/>
                </a:lnTo>
                <a:lnTo>
                  <a:pt x="393231" y="6587"/>
                </a:lnTo>
                <a:lnTo>
                  <a:pt x="376794" y="4137"/>
                </a:lnTo>
                <a:lnTo>
                  <a:pt x="365642" y="1226"/>
                </a:lnTo>
                <a:lnTo>
                  <a:pt x="340461" y="48"/>
                </a:lnTo>
                <a:lnTo>
                  <a:pt x="314294" y="3"/>
                </a:lnTo>
                <a:lnTo>
                  <a:pt x="289029" y="0"/>
                </a:lnTo>
                <a:lnTo>
                  <a:pt x="266653" y="635"/>
                </a:lnTo>
                <a:lnTo>
                  <a:pt x="240027" y="7055"/>
                </a:lnTo>
                <a:lnTo>
                  <a:pt x="231774" y="9486"/>
                </a:lnTo>
                <a:lnTo>
                  <a:pt x="208439" y="14208"/>
                </a:lnTo>
                <a:lnTo>
                  <a:pt x="181821" y="24842"/>
                </a:lnTo>
                <a:lnTo>
                  <a:pt x="156452" y="36202"/>
                </a:lnTo>
                <a:lnTo>
                  <a:pt x="129554" y="49530"/>
                </a:lnTo>
                <a:lnTo>
                  <a:pt x="102871" y="64558"/>
                </a:lnTo>
                <a:lnTo>
                  <a:pt x="76200" y="84713"/>
                </a:lnTo>
                <a:lnTo>
                  <a:pt x="54320" y="98464"/>
                </a:lnTo>
                <a:lnTo>
                  <a:pt x="44882" y="107280"/>
                </a:lnTo>
                <a:lnTo>
                  <a:pt x="27194" y="118573"/>
                </a:lnTo>
                <a:lnTo>
                  <a:pt x="20405" y="127702"/>
                </a:lnTo>
                <a:lnTo>
                  <a:pt x="16096" y="136797"/>
                </a:lnTo>
                <a:lnTo>
                  <a:pt x="13504" y="140809"/>
                </a:lnTo>
                <a:lnTo>
                  <a:pt x="11409" y="146637"/>
                </a:lnTo>
                <a:lnTo>
                  <a:pt x="7684" y="153021"/>
                </a:lnTo>
                <a:lnTo>
                  <a:pt x="1226" y="181584"/>
                </a:lnTo>
                <a:lnTo>
                  <a:pt x="14" y="210013"/>
                </a:lnTo>
                <a:lnTo>
                  <a:pt x="0" y="236176"/>
                </a:lnTo>
                <a:lnTo>
                  <a:pt x="0" y="263978"/>
                </a:lnTo>
                <a:lnTo>
                  <a:pt x="5480" y="290432"/>
                </a:lnTo>
                <a:lnTo>
                  <a:pt x="7304" y="295874"/>
                </a:lnTo>
                <a:lnTo>
                  <a:pt x="14814" y="307168"/>
                </a:lnTo>
                <a:lnTo>
                  <a:pt x="18378" y="318814"/>
                </a:lnTo>
                <a:lnTo>
                  <a:pt x="25009" y="327418"/>
                </a:lnTo>
                <a:lnTo>
                  <a:pt x="38846" y="338846"/>
                </a:lnTo>
                <a:lnTo>
                  <a:pt x="43935" y="344908"/>
                </a:lnTo>
                <a:lnTo>
                  <a:pt x="55857" y="355667"/>
                </a:lnTo>
                <a:lnTo>
                  <a:pt x="68580" y="3714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64" name="SMARTInkShape-Group207"/>
          <p:cNvGrpSpPr/>
          <p:nvPr/>
        </p:nvGrpSpPr>
        <p:grpSpPr>
          <a:xfrm>
            <a:off x="1114432" y="760169"/>
            <a:ext cx="288989" cy="377117"/>
            <a:chOff x="1114432" y="760169"/>
            <a:chExt cx="288989" cy="377117"/>
          </a:xfrm>
        </p:grpSpPr>
        <p:sp>
          <p:nvSpPr>
            <p:cNvPr id="762" name="SMARTInkShape-726"/>
            <p:cNvSpPr/>
            <p:nvPr>
              <p:custDataLst>
                <p:tags r:id="rId117"/>
              </p:custDataLst>
            </p:nvPr>
          </p:nvSpPr>
          <p:spPr>
            <a:xfrm>
              <a:off x="1114432" y="760169"/>
              <a:ext cx="288989" cy="377117"/>
            </a:xfrm>
            <a:custGeom>
              <a:avLst/>
              <a:gdLst/>
              <a:ahLst/>
              <a:cxnLst/>
              <a:rect l="0" t="0" r="0" b="0"/>
              <a:pathLst>
                <a:path w="288989" h="377117">
                  <a:moveTo>
                    <a:pt x="57143" y="354256"/>
                  </a:moveTo>
                  <a:lnTo>
                    <a:pt x="57143" y="354256"/>
                  </a:lnTo>
                  <a:lnTo>
                    <a:pt x="51430" y="354256"/>
                  </a:lnTo>
                  <a:lnTo>
                    <a:pt x="56349" y="354256"/>
                  </a:lnTo>
                  <a:lnTo>
                    <a:pt x="56614" y="354891"/>
                  </a:lnTo>
                  <a:lnTo>
                    <a:pt x="56908" y="357290"/>
                  </a:lnTo>
                  <a:lnTo>
                    <a:pt x="57621" y="358183"/>
                  </a:lnTo>
                  <a:lnTo>
                    <a:pt x="68713" y="364390"/>
                  </a:lnTo>
                  <a:lnTo>
                    <a:pt x="87625" y="365664"/>
                  </a:lnTo>
                  <a:lnTo>
                    <a:pt x="93339" y="365679"/>
                  </a:lnTo>
                  <a:lnTo>
                    <a:pt x="120883" y="355286"/>
                  </a:lnTo>
                  <a:lnTo>
                    <a:pt x="127323" y="351527"/>
                  </a:lnTo>
                  <a:lnTo>
                    <a:pt x="155786" y="333287"/>
                  </a:lnTo>
                  <a:lnTo>
                    <a:pt x="184306" y="310970"/>
                  </a:lnTo>
                  <a:lnTo>
                    <a:pt x="195895" y="300986"/>
                  </a:lnTo>
                  <a:lnTo>
                    <a:pt x="213345" y="275259"/>
                  </a:lnTo>
                  <a:lnTo>
                    <a:pt x="220337" y="264662"/>
                  </a:lnTo>
                  <a:lnTo>
                    <a:pt x="224069" y="252691"/>
                  </a:lnTo>
                  <a:lnTo>
                    <a:pt x="237529" y="230377"/>
                  </a:lnTo>
                  <a:lnTo>
                    <a:pt x="242728" y="213028"/>
                  </a:lnTo>
                  <a:lnTo>
                    <a:pt x="258038" y="185626"/>
                  </a:lnTo>
                  <a:lnTo>
                    <a:pt x="263141" y="173905"/>
                  </a:lnTo>
                  <a:lnTo>
                    <a:pt x="270554" y="161222"/>
                  </a:lnTo>
                  <a:lnTo>
                    <a:pt x="278021" y="135144"/>
                  </a:lnTo>
                  <a:lnTo>
                    <a:pt x="281604" y="108509"/>
                  </a:lnTo>
                  <a:lnTo>
                    <a:pt x="284925" y="96304"/>
                  </a:lnTo>
                  <a:lnTo>
                    <a:pt x="287329" y="79583"/>
                  </a:lnTo>
                  <a:lnTo>
                    <a:pt x="288705" y="75891"/>
                  </a:lnTo>
                  <a:lnTo>
                    <a:pt x="288988" y="72794"/>
                  </a:lnTo>
                  <a:lnTo>
                    <a:pt x="285217" y="48143"/>
                  </a:lnTo>
                  <a:lnTo>
                    <a:pt x="281848" y="41376"/>
                  </a:lnTo>
                  <a:lnTo>
                    <a:pt x="279932" y="32245"/>
                  </a:lnTo>
                  <a:lnTo>
                    <a:pt x="275625" y="25236"/>
                  </a:lnTo>
                  <a:lnTo>
                    <a:pt x="272145" y="21123"/>
                  </a:lnTo>
                  <a:lnTo>
                    <a:pt x="268481" y="18872"/>
                  </a:lnTo>
                  <a:lnTo>
                    <a:pt x="266615" y="18272"/>
                  </a:lnTo>
                  <a:lnTo>
                    <a:pt x="262848" y="14218"/>
                  </a:lnTo>
                  <a:lnTo>
                    <a:pt x="259058" y="9453"/>
                  </a:lnTo>
                  <a:lnTo>
                    <a:pt x="255256" y="7335"/>
                  </a:lnTo>
                  <a:lnTo>
                    <a:pt x="247642" y="5341"/>
                  </a:lnTo>
                  <a:lnTo>
                    <a:pt x="241293" y="1813"/>
                  </a:lnTo>
                  <a:lnTo>
                    <a:pt x="218175" y="0"/>
                  </a:lnTo>
                  <a:lnTo>
                    <a:pt x="192346" y="5751"/>
                  </a:lnTo>
                  <a:lnTo>
                    <a:pt x="165606" y="15343"/>
                  </a:lnTo>
                  <a:lnTo>
                    <a:pt x="148935" y="21128"/>
                  </a:lnTo>
                  <a:lnTo>
                    <a:pt x="145008" y="21680"/>
                  </a:lnTo>
                  <a:lnTo>
                    <a:pt x="137257" y="25681"/>
                  </a:lnTo>
                  <a:lnTo>
                    <a:pt x="117132" y="39683"/>
                  </a:lnTo>
                  <a:lnTo>
                    <a:pt x="102648" y="47502"/>
                  </a:lnTo>
                  <a:lnTo>
                    <a:pt x="89744" y="59724"/>
                  </a:lnTo>
                  <a:lnTo>
                    <a:pt x="65971" y="88105"/>
                  </a:lnTo>
                  <a:lnTo>
                    <a:pt x="44481" y="114258"/>
                  </a:lnTo>
                  <a:lnTo>
                    <a:pt x="31063" y="133280"/>
                  </a:lnTo>
                  <a:lnTo>
                    <a:pt x="17173" y="159946"/>
                  </a:lnTo>
                  <a:lnTo>
                    <a:pt x="8253" y="178996"/>
                  </a:lnTo>
                  <a:lnTo>
                    <a:pt x="1334" y="205666"/>
                  </a:lnTo>
                  <a:lnTo>
                    <a:pt x="111" y="230219"/>
                  </a:lnTo>
                  <a:lnTo>
                    <a:pt x="0" y="255755"/>
                  </a:lnTo>
                  <a:lnTo>
                    <a:pt x="5355" y="284004"/>
                  </a:lnTo>
                  <a:lnTo>
                    <a:pt x="6186" y="289378"/>
                  </a:lnTo>
                  <a:lnTo>
                    <a:pt x="15825" y="316097"/>
                  </a:lnTo>
                  <a:lnTo>
                    <a:pt x="36195" y="338993"/>
                  </a:lnTo>
                  <a:lnTo>
                    <a:pt x="54709" y="351715"/>
                  </a:lnTo>
                  <a:lnTo>
                    <a:pt x="62754" y="355447"/>
                  </a:lnTo>
                  <a:lnTo>
                    <a:pt x="72369" y="363303"/>
                  </a:lnTo>
                  <a:lnTo>
                    <a:pt x="80000" y="366909"/>
                  </a:lnTo>
                  <a:lnTo>
                    <a:pt x="83812" y="369404"/>
                  </a:lnTo>
                  <a:lnTo>
                    <a:pt x="89528" y="371444"/>
                  </a:lnTo>
                  <a:lnTo>
                    <a:pt x="96019" y="376244"/>
                  </a:lnTo>
                  <a:lnTo>
                    <a:pt x="102863" y="377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3" name="SMARTInkShape-727"/>
            <p:cNvSpPr/>
            <p:nvPr>
              <p:custDataLst>
                <p:tags r:id="rId118"/>
              </p:custDataLst>
            </p:nvPr>
          </p:nvSpPr>
          <p:spPr>
            <a:xfrm>
              <a:off x="1171575" y="11144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1" name="SMARTInkShape-Group208"/>
          <p:cNvGrpSpPr/>
          <p:nvPr/>
        </p:nvGrpSpPr>
        <p:grpSpPr>
          <a:xfrm>
            <a:off x="1657350" y="423274"/>
            <a:ext cx="648641" cy="188122"/>
            <a:chOff x="1657350" y="423274"/>
            <a:chExt cx="648641" cy="188122"/>
          </a:xfrm>
        </p:grpSpPr>
        <p:sp>
          <p:nvSpPr>
            <p:cNvPr id="765" name="SMARTInkShape-728"/>
            <p:cNvSpPr/>
            <p:nvPr>
              <p:custDataLst>
                <p:tags r:id="rId111"/>
              </p:custDataLst>
            </p:nvPr>
          </p:nvSpPr>
          <p:spPr>
            <a:xfrm>
              <a:off x="2108835" y="423274"/>
              <a:ext cx="197156" cy="141229"/>
            </a:xfrm>
            <a:custGeom>
              <a:avLst/>
              <a:gdLst/>
              <a:ahLst/>
              <a:cxnLst/>
              <a:rect l="0" t="0" r="0" b="0"/>
              <a:pathLst>
                <a:path w="197156" h="141229">
                  <a:moveTo>
                    <a:pt x="57150" y="45356"/>
                  </a:moveTo>
                  <a:lnTo>
                    <a:pt x="57150" y="45356"/>
                  </a:lnTo>
                  <a:lnTo>
                    <a:pt x="57150" y="50277"/>
                  </a:lnTo>
                  <a:lnTo>
                    <a:pt x="53222" y="55477"/>
                  </a:lnTo>
                  <a:lnTo>
                    <a:pt x="47029" y="70291"/>
                  </a:lnTo>
                  <a:lnTo>
                    <a:pt x="39887" y="82690"/>
                  </a:lnTo>
                  <a:lnTo>
                    <a:pt x="35948" y="96000"/>
                  </a:lnTo>
                  <a:lnTo>
                    <a:pt x="34387" y="120381"/>
                  </a:lnTo>
                  <a:lnTo>
                    <a:pt x="37353" y="129957"/>
                  </a:lnTo>
                  <a:lnTo>
                    <a:pt x="38872" y="132236"/>
                  </a:lnTo>
                  <a:lnTo>
                    <a:pt x="47727" y="139229"/>
                  </a:lnTo>
                  <a:lnTo>
                    <a:pt x="54867" y="141053"/>
                  </a:lnTo>
                  <a:lnTo>
                    <a:pt x="63755" y="141228"/>
                  </a:lnTo>
                  <a:lnTo>
                    <a:pt x="92104" y="132706"/>
                  </a:lnTo>
                  <a:lnTo>
                    <a:pt x="120103" y="123424"/>
                  </a:lnTo>
                  <a:lnTo>
                    <a:pt x="146908" y="109408"/>
                  </a:lnTo>
                  <a:lnTo>
                    <a:pt x="163498" y="97802"/>
                  </a:lnTo>
                  <a:lnTo>
                    <a:pt x="186661" y="75757"/>
                  </a:lnTo>
                  <a:lnTo>
                    <a:pt x="190910" y="68181"/>
                  </a:lnTo>
                  <a:lnTo>
                    <a:pt x="197155" y="49161"/>
                  </a:lnTo>
                  <a:lnTo>
                    <a:pt x="194800" y="37735"/>
                  </a:lnTo>
                  <a:lnTo>
                    <a:pt x="191776" y="30115"/>
                  </a:lnTo>
                  <a:lnTo>
                    <a:pt x="180436" y="18686"/>
                  </a:lnTo>
                  <a:lnTo>
                    <a:pt x="163465" y="8009"/>
                  </a:lnTo>
                  <a:lnTo>
                    <a:pt x="147917" y="2399"/>
                  </a:lnTo>
                  <a:lnTo>
                    <a:pt x="119927" y="0"/>
                  </a:lnTo>
                  <a:lnTo>
                    <a:pt x="92575" y="8833"/>
                  </a:lnTo>
                  <a:lnTo>
                    <a:pt x="64406" y="24501"/>
                  </a:lnTo>
                  <a:lnTo>
                    <a:pt x="37276" y="51820"/>
                  </a:lnTo>
                  <a:lnTo>
                    <a:pt x="21064" y="78527"/>
                  </a:lnTo>
                  <a:lnTo>
                    <a:pt x="9312" y="102853"/>
                  </a:lnTo>
                  <a:lnTo>
                    <a:pt x="0" y="125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6" name="SMARTInkShape-729"/>
            <p:cNvSpPr/>
            <p:nvPr>
              <p:custDataLst>
                <p:tags r:id="rId112"/>
              </p:custDataLst>
            </p:nvPr>
          </p:nvSpPr>
          <p:spPr>
            <a:xfrm>
              <a:off x="2023110" y="502920"/>
              <a:ext cx="91441" cy="11175"/>
            </a:xfrm>
            <a:custGeom>
              <a:avLst/>
              <a:gdLst/>
              <a:ahLst/>
              <a:cxnLst/>
              <a:rect l="0" t="0" r="0" b="0"/>
              <a:pathLst>
                <a:path w="91441" h="11175">
                  <a:moveTo>
                    <a:pt x="0" y="0"/>
                  </a:moveTo>
                  <a:lnTo>
                    <a:pt x="0" y="0"/>
                  </a:lnTo>
                  <a:lnTo>
                    <a:pt x="25537" y="635"/>
                  </a:lnTo>
                  <a:lnTo>
                    <a:pt x="51620" y="5820"/>
                  </a:lnTo>
                  <a:lnTo>
                    <a:pt x="77685" y="11174"/>
                  </a:lnTo>
                  <a:lnTo>
                    <a:pt x="9144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7" name="SMARTInkShape-730"/>
            <p:cNvSpPr/>
            <p:nvPr>
              <p:custDataLst>
                <p:tags r:id="rId113"/>
              </p:custDataLst>
            </p:nvPr>
          </p:nvSpPr>
          <p:spPr>
            <a:xfrm>
              <a:off x="1960245" y="525780"/>
              <a:ext cx="120016" cy="17146"/>
            </a:xfrm>
            <a:custGeom>
              <a:avLst/>
              <a:gdLst/>
              <a:ahLst/>
              <a:cxnLst/>
              <a:rect l="0" t="0" r="0" b="0"/>
              <a:pathLst>
                <a:path w="120016" h="17146">
                  <a:moveTo>
                    <a:pt x="0" y="17145"/>
                  </a:moveTo>
                  <a:lnTo>
                    <a:pt x="0" y="17145"/>
                  </a:lnTo>
                  <a:lnTo>
                    <a:pt x="3034" y="17145"/>
                  </a:lnTo>
                  <a:lnTo>
                    <a:pt x="3928" y="16510"/>
                  </a:lnTo>
                  <a:lnTo>
                    <a:pt x="4523" y="15452"/>
                  </a:lnTo>
                  <a:lnTo>
                    <a:pt x="4921" y="14111"/>
                  </a:lnTo>
                  <a:lnTo>
                    <a:pt x="5820" y="13217"/>
                  </a:lnTo>
                  <a:lnTo>
                    <a:pt x="8514" y="12224"/>
                  </a:lnTo>
                  <a:lnTo>
                    <a:pt x="24588" y="9768"/>
                  </a:lnTo>
                  <a:lnTo>
                    <a:pt x="31248" y="7516"/>
                  </a:lnTo>
                  <a:lnTo>
                    <a:pt x="57335" y="5873"/>
                  </a:lnTo>
                  <a:lnTo>
                    <a:pt x="85692" y="5729"/>
                  </a:lnTo>
                  <a:lnTo>
                    <a:pt x="112493" y="5716"/>
                  </a:lnTo>
                  <a:lnTo>
                    <a:pt x="118529" y="5715"/>
                  </a:lnTo>
                  <a:lnTo>
                    <a:pt x="119024" y="5080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8" name="SMARTInkShape-731"/>
            <p:cNvSpPr/>
            <p:nvPr>
              <p:custDataLst>
                <p:tags r:id="rId114"/>
              </p:custDataLst>
            </p:nvPr>
          </p:nvSpPr>
          <p:spPr>
            <a:xfrm>
              <a:off x="1805940" y="434386"/>
              <a:ext cx="168801" cy="147622"/>
            </a:xfrm>
            <a:custGeom>
              <a:avLst/>
              <a:gdLst/>
              <a:ahLst/>
              <a:cxnLst/>
              <a:rect l="0" t="0" r="0" b="0"/>
              <a:pathLst>
                <a:path w="168801" h="147622">
                  <a:moveTo>
                    <a:pt x="0" y="119969"/>
                  </a:moveTo>
                  <a:lnTo>
                    <a:pt x="0" y="119969"/>
                  </a:lnTo>
                  <a:lnTo>
                    <a:pt x="14671" y="104663"/>
                  </a:lnTo>
                  <a:lnTo>
                    <a:pt x="17049" y="97441"/>
                  </a:lnTo>
                  <a:lnTo>
                    <a:pt x="22057" y="97138"/>
                  </a:lnTo>
                  <a:lnTo>
                    <a:pt x="35188" y="92589"/>
                  </a:lnTo>
                  <a:lnTo>
                    <a:pt x="57229" y="89806"/>
                  </a:lnTo>
                  <a:lnTo>
                    <a:pt x="80138" y="81025"/>
                  </a:lnTo>
                  <a:lnTo>
                    <a:pt x="108481" y="61466"/>
                  </a:lnTo>
                  <a:lnTo>
                    <a:pt x="135133" y="36214"/>
                  </a:lnTo>
                  <a:lnTo>
                    <a:pt x="153908" y="14663"/>
                  </a:lnTo>
                  <a:lnTo>
                    <a:pt x="155945" y="13570"/>
                  </a:lnTo>
                  <a:lnTo>
                    <a:pt x="164583" y="1735"/>
                  </a:lnTo>
                  <a:lnTo>
                    <a:pt x="165602" y="1141"/>
                  </a:lnTo>
                  <a:lnTo>
                    <a:pt x="168800" y="306"/>
                  </a:lnTo>
                  <a:lnTo>
                    <a:pt x="166264" y="0"/>
                  </a:lnTo>
                  <a:lnTo>
                    <a:pt x="165204" y="4526"/>
                  </a:lnTo>
                  <a:lnTo>
                    <a:pt x="161838" y="9705"/>
                  </a:lnTo>
                  <a:lnTo>
                    <a:pt x="152137" y="35716"/>
                  </a:lnTo>
                  <a:lnTo>
                    <a:pt x="137913" y="63743"/>
                  </a:lnTo>
                  <a:lnTo>
                    <a:pt x="124058" y="92269"/>
                  </a:lnTo>
                  <a:lnTo>
                    <a:pt x="107495" y="117806"/>
                  </a:lnTo>
                  <a:lnTo>
                    <a:pt x="98070" y="141359"/>
                  </a:lnTo>
                  <a:lnTo>
                    <a:pt x="98400" y="142484"/>
                  </a:lnTo>
                  <a:lnTo>
                    <a:pt x="102156" y="147621"/>
                  </a:lnTo>
                  <a:lnTo>
                    <a:pt x="102394" y="147293"/>
                  </a:lnTo>
                  <a:lnTo>
                    <a:pt x="102870" y="142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9" name="SMARTInkShape-732"/>
            <p:cNvSpPr/>
            <p:nvPr>
              <p:custDataLst>
                <p:tags r:id="rId115"/>
              </p:custDataLst>
            </p:nvPr>
          </p:nvSpPr>
          <p:spPr>
            <a:xfrm>
              <a:off x="1783080" y="445770"/>
              <a:ext cx="40006" cy="142876"/>
            </a:xfrm>
            <a:custGeom>
              <a:avLst/>
              <a:gdLst/>
              <a:ahLst/>
              <a:cxnLst/>
              <a:rect l="0" t="0" r="0" b="0"/>
              <a:pathLst>
                <a:path w="40006" h="142876">
                  <a:moveTo>
                    <a:pt x="40005" y="0"/>
                  </a:moveTo>
                  <a:lnTo>
                    <a:pt x="40005" y="0"/>
                  </a:lnTo>
                  <a:lnTo>
                    <a:pt x="40005" y="25570"/>
                  </a:lnTo>
                  <a:lnTo>
                    <a:pt x="38312" y="41857"/>
                  </a:lnTo>
                  <a:lnTo>
                    <a:pt x="30257" y="68189"/>
                  </a:lnTo>
                  <a:lnTo>
                    <a:pt x="20926" y="92266"/>
                  </a:lnTo>
                  <a:lnTo>
                    <a:pt x="9523" y="117848"/>
                  </a:lnTo>
                  <a:lnTo>
                    <a:pt x="1693" y="13543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0" name="SMARTInkShape-733"/>
            <p:cNvSpPr/>
            <p:nvPr>
              <p:custDataLst>
                <p:tags r:id="rId116"/>
              </p:custDataLst>
            </p:nvPr>
          </p:nvSpPr>
          <p:spPr>
            <a:xfrm>
              <a:off x="1657350" y="445770"/>
              <a:ext cx="131446" cy="165626"/>
            </a:xfrm>
            <a:custGeom>
              <a:avLst/>
              <a:gdLst/>
              <a:ahLst/>
              <a:cxnLst/>
              <a:rect l="0" t="0" r="0" b="0"/>
              <a:pathLst>
                <a:path w="131446" h="165626">
                  <a:moveTo>
                    <a:pt x="11430" y="5715"/>
                  </a:moveTo>
                  <a:lnTo>
                    <a:pt x="11430" y="5715"/>
                  </a:lnTo>
                  <a:lnTo>
                    <a:pt x="11430" y="70"/>
                  </a:lnTo>
                  <a:lnTo>
                    <a:pt x="11430" y="4927"/>
                  </a:lnTo>
                  <a:lnTo>
                    <a:pt x="6907" y="18045"/>
                  </a:lnTo>
                  <a:lnTo>
                    <a:pt x="4126" y="41777"/>
                  </a:lnTo>
                  <a:lnTo>
                    <a:pt x="543" y="68813"/>
                  </a:lnTo>
                  <a:lnTo>
                    <a:pt x="72" y="97186"/>
                  </a:lnTo>
                  <a:lnTo>
                    <a:pt x="9" y="125734"/>
                  </a:lnTo>
                  <a:lnTo>
                    <a:pt x="1" y="152110"/>
                  </a:lnTo>
                  <a:lnTo>
                    <a:pt x="0" y="161491"/>
                  </a:lnTo>
                  <a:lnTo>
                    <a:pt x="635" y="162906"/>
                  </a:lnTo>
                  <a:lnTo>
                    <a:pt x="1694" y="163849"/>
                  </a:lnTo>
                  <a:lnTo>
                    <a:pt x="4921" y="165362"/>
                  </a:lnTo>
                  <a:lnTo>
                    <a:pt x="8514" y="165625"/>
                  </a:lnTo>
                  <a:lnTo>
                    <a:pt x="11827" y="163993"/>
                  </a:lnTo>
                  <a:lnTo>
                    <a:pt x="19128" y="157771"/>
                  </a:lnTo>
                  <a:lnTo>
                    <a:pt x="38441" y="130746"/>
                  </a:lnTo>
                  <a:lnTo>
                    <a:pt x="54042" y="107812"/>
                  </a:lnTo>
                  <a:lnTo>
                    <a:pt x="73117" y="81174"/>
                  </a:lnTo>
                  <a:lnTo>
                    <a:pt x="92336" y="57380"/>
                  </a:lnTo>
                  <a:lnTo>
                    <a:pt x="113916" y="30299"/>
                  </a:lnTo>
                  <a:lnTo>
                    <a:pt x="131005" y="6414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6" name="SMARTInkShape-Group209"/>
          <p:cNvGrpSpPr/>
          <p:nvPr/>
        </p:nvGrpSpPr>
        <p:grpSpPr>
          <a:xfrm>
            <a:off x="1251608" y="783228"/>
            <a:ext cx="714324" cy="262567"/>
            <a:chOff x="1251608" y="783228"/>
            <a:chExt cx="714324" cy="262567"/>
          </a:xfrm>
        </p:grpSpPr>
        <p:sp>
          <p:nvSpPr>
            <p:cNvPr id="772" name="SMARTInkShape-734"/>
            <p:cNvSpPr/>
            <p:nvPr>
              <p:custDataLst>
                <p:tags r:id="rId107"/>
              </p:custDataLst>
            </p:nvPr>
          </p:nvSpPr>
          <p:spPr>
            <a:xfrm>
              <a:off x="1463040" y="937260"/>
              <a:ext cx="120016" cy="17076"/>
            </a:xfrm>
            <a:custGeom>
              <a:avLst/>
              <a:gdLst/>
              <a:ahLst/>
              <a:cxnLst/>
              <a:rect l="0" t="0" r="0" b="0"/>
              <a:pathLst>
                <a:path w="120016" h="17076">
                  <a:moveTo>
                    <a:pt x="0" y="11430"/>
                  </a:moveTo>
                  <a:lnTo>
                    <a:pt x="0" y="11430"/>
                  </a:lnTo>
                  <a:lnTo>
                    <a:pt x="0" y="16351"/>
                  </a:lnTo>
                  <a:lnTo>
                    <a:pt x="635" y="16615"/>
                  </a:lnTo>
                  <a:lnTo>
                    <a:pt x="7955" y="17075"/>
                  </a:lnTo>
                  <a:lnTo>
                    <a:pt x="11579" y="15421"/>
                  </a:lnTo>
                  <a:lnTo>
                    <a:pt x="13434" y="14090"/>
                  </a:lnTo>
                  <a:lnTo>
                    <a:pt x="22113" y="12218"/>
                  </a:lnTo>
                  <a:lnTo>
                    <a:pt x="46951" y="11499"/>
                  </a:lnTo>
                  <a:lnTo>
                    <a:pt x="72764" y="11439"/>
                  </a:lnTo>
                  <a:lnTo>
                    <a:pt x="99851" y="11431"/>
                  </a:lnTo>
                  <a:lnTo>
                    <a:pt x="102762" y="11431"/>
                  </a:lnTo>
                  <a:lnTo>
                    <a:pt x="107690" y="9737"/>
                  </a:lnTo>
                  <a:lnTo>
                    <a:pt x="111997" y="7502"/>
                  </a:lnTo>
                  <a:lnTo>
                    <a:pt x="118834" y="5950"/>
                  </a:lnTo>
                  <a:lnTo>
                    <a:pt x="119228" y="5237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3" name="SMARTInkShape-735"/>
            <p:cNvSpPr/>
            <p:nvPr>
              <p:custDataLst>
                <p:tags r:id="rId108"/>
              </p:custDataLst>
            </p:nvPr>
          </p:nvSpPr>
          <p:spPr>
            <a:xfrm>
              <a:off x="1251608" y="834392"/>
              <a:ext cx="177143" cy="211403"/>
            </a:xfrm>
            <a:custGeom>
              <a:avLst/>
              <a:gdLst/>
              <a:ahLst/>
              <a:cxnLst/>
              <a:rect l="0" t="0" r="0" b="0"/>
              <a:pathLst>
                <a:path w="177143" h="211403">
                  <a:moveTo>
                    <a:pt x="34267" y="40003"/>
                  </a:moveTo>
                  <a:lnTo>
                    <a:pt x="34267" y="40003"/>
                  </a:lnTo>
                  <a:lnTo>
                    <a:pt x="31233" y="36969"/>
                  </a:lnTo>
                  <a:lnTo>
                    <a:pt x="29744" y="33786"/>
                  </a:lnTo>
                  <a:lnTo>
                    <a:pt x="28556" y="5986"/>
                  </a:lnTo>
                  <a:lnTo>
                    <a:pt x="28552" y="0"/>
                  </a:lnTo>
                  <a:lnTo>
                    <a:pt x="28552" y="7953"/>
                  </a:lnTo>
                  <a:lnTo>
                    <a:pt x="23190" y="36143"/>
                  </a:lnTo>
                  <a:lnTo>
                    <a:pt x="22359" y="45907"/>
                  </a:lnTo>
                  <a:lnTo>
                    <a:pt x="17937" y="69481"/>
                  </a:lnTo>
                  <a:lnTo>
                    <a:pt x="12706" y="97272"/>
                  </a:lnTo>
                  <a:lnTo>
                    <a:pt x="10943" y="125744"/>
                  </a:lnTo>
                  <a:lnTo>
                    <a:pt x="6509" y="151271"/>
                  </a:lnTo>
                  <a:lnTo>
                    <a:pt x="1276" y="175823"/>
                  </a:lnTo>
                  <a:lnTo>
                    <a:pt x="11" y="201533"/>
                  </a:lnTo>
                  <a:lnTo>
                    <a:pt x="0" y="204840"/>
                  </a:lnTo>
                  <a:lnTo>
                    <a:pt x="627" y="207044"/>
                  </a:lnTo>
                  <a:lnTo>
                    <a:pt x="1680" y="208514"/>
                  </a:lnTo>
                  <a:lnTo>
                    <a:pt x="5623" y="211402"/>
                  </a:lnTo>
                  <a:lnTo>
                    <a:pt x="15436" y="201067"/>
                  </a:lnTo>
                  <a:lnTo>
                    <a:pt x="28565" y="175308"/>
                  </a:lnTo>
                  <a:lnTo>
                    <a:pt x="42641" y="147709"/>
                  </a:lnTo>
                  <a:lnTo>
                    <a:pt x="57276" y="121156"/>
                  </a:lnTo>
                  <a:lnTo>
                    <a:pt x="75430" y="97379"/>
                  </a:lnTo>
                  <a:lnTo>
                    <a:pt x="88871" y="74338"/>
                  </a:lnTo>
                  <a:lnTo>
                    <a:pt x="103790" y="48758"/>
                  </a:lnTo>
                  <a:lnTo>
                    <a:pt x="121018" y="27896"/>
                  </a:lnTo>
                  <a:lnTo>
                    <a:pt x="138171" y="15346"/>
                  </a:lnTo>
                  <a:lnTo>
                    <a:pt x="144158" y="13169"/>
                  </a:lnTo>
                  <a:lnTo>
                    <a:pt x="161439" y="8365"/>
                  </a:lnTo>
                  <a:lnTo>
                    <a:pt x="177142" y="11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4" name="SMARTInkShape-736"/>
            <p:cNvSpPr/>
            <p:nvPr>
              <p:custDataLst>
                <p:tags r:id="rId109"/>
              </p:custDataLst>
            </p:nvPr>
          </p:nvSpPr>
          <p:spPr>
            <a:xfrm>
              <a:off x="1691640" y="783228"/>
              <a:ext cx="274292" cy="234043"/>
            </a:xfrm>
            <a:custGeom>
              <a:avLst/>
              <a:gdLst/>
              <a:ahLst/>
              <a:cxnLst/>
              <a:rect l="0" t="0" r="0" b="0"/>
              <a:pathLst>
                <a:path w="274292" h="234043">
                  <a:moveTo>
                    <a:pt x="0" y="234042"/>
                  </a:moveTo>
                  <a:lnTo>
                    <a:pt x="0" y="234042"/>
                  </a:lnTo>
                  <a:lnTo>
                    <a:pt x="0" y="226088"/>
                  </a:lnTo>
                  <a:lnTo>
                    <a:pt x="1693" y="222463"/>
                  </a:lnTo>
                  <a:lnTo>
                    <a:pt x="15306" y="196983"/>
                  </a:lnTo>
                  <a:lnTo>
                    <a:pt x="24774" y="170812"/>
                  </a:lnTo>
                  <a:lnTo>
                    <a:pt x="40508" y="145384"/>
                  </a:lnTo>
                  <a:lnTo>
                    <a:pt x="55344" y="120291"/>
                  </a:lnTo>
                  <a:lnTo>
                    <a:pt x="66577" y="96991"/>
                  </a:lnTo>
                  <a:lnTo>
                    <a:pt x="81024" y="71355"/>
                  </a:lnTo>
                  <a:lnTo>
                    <a:pt x="94563" y="44244"/>
                  </a:lnTo>
                  <a:lnTo>
                    <a:pt x="97152" y="34028"/>
                  </a:lnTo>
                  <a:lnTo>
                    <a:pt x="96520" y="54521"/>
                  </a:lnTo>
                  <a:lnTo>
                    <a:pt x="91970" y="82454"/>
                  </a:lnTo>
                  <a:lnTo>
                    <a:pt x="91545" y="107532"/>
                  </a:lnTo>
                  <a:lnTo>
                    <a:pt x="91454" y="132857"/>
                  </a:lnTo>
                  <a:lnTo>
                    <a:pt x="93136" y="154365"/>
                  </a:lnTo>
                  <a:lnTo>
                    <a:pt x="101188" y="182016"/>
                  </a:lnTo>
                  <a:lnTo>
                    <a:pt x="114313" y="209343"/>
                  </a:lnTo>
                  <a:lnTo>
                    <a:pt x="130316" y="227166"/>
                  </a:lnTo>
                  <a:lnTo>
                    <a:pt x="132637" y="227811"/>
                  </a:lnTo>
                  <a:lnTo>
                    <a:pt x="136895" y="228297"/>
                  </a:lnTo>
                  <a:lnTo>
                    <a:pt x="146893" y="217942"/>
                  </a:lnTo>
                  <a:lnTo>
                    <a:pt x="166249" y="192182"/>
                  </a:lnTo>
                  <a:lnTo>
                    <a:pt x="181560" y="165218"/>
                  </a:lnTo>
                  <a:lnTo>
                    <a:pt x="197507" y="140860"/>
                  </a:lnTo>
                  <a:lnTo>
                    <a:pt x="210182" y="114812"/>
                  </a:lnTo>
                  <a:lnTo>
                    <a:pt x="220987" y="91322"/>
                  </a:lnTo>
                  <a:lnTo>
                    <a:pt x="232999" y="68338"/>
                  </a:lnTo>
                  <a:lnTo>
                    <a:pt x="247573" y="41179"/>
                  </a:lnTo>
                  <a:lnTo>
                    <a:pt x="262887" y="12832"/>
                  </a:lnTo>
                  <a:lnTo>
                    <a:pt x="266699" y="8727"/>
                  </a:lnTo>
                  <a:lnTo>
                    <a:pt x="271780" y="5780"/>
                  </a:lnTo>
                  <a:lnTo>
                    <a:pt x="274221" y="0"/>
                  </a:lnTo>
                  <a:lnTo>
                    <a:pt x="274291" y="2842"/>
                  </a:lnTo>
                  <a:lnTo>
                    <a:pt x="272614" y="5980"/>
                  </a:lnTo>
                  <a:lnTo>
                    <a:pt x="270387" y="9491"/>
                  </a:lnTo>
                  <a:lnTo>
                    <a:pt x="262890" y="28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5" name="SMARTInkShape-737"/>
            <p:cNvSpPr/>
            <p:nvPr>
              <p:custDataLst>
                <p:tags r:id="rId110"/>
              </p:custDataLst>
            </p:nvPr>
          </p:nvSpPr>
          <p:spPr>
            <a:xfrm>
              <a:off x="1445895" y="874395"/>
              <a:ext cx="211456" cy="22861"/>
            </a:xfrm>
            <a:custGeom>
              <a:avLst/>
              <a:gdLst/>
              <a:ahLst/>
              <a:cxnLst/>
              <a:rect l="0" t="0" r="0" b="0"/>
              <a:pathLst>
                <a:path w="211456" h="22861">
                  <a:moveTo>
                    <a:pt x="0" y="22860"/>
                  </a:moveTo>
                  <a:lnTo>
                    <a:pt x="0" y="22860"/>
                  </a:lnTo>
                  <a:lnTo>
                    <a:pt x="7954" y="22860"/>
                  </a:lnTo>
                  <a:lnTo>
                    <a:pt x="35285" y="17040"/>
                  </a:lnTo>
                  <a:lnTo>
                    <a:pt x="59040" y="12726"/>
                  </a:lnTo>
                  <a:lnTo>
                    <a:pt x="80570" y="10121"/>
                  </a:lnTo>
                  <a:lnTo>
                    <a:pt x="104729" y="7020"/>
                  </a:lnTo>
                  <a:lnTo>
                    <a:pt x="130303" y="6102"/>
                  </a:lnTo>
                  <a:lnTo>
                    <a:pt x="158665" y="2757"/>
                  </a:lnTo>
                  <a:lnTo>
                    <a:pt x="182613" y="545"/>
                  </a:lnTo>
                  <a:lnTo>
                    <a:pt x="2114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77" name="SMARTInkShape-738"/>
          <p:cNvSpPr/>
          <p:nvPr>
            <p:custDataLst>
              <p:tags r:id="rId6"/>
            </p:custDataLst>
          </p:nvPr>
        </p:nvSpPr>
        <p:spPr>
          <a:xfrm>
            <a:off x="240030" y="1697355"/>
            <a:ext cx="1268707" cy="57151"/>
          </a:xfrm>
          <a:custGeom>
            <a:avLst/>
            <a:gdLst/>
            <a:ahLst/>
            <a:cxnLst/>
            <a:rect l="0" t="0" r="0" b="0"/>
            <a:pathLst>
              <a:path w="1268707" h="57151">
                <a:moveTo>
                  <a:pt x="240030" y="0"/>
                </a:moveTo>
                <a:lnTo>
                  <a:pt x="240030" y="0"/>
                </a:lnTo>
                <a:lnTo>
                  <a:pt x="240030" y="3034"/>
                </a:lnTo>
                <a:lnTo>
                  <a:pt x="238337" y="6217"/>
                </a:lnTo>
                <a:lnTo>
                  <a:pt x="236102" y="9748"/>
                </a:lnTo>
                <a:lnTo>
                  <a:pt x="235110" y="13434"/>
                </a:lnTo>
                <a:lnTo>
                  <a:pt x="237385" y="14671"/>
                </a:lnTo>
                <a:lnTo>
                  <a:pt x="264228" y="16928"/>
                </a:lnTo>
                <a:lnTo>
                  <a:pt x="291432" y="17132"/>
                </a:lnTo>
                <a:lnTo>
                  <a:pt x="316016" y="17144"/>
                </a:lnTo>
                <a:lnTo>
                  <a:pt x="344240" y="17145"/>
                </a:lnTo>
                <a:lnTo>
                  <a:pt x="354291" y="17780"/>
                </a:lnTo>
                <a:lnTo>
                  <a:pt x="378063" y="22065"/>
                </a:lnTo>
                <a:lnTo>
                  <a:pt x="405880" y="18232"/>
                </a:lnTo>
                <a:lnTo>
                  <a:pt x="434355" y="17288"/>
                </a:lnTo>
                <a:lnTo>
                  <a:pt x="458896" y="17173"/>
                </a:lnTo>
                <a:lnTo>
                  <a:pt x="484981" y="17150"/>
                </a:lnTo>
                <a:lnTo>
                  <a:pt x="512406" y="17146"/>
                </a:lnTo>
                <a:lnTo>
                  <a:pt x="540213" y="17145"/>
                </a:lnTo>
                <a:lnTo>
                  <a:pt x="563288" y="15452"/>
                </a:lnTo>
                <a:lnTo>
                  <a:pt x="591186" y="12224"/>
                </a:lnTo>
                <a:lnTo>
                  <a:pt x="613598" y="11665"/>
                </a:lnTo>
                <a:lnTo>
                  <a:pt x="636326" y="11500"/>
                </a:lnTo>
                <a:lnTo>
                  <a:pt x="659147" y="11451"/>
                </a:lnTo>
                <a:lnTo>
                  <a:pt x="681995" y="11436"/>
                </a:lnTo>
                <a:lnTo>
                  <a:pt x="704851" y="11432"/>
                </a:lnTo>
                <a:lnTo>
                  <a:pt x="727711" y="11431"/>
                </a:lnTo>
                <a:lnTo>
                  <a:pt x="750570" y="11430"/>
                </a:lnTo>
                <a:lnTo>
                  <a:pt x="773430" y="11430"/>
                </a:lnTo>
                <a:lnTo>
                  <a:pt x="796290" y="11430"/>
                </a:lnTo>
                <a:lnTo>
                  <a:pt x="822184" y="11430"/>
                </a:lnTo>
                <a:lnTo>
                  <a:pt x="846931" y="11430"/>
                </a:lnTo>
                <a:lnTo>
                  <a:pt x="870350" y="11430"/>
                </a:lnTo>
                <a:lnTo>
                  <a:pt x="893375" y="11430"/>
                </a:lnTo>
                <a:lnTo>
                  <a:pt x="916284" y="11430"/>
                </a:lnTo>
                <a:lnTo>
                  <a:pt x="939159" y="11430"/>
                </a:lnTo>
                <a:lnTo>
                  <a:pt x="962023" y="11430"/>
                </a:lnTo>
                <a:lnTo>
                  <a:pt x="984884" y="11430"/>
                </a:lnTo>
                <a:lnTo>
                  <a:pt x="1007745" y="11430"/>
                </a:lnTo>
                <a:lnTo>
                  <a:pt x="1030605" y="11430"/>
                </a:lnTo>
                <a:lnTo>
                  <a:pt x="1053465" y="11430"/>
                </a:lnTo>
                <a:lnTo>
                  <a:pt x="1080018" y="12065"/>
                </a:lnTo>
                <a:lnTo>
                  <a:pt x="1101620" y="15358"/>
                </a:lnTo>
                <a:lnTo>
                  <a:pt x="1129981" y="16792"/>
                </a:lnTo>
                <a:lnTo>
                  <a:pt x="1157150" y="17075"/>
                </a:lnTo>
                <a:lnTo>
                  <a:pt x="1183802" y="17136"/>
                </a:lnTo>
                <a:lnTo>
                  <a:pt x="1200386" y="18836"/>
                </a:lnTo>
                <a:lnTo>
                  <a:pt x="1228244" y="22507"/>
                </a:lnTo>
                <a:lnTo>
                  <a:pt x="1253366" y="23481"/>
                </a:lnTo>
                <a:lnTo>
                  <a:pt x="1262719" y="28044"/>
                </a:lnTo>
                <a:lnTo>
                  <a:pt x="1268458" y="28554"/>
                </a:lnTo>
                <a:lnTo>
                  <a:pt x="1268706" y="33494"/>
                </a:lnTo>
                <a:lnTo>
                  <a:pt x="1268079" y="33759"/>
                </a:lnTo>
                <a:lnTo>
                  <a:pt x="1255209" y="35974"/>
                </a:lnTo>
                <a:lnTo>
                  <a:pt x="1248751" y="38213"/>
                </a:lnTo>
                <a:lnTo>
                  <a:pt x="1222956" y="39900"/>
                </a:lnTo>
                <a:lnTo>
                  <a:pt x="1199390" y="39991"/>
                </a:lnTo>
                <a:lnTo>
                  <a:pt x="1171475" y="40003"/>
                </a:lnTo>
                <a:lnTo>
                  <a:pt x="1148060" y="39370"/>
                </a:lnTo>
                <a:lnTo>
                  <a:pt x="1121328" y="35481"/>
                </a:lnTo>
                <a:lnTo>
                  <a:pt x="1094481" y="34525"/>
                </a:lnTo>
                <a:lnTo>
                  <a:pt x="1068646" y="34336"/>
                </a:lnTo>
                <a:lnTo>
                  <a:pt x="1047168" y="33669"/>
                </a:lnTo>
                <a:lnTo>
                  <a:pt x="1024718" y="30366"/>
                </a:lnTo>
                <a:lnTo>
                  <a:pt x="1001344" y="29106"/>
                </a:lnTo>
                <a:lnTo>
                  <a:pt x="975227" y="28732"/>
                </a:lnTo>
                <a:lnTo>
                  <a:pt x="950485" y="27987"/>
                </a:lnTo>
                <a:lnTo>
                  <a:pt x="923963" y="24661"/>
                </a:lnTo>
                <a:lnTo>
                  <a:pt x="899101" y="23394"/>
                </a:lnTo>
                <a:lnTo>
                  <a:pt x="872543" y="23018"/>
                </a:lnTo>
                <a:lnTo>
                  <a:pt x="847670" y="22907"/>
                </a:lnTo>
                <a:lnTo>
                  <a:pt x="821109" y="22874"/>
                </a:lnTo>
                <a:lnTo>
                  <a:pt x="796871" y="22864"/>
                </a:lnTo>
                <a:lnTo>
                  <a:pt x="772967" y="22226"/>
                </a:lnTo>
                <a:lnTo>
                  <a:pt x="746693" y="18933"/>
                </a:lnTo>
                <a:lnTo>
                  <a:pt x="721905" y="17675"/>
                </a:lnTo>
                <a:lnTo>
                  <a:pt x="695369" y="17302"/>
                </a:lnTo>
                <a:lnTo>
                  <a:pt x="670503" y="17192"/>
                </a:lnTo>
                <a:lnTo>
                  <a:pt x="643944" y="17159"/>
                </a:lnTo>
                <a:lnTo>
                  <a:pt x="619705" y="17149"/>
                </a:lnTo>
                <a:lnTo>
                  <a:pt x="595802" y="17146"/>
                </a:lnTo>
                <a:lnTo>
                  <a:pt x="569528" y="17145"/>
                </a:lnTo>
                <a:lnTo>
                  <a:pt x="545375" y="17145"/>
                </a:lnTo>
                <a:lnTo>
                  <a:pt x="522131" y="17145"/>
                </a:lnTo>
                <a:lnTo>
                  <a:pt x="499158" y="17145"/>
                </a:lnTo>
                <a:lnTo>
                  <a:pt x="476264" y="17145"/>
                </a:lnTo>
                <a:lnTo>
                  <a:pt x="453394" y="17145"/>
                </a:lnTo>
                <a:lnTo>
                  <a:pt x="429896" y="17145"/>
                </a:lnTo>
                <a:lnTo>
                  <a:pt x="403743" y="17780"/>
                </a:lnTo>
                <a:lnTo>
                  <a:pt x="379625" y="21072"/>
                </a:lnTo>
                <a:lnTo>
                  <a:pt x="356392" y="22330"/>
                </a:lnTo>
                <a:lnTo>
                  <a:pt x="333422" y="22703"/>
                </a:lnTo>
                <a:lnTo>
                  <a:pt x="310529" y="22813"/>
                </a:lnTo>
                <a:lnTo>
                  <a:pt x="288294" y="23481"/>
                </a:lnTo>
                <a:lnTo>
                  <a:pt x="261699" y="27381"/>
                </a:lnTo>
                <a:lnTo>
                  <a:pt x="235209" y="28339"/>
                </a:lnTo>
                <a:lnTo>
                  <a:pt x="207704" y="29163"/>
                </a:lnTo>
                <a:lnTo>
                  <a:pt x="183268" y="33089"/>
                </a:lnTo>
                <a:lnTo>
                  <a:pt x="160097" y="34053"/>
                </a:lnTo>
                <a:lnTo>
                  <a:pt x="137175" y="34878"/>
                </a:lnTo>
                <a:lnTo>
                  <a:pt x="114303" y="38804"/>
                </a:lnTo>
                <a:lnTo>
                  <a:pt x="86360" y="39847"/>
                </a:lnTo>
                <a:lnTo>
                  <a:pt x="67389" y="41667"/>
                </a:lnTo>
                <a:lnTo>
                  <a:pt x="40402" y="45364"/>
                </a:lnTo>
                <a:lnTo>
                  <a:pt x="32562" y="46197"/>
                </a:lnTo>
                <a:lnTo>
                  <a:pt x="6945" y="51363"/>
                </a:lnTo>
                <a:lnTo>
                  <a:pt x="0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90" name="SMARTInkShape-Group211"/>
          <p:cNvGrpSpPr/>
          <p:nvPr/>
        </p:nvGrpSpPr>
        <p:grpSpPr>
          <a:xfrm>
            <a:off x="1645920" y="2497557"/>
            <a:ext cx="1251586" cy="651409"/>
            <a:chOff x="1645920" y="2497557"/>
            <a:chExt cx="1251586" cy="651409"/>
          </a:xfrm>
        </p:grpSpPr>
        <p:sp>
          <p:nvSpPr>
            <p:cNvPr id="778" name="SMARTInkShape-739"/>
            <p:cNvSpPr/>
            <p:nvPr>
              <p:custDataLst>
                <p:tags r:id="rId95"/>
              </p:custDataLst>
            </p:nvPr>
          </p:nvSpPr>
          <p:spPr>
            <a:xfrm>
              <a:off x="2634615" y="2640330"/>
              <a:ext cx="131446" cy="22785"/>
            </a:xfrm>
            <a:custGeom>
              <a:avLst/>
              <a:gdLst/>
              <a:ahLst/>
              <a:cxnLst/>
              <a:rect l="0" t="0" r="0" b="0"/>
              <a:pathLst>
                <a:path w="131446" h="22785">
                  <a:moveTo>
                    <a:pt x="0" y="0"/>
                  </a:moveTo>
                  <a:lnTo>
                    <a:pt x="0" y="0"/>
                  </a:lnTo>
                  <a:lnTo>
                    <a:pt x="0" y="10400"/>
                  </a:lnTo>
                  <a:lnTo>
                    <a:pt x="635" y="10743"/>
                  </a:lnTo>
                  <a:lnTo>
                    <a:pt x="25147" y="11422"/>
                  </a:lnTo>
                  <a:lnTo>
                    <a:pt x="47213" y="13122"/>
                  </a:lnTo>
                  <a:lnTo>
                    <a:pt x="73856" y="17250"/>
                  </a:lnTo>
                  <a:lnTo>
                    <a:pt x="102147" y="22284"/>
                  </a:lnTo>
                  <a:lnTo>
                    <a:pt x="118642" y="22784"/>
                  </a:lnTo>
                  <a:lnTo>
                    <a:pt x="121005" y="22174"/>
                  </a:lnTo>
                  <a:lnTo>
                    <a:pt x="122580" y="21133"/>
                  </a:lnTo>
                  <a:lnTo>
                    <a:pt x="129243" y="13107"/>
                  </a:lnTo>
                  <a:lnTo>
                    <a:pt x="131155" y="6814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9" name="SMARTInkShape-740"/>
            <p:cNvSpPr/>
            <p:nvPr>
              <p:custDataLst>
                <p:tags r:id="rId96"/>
              </p:custDataLst>
            </p:nvPr>
          </p:nvSpPr>
          <p:spPr>
            <a:xfrm>
              <a:off x="1645920" y="2543175"/>
              <a:ext cx="485776" cy="605791"/>
            </a:xfrm>
            <a:custGeom>
              <a:avLst/>
              <a:gdLst/>
              <a:ahLst/>
              <a:cxnLst/>
              <a:rect l="0" t="0" r="0" b="0"/>
              <a:pathLst>
                <a:path w="485776" h="605791">
                  <a:moveTo>
                    <a:pt x="0" y="605790"/>
                  </a:moveTo>
                  <a:lnTo>
                    <a:pt x="0" y="605790"/>
                  </a:lnTo>
                  <a:lnTo>
                    <a:pt x="5833" y="591467"/>
                  </a:lnTo>
                  <a:lnTo>
                    <a:pt x="20626" y="566531"/>
                  </a:lnTo>
                  <a:lnTo>
                    <a:pt x="33072" y="543072"/>
                  </a:lnTo>
                  <a:lnTo>
                    <a:pt x="51688" y="520094"/>
                  </a:lnTo>
                  <a:lnTo>
                    <a:pt x="69947" y="497211"/>
                  </a:lnTo>
                  <a:lnTo>
                    <a:pt x="91710" y="471312"/>
                  </a:lnTo>
                  <a:lnTo>
                    <a:pt x="108665" y="449245"/>
                  </a:lnTo>
                  <a:lnTo>
                    <a:pt x="128788" y="423587"/>
                  </a:lnTo>
                  <a:lnTo>
                    <a:pt x="150836" y="398910"/>
                  </a:lnTo>
                  <a:lnTo>
                    <a:pt x="173456" y="372478"/>
                  </a:lnTo>
                  <a:lnTo>
                    <a:pt x="199279" y="344538"/>
                  </a:lnTo>
                  <a:lnTo>
                    <a:pt x="215992" y="323943"/>
                  </a:lnTo>
                  <a:lnTo>
                    <a:pt x="232522" y="302725"/>
                  </a:lnTo>
                  <a:lnTo>
                    <a:pt x="250451" y="282711"/>
                  </a:lnTo>
                  <a:lnTo>
                    <a:pt x="270697" y="263232"/>
                  </a:lnTo>
                  <a:lnTo>
                    <a:pt x="291760" y="243357"/>
                  </a:lnTo>
                  <a:lnTo>
                    <a:pt x="311704" y="221824"/>
                  </a:lnTo>
                  <a:lnTo>
                    <a:pt x="331152" y="201246"/>
                  </a:lnTo>
                  <a:lnTo>
                    <a:pt x="358257" y="173505"/>
                  </a:lnTo>
                  <a:lnTo>
                    <a:pt x="382376" y="149199"/>
                  </a:lnTo>
                  <a:lnTo>
                    <a:pt x="405608" y="125910"/>
                  </a:lnTo>
                  <a:lnTo>
                    <a:pt x="430146" y="98320"/>
                  </a:lnTo>
                  <a:lnTo>
                    <a:pt x="447223" y="74525"/>
                  </a:lnTo>
                  <a:lnTo>
                    <a:pt x="463632" y="48784"/>
                  </a:lnTo>
                  <a:lnTo>
                    <a:pt x="477450" y="21658"/>
                  </a:lnTo>
                  <a:lnTo>
                    <a:pt x="480466" y="8484"/>
                  </a:lnTo>
                  <a:lnTo>
                    <a:pt x="481601" y="7561"/>
                  </a:lnTo>
                  <a:lnTo>
                    <a:pt x="485531" y="5823"/>
                  </a:lnTo>
                  <a:lnTo>
                    <a:pt x="485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0" name="SMARTInkShape-741"/>
            <p:cNvSpPr/>
            <p:nvPr>
              <p:custDataLst>
                <p:tags r:id="rId97"/>
              </p:custDataLst>
            </p:nvPr>
          </p:nvSpPr>
          <p:spPr>
            <a:xfrm>
              <a:off x="2160292" y="2497557"/>
              <a:ext cx="180148" cy="205581"/>
            </a:xfrm>
            <a:custGeom>
              <a:avLst/>
              <a:gdLst/>
              <a:ahLst/>
              <a:cxnLst/>
              <a:rect l="0" t="0" r="0" b="0"/>
              <a:pathLst>
                <a:path w="180148" h="205581">
                  <a:moveTo>
                    <a:pt x="68558" y="22758"/>
                  </a:moveTo>
                  <a:lnTo>
                    <a:pt x="68558" y="22758"/>
                  </a:lnTo>
                  <a:lnTo>
                    <a:pt x="68558" y="25792"/>
                  </a:lnTo>
                  <a:lnTo>
                    <a:pt x="66865" y="28974"/>
                  </a:lnTo>
                  <a:lnTo>
                    <a:pt x="64631" y="32506"/>
                  </a:lnTo>
                  <a:lnTo>
                    <a:pt x="55038" y="58064"/>
                  </a:lnTo>
                  <a:lnTo>
                    <a:pt x="42365" y="85757"/>
                  </a:lnTo>
                  <a:lnTo>
                    <a:pt x="32426" y="114216"/>
                  </a:lnTo>
                  <a:lnTo>
                    <a:pt x="22846" y="142775"/>
                  </a:lnTo>
                  <a:lnTo>
                    <a:pt x="13314" y="170078"/>
                  </a:lnTo>
                  <a:lnTo>
                    <a:pt x="8233" y="180003"/>
                  </a:lnTo>
                  <a:lnTo>
                    <a:pt x="5281" y="200649"/>
                  </a:lnTo>
                  <a:lnTo>
                    <a:pt x="4148" y="202312"/>
                  </a:lnTo>
                  <a:lnTo>
                    <a:pt x="50" y="205580"/>
                  </a:lnTo>
                  <a:lnTo>
                    <a:pt x="0" y="202587"/>
                  </a:lnTo>
                  <a:lnTo>
                    <a:pt x="1681" y="199414"/>
                  </a:lnTo>
                  <a:lnTo>
                    <a:pt x="4545" y="194616"/>
                  </a:lnTo>
                  <a:lnTo>
                    <a:pt x="13413" y="170649"/>
                  </a:lnTo>
                  <a:lnTo>
                    <a:pt x="21588" y="147715"/>
                  </a:lnTo>
                  <a:lnTo>
                    <a:pt x="34774" y="121077"/>
                  </a:lnTo>
                  <a:lnTo>
                    <a:pt x="49608" y="94249"/>
                  </a:lnTo>
                  <a:lnTo>
                    <a:pt x="60205" y="69053"/>
                  </a:lnTo>
                  <a:lnTo>
                    <a:pt x="68413" y="45732"/>
                  </a:lnTo>
                  <a:lnTo>
                    <a:pt x="78282" y="19248"/>
                  </a:lnTo>
                  <a:lnTo>
                    <a:pt x="79979" y="244"/>
                  </a:lnTo>
                  <a:lnTo>
                    <a:pt x="76951" y="0"/>
                  </a:lnTo>
                  <a:lnTo>
                    <a:pt x="76059" y="601"/>
                  </a:lnTo>
                  <a:lnTo>
                    <a:pt x="75463" y="1637"/>
                  </a:lnTo>
                  <a:lnTo>
                    <a:pt x="63894" y="29378"/>
                  </a:lnTo>
                  <a:lnTo>
                    <a:pt x="62935" y="46641"/>
                  </a:lnTo>
                  <a:lnTo>
                    <a:pt x="65904" y="56010"/>
                  </a:lnTo>
                  <a:lnTo>
                    <a:pt x="67424" y="58261"/>
                  </a:lnTo>
                  <a:lnTo>
                    <a:pt x="76279" y="65204"/>
                  </a:lnTo>
                  <a:lnTo>
                    <a:pt x="81727" y="67023"/>
                  </a:lnTo>
                  <a:lnTo>
                    <a:pt x="95571" y="68190"/>
                  </a:lnTo>
                  <a:lnTo>
                    <a:pt x="106760" y="65359"/>
                  </a:lnTo>
                  <a:lnTo>
                    <a:pt x="133334" y="52532"/>
                  </a:lnTo>
                  <a:lnTo>
                    <a:pt x="159998" y="28320"/>
                  </a:lnTo>
                  <a:lnTo>
                    <a:pt x="173851" y="13965"/>
                  </a:lnTo>
                  <a:lnTo>
                    <a:pt x="180147" y="2502"/>
                  </a:lnTo>
                  <a:lnTo>
                    <a:pt x="179780" y="1634"/>
                  </a:lnTo>
                  <a:lnTo>
                    <a:pt x="178901" y="1055"/>
                  </a:lnTo>
                  <a:lnTo>
                    <a:pt x="178315" y="1304"/>
                  </a:lnTo>
                  <a:lnTo>
                    <a:pt x="177924" y="2106"/>
                  </a:lnTo>
                  <a:lnTo>
                    <a:pt x="177664" y="3275"/>
                  </a:lnTo>
                  <a:lnTo>
                    <a:pt x="174264" y="7954"/>
                  </a:lnTo>
                  <a:lnTo>
                    <a:pt x="148381" y="30685"/>
                  </a:lnTo>
                  <a:lnTo>
                    <a:pt x="129493" y="57339"/>
                  </a:lnTo>
                  <a:lnTo>
                    <a:pt x="113499" y="85661"/>
                  </a:lnTo>
                  <a:lnTo>
                    <a:pt x="108903" y="111783"/>
                  </a:lnTo>
                  <a:lnTo>
                    <a:pt x="105559" y="126888"/>
                  </a:lnTo>
                  <a:lnTo>
                    <a:pt x="108563" y="154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1" name="SMARTInkShape-742"/>
            <p:cNvSpPr/>
            <p:nvPr>
              <p:custDataLst>
                <p:tags r:id="rId98"/>
              </p:custDataLst>
            </p:nvPr>
          </p:nvSpPr>
          <p:spPr>
            <a:xfrm>
              <a:off x="2674855" y="2588895"/>
              <a:ext cx="222651" cy="51436"/>
            </a:xfrm>
            <a:custGeom>
              <a:avLst/>
              <a:gdLst/>
              <a:ahLst/>
              <a:cxnLst/>
              <a:rect l="0" t="0" r="0" b="0"/>
              <a:pathLst>
                <a:path w="222651" h="51436">
                  <a:moveTo>
                    <a:pt x="5480" y="0"/>
                  </a:moveTo>
                  <a:lnTo>
                    <a:pt x="5480" y="0"/>
                  </a:lnTo>
                  <a:lnTo>
                    <a:pt x="559" y="4921"/>
                  </a:lnTo>
                  <a:lnTo>
                    <a:pt x="295" y="4551"/>
                  </a:lnTo>
                  <a:lnTo>
                    <a:pt x="0" y="2446"/>
                  </a:lnTo>
                  <a:lnTo>
                    <a:pt x="557" y="1630"/>
                  </a:lnTo>
                  <a:lnTo>
                    <a:pt x="1563" y="1087"/>
                  </a:lnTo>
                  <a:lnTo>
                    <a:pt x="6234" y="143"/>
                  </a:lnTo>
                  <a:lnTo>
                    <a:pt x="30300" y="8"/>
                  </a:lnTo>
                  <a:lnTo>
                    <a:pt x="54621" y="2"/>
                  </a:lnTo>
                  <a:lnTo>
                    <a:pt x="80592" y="4563"/>
                  </a:lnTo>
                  <a:lnTo>
                    <a:pt x="105911" y="9748"/>
                  </a:lnTo>
                  <a:lnTo>
                    <a:pt x="132886" y="15941"/>
                  </a:lnTo>
                  <a:lnTo>
                    <a:pt x="157248" y="24902"/>
                  </a:lnTo>
                  <a:lnTo>
                    <a:pt x="180553" y="32496"/>
                  </a:lnTo>
                  <a:lnTo>
                    <a:pt x="206680" y="43728"/>
                  </a:lnTo>
                  <a:lnTo>
                    <a:pt x="22265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2" name="SMARTInkShape-743"/>
            <p:cNvSpPr/>
            <p:nvPr>
              <p:custDataLst>
                <p:tags r:id="rId99"/>
              </p:custDataLst>
            </p:nvPr>
          </p:nvSpPr>
          <p:spPr>
            <a:xfrm>
              <a:off x="2629242" y="2583180"/>
              <a:ext cx="130996" cy="159078"/>
            </a:xfrm>
            <a:custGeom>
              <a:avLst/>
              <a:gdLst/>
              <a:ahLst/>
              <a:cxnLst/>
              <a:rect l="0" t="0" r="0" b="0"/>
              <a:pathLst>
                <a:path w="130996" h="159078">
                  <a:moveTo>
                    <a:pt x="68238" y="0"/>
                  </a:moveTo>
                  <a:lnTo>
                    <a:pt x="68238" y="0"/>
                  </a:lnTo>
                  <a:lnTo>
                    <a:pt x="68238" y="3034"/>
                  </a:lnTo>
                  <a:lnTo>
                    <a:pt x="66545" y="6217"/>
                  </a:lnTo>
                  <a:lnTo>
                    <a:pt x="64310" y="9748"/>
                  </a:lnTo>
                  <a:lnTo>
                    <a:pt x="63317" y="13434"/>
                  </a:lnTo>
                  <a:lnTo>
                    <a:pt x="62418" y="14671"/>
                  </a:lnTo>
                  <a:lnTo>
                    <a:pt x="61183" y="15496"/>
                  </a:lnTo>
                  <a:lnTo>
                    <a:pt x="59724" y="16045"/>
                  </a:lnTo>
                  <a:lnTo>
                    <a:pt x="58752" y="17047"/>
                  </a:lnTo>
                  <a:lnTo>
                    <a:pt x="55499" y="23217"/>
                  </a:lnTo>
                  <a:lnTo>
                    <a:pt x="34702" y="50430"/>
                  </a:lnTo>
                  <a:lnTo>
                    <a:pt x="11545" y="78352"/>
                  </a:lnTo>
                  <a:lnTo>
                    <a:pt x="3558" y="90336"/>
                  </a:lnTo>
                  <a:lnTo>
                    <a:pt x="814" y="98169"/>
                  </a:lnTo>
                  <a:lnTo>
                    <a:pt x="0" y="104511"/>
                  </a:lnTo>
                  <a:lnTo>
                    <a:pt x="2793" y="113446"/>
                  </a:lnTo>
                  <a:lnTo>
                    <a:pt x="9426" y="123280"/>
                  </a:lnTo>
                  <a:lnTo>
                    <a:pt x="13101" y="127393"/>
                  </a:lnTo>
                  <a:lnTo>
                    <a:pt x="37308" y="139044"/>
                  </a:lnTo>
                  <a:lnTo>
                    <a:pt x="62965" y="145757"/>
                  </a:lnTo>
                  <a:lnTo>
                    <a:pt x="74150" y="150506"/>
                  </a:lnTo>
                  <a:lnTo>
                    <a:pt x="99520" y="156838"/>
                  </a:lnTo>
                  <a:lnTo>
                    <a:pt x="111726" y="159077"/>
                  </a:lnTo>
                  <a:lnTo>
                    <a:pt x="117835" y="157908"/>
                  </a:lnTo>
                  <a:lnTo>
                    <a:pt x="124843" y="155372"/>
                  </a:lnTo>
                  <a:lnTo>
                    <a:pt x="126930" y="155016"/>
                  </a:lnTo>
                  <a:lnTo>
                    <a:pt x="128321" y="154144"/>
                  </a:lnTo>
                  <a:lnTo>
                    <a:pt x="129248" y="152928"/>
                  </a:lnTo>
                  <a:lnTo>
                    <a:pt x="130279" y="149248"/>
                  </a:lnTo>
                  <a:lnTo>
                    <a:pt x="130995" y="139003"/>
                  </a:lnTo>
                  <a:lnTo>
                    <a:pt x="125388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3" name="SMARTInkShape-744"/>
            <p:cNvSpPr/>
            <p:nvPr>
              <p:custDataLst>
                <p:tags r:id="rId100"/>
              </p:custDataLst>
            </p:nvPr>
          </p:nvSpPr>
          <p:spPr>
            <a:xfrm>
              <a:off x="2560320" y="2520315"/>
              <a:ext cx="125731" cy="45721"/>
            </a:xfrm>
            <a:custGeom>
              <a:avLst/>
              <a:gdLst/>
              <a:ahLst/>
              <a:cxnLst/>
              <a:rect l="0" t="0" r="0" b="0"/>
              <a:pathLst>
                <a:path w="125731" h="45721">
                  <a:moveTo>
                    <a:pt x="0" y="0"/>
                  </a:moveTo>
                  <a:lnTo>
                    <a:pt x="0" y="0"/>
                  </a:lnTo>
                  <a:lnTo>
                    <a:pt x="0" y="10629"/>
                  </a:lnTo>
                  <a:lnTo>
                    <a:pt x="4921" y="16280"/>
                  </a:lnTo>
                  <a:lnTo>
                    <a:pt x="30535" y="28690"/>
                  </a:lnTo>
                  <a:lnTo>
                    <a:pt x="54856" y="36218"/>
                  </a:lnTo>
                  <a:lnTo>
                    <a:pt x="79557" y="43184"/>
                  </a:lnTo>
                  <a:lnTo>
                    <a:pt x="102781" y="45219"/>
                  </a:lnTo>
                  <a:lnTo>
                    <a:pt x="12573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4" name="SMARTInkShape-745"/>
            <p:cNvSpPr/>
            <p:nvPr>
              <p:custDataLst>
                <p:tags r:id="rId101"/>
              </p:custDataLst>
            </p:nvPr>
          </p:nvSpPr>
          <p:spPr>
            <a:xfrm>
              <a:off x="2503293" y="2578259"/>
              <a:ext cx="91318" cy="147538"/>
            </a:xfrm>
            <a:custGeom>
              <a:avLst/>
              <a:gdLst/>
              <a:ahLst/>
              <a:cxnLst/>
              <a:rect l="0" t="0" r="0" b="0"/>
              <a:pathLst>
                <a:path w="91318" h="147538">
                  <a:moveTo>
                    <a:pt x="34167" y="4921"/>
                  </a:moveTo>
                  <a:lnTo>
                    <a:pt x="34167" y="4921"/>
                  </a:lnTo>
                  <a:lnTo>
                    <a:pt x="37201" y="4921"/>
                  </a:lnTo>
                  <a:lnTo>
                    <a:pt x="40384" y="3228"/>
                  </a:lnTo>
                  <a:lnTo>
                    <a:pt x="43915" y="993"/>
                  </a:lnTo>
                  <a:lnTo>
                    <a:pt x="47601" y="0"/>
                  </a:lnTo>
                  <a:lnTo>
                    <a:pt x="49473" y="370"/>
                  </a:lnTo>
                  <a:lnTo>
                    <a:pt x="55142" y="3926"/>
                  </a:lnTo>
                  <a:lnTo>
                    <a:pt x="58941" y="7230"/>
                  </a:lnTo>
                  <a:lnTo>
                    <a:pt x="64439" y="9122"/>
                  </a:lnTo>
                  <a:lnTo>
                    <a:pt x="67683" y="9627"/>
                  </a:lnTo>
                  <a:lnTo>
                    <a:pt x="70481" y="11233"/>
                  </a:lnTo>
                  <a:lnTo>
                    <a:pt x="83540" y="26145"/>
                  </a:lnTo>
                  <a:lnTo>
                    <a:pt x="88731" y="35410"/>
                  </a:lnTo>
                  <a:lnTo>
                    <a:pt x="90168" y="40273"/>
                  </a:lnTo>
                  <a:lnTo>
                    <a:pt x="89113" y="46245"/>
                  </a:lnTo>
                  <a:lnTo>
                    <a:pt x="84949" y="55053"/>
                  </a:lnTo>
                  <a:lnTo>
                    <a:pt x="67308" y="74535"/>
                  </a:lnTo>
                  <a:lnTo>
                    <a:pt x="39586" y="92618"/>
                  </a:lnTo>
                  <a:lnTo>
                    <a:pt x="12480" y="109624"/>
                  </a:lnTo>
                  <a:lnTo>
                    <a:pt x="4599" y="115390"/>
                  </a:lnTo>
                  <a:lnTo>
                    <a:pt x="1976" y="119211"/>
                  </a:lnTo>
                  <a:lnTo>
                    <a:pt x="499" y="124933"/>
                  </a:lnTo>
                  <a:lnTo>
                    <a:pt x="0" y="132555"/>
                  </a:lnTo>
                  <a:lnTo>
                    <a:pt x="1229" y="133825"/>
                  </a:lnTo>
                  <a:lnTo>
                    <a:pt x="23039" y="140741"/>
                  </a:lnTo>
                  <a:lnTo>
                    <a:pt x="50147" y="146487"/>
                  </a:lnTo>
                  <a:lnTo>
                    <a:pt x="66322" y="147537"/>
                  </a:lnTo>
                  <a:lnTo>
                    <a:pt x="88245" y="142852"/>
                  </a:lnTo>
                  <a:lnTo>
                    <a:pt x="89269" y="141960"/>
                  </a:lnTo>
                  <a:lnTo>
                    <a:pt x="91317" y="136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5" name="SMARTInkShape-746"/>
            <p:cNvSpPr/>
            <p:nvPr>
              <p:custDataLst>
                <p:tags r:id="rId102"/>
              </p:custDataLst>
            </p:nvPr>
          </p:nvSpPr>
          <p:spPr>
            <a:xfrm>
              <a:off x="2428878" y="2554605"/>
              <a:ext cx="45718" cy="108242"/>
            </a:xfrm>
            <a:custGeom>
              <a:avLst/>
              <a:gdLst/>
              <a:ahLst/>
              <a:cxnLst/>
              <a:rect l="0" t="0" r="0" b="0"/>
              <a:pathLst>
                <a:path w="45718" h="108242">
                  <a:moveTo>
                    <a:pt x="45717" y="0"/>
                  </a:moveTo>
                  <a:lnTo>
                    <a:pt x="45717" y="0"/>
                  </a:lnTo>
                  <a:lnTo>
                    <a:pt x="45717" y="4921"/>
                  </a:lnTo>
                  <a:lnTo>
                    <a:pt x="45082" y="5185"/>
                  </a:lnTo>
                  <a:lnTo>
                    <a:pt x="42683" y="5480"/>
                  </a:lnTo>
                  <a:lnTo>
                    <a:pt x="39500" y="7304"/>
                  </a:lnTo>
                  <a:lnTo>
                    <a:pt x="35969" y="10866"/>
                  </a:lnTo>
                  <a:lnTo>
                    <a:pt x="31046" y="19377"/>
                  </a:lnTo>
                  <a:lnTo>
                    <a:pt x="28035" y="26837"/>
                  </a:lnTo>
                  <a:lnTo>
                    <a:pt x="17977" y="42108"/>
                  </a:lnTo>
                  <a:lnTo>
                    <a:pt x="5785" y="68263"/>
                  </a:lnTo>
                  <a:lnTo>
                    <a:pt x="2570" y="76059"/>
                  </a:lnTo>
                  <a:lnTo>
                    <a:pt x="42" y="102719"/>
                  </a:lnTo>
                  <a:lnTo>
                    <a:pt x="0" y="108241"/>
                  </a:lnTo>
                  <a:lnTo>
                    <a:pt x="5712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6" name="SMARTInkShape-747"/>
            <p:cNvSpPr/>
            <p:nvPr>
              <p:custDataLst>
                <p:tags r:id="rId103"/>
              </p:custDataLst>
            </p:nvPr>
          </p:nvSpPr>
          <p:spPr>
            <a:xfrm>
              <a:off x="2354580" y="2588895"/>
              <a:ext cx="74296" cy="28248"/>
            </a:xfrm>
            <a:custGeom>
              <a:avLst/>
              <a:gdLst/>
              <a:ahLst/>
              <a:cxnLst/>
              <a:rect l="0" t="0" r="0" b="0"/>
              <a:pathLst>
                <a:path w="74296" h="28248">
                  <a:moveTo>
                    <a:pt x="0" y="0"/>
                  </a:moveTo>
                  <a:lnTo>
                    <a:pt x="0" y="0"/>
                  </a:lnTo>
                  <a:lnTo>
                    <a:pt x="0" y="5713"/>
                  </a:lnTo>
                  <a:lnTo>
                    <a:pt x="10740" y="10238"/>
                  </a:lnTo>
                  <a:lnTo>
                    <a:pt x="18634" y="12770"/>
                  </a:lnTo>
                  <a:lnTo>
                    <a:pt x="27323" y="17542"/>
                  </a:lnTo>
                  <a:lnTo>
                    <a:pt x="38982" y="24844"/>
                  </a:lnTo>
                  <a:lnTo>
                    <a:pt x="52879" y="27838"/>
                  </a:lnTo>
                  <a:lnTo>
                    <a:pt x="58004" y="28247"/>
                  </a:lnTo>
                  <a:lnTo>
                    <a:pt x="62398" y="26736"/>
                  </a:lnTo>
                  <a:lnTo>
                    <a:pt x="7429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7" name="SMARTInkShape-748"/>
            <p:cNvSpPr/>
            <p:nvPr>
              <p:custDataLst>
                <p:tags r:id="rId104"/>
              </p:custDataLst>
            </p:nvPr>
          </p:nvSpPr>
          <p:spPr>
            <a:xfrm>
              <a:off x="2491740" y="2646045"/>
              <a:ext cx="120016" cy="34268"/>
            </a:xfrm>
            <a:custGeom>
              <a:avLst/>
              <a:gdLst/>
              <a:ahLst/>
              <a:cxnLst/>
              <a:rect l="0" t="0" r="0" b="0"/>
              <a:pathLst>
                <a:path w="120016" h="34268">
                  <a:moveTo>
                    <a:pt x="0" y="0"/>
                  </a:moveTo>
                  <a:lnTo>
                    <a:pt x="0" y="0"/>
                  </a:lnTo>
                  <a:lnTo>
                    <a:pt x="0" y="5645"/>
                  </a:lnTo>
                  <a:lnTo>
                    <a:pt x="3034" y="5694"/>
                  </a:lnTo>
                  <a:lnTo>
                    <a:pt x="6217" y="7399"/>
                  </a:lnTo>
                  <a:lnTo>
                    <a:pt x="7955" y="8743"/>
                  </a:lnTo>
                  <a:lnTo>
                    <a:pt x="13272" y="10235"/>
                  </a:lnTo>
                  <a:lnTo>
                    <a:pt x="23406" y="12769"/>
                  </a:lnTo>
                  <a:lnTo>
                    <a:pt x="47461" y="22978"/>
                  </a:lnTo>
                  <a:lnTo>
                    <a:pt x="63381" y="26917"/>
                  </a:lnTo>
                  <a:lnTo>
                    <a:pt x="78470" y="29777"/>
                  </a:lnTo>
                  <a:lnTo>
                    <a:pt x="94946" y="33398"/>
                  </a:lnTo>
                  <a:lnTo>
                    <a:pt x="118544" y="34267"/>
                  </a:lnTo>
                  <a:lnTo>
                    <a:pt x="12001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8" name="SMARTInkShape-749"/>
            <p:cNvSpPr/>
            <p:nvPr>
              <p:custDataLst>
                <p:tags r:id="rId105"/>
              </p:custDataLst>
            </p:nvPr>
          </p:nvSpPr>
          <p:spPr>
            <a:xfrm>
              <a:off x="2291715" y="2527188"/>
              <a:ext cx="97154" cy="153148"/>
            </a:xfrm>
            <a:custGeom>
              <a:avLst/>
              <a:gdLst/>
              <a:ahLst/>
              <a:cxnLst/>
              <a:rect l="0" t="0" r="0" b="0"/>
              <a:pathLst>
                <a:path w="97154" h="153148">
                  <a:moveTo>
                    <a:pt x="0" y="153147"/>
                  </a:moveTo>
                  <a:lnTo>
                    <a:pt x="0" y="153147"/>
                  </a:lnTo>
                  <a:lnTo>
                    <a:pt x="3034" y="150113"/>
                  </a:lnTo>
                  <a:lnTo>
                    <a:pt x="4524" y="146930"/>
                  </a:lnTo>
                  <a:lnTo>
                    <a:pt x="6193" y="137841"/>
                  </a:lnTo>
                  <a:lnTo>
                    <a:pt x="21652" y="111012"/>
                  </a:lnTo>
                  <a:lnTo>
                    <a:pt x="41503" y="83795"/>
                  </a:lnTo>
                  <a:lnTo>
                    <a:pt x="56070" y="58924"/>
                  </a:lnTo>
                  <a:lnTo>
                    <a:pt x="77401" y="31287"/>
                  </a:lnTo>
                  <a:lnTo>
                    <a:pt x="91399" y="10777"/>
                  </a:lnTo>
                  <a:lnTo>
                    <a:pt x="94597" y="6686"/>
                  </a:lnTo>
                  <a:lnTo>
                    <a:pt x="96818" y="0"/>
                  </a:lnTo>
                  <a:lnTo>
                    <a:pt x="96930" y="249"/>
                  </a:lnTo>
                  <a:lnTo>
                    <a:pt x="97153" y="25885"/>
                  </a:lnTo>
                  <a:lnTo>
                    <a:pt x="96520" y="52839"/>
                  </a:lnTo>
                  <a:lnTo>
                    <a:pt x="91335" y="80864"/>
                  </a:lnTo>
                  <a:lnTo>
                    <a:pt x="85666" y="108756"/>
                  </a:lnTo>
                  <a:lnTo>
                    <a:pt x="78703" y="134275"/>
                  </a:lnTo>
                  <a:lnTo>
                    <a:pt x="76254" y="139044"/>
                  </a:lnTo>
                  <a:lnTo>
                    <a:pt x="74372" y="147067"/>
                  </a:lnTo>
                  <a:lnTo>
                    <a:pt x="74295" y="141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9" name="SMARTInkShape-750"/>
            <p:cNvSpPr/>
            <p:nvPr>
              <p:custDataLst>
                <p:tags r:id="rId106"/>
              </p:custDataLst>
            </p:nvPr>
          </p:nvSpPr>
          <p:spPr>
            <a:xfrm>
              <a:off x="2429053" y="2543437"/>
              <a:ext cx="74118" cy="159688"/>
            </a:xfrm>
            <a:custGeom>
              <a:avLst/>
              <a:gdLst/>
              <a:ahLst/>
              <a:cxnLst/>
              <a:rect l="0" t="0" r="0" b="0"/>
              <a:pathLst>
                <a:path w="74118" h="159688">
                  <a:moveTo>
                    <a:pt x="11252" y="16883"/>
                  </a:moveTo>
                  <a:lnTo>
                    <a:pt x="11252" y="16883"/>
                  </a:lnTo>
                  <a:lnTo>
                    <a:pt x="14286" y="16883"/>
                  </a:lnTo>
                  <a:lnTo>
                    <a:pt x="15180" y="16248"/>
                  </a:lnTo>
                  <a:lnTo>
                    <a:pt x="15775" y="15190"/>
                  </a:lnTo>
                  <a:lnTo>
                    <a:pt x="16173" y="13849"/>
                  </a:lnTo>
                  <a:lnTo>
                    <a:pt x="19766" y="8929"/>
                  </a:lnTo>
                  <a:lnTo>
                    <a:pt x="23079" y="6998"/>
                  </a:lnTo>
                  <a:lnTo>
                    <a:pt x="26669" y="5505"/>
                  </a:lnTo>
                  <a:lnTo>
                    <a:pt x="30381" y="2724"/>
                  </a:lnTo>
                  <a:lnTo>
                    <a:pt x="35840" y="1065"/>
                  </a:lnTo>
                  <a:lnTo>
                    <a:pt x="46659" y="0"/>
                  </a:lnTo>
                  <a:lnTo>
                    <a:pt x="55962" y="2849"/>
                  </a:lnTo>
                  <a:lnTo>
                    <a:pt x="68018" y="9633"/>
                  </a:lnTo>
                  <a:lnTo>
                    <a:pt x="70051" y="10145"/>
                  </a:lnTo>
                  <a:lnTo>
                    <a:pt x="71406" y="11121"/>
                  </a:lnTo>
                  <a:lnTo>
                    <a:pt x="72310" y="12407"/>
                  </a:lnTo>
                  <a:lnTo>
                    <a:pt x="73314" y="16163"/>
                  </a:lnTo>
                  <a:lnTo>
                    <a:pt x="74011" y="29496"/>
                  </a:lnTo>
                  <a:lnTo>
                    <a:pt x="72376" y="33707"/>
                  </a:lnTo>
                  <a:lnTo>
                    <a:pt x="63728" y="47438"/>
                  </a:lnTo>
                  <a:lnTo>
                    <a:pt x="35909" y="72391"/>
                  </a:lnTo>
                  <a:lnTo>
                    <a:pt x="18646" y="86689"/>
                  </a:lnTo>
                  <a:lnTo>
                    <a:pt x="4371" y="104674"/>
                  </a:lnTo>
                  <a:lnTo>
                    <a:pt x="1170" y="115991"/>
                  </a:lnTo>
                  <a:lnTo>
                    <a:pt x="0" y="131965"/>
                  </a:lnTo>
                  <a:lnTo>
                    <a:pt x="2909" y="141504"/>
                  </a:lnTo>
                  <a:lnTo>
                    <a:pt x="9580" y="151543"/>
                  </a:lnTo>
                  <a:lnTo>
                    <a:pt x="13261" y="155684"/>
                  </a:lnTo>
                  <a:lnTo>
                    <a:pt x="18707" y="157947"/>
                  </a:lnTo>
                  <a:lnTo>
                    <a:pt x="46880" y="159687"/>
                  </a:lnTo>
                  <a:lnTo>
                    <a:pt x="54969" y="159102"/>
                  </a:lnTo>
                  <a:lnTo>
                    <a:pt x="66382" y="154835"/>
                  </a:lnTo>
                  <a:lnTo>
                    <a:pt x="74117" y="142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91" name="SMARTInkShape-751"/>
          <p:cNvSpPr/>
          <p:nvPr>
            <p:custDataLst>
              <p:tags r:id="rId7"/>
            </p:custDataLst>
          </p:nvPr>
        </p:nvSpPr>
        <p:spPr>
          <a:xfrm>
            <a:off x="2091690" y="2954655"/>
            <a:ext cx="142876" cy="51436"/>
          </a:xfrm>
          <a:custGeom>
            <a:avLst/>
            <a:gdLst/>
            <a:ahLst/>
            <a:cxnLst/>
            <a:rect l="0" t="0" r="0" b="0"/>
            <a:pathLst>
              <a:path w="142876" h="51436">
                <a:moveTo>
                  <a:pt x="0" y="45720"/>
                </a:moveTo>
                <a:lnTo>
                  <a:pt x="0" y="45720"/>
                </a:lnTo>
                <a:lnTo>
                  <a:pt x="8743" y="45720"/>
                </a:lnTo>
                <a:lnTo>
                  <a:pt x="11929" y="47413"/>
                </a:lnTo>
                <a:lnTo>
                  <a:pt x="15462" y="49647"/>
                </a:lnTo>
                <a:lnTo>
                  <a:pt x="22904" y="51082"/>
                </a:lnTo>
                <a:lnTo>
                  <a:pt x="47850" y="51421"/>
                </a:lnTo>
                <a:lnTo>
                  <a:pt x="74308" y="51434"/>
                </a:lnTo>
                <a:lnTo>
                  <a:pt x="97932" y="51435"/>
                </a:lnTo>
                <a:lnTo>
                  <a:pt x="99578" y="50800"/>
                </a:lnTo>
                <a:lnTo>
                  <a:pt x="100675" y="49741"/>
                </a:lnTo>
                <a:lnTo>
                  <a:pt x="102742" y="45955"/>
                </a:lnTo>
                <a:lnTo>
                  <a:pt x="89269" y="32122"/>
                </a:lnTo>
                <a:lnTo>
                  <a:pt x="85607" y="30151"/>
                </a:lnTo>
                <a:lnTo>
                  <a:pt x="81863" y="28640"/>
                </a:lnTo>
                <a:lnTo>
                  <a:pt x="68577" y="18731"/>
                </a:lnTo>
                <a:lnTo>
                  <a:pt x="58279" y="17238"/>
                </a:lnTo>
                <a:lnTo>
                  <a:pt x="57902" y="16572"/>
                </a:lnTo>
                <a:lnTo>
                  <a:pt x="57249" y="12233"/>
                </a:lnTo>
                <a:lnTo>
                  <a:pt x="57851" y="11965"/>
                </a:lnTo>
                <a:lnTo>
                  <a:pt x="84792" y="11432"/>
                </a:lnTo>
                <a:lnTo>
                  <a:pt x="106619" y="10795"/>
                </a:lnTo>
                <a:lnTo>
                  <a:pt x="124068" y="6509"/>
                </a:lnTo>
                <a:lnTo>
                  <a:pt x="136733" y="5736"/>
                </a:lnTo>
                <a:lnTo>
                  <a:pt x="14287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15" name="SMARTInkShape-Group213"/>
          <p:cNvGrpSpPr/>
          <p:nvPr/>
        </p:nvGrpSpPr>
        <p:grpSpPr>
          <a:xfrm>
            <a:off x="2440305" y="2892597"/>
            <a:ext cx="1560196" cy="724898"/>
            <a:chOff x="2440305" y="2892597"/>
            <a:chExt cx="1560196" cy="724898"/>
          </a:xfrm>
        </p:grpSpPr>
        <p:sp>
          <p:nvSpPr>
            <p:cNvPr id="792" name="SMARTInkShape-752"/>
            <p:cNvSpPr/>
            <p:nvPr>
              <p:custDataLst>
                <p:tags r:id="rId72"/>
              </p:custDataLst>
            </p:nvPr>
          </p:nvSpPr>
          <p:spPr>
            <a:xfrm>
              <a:off x="3915570" y="3497580"/>
              <a:ext cx="84931" cy="40006"/>
            </a:xfrm>
            <a:custGeom>
              <a:avLst/>
              <a:gdLst/>
              <a:ahLst/>
              <a:cxnLst/>
              <a:rect l="0" t="0" r="0" b="0"/>
              <a:pathLst>
                <a:path w="84931" h="40006">
                  <a:moveTo>
                    <a:pt x="4920" y="0"/>
                  </a:moveTo>
                  <a:lnTo>
                    <a:pt x="4920" y="0"/>
                  </a:lnTo>
                  <a:lnTo>
                    <a:pt x="4920" y="3033"/>
                  </a:lnTo>
                  <a:lnTo>
                    <a:pt x="4285" y="3928"/>
                  </a:lnTo>
                  <a:lnTo>
                    <a:pt x="3227" y="4523"/>
                  </a:lnTo>
                  <a:lnTo>
                    <a:pt x="1886" y="4921"/>
                  </a:lnTo>
                  <a:lnTo>
                    <a:pt x="992" y="5820"/>
                  </a:lnTo>
                  <a:lnTo>
                    <a:pt x="0" y="8514"/>
                  </a:lnTo>
                  <a:lnTo>
                    <a:pt x="369" y="9486"/>
                  </a:lnTo>
                  <a:lnTo>
                    <a:pt x="1251" y="10134"/>
                  </a:lnTo>
                  <a:lnTo>
                    <a:pt x="4195" y="11174"/>
                  </a:lnTo>
                  <a:lnTo>
                    <a:pt x="7739" y="14388"/>
                  </a:lnTo>
                  <a:lnTo>
                    <a:pt x="12735" y="15919"/>
                  </a:lnTo>
                  <a:lnTo>
                    <a:pt x="22687" y="18475"/>
                  </a:lnTo>
                  <a:lnTo>
                    <a:pt x="51196" y="28692"/>
                  </a:lnTo>
                  <a:lnTo>
                    <a:pt x="78920" y="37999"/>
                  </a:lnTo>
                  <a:lnTo>
                    <a:pt x="8493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3" name="SMARTInkShape-753"/>
            <p:cNvSpPr/>
            <p:nvPr>
              <p:custDataLst>
                <p:tags r:id="rId73"/>
              </p:custDataLst>
            </p:nvPr>
          </p:nvSpPr>
          <p:spPr>
            <a:xfrm>
              <a:off x="3886200" y="3526155"/>
              <a:ext cx="85627" cy="22854"/>
            </a:xfrm>
            <a:custGeom>
              <a:avLst/>
              <a:gdLst/>
              <a:ahLst/>
              <a:cxnLst/>
              <a:rect l="0" t="0" r="0" b="0"/>
              <a:pathLst>
                <a:path w="85627" h="22854">
                  <a:moveTo>
                    <a:pt x="0" y="0"/>
                  </a:moveTo>
                  <a:lnTo>
                    <a:pt x="0" y="0"/>
                  </a:lnTo>
                  <a:lnTo>
                    <a:pt x="0" y="5694"/>
                  </a:lnTo>
                  <a:lnTo>
                    <a:pt x="28263" y="5715"/>
                  </a:lnTo>
                  <a:lnTo>
                    <a:pt x="30272" y="5715"/>
                  </a:lnTo>
                  <a:lnTo>
                    <a:pt x="58020" y="16115"/>
                  </a:lnTo>
                  <a:lnTo>
                    <a:pt x="66470" y="17576"/>
                  </a:lnTo>
                  <a:lnTo>
                    <a:pt x="74255" y="21628"/>
                  </a:lnTo>
                  <a:lnTo>
                    <a:pt x="85626" y="22853"/>
                  </a:lnTo>
                  <a:lnTo>
                    <a:pt x="8001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4" name="SMARTInkShape-754"/>
            <p:cNvSpPr/>
            <p:nvPr>
              <p:custDataLst>
                <p:tags r:id="rId74"/>
              </p:custDataLst>
            </p:nvPr>
          </p:nvSpPr>
          <p:spPr>
            <a:xfrm>
              <a:off x="3640547" y="3486484"/>
              <a:ext cx="108415" cy="102459"/>
            </a:xfrm>
            <a:custGeom>
              <a:avLst/>
              <a:gdLst/>
              <a:ahLst/>
              <a:cxnLst/>
              <a:rect l="0" t="0" r="0" b="0"/>
              <a:pathLst>
                <a:path w="108415" h="102459">
                  <a:moveTo>
                    <a:pt x="28483" y="33956"/>
                  </a:moveTo>
                  <a:lnTo>
                    <a:pt x="28483" y="33956"/>
                  </a:lnTo>
                  <a:lnTo>
                    <a:pt x="17848" y="44592"/>
                  </a:lnTo>
                  <a:lnTo>
                    <a:pt x="16575" y="49792"/>
                  </a:lnTo>
                  <a:lnTo>
                    <a:pt x="13172" y="55087"/>
                  </a:lnTo>
                  <a:lnTo>
                    <a:pt x="11246" y="60678"/>
                  </a:lnTo>
                  <a:lnTo>
                    <a:pt x="1485" y="73964"/>
                  </a:lnTo>
                  <a:lnTo>
                    <a:pt x="0" y="84262"/>
                  </a:lnTo>
                  <a:lnTo>
                    <a:pt x="4444" y="91459"/>
                  </a:lnTo>
                  <a:lnTo>
                    <a:pt x="4837" y="93246"/>
                  </a:lnTo>
                  <a:lnTo>
                    <a:pt x="5734" y="94438"/>
                  </a:lnTo>
                  <a:lnTo>
                    <a:pt x="15960" y="100539"/>
                  </a:lnTo>
                  <a:lnTo>
                    <a:pt x="38908" y="102458"/>
                  </a:lnTo>
                  <a:lnTo>
                    <a:pt x="64000" y="95478"/>
                  </a:lnTo>
                  <a:lnTo>
                    <a:pt x="67401" y="94020"/>
                  </a:lnTo>
                  <a:lnTo>
                    <a:pt x="72873" y="89015"/>
                  </a:lnTo>
                  <a:lnTo>
                    <a:pt x="95142" y="60550"/>
                  </a:lnTo>
                  <a:lnTo>
                    <a:pt x="100233" y="53548"/>
                  </a:lnTo>
                  <a:lnTo>
                    <a:pt x="107599" y="32866"/>
                  </a:lnTo>
                  <a:lnTo>
                    <a:pt x="108414" y="20692"/>
                  </a:lnTo>
                  <a:lnTo>
                    <a:pt x="106765" y="16843"/>
                  </a:lnTo>
                  <a:lnTo>
                    <a:pt x="104550" y="13015"/>
                  </a:lnTo>
                  <a:lnTo>
                    <a:pt x="102668" y="7290"/>
                  </a:lnTo>
                  <a:lnTo>
                    <a:pt x="99977" y="3478"/>
                  </a:lnTo>
                  <a:lnTo>
                    <a:pt x="96665" y="1360"/>
                  </a:lnTo>
                  <a:lnTo>
                    <a:pt x="89364" y="0"/>
                  </a:lnTo>
                  <a:lnTo>
                    <a:pt x="85598" y="1508"/>
                  </a:lnTo>
                  <a:lnTo>
                    <a:pt x="83705" y="2799"/>
                  </a:lnTo>
                  <a:lnTo>
                    <a:pt x="69677" y="6734"/>
                  </a:lnTo>
                  <a:lnTo>
                    <a:pt x="55223" y="18795"/>
                  </a:lnTo>
                  <a:lnTo>
                    <a:pt x="53067" y="22561"/>
                  </a:lnTo>
                  <a:lnTo>
                    <a:pt x="51684" y="27119"/>
                  </a:lnTo>
                  <a:lnTo>
                    <a:pt x="45628" y="3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5" name="SMARTInkShape-755"/>
            <p:cNvSpPr/>
            <p:nvPr>
              <p:custDataLst>
                <p:tags r:id="rId75"/>
              </p:custDataLst>
            </p:nvPr>
          </p:nvSpPr>
          <p:spPr>
            <a:xfrm>
              <a:off x="3514806" y="3463290"/>
              <a:ext cx="108503" cy="148506"/>
            </a:xfrm>
            <a:custGeom>
              <a:avLst/>
              <a:gdLst/>
              <a:ahLst/>
              <a:cxnLst/>
              <a:rect l="0" t="0" r="0" b="0"/>
              <a:pathLst>
                <a:path w="108503" h="148506">
                  <a:moveTo>
                    <a:pt x="102789" y="11430"/>
                  </a:moveTo>
                  <a:lnTo>
                    <a:pt x="102789" y="11430"/>
                  </a:lnTo>
                  <a:lnTo>
                    <a:pt x="107709" y="6509"/>
                  </a:lnTo>
                  <a:lnTo>
                    <a:pt x="108502" y="23"/>
                  </a:lnTo>
                  <a:lnTo>
                    <a:pt x="89424" y="0"/>
                  </a:lnTo>
                  <a:lnTo>
                    <a:pt x="85631" y="1693"/>
                  </a:lnTo>
                  <a:lnTo>
                    <a:pt x="83731" y="3034"/>
                  </a:lnTo>
                  <a:lnTo>
                    <a:pt x="72190" y="6455"/>
                  </a:lnTo>
                  <a:lnTo>
                    <a:pt x="64583" y="13413"/>
                  </a:lnTo>
                  <a:lnTo>
                    <a:pt x="54568" y="17309"/>
                  </a:lnTo>
                  <a:lnTo>
                    <a:pt x="27695" y="36016"/>
                  </a:lnTo>
                  <a:lnTo>
                    <a:pt x="10335" y="52530"/>
                  </a:lnTo>
                  <a:lnTo>
                    <a:pt x="7724" y="58483"/>
                  </a:lnTo>
                  <a:lnTo>
                    <a:pt x="836" y="83898"/>
                  </a:lnTo>
                  <a:lnTo>
                    <a:pt x="0" y="106687"/>
                  </a:lnTo>
                  <a:lnTo>
                    <a:pt x="6977" y="132637"/>
                  </a:lnTo>
                  <a:lnTo>
                    <a:pt x="10041" y="138325"/>
                  </a:lnTo>
                  <a:lnTo>
                    <a:pt x="13519" y="140852"/>
                  </a:lnTo>
                  <a:lnTo>
                    <a:pt x="27337" y="147132"/>
                  </a:lnTo>
                  <a:lnTo>
                    <a:pt x="41761" y="148505"/>
                  </a:lnTo>
                  <a:lnTo>
                    <a:pt x="45609" y="146859"/>
                  </a:lnTo>
                  <a:lnTo>
                    <a:pt x="49436" y="144645"/>
                  </a:lnTo>
                  <a:lnTo>
                    <a:pt x="53253" y="143662"/>
                  </a:lnTo>
                  <a:lnTo>
                    <a:pt x="57066" y="139838"/>
                  </a:lnTo>
                  <a:lnTo>
                    <a:pt x="60878" y="135175"/>
                  </a:lnTo>
                  <a:lnTo>
                    <a:pt x="64688" y="133103"/>
                  </a:lnTo>
                  <a:lnTo>
                    <a:pt x="65958" y="131280"/>
                  </a:lnTo>
                  <a:lnTo>
                    <a:pt x="67997" y="120923"/>
                  </a:lnTo>
                  <a:lnTo>
                    <a:pt x="68498" y="92570"/>
                  </a:lnTo>
                  <a:lnTo>
                    <a:pt x="68499" y="91539"/>
                  </a:lnTo>
                  <a:lnTo>
                    <a:pt x="59985" y="91443"/>
                  </a:lnTo>
                  <a:lnTo>
                    <a:pt x="56672" y="93134"/>
                  </a:lnTo>
                  <a:lnTo>
                    <a:pt x="46745" y="101840"/>
                  </a:lnTo>
                  <a:lnTo>
                    <a:pt x="41295" y="110522"/>
                  </a:lnTo>
                  <a:lnTo>
                    <a:pt x="36591" y="113816"/>
                  </a:lnTo>
                  <a:lnTo>
                    <a:pt x="35267" y="116836"/>
                  </a:lnTo>
                  <a:lnTo>
                    <a:pt x="34302" y="127690"/>
                  </a:lnTo>
                  <a:lnTo>
                    <a:pt x="35944" y="131469"/>
                  </a:lnTo>
                  <a:lnTo>
                    <a:pt x="37270" y="133366"/>
                  </a:lnTo>
                  <a:lnTo>
                    <a:pt x="40438" y="135474"/>
                  </a:lnTo>
                  <a:lnTo>
                    <a:pt x="47646" y="136827"/>
                  </a:lnTo>
                  <a:lnTo>
                    <a:pt x="53289" y="137061"/>
                  </a:lnTo>
                  <a:lnTo>
                    <a:pt x="62017" y="134097"/>
                  </a:lnTo>
                  <a:lnTo>
                    <a:pt x="85644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6" name="SMARTInkShape-756"/>
            <p:cNvSpPr/>
            <p:nvPr>
              <p:custDataLst>
                <p:tags r:id="rId76"/>
              </p:custDataLst>
            </p:nvPr>
          </p:nvSpPr>
          <p:spPr>
            <a:xfrm>
              <a:off x="3366205" y="3406140"/>
              <a:ext cx="137091" cy="191664"/>
            </a:xfrm>
            <a:custGeom>
              <a:avLst/>
              <a:gdLst/>
              <a:ahLst/>
              <a:cxnLst/>
              <a:rect l="0" t="0" r="0" b="0"/>
              <a:pathLst>
                <a:path w="137091" h="191664">
                  <a:moveTo>
                    <a:pt x="5645" y="0"/>
                  </a:moveTo>
                  <a:lnTo>
                    <a:pt x="5645" y="0"/>
                  </a:lnTo>
                  <a:lnTo>
                    <a:pt x="5645" y="10566"/>
                  </a:lnTo>
                  <a:lnTo>
                    <a:pt x="724" y="24229"/>
                  </a:lnTo>
                  <a:lnTo>
                    <a:pt x="0" y="41069"/>
                  </a:lnTo>
                  <a:lnTo>
                    <a:pt x="1654" y="45346"/>
                  </a:lnTo>
                  <a:lnTo>
                    <a:pt x="3871" y="49364"/>
                  </a:lnTo>
                  <a:lnTo>
                    <a:pt x="5754" y="55196"/>
                  </a:lnTo>
                  <a:lnTo>
                    <a:pt x="9417" y="60945"/>
                  </a:lnTo>
                  <a:lnTo>
                    <a:pt x="11419" y="66671"/>
                  </a:lnTo>
                  <a:lnTo>
                    <a:pt x="14138" y="70483"/>
                  </a:lnTo>
                  <a:lnTo>
                    <a:pt x="17463" y="72601"/>
                  </a:lnTo>
                  <a:lnTo>
                    <a:pt x="26651" y="74707"/>
                  </a:lnTo>
                  <a:lnTo>
                    <a:pt x="32965" y="78156"/>
                  </a:lnTo>
                  <a:lnTo>
                    <a:pt x="39165" y="79186"/>
                  </a:lnTo>
                  <a:lnTo>
                    <a:pt x="44462" y="77950"/>
                  </a:lnTo>
                  <a:lnTo>
                    <a:pt x="49567" y="75920"/>
                  </a:lnTo>
                  <a:lnTo>
                    <a:pt x="58946" y="74141"/>
                  </a:lnTo>
                  <a:lnTo>
                    <a:pt x="66664" y="70510"/>
                  </a:lnTo>
                  <a:lnTo>
                    <a:pt x="76077" y="68517"/>
                  </a:lnTo>
                  <a:lnTo>
                    <a:pt x="83170" y="64187"/>
                  </a:lnTo>
                  <a:lnTo>
                    <a:pt x="95129" y="53924"/>
                  </a:lnTo>
                  <a:lnTo>
                    <a:pt x="98968" y="52541"/>
                  </a:lnTo>
                  <a:lnTo>
                    <a:pt x="100245" y="51537"/>
                  </a:lnTo>
                  <a:lnTo>
                    <a:pt x="102678" y="47726"/>
                  </a:lnTo>
                  <a:lnTo>
                    <a:pt x="108508" y="45722"/>
                  </a:lnTo>
                  <a:lnTo>
                    <a:pt x="105479" y="48755"/>
                  </a:lnTo>
                  <a:lnTo>
                    <a:pt x="103991" y="51937"/>
                  </a:lnTo>
                  <a:lnTo>
                    <a:pt x="103594" y="53675"/>
                  </a:lnTo>
                  <a:lnTo>
                    <a:pt x="99766" y="57299"/>
                  </a:lnTo>
                  <a:lnTo>
                    <a:pt x="95102" y="61026"/>
                  </a:lnTo>
                  <a:lnTo>
                    <a:pt x="81719" y="87220"/>
                  </a:lnTo>
                  <a:lnTo>
                    <a:pt x="64696" y="115733"/>
                  </a:lnTo>
                  <a:lnTo>
                    <a:pt x="55175" y="130356"/>
                  </a:lnTo>
                  <a:lnTo>
                    <a:pt x="46544" y="158930"/>
                  </a:lnTo>
                  <a:lnTo>
                    <a:pt x="45652" y="187459"/>
                  </a:lnTo>
                  <a:lnTo>
                    <a:pt x="45651" y="191292"/>
                  </a:lnTo>
                  <a:lnTo>
                    <a:pt x="45015" y="191663"/>
                  </a:lnTo>
                  <a:lnTo>
                    <a:pt x="43957" y="191275"/>
                  </a:lnTo>
                  <a:lnTo>
                    <a:pt x="40730" y="189124"/>
                  </a:lnTo>
                  <a:lnTo>
                    <a:pt x="40288" y="187137"/>
                  </a:lnTo>
                  <a:lnTo>
                    <a:pt x="39944" y="159833"/>
                  </a:lnTo>
                  <a:lnTo>
                    <a:pt x="39304" y="152952"/>
                  </a:lnTo>
                  <a:lnTo>
                    <a:pt x="35412" y="141667"/>
                  </a:lnTo>
                  <a:lnTo>
                    <a:pt x="32631" y="124432"/>
                  </a:lnTo>
                  <a:lnTo>
                    <a:pt x="27174" y="108973"/>
                  </a:lnTo>
                  <a:lnTo>
                    <a:pt x="25713" y="106939"/>
                  </a:lnTo>
                  <a:lnTo>
                    <a:pt x="22396" y="104678"/>
                  </a:lnTo>
                  <a:lnTo>
                    <a:pt x="20622" y="104075"/>
                  </a:lnTo>
                  <a:lnTo>
                    <a:pt x="19440" y="103038"/>
                  </a:lnTo>
                  <a:lnTo>
                    <a:pt x="18126" y="100193"/>
                  </a:lnTo>
                  <a:lnTo>
                    <a:pt x="17140" y="99180"/>
                  </a:lnTo>
                  <a:lnTo>
                    <a:pt x="11383" y="97162"/>
                  </a:lnTo>
                  <a:lnTo>
                    <a:pt x="11367" y="100191"/>
                  </a:lnTo>
                  <a:lnTo>
                    <a:pt x="12000" y="101084"/>
                  </a:lnTo>
                  <a:lnTo>
                    <a:pt x="13057" y="101679"/>
                  </a:lnTo>
                  <a:lnTo>
                    <a:pt x="32487" y="109279"/>
                  </a:lnTo>
                  <a:lnTo>
                    <a:pt x="60971" y="127476"/>
                  </a:lnTo>
                  <a:lnTo>
                    <a:pt x="89506" y="146682"/>
                  </a:lnTo>
                  <a:lnTo>
                    <a:pt x="108127" y="158327"/>
                  </a:lnTo>
                  <a:lnTo>
                    <a:pt x="117989" y="159797"/>
                  </a:lnTo>
                  <a:lnTo>
                    <a:pt x="121827" y="159921"/>
                  </a:lnTo>
                  <a:lnTo>
                    <a:pt x="125650" y="158283"/>
                  </a:lnTo>
                  <a:lnTo>
                    <a:pt x="13709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7" name="SMARTInkShape-757"/>
            <p:cNvSpPr/>
            <p:nvPr>
              <p:custDataLst>
                <p:tags r:id="rId77"/>
              </p:custDataLst>
            </p:nvPr>
          </p:nvSpPr>
          <p:spPr>
            <a:xfrm>
              <a:off x="3126105" y="3531870"/>
              <a:ext cx="154306" cy="40004"/>
            </a:xfrm>
            <a:custGeom>
              <a:avLst/>
              <a:gdLst/>
              <a:ahLst/>
              <a:cxnLst/>
              <a:rect l="0" t="0" r="0" b="0"/>
              <a:pathLst>
                <a:path w="154306" h="40004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5186" y="635"/>
                  </a:lnTo>
                  <a:lnTo>
                    <a:pt x="5479" y="3034"/>
                  </a:lnTo>
                  <a:lnTo>
                    <a:pt x="6193" y="3927"/>
                  </a:lnTo>
                  <a:lnTo>
                    <a:pt x="11409" y="5709"/>
                  </a:lnTo>
                  <a:lnTo>
                    <a:pt x="14458" y="5713"/>
                  </a:lnTo>
                  <a:lnTo>
                    <a:pt x="17644" y="7408"/>
                  </a:lnTo>
                  <a:lnTo>
                    <a:pt x="19383" y="8748"/>
                  </a:lnTo>
                  <a:lnTo>
                    <a:pt x="24701" y="10238"/>
                  </a:lnTo>
                  <a:lnTo>
                    <a:pt x="50405" y="13019"/>
                  </a:lnTo>
                  <a:lnTo>
                    <a:pt x="75898" y="21306"/>
                  </a:lnTo>
                  <a:lnTo>
                    <a:pt x="90222" y="24093"/>
                  </a:lnTo>
                  <a:lnTo>
                    <a:pt x="118038" y="33233"/>
                  </a:lnTo>
                  <a:lnTo>
                    <a:pt x="124005" y="35514"/>
                  </a:lnTo>
                  <a:lnTo>
                    <a:pt x="128773" y="38009"/>
                  </a:lnTo>
                  <a:lnTo>
                    <a:pt x="136795" y="39927"/>
                  </a:lnTo>
                  <a:lnTo>
                    <a:pt x="142630" y="40003"/>
                  </a:lnTo>
                  <a:lnTo>
                    <a:pt x="142854" y="35084"/>
                  </a:lnTo>
                  <a:lnTo>
                    <a:pt x="149068" y="17367"/>
                  </a:lnTo>
                  <a:lnTo>
                    <a:pt x="15430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8" name="SMARTInkShape-758"/>
            <p:cNvSpPr/>
            <p:nvPr>
              <p:custDataLst>
                <p:tags r:id="rId78"/>
              </p:custDataLst>
            </p:nvPr>
          </p:nvSpPr>
          <p:spPr>
            <a:xfrm>
              <a:off x="2977607" y="3520442"/>
              <a:ext cx="91326" cy="79761"/>
            </a:xfrm>
            <a:custGeom>
              <a:avLst/>
              <a:gdLst/>
              <a:ahLst/>
              <a:cxnLst/>
              <a:rect l="0" t="0" r="0" b="0"/>
              <a:pathLst>
                <a:path w="91326" h="79761">
                  <a:moveTo>
                    <a:pt x="11338" y="11428"/>
                  </a:moveTo>
                  <a:lnTo>
                    <a:pt x="11338" y="11428"/>
                  </a:lnTo>
                  <a:lnTo>
                    <a:pt x="11338" y="14462"/>
                  </a:lnTo>
                  <a:lnTo>
                    <a:pt x="11973" y="15355"/>
                  </a:lnTo>
                  <a:lnTo>
                    <a:pt x="13031" y="15951"/>
                  </a:lnTo>
                  <a:lnTo>
                    <a:pt x="14372" y="16348"/>
                  </a:lnTo>
                  <a:lnTo>
                    <a:pt x="15266" y="17248"/>
                  </a:lnTo>
                  <a:lnTo>
                    <a:pt x="17032" y="22782"/>
                  </a:lnTo>
                  <a:lnTo>
                    <a:pt x="17047" y="25869"/>
                  </a:lnTo>
                  <a:lnTo>
                    <a:pt x="15357" y="29065"/>
                  </a:lnTo>
                  <a:lnTo>
                    <a:pt x="13124" y="32602"/>
                  </a:lnTo>
                  <a:lnTo>
                    <a:pt x="11232" y="38162"/>
                  </a:lnTo>
                  <a:lnTo>
                    <a:pt x="2272" y="53462"/>
                  </a:lnTo>
                  <a:lnTo>
                    <a:pt x="219" y="61499"/>
                  </a:lnTo>
                  <a:lnTo>
                    <a:pt x="0" y="68527"/>
                  </a:lnTo>
                  <a:lnTo>
                    <a:pt x="605" y="70449"/>
                  </a:lnTo>
                  <a:lnTo>
                    <a:pt x="1642" y="71730"/>
                  </a:lnTo>
                  <a:lnTo>
                    <a:pt x="11736" y="78750"/>
                  </a:lnTo>
                  <a:lnTo>
                    <a:pt x="19036" y="79760"/>
                  </a:lnTo>
                  <a:lnTo>
                    <a:pt x="22803" y="78204"/>
                  </a:lnTo>
                  <a:lnTo>
                    <a:pt x="26594" y="76031"/>
                  </a:lnTo>
                  <a:lnTo>
                    <a:pt x="49773" y="66406"/>
                  </a:lnTo>
                  <a:lnTo>
                    <a:pt x="55514" y="61051"/>
                  </a:lnTo>
                  <a:lnTo>
                    <a:pt x="79906" y="32625"/>
                  </a:lnTo>
                  <a:lnTo>
                    <a:pt x="90007" y="16895"/>
                  </a:lnTo>
                  <a:lnTo>
                    <a:pt x="91325" y="6043"/>
                  </a:lnTo>
                  <a:lnTo>
                    <a:pt x="86425" y="821"/>
                  </a:lnTo>
                  <a:lnTo>
                    <a:pt x="82834" y="242"/>
                  </a:lnTo>
                  <a:lnTo>
                    <a:pt x="63895" y="0"/>
                  </a:lnTo>
                  <a:lnTo>
                    <a:pt x="60072" y="3032"/>
                  </a:lnTo>
                  <a:lnTo>
                    <a:pt x="58398" y="6215"/>
                  </a:lnTo>
                  <a:lnTo>
                    <a:pt x="57176" y="17187"/>
                  </a:lnTo>
                  <a:lnTo>
                    <a:pt x="57060" y="22760"/>
                  </a:lnTo>
                  <a:lnTo>
                    <a:pt x="62773" y="22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9" name="SMARTInkShape-759"/>
            <p:cNvSpPr/>
            <p:nvPr>
              <p:custDataLst>
                <p:tags r:id="rId79"/>
              </p:custDataLst>
            </p:nvPr>
          </p:nvSpPr>
          <p:spPr>
            <a:xfrm>
              <a:off x="2886075" y="3492179"/>
              <a:ext cx="85725" cy="96763"/>
            </a:xfrm>
            <a:custGeom>
              <a:avLst/>
              <a:gdLst/>
              <a:ahLst/>
              <a:cxnLst/>
              <a:rect l="0" t="0" r="0" b="0"/>
              <a:pathLst>
                <a:path w="85725" h="96763">
                  <a:moveTo>
                    <a:pt x="0" y="22546"/>
                  </a:moveTo>
                  <a:lnTo>
                    <a:pt x="0" y="22546"/>
                  </a:lnTo>
                  <a:lnTo>
                    <a:pt x="16046" y="22546"/>
                  </a:lnTo>
                  <a:lnTo>
                    <a:pt x="22782" y="28191"/>
                  </a:lnTo>
                  <a:lnTo>
                    <a:pt x="18917" y="32810"/>
                  </a:lnTo>
                  <a:lnTo>
                    <a:pt x="17670" y="38005"/>
                  </a:lnTo>
                  <a:lnTo>
                    <a:pt x="17378" y="41693"/>
                  </a:lnTo>
                  <a:lnTo>
                    <a:pt x="15555" y="45449"/>
                  </a:lnTo>
                  <a:lnTo>
                    <a:pt x="13264" y="49235"/>
                  </a:lnTo>
                  <a:lnTo>
                    <a:pt x="11338" y="54936"/>
                  </a:lnTo>
                  <a:lnTo>
                    <a:pt x="7663" y="61282"/>
                  </a:lnTo>
                  <a:lnTo>
                    <a:pt x="5725" y="89402"/>
                  </a:lnTo>
                  <a:lnTo>
                    <a:pt x="5722" y="89976"/>
                  </a:lnTo>
                  <a:lnTo>
                    <a:pt x="10636" y="95945"/>
                  </a:lnTo>
                  <a:lnTo>
                    <a:pt x="12771" y="96443"/>
                  </a:lnTo>
                  <a:lnTo>
                    <a:pt x="19315" y="96762"/>
                  </a:lnTo>
                  <a:lnTo>
                    <a:pt x="22978" y="95113"/>
                  </a:lnTo>
                  <a:lnTo>
                    <a:pt x="24843" y="93784"/>
                  </a:lnTo>
                  <a:lnTo>
                    <a:pt x="38824" y="89783"/>
                  </a:lnTo>
                  <a:lnTo>
                    <a:pt x="41122" y="88325"/>
                  </a:lnTo>
                  <a:lnTo>
                    <a:pt x="68218" y="62645"/>
                  </a:lnTo>
                  <a:lnTo>
                    <a:pt x="72229" y="58148"/>
                  </a:lnTo>
                  <a:lnTo>
                    <a:pt x="84022" y="40046"/>
                  </a:lnTo>
                  <a:lnTo>
                    <a:pt x="85501" y="30213"/>
                  </a:lnTo>
                  <a:lnTo>
                    <a:pt x="85724" y="8417"/>
                  </a:lnTo>
                  <a:lnTo>
                    <a:pt x="84031" y="5048"/>
                  </a:lnTo>
                  <a:lnTo>
                    <a:pt x="82691" y="3260"/>
                  </a:lnTo>
                  <a:lnTo>
                    <a:pt x="79508" y="1274"/>
                  </a:lnTo>
                  <a:lnTo>
                    <a:pt x="75325" y="0"/>
                  </a:lnTo>
                  <a:lnTo>
                    <a:pt x="69301" y="3675"/>
                  </a:lnTo>
                  <a:lnTo>
                    <a:pt x="63397" y="4634"/>
                  </a:lnTo>
                  <a:lnTo>
                    <a:pt x="61315" y="6159"/>
                  </a:lnTo>
                  <a:lnTo>
                    <a:pt x="59927" y="8446"/>
                  </a:lnTo>
                  <a:lnTo>
                    <a:pt x="57749" y="13740"/>
                  </a:lnTo>
                  <a:lnTo>
                    <a:pt x="38085" y="40788"/>
                  </a:lnTo>
                  <a:lnTo>
                    <a:pt x="35977" y="45047"/>
                  </a:lnTo>
                  <a:lnTo>
                    <a:pt x="34290" y="51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0" name="SMARTInkShape-760"/>
            <p:cNvSpPr/>
            <p:nvPr>
              <p:custDataLst>
                <p:tags r:id="rId80"/>
              </p:custDataLst>
            </p:nvPr>
          </p:nvSpPr>
          <p:spPr>
            <a:xfrm>
              <a:off x="2777490" y="3434715"/>
              <a:ext cx="73402" cy="171449"/>
            </a:xfrm>
            <a:custGeom>
              <a:avLst/>
              <a:gdLst/>
              <a:ahLst/>
              <a:cxnLst/>
              <a:rect l="0" t="0" r="0" b="0"/>
              <a:pathLst>
                <a:path w="73402" h="171449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5480" y="4920"/>
                  </a:lnTo>
                  <a:lnTo>
                    <a:pt x="7304" y="5362"/>
                  </a:lnTo>
                  <a:lnTo>
                    <a:pt x="11358" y="5709"/>
                  </a:lnTo>
                  <a:lnTo>
                    <a:pt x="11409" y="8747"/>
                  </a:lnTo>
                  <a:lnTo>
                    <a:pt x="10781" y="9641"/>
                  </a:lnTo>
                  <a:lnTo>
                    <a:pt x="9727" y="10238"/>
                  </a:lnTo>
                  <a:lnTo>
                    <a:pt x="8390" y="10635"/>
                  </a:lnTo>
                  <a:lnTo>
                    <a:pt x="7498" y="11535"/>
                  </a:lnTo>
                  <a:lnTo>
                    <a:pt x="5237" y="17204"/>
                  </a:lnTo>
                  <a:lnTo>
                    <a:pt x="1" y="22859"/>
                  </a:lnTo>
                  <a:lnTo>
                    <a:pt x="3034" y="22860"/>
                  </a:lnTo>
                  <a:lnTo>
                    <a:pt x="6217" y="21166"/>
                  </a:lnTo>
                  <a:lnTo>
                    <a:pt x="9748" y="18932"/>
                  </a:lnTo>
                  <a:lnTo>
                    <a:pt x="35789" y="8078"/>
                  </a:lnTo>
                  <a:lnTo>
                    <a:pt x="51328" y="5723"/>
                  </a:lnTo>
                  <a:lnTo>
                    <a:pt x="56346" y="5716"/>
                  </a:lnTo>
                  <a:lnTo>
                    <a:pt x="56614" y="6351"/>
                  </a:lnTo>
                  <a:lnTo>
                    <a:pt x="56912" y="8749"/>
                  </a:lnTo>
                  <a:lnTo>
                    <a:pt x="55351" y="11932"/>
                  </a:lnTo>
                  <a:lnTo>
                    <a:pt x="53175" y="15463"/>
                  </a:lnTo>
                  <a:lnTo>
                    <a:pt x="51316" y="21021"/>
                  </a:lnTo>
                  <a:lnTo>
                    <a:pt x="47660" y="26689"/>
                  </a:lnTo>
                  <a:lnTo>
                    <a:pt x="45660" y="32391"/>
                  </a:lnTo>
                  <a:lnTo>
                    <a:pt x="24543" y="57150"/>
                  </a:lnTo>
                  <a:lnTo>
                    <a:pt x="22973" y="60960"/>
                  </a:lnTo>
                  <a:lnTo>
                    <a:pt x="18038" y="67451"/>
                  </a:lnTo>
                  <a:lnTo>
                    <a:pt x="17147" y="74272"/>
                  </a:lnTo>
                  <a:lnTo>
                    <a:pt x="30579" y="74294"/>
                  </a:lnTo>
                  <a:lnTo>
                    <a:pt x="34334" y="75988"/>
                  </a:lnTo>
                  <a:lnTo>
                    <a:pt x="38120" y="78223"/>
                  </a:lnTo>
                  <a:lnTo>
                    <a:pt x="43821" y="80115"/>
                  </a:lnTo>
                  <a:lnTo>
                    <a:pt x="49532" y="83780"/>
                  </a:lnTo>
                  <a:lnTo>
                    <a:pt x="55246" y="85784"/>
                  </a:lnTo>
                  <a:lnTo>
                    <a:pt x="64770" y="93603"/>
                  </a:lnTo>
                  <a:lnTo>
                    <a:pt x="66887" y="97270"/>
                  </a:lnTo>
                  <a:lnTo>
                    <a:pt x="68462" y="101016"/>
                  </a:lnTo>
                  <a:lnTo>
                    <a:pt x="71280" y="104798"/>
                  </a:lnTo>
                  <a:lnTo>
                    <a:pt x="72955" y="110288"/>
                  </a:lnTo>
                  <a:lnTo>
                    <a:pt x="73401" y="113530"/>
                  </a:lnTo>
                  <a:lnTo>
                    <a:pt x="72205" y="118827"/>
                  </a:lnTo>
                  <a:lnTo>
                    <a:pt x="70191" y="123297"/>
                  </a:lnTo>
                  <a:lnTo>
                    <a:pt x="65758" y="136314"/>
                  </a:lnTo>
                  <a:lnTo>
                    <a:pt x="64159" y="138501"/>
                  </a:lnTo>
                  <a:lnTo>
                    <a:pt x="58874" y="142849"/>
                  </a:lnTo>
                  <a:lnTo>
                    <a:pt x="49506" y="155579"/>
                  </a:lnTo>
                  <a:lnTo>
                    <a:pt x="44016" y="158046"/>
                  </a:lnTo>
                  <a:lnTo>
                    <a:pt x="37978" y="159778"/>
                  </a:lnTo>
                  <a:lnTo>
                    <a:pt x="30373" y="163687"/>
                  </a:lnTo>
                  <a:lnTo>
                    <a:pt x="20994" y="165763"/>
                  </a:lnTo>
                  <a:lnTo>
                    <a:pt x="11718" y="170867"/>
                  </a:lnTo>
                  <a:lnTo>
                    <a:pt x="94" y="171448"/>
                  </a:lnTo>
                  <a:lnTo>
                    <a:pt x="28" y="168415"/>
                  </a:lnTo>
                  <a:lnTo>
                    <a:pt x="1706" y="165233"/>
                  </a:lnTo>
                  <a:lnTo>
                    <a:pt x="7957" y="158016"/>
                  </a:lnTo>
                  <a:lnTo>
                    <a:pt x="35174" y="136047"/>
                  </a:lnTo>
                  <a:lnTo>
                    <a:pt x="63587" y="107860"/>
                  </a:lnTo>
                  <a:lnTo>
                    <a:pt x="6858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1" name="SMARTInkShape-761"/>
            <p:cNvSpPr/>
            <p:nvPr>
              <p:custDataLst>
                <p:tags r:id="rId81"/>
              </p:custDataLst>
            </p:nvPr>
          </p:nvSpPr>
          <p:spPr>
            <a:xfrm>
              <a:off x="2560320" y="3406140"/>
              <a:ext cx="154306" cy="211355"/>
            </a:xfrm>
            <a:custGeom>
              <a:avLst/>
              <a:gdLst/>
              <a:ahLst/>
              <a:cxnLst/>
              <a:rect l="0" t="0" r="0" b="0"/>
              <a:pathLst>
                <a:path w="154306" h="211355">
                  <a:moveTo>
                    <a:pt x="0" y="165735"/>
                  </a:moveTo>
                  <a:lnTo>
                    <a:pt x="0" y="165735"/>
                  </a:lnTo>
                  <a:lnTo>
                    <a:pt x="3034" y="165735"/>
                  </a:lnTo>
                  <a:lnTo>
                    <a:pt x="14311" y="152047"/>
                  </a:lnTo>
                  <a:lnTo>
                    <a:pt x="35899" y="124406"/>
                  </a:lnTo>
                  <a:lnTo>
                    <a:pt x="61309" y="97029"/>
                  </a:lnTo>
                  <a:lnTo>
                    <a:pt x="73212" y="81890"/>
                  </a:lnTo>
                  <a:lnTo>
                    <a:pt x="100243" y="59052"/>
                  </a:lnTo>
                  <a:lnTo>
                    <a:pt x="126958" y="36312"/>
                  </a:lnTo>
                  <a:lnTo>
                    <a:pt x="146618" y="8326"/>
                  </a:lnTo>
                  <a:lnTo>
                    <a:pt x="154305" y="0"/>
                  </a:lnTo>
                  <a:lnTo>
                    <a:pt x="154305" y="6068"/>
                  </a:lnTo>
                  <a:lnTo>
                    <a:pt x="152612" y="10740"/>
                  </a:lnTo>
                  <a:lnTo>
                    <a:pt x="151271" y="12875"/>
                  </a:lnTo>
                  <a:lnTo>
                    <a:pt x="144171" y="40136"/>
                  </a:lnTo>
                  <a:lnTo>
                    <a:pt x="141566" y="51474"/>
                  </a:lnTo>
                  <a:lnTo>
                    <a:pt x="129250" y="75053"/>
                  </a:lnTo>
                  <a:lnTo>
                    <a:pt x="122027" y="95611"/>
                  </a:lnTo>
                  <a:lnTo>
                    <a:pt x="115717" y="119929"/>
                  </a:lnTo>
                  <a:lnTo>
                    <a:pt x="106616" y="143742"/>
                  </a:lnTo>
                  <a:lnTo>
                    <a:pt x="100165" y="169287"/>
                  </a:lnTo>
                  <a:lnTo>
                    <a:pt x="97750" y="180806"/>
                  </a:lnTo>
                  <a:lnTo>
                    <a:pt x="97160" y="208862"/>
                  </a:lnTo>
                  <a:lnTo>
                    <a:pt x="97155" y="211354"/>
                  </a:lnTo>
                  <a:lnTo>
                    <a:pt x="100189" y="208391"/>
                  </a:lnTo>
                  <a:lnTo>
                    <a:pt x="101679" y="205225"/>
                  </a:lnTo>
                  <a:lnTo>
                    <a:pt x="108329" y="177608"/>
                  </a:lnTo>
                  <a:lnTo>
                    <a:pt x="108585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2" name="SMARTInkShape-762"/>
            <p:cNvSpPr/>
            <p:nvPr>
              <p:custDataLst>
                <p:tags r:id="rId82"/>
              </p:custDataLst>
            </p:nvPr>
          </p:nvSpPr>
          <p:spPr>
            <a:xfrm>
              <a:off x="3686175" y="3234690"/>
              <a:ext cx="57151" cy="11430"/>
            </a:xfrm>
            <a:custGeom>
              <a:avLst/>
              <a:gdLst/>
              <a:ahLst/>
              <a:cxnLst/>
              <a:rect l="0" t="0" r="0" b="0"/>
              <a:pathLst>
                <a:path w="57151" h="11430">
                  <a:moveTo>
                    <a:pt x="0" y="5715"/>
                  </a:moveTo>
                  <a:lnTo>
                    <a:pt x="0" y="5715"/>
                  </a:lnTo>
                  <a:lnTo>
                    <a:pt x="3034" y="5715"/>
                  </a:lnTo>
                  <a:lnTo>
                    <a:pt x="3928" y="6350"/>
                  </a:lnTo>
                  <a:lnTo>
                    <a:pt x="4524" y="7408"/>
                  </a:lnTo>
                  <a:lnTo>
                    <a:pt x="5480" y="10636"/>
                  </a:lnTo>
                  <a:lnTo>
                    <a:pt x="7303" y="11077"/>
                  </a:lnTo>
                  <a:lnTo>
                    <a:pt x="33306" y="11424"/>
                  </a:lnTo>
                  <a:lnTo>
                    <a:pt x="47371" y="11429"/>
                  </a:lnTo>
                  <a:lnTo>
                    <a:pt x="48726" y="10794"/>
                  </a:lnTo>
                  <a:lnTo>
                    <a:pt x="49629" y="9736"/>
                  </a:lnTo>
                  <a:lnTo>
                    <a:pt x="50231" y="8396"/>
                  </a:lnTo>
                  <a:lnTo>
                    <a:pt x="51267" y="7502"/>
                  </a:lnTo>
                  <a:lnTo>
                    <a:pt x="56250" y="5950"/>
                  </a:lnTo>
                  <a:lnTo>
                    <a:pt x="56750" y="4126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3" name="SMARTInkShape-763"/>
            <p:cNvSpPr/>
            <p:nvPr>
              <p:custDataLst>
                <p:tags r:id="rId83"/>
              </p:custDataLst>
            </p:nvPr>
          </p:nvSpPr>
          <p:spPr>
            <a:xfrm>
              <a:off x="3703326" y="3183255"/>
              <a:ext cx="80005" cy="22861"/>
            </a:xfrm>
            <a:custGeom>
              <a:avLst/>
              <a:gdLst/>
              <a:ahLst/>
              <a:cxnLst/>
              <a:rect l="0" t="0" r="0" b="0"/>
              <a:pathLst>
                <a:path w="80005" h="22861">
                  <a:moveTo>
                    <a:pt x="5709" y="0"/>
                  </a:moveTo>
                  <a:lnTo>
                    <a:pt x="5709" y="0"/>
                  </a:lnTo>
                  <a:lnTo>
                    <a:pt x="0" y="0"/>
                  </a:lnTo>
                  <a:lnTo>
                    <a:pt x="3030" y="3034"/>
                  </a:lnTo>
                  <a:lnTo>
                    <a:pt x="7905" y="4523"/>
                  </a:lnTo>
                  <a:lnTo>
                    <a:pt x="17790" y="7055"/>
                  </a:lnTo>
                  <a:lnTo>
                    <a:pt x="40056" y="15569"/>
                  </a:lnTo>
                  <a:lnTo>
                    <a:pt x="51446" y="18371"/>
                  </a:lnTo>
                  <a:lnTo>
                    <a:pt x="62864" y="21530"/>
                  </a:lnTo>
                  <a:lnTo>
                    <a:pt x="80004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4" name="SMARTInkShape-764"/>
            <p:cNvSpPr/>
            <p:nvPr>
              <p:custDataLst>
                <p:tags r:id="rId84"/>
              </p:custDataLst>
            </p:nvPr>
          </p:nvSpPr>
          <p:spPr>
            <a:xfrm>
              <a:off x="3509268" y="3195509"/>
              <a:ext cx="96799" cy="78922"/>
            </a:xfrm>
            <a:custGeom>
              <a:avLst/>
              <a:gdLst/>
              <a:ahLst/>
              <a:cxnLst/>
              <a:rect l="0" t="0" r="0" b="0"/>
              <a:pathLst>
                <a:path w="96799" h="78922">
                  <a:moveTo>
                    <a:pt x="28317" y="16321"/>
                  </a:moveTo>
                  <a:lnTo>
                    <a:pt x="28317" y="16321"/>
                  </a:lnTo>
                  <a:lnTo>
                    <a:pt x="17751" y="16321"/>
                  </a:lnTo>
                  <a:lnTo>
                    <a:pt x="8396" y="24835"/>
                  </a:lnTo>
                  <a:lnTo>
                    <a:pt x="6763" y="28148"/>
                  </a:lnTo>
                  <a:lnTo>
                    <a:pt x="6328" y="29920"/>
                  </a:lnTo>
                  <a:lnTo>
                    <a:pt x="1048" y="39216"/>
                  </a:lnTo>
                  <a:lnTo>
                    <a:pt x="0" y="46808"/>
                  </a:lnTo>
                  <a:lnTo>
                    <a:pt x="1550" y="50614"/>
                  </a:lnTo>
                  <a:lnTo>
                    <a:pt x="3721" y="54422"/>
                  </a:lnTo>
                  <a:lnTo>
                    <a:pt x="5577" y="60136"/>
                  </a:lnTo>
                  <a:lnTo>
                    <a:pt x="13344" y="69661"/>
                  </a:lnTo>
                  <a:lnTo>
                    <a:pt x="17006" y="71778"/>
                  </a:lnTo>
                  <a:lnTo>
                    <a:pt x="37952" y="78590"/>
                  </a:lnTo>
                  <a:lnTo>
                    <a:pt x="44453" y="78921"/>
                  </a:lnTo>
                  <a:lnTo>
                    <a:pt x="49882" y="77375"/>
                  </a:lnTo>
                  <a:lnTo>
                    <a:pt x="55046" y="75206"/>
                  </a:lnTo>
                  <a:lnTo>
                    <a:pt x="64459" y="73350"/>
                  </a:lnTo>
                  <a:lnTo>
                    <a:pt x="71552" y="69061"/>
                  </a:lnTo>
                  <a:lnTo>
                    <a:pt x="81581" y="60057"/>
                  </a:lnTo>
                  <a:lnTo>
                    <a:pt x="94352" y="41611"/>
                  </a:lnTo>
                  <a:lnTo>
                    <a:pt x="96143" y="35526"/>
                  </a:lnTo>
                  <a:lnTo>
                    <a:pt x="96798" y="25866"/>
                  </a:lnTo>
                  <a:lnTo>
                    <a:pt x="95159" y="22045"/>
                  </a:lnTo>
                  <a:lnTo>
                    <a:pt x="92950" y="18230"/>
                  </a:lnTo>
                  <a:lnTo>
                    <a:pt x="91531" y="10607"/>
                  </a:lnTo>
                  <a:lnTo>
                    <a:pt x="91415" y="8702"/>
                  </a:lnTo>
                  <a:lnTo>
                    <a:pt x="90702" y="7431"/>
                  </a:lnTo>
                  <a:lnTo>
                    <a:pt x="89592" y="6585"/>
                  </a:lnTo>
                  <a:lnTo>
                    <a:pt x="86282" y="5225"/>
                  </a:lnTo>
                  <a:lnTo>
                    <a:pt x="80618" y="0"/>
                  </a:lnTo>
                  <a:lnTo>
                    <a:pt x="79694" y="360"/>
                  </a:lnTo>
                  <a:lnTo>
                    <a:pt x="75360" y="3266"/>
                  </a:lnTo>
                  <a:lnTo>
                    <a:pt x="69374" y="4677"/>
                  </a:lnTo>
                  <a:lnTo>
                    <a:pt x="60460" y="4872"/>
                  </a:lnTo>
                  <a:lnTo>
                    <a:pt x="59271" y="5513"/>
                  </a:lnTo>
                  <a:lnTo>
                    <a:pt x="58478" y="6576"/>
                  </a:lnTo>
                  <a:lnTo>
                    <a:pt x="56892" y="10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5" name="SMARTInkShape-765"/>
            <p:cNvSpPr/>
            <p:nvPr>
              <p:custDataLst>
                <p:tags r:id="rId85"/>
              </p:custDataLst>
            </p:nvPr>
          </p:nvSpPr>
          <p:spPr>
            <a:xfrm>
              <a:off x="3291840" y="3126107"/>
              <a:ext cx="228601" cy="154045"/>
            </a:xfrm>
            <a:custGeom>
              <a:avLst/>
              <a:gdLst/>
              <a:ahLst/>
              <a:cxnLst/>
              <a:rect l="0" t="0" r="0" b="0"/>
              <a:pathLst>
                <a:path w="228601" h="154045">
                  <a:moveTo>
                    <a:pt x="0" y="5713"/>
                  </a:moveTo>
                  <a:lnTo>
                    <a:pt x="0" y="5713"/>
                  </a:lnTo>
                  <a:lnTo>
                    <a:pt x="10615" y="5713"/>
                  </a:lnTo>
                  <a:lnTo>
                    <a:pt x="15832" y="9641"/>
                  </a:lnTo>
                  <a:lnTo>
                    <a:pt x="42148" y="17202"/>
                  </a:lnTo>
                  <a:lnTo>
                    <a:pt x="70287" y="24164"/>
                  </a:lnTo>
                  <a:lnTo>
                    <a:pt x="92817" y="27992"/>
                  </a:lnTo>
                  <a:lnTo>
                    <a:pt x="118884" y="28550"/>
                  </a:lnTo>
                  <a:lnTo>
                    <a:pt x="126735" y="28566"/>
                  </a:lnTo>
                  <a:lnTo>
                    <a:pt x="131045" y="26877"/>
                  </a:lnTo>
                  <a:lnTo>
                    <a:pt x="135077" y="24644"/>
                  </a:lnTo>
                  <a:lnTo>
                    <a:pt x="138986" y="23652"/>
                  </a:lnTo>
                  <a:lnTo>
                    <a:pt x="140282" y="22752"/>
                  </a:lnTo>
                  <a:lnTo>
                    <a:pt x="141147" y="21517"/>
                  </a:lnTo>
                  <a:lnTo>
                    <a:pt x="142742" y="18452"/>
                  </a:lnTo>
                  <a:lnTo>
                    <a:pt x="147694" y="12479"/>
                  </a:lnTo>
                  <a:lnTo>
                    <a:pt x="148325" y="8705"/>
                  </a:lnTo>
                  <a:lnTo>
                    <a:pt x="149048" y="7708"/>
                  </a:lnTo>
                  <a:lnTo>
                    <a:pt x="150165" y="7043"/>
                  </a:lnTo>
                  <a:lnTo>
                    <a:pt x="151545" y="6599"/>
                  </a:lnTo>
                  <a:lnTo>
                    <a:pt x="152465" y="5669"/>
                  </a:lnTo>
                  <a:lnTo>
                    <a:pt x="154063" y="870"/>
                  </a:lnTo>
                  <a:lnTo>
                    <a:pt x="155891" y="385"/>
                  </a:lnTo>
                  <a:lnTo>
                    <a:pt x="159999" y="0"/>
                  </a:lnTo>
                  <a:lnTo>
                    <a:pt x="160018" y="4919"/>
                  </a:lnTo>
                  <a:lnTo>
                    <a:pt x="156092" y="10119"/>
                  </a:lnTo>
                  <a:lnTo>
                    <a:pt x="154835" y="15414"/>
                  </a:lnTo>
                  <a:lnTo>
                    <a:pt x="153827" y="21640"/>
                  </a:lnTo>
                  <a:lnTo>
                    <a:pt x="149789" y="30611"/>
                  </a:lnTo>
                  <a:lnTo>
                    <a:pt x="145206" y="37573"/>
                  </a:lnTo>
                  <a:lnTo>
                    <a:pt x="135860" y="62501"/>
                  </a:lnTo>
                  <a:lnTo>
                    <a:pt x="129283" y="73445"/>
                  </a:lnTo>
                  <a:lnTo>
                    <a:pt x="126783" y="81097"/>
                  </a:lnTo>
                  <a:lnTo>
                    <a:pt x="125822" y="93271"/>
                  </a:lnTo>
                  <a:lnTo>
                    <a:pt x="127464" y="97121"/>
                  </a:lnTo>
                  <a:lnTo>
                    <a:pt x="134246" y="105566"/>
                  </a:lnTo>
                  <a:lnTo>
                    <a:pt x="137558" y="107242"/>
                  </a:lnTo>
                  <a:lnTo>
                    <a:pt x="148625" y="108465"/>
                  </a:lnTo>
                  <a:lnTo>
                    <a:pt x="156217" y="108560"/>
                  </a:lnTo>
                  <a:lnTo>
                    <a:pt x="157485" y="107932"/>
                  </a:lnTo>
                  <a:lnTo>
                    <a:pt x="158330" y="106879"/>
                  </a:lnTo>
                  <a:lnTo>
                    <a:pt x="158893" y="105542"/>
                  </a:lnTo>
                  <a:lnTo>
                    <a:pt x="159904" y="104651"/>
                  </a:lnTo>
                  <a:lnTo>
                    <a:pt x="166088" y="101527"/>
                  </a:lnTo>
                  <a:lnTo>
                    <a:pt x="169702" y="99097"/>
                  </a:lnTo>
                  <a:lnTo>
                    <a:pt x="175307" y="97094"/>
                  </a:lnTo>
                  <a:lnTo>
                    <a:pt x="188588" y="85730"/>
                  </a:lnTo>
                  <a:lnTo>
                    <a:pt x="188593" y="88759"/>
                  </a:lnTo>
                  <a:lnTo>
                    <a:pt x="186901" y="91940"/>
                  </a:lnTo>
                  <a:lnTo>
                    <a:pt x="179482" y="101029"/>
                  </a:lnTo>
                  <a:lnTo>
                    <a:pt x="175929" y="108596"/>
                  </a:lnTo>
                  <a:lnTo>
                    <a:pt x="168112" y="118110"/>
                  </a:lnTo>
                  <a:lnTo>
                    <a:pt x="166792" y="121919"/>
                  </a:lnTo>
                  <a:lnTo>
                    <a:pt x="165738" y="147674"/>
                  </a:lnTo>
                  <a:lnTo>
                    <a:pt x="175577" y="153428"/>
                  </a:lnTo>
                  <a:lnTo>
                    <a:pt x="179728" y="154044"/>
                  </a:lnTo>
                  <a:lnTo>
                    <a:pt x="183172" y="152494"/>
                  </a:lnTo>
                  <a:lnTo>
                    <a:pt x="186820" y="150324"/>
                  </a:lnTo>
                  <a:lnTo>
                    <a:pt x="192443" y="148467"/>
                  </a:lnTo>
                  <a:lnTo>
                    <a:pt x="212567" y="135174"/>
                  </a:lnTo>
                  <a:lnTo>
                    <a:pt x="228600" y="1142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6" name="SMARTInkShape-766"/>
            <p:cNvSpPr/>
            <p:nvPr>
              <p:custDataLst>
                <p:tags r:id="rId86"/>
              </p:custDataLst>
            </p:nvPr>
          </p:nvSpPr>
          <p:spPr>
            <a:xfrm>
              <a:off x="3234702" y="3131820"/>
              <a:ext cx="68490" cy="171372"/>
            </a:xfrm>
            <a:custGeom>
              <a:avLst/>
              <a:gdLst/>
              <a:ahLst/>
              <a:cxnLst/>
              <a:rect l="0" t="0" r="0" b="0"/>
              <a:pathLst>
                <a:path w="68490" h="171372">
                  <a:moveTo>
                    <a:pt x="57138" y="0"/>
                  </a:moveTo>
                  <a:lnTo>
                    <a:pt x="57138" y="0"/>
                  </a:lnTo>
                  <a:lnTo>
                    <a:pt x="57138" y="16113"/>
                  </a:lnTo>
                  <a:lnTo>
                    <a:pt x="53210" y="21504"/>
                  </a:lnTo>
                  <a:lnTo>
                    <a:pt x="47017" y="36361"/>
                  </a:lnTo>
                  <a:lnTo>
                    <a:pt x="42356" y="43300"/>
                  </a:lnTo>
                  <a:lnTo>
                    <a:pt x="38766" y="51333"/>
                  </a:lnTo>
                  <a:lnTo>
                    <a:pt x="30941" y="60946"/>
                  </a:lnTo>
                  <a:lnTo>
                    <a:pt x="29268" y="66671"/>
                  </a:lnTo>
                  <a:lnTo>
                    <a:pt x="28876" y="70483"/>
                  </a:lnTo>
                  <a:lnTo>
                    <a:pt x="27009" y="74294"/>
                  </a:lnTo>
                  <a:lnTo>
                    <a:pt x="23670" y="78881"/>
                  </a:lnTo>
                  <a:lnTo>
                    <a:pt x="22869" y="85460"/>
                  </a:lnTo>
                  <a:lnTo>
                    <a:pt x="31362" y="85718"/>
                  </a:lnTo>
                  <a:lnTo>
                    <a:pt x="34675" y="84028"/>
                  </a:lnTo>
                  <a:lnTo>
                    <a:pt x="38265" y="81796"/>
                  </a:lnTo>
                  <a:lnTo>
                    <a:pt x="45743" y="80363"/>
                  </a:lnTo>
                  <a:lnTo>
                    <a:pt x="59045" y="80030"/>
                  </a:lnTo>
                  <a:lnTo>
                    <a:pt x="60314" y="80659"/>
                  </a:lnTo>
                  <a:lnTo>
                    <a:pt x="61161" y="81712"/>
                  </a:lnTo>
                  <a:lnTo>
                    <a:pt x="61725" y="83050"/>
                  </a:lnTo>
                  <a:lnTo>
                    <a:pt x="62736" y="83941"/>
                  </a:lnTo>
                  <a:lnTo>
                    <a:pt x="65553" y="84932"/>
                  </a:lnTo>
                  <a:lnTo>
                    <a:pt x="66558" y="85832"/>
                  </a:lnTo>
                  <a:lnTo>
                    <a:pt x="67675" y="88524"/>
                  </a:lnTo>
                  <a:lnTo>
                    <a:pt x="68489" y="104059"/>
                  </a:lnTo>
                  <a:lnTo>
                    <a:pt x="66840" y="108267"/>
                  </a:lnTo>
                  <a:lnTo>
                    <a:pt x="65511" y="110278"/>
                  </a:lnTo>
                  <a:lnTo>
                    <a:pt x="61510" y="124510"/>
                  </a:lnTo>
                  <a:lnTo>
                    <a:pt x="53786" y="139022"/>
                  </a:lnTo>
                  <a:lnTo>
                    <a:pt x="52473" y="143914"/>
                  </a:lnTo>
                  <a:lnTo>
                    <a:pt x="48503" y="148205"/>
                  </a:lnTo>
                  <a:lnTo>
                    <a:pt x="38640" y="156134"/>
                  </a:lnTo>
                  <a:lnTo>
                    <a:pt x="36217" y="159986"/>
                  </a:lnTo>
                  <a:lnTo>
                    <a:pt x="35570" y="161903"/>
                  </a:lnTo>
                  <a:lnTo>
                    <a:pt x="34505" y="163180"/>
                  </a:lnTo>
                  <a:lnTo>
                    <a:pt x="22750" y="170109"/>
                  </a:lnTo>
                  <a:lnTo>
                    <a:pt x="12541" y="171371"/>
                  </a:lnTo>
                  <a:lnTo>
                    <a:pt x="5349" y="166916"/>
                  </a:lnTo>
                  <a:lnTo>
                    <a:pt x="3562" y="166522"/>
                  </a:lnTo>
                  <a:lnTo>
                    <a:pt x="2371" y="164990"/>
                  </a:lnTo>
                  <a:lnTo>
                    <a:pt x="694" y="157400"/>
                  </a:lnTo>
                  <a:lnTo>
                    <a:pt x="0" y="130964"/>
                  </a:lnTo>
                  <a:lnTo>
                    <a:pt x="628" y="123611"/>
                  </a:lnTo>
                  <a:lnTo>
                    <a:pt x="5350" y="106189"/>
                  </a:lnTo>
                  <a:lnTo>
                    <a:pt x="5703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7" name="SMARTInkShape-767"/>
            <p:cNvSpPr/>
            <p:nvPr>
              <p:custDataLst>
                <p:tags r:id="rId87"/>
              </p:custDataLst>
            </p:nvPr>
          </p:nvSpPr>
          <p:spPr>
            <a:xfrm>
              <a:off x="3040380" y="3274695"/>
              <a:ext cx="120016" cy="11425"/>
            </a:xfrm>
            <a:custGeom>
              <a:avLst/>
              <a:gdLst/>
              <a:ahLst/>
              <a:cxnLst/>
              <a:rect l="0" t="0" r="0" b="0"/>
              <a:pathLst>
                <a:path w="120016" h="11425">
                  <a:moveTo>
                    <a:pt x="0" y="0"/>
                  </a:moveTo>
                  <a:lnTo>
                    <a:pt x="0" y="0"/>
                  </a:lnTo>
                  <a:lnTo>
                    <a:pt x="24049" y="0"/>
                  </a:lnTo>
                  <a:lnTo>
                    <a:pt x="50405" y="5480"/>
                  </a:lnTo>
                  <a:lnTo>
                    <a:pt x="64308" y="6304"/>
                  </a:lnTo>
                  <a:lnTo>
                    <a:pt x="75521" y="10229"/>
                  </a:lnTo>
                  <a:lnTo>
                    <a:pt x="102836" y="11421"/>
                  </a:lnTo>
                  <a:lnTo>
                    <a:pt x="104752" y="11424"/>
                  </a:lnTo>
                  <a:lnTo>
                    <a:pt x="108575" y="9734"/>
                  </a:lnTo>
                  <a:lnTo>
                    <a:pt x="113169" y="6509"/>
                  </a:lnTo>
                  <a:lnTo>
                    <a:pt x="1200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8" name="SMARTInkShape-768"/>
            <p:cNvSpPr/>
            <p:nvPr>
              <p:custDataLst>
                <p:tags r:id="rId88"/>
              </p:custDataLst>
            </p:nvPr>
          </p:nvSpPr>
          <p:spPr>
            <a:xfrm>
              <a:off x="2864031" y="3229312"/>
              <a:ext cx="106868" cy="96726"/>
            </a:xfrm>
            <a:custGeom>
              <a:avLst/>
              <a:gdLst/>
              <a:ahLst/>
              <a:cxnLst/>
              <a:rect l="0" t="0" r="0" b="0"/>
              <a:pathLst>
                <a:path w="106868" h="96726">
                  <a:moveTo>
                    <a:pt x="16329" y="45383"/>
                  </a:moveTo>
                  <a:lnTo>
                    <a:pt x="16329" y="45383"/>
                  </a:lnTo>
                  <a:lnTo>
                    <a:pt x="11408" y="45383"/>
                  </a:lnTo>
                  <a:lnTo>
                    <a:pt x="11144" y="46018"/>
                  </a:lnTo>
                  <a:lnTo>
                    <a:pt x="10849" y="48417"/>
                  </a:lnTo>
                  <a:lnTo>
                    <a:pt x="10136" y="49310"/>
                  </a:lnTo>
                  <a:lnTo>
                    <a:pt x="7650" y="50303"/>
                  </a:lnTo>
                  <a:lnTo>
                    <a:pt x="6733" y="51203"/>
                  </a:lnTo>
                  <a:lnTo>
                    <a:pt x="5714" y="53897"/>
                  </a:lnTo>
                  <a:lnTo>
                    <a:pt x="4425" y="60800"/>
                  </a:lnTo>
                  <a:lnTo>
                    <a:pt x="1019" y="66390"/>
                  </a:lnTo>
                  <a:lnTo>
                    <a:pt x="0" y="70171"/>
                  </a:lnTo>
                  <a:lnTo>
                    <a:pt x="363" y="72069"/>
                  </a:lnTo>
                  <a:lnTo>
                    <a:pt x="3815" y="79676"/>
                  </a:lnTo>
                  <a:lnTo>
                    <a:pt x="4176" y="81580"/>
                  </a:lnTo>
                  <a:lnTo>
                    <a:pt x="5052" y="82849"/>
                  </a:lnTo>
                  <a:lnTo>
                    <a:pt x="6271" y="83696"/>
                  </a:lnTo>
                  <a:lnTo>
                    <a:pt x="9319" y="85271"/>
                  </a:lnTo>
                  <a:lnTo>
                    <a:pt x="21348" y="93243"/>
                  </a:lnTo>
                  <a:lnTo>
                    <a:pt x="28893" y="95759"/>
                  </a:lnTo>
                  <a:lnTo>
                    <a:pt x="44060" y="96725"/>
                  </a:lnTo>
                  <a:lnTo>
                    <a:pt x="54744" y="93756"/>
                  </a:lnTo>
                  <a:lnTo>
                    <a:pt x="83248" y="77738"/>
                  </a:lnTo>
                  <a:lnTo>
                    <a:pt x="89039" y="72251"/>
                  </a:lnTo>
                  <a:lnTo>
                    <a:pt x="99305" y="55318"/>
                  </a:lnTo>
                  <a:lnTo>
                    <a:pt x="106867" y="29899"/>
                  </a:lnTo>
                  <a:lnTo>
                    <a:pt x="105675" y="24108"/>
                  </a:lnTo>
                  <a:lnTo>
                    <a:pt x="101434" y="17277"/>
                  </a:lnTo>
                  <a:lnTo>
                    <a:pt x="88683" y="3500"/>
                  </a:lnTo>
                  <a:lnTo>
                    <a:pt x="83200" y="1368"/>
                  </a:lnTo>
                  <a:lnTo>
                    <a:pt x="72365" y="0"/>
                  </a:lnTo>
                  <a:lnTo>
                    <a:pt x="68116" y="1506"/>
                  </a:lnTo>
                  <a:lnTo>
                    <a:pt x="64110" y="3657"/>
                  </a:lnTo>
                  <a:lnTo>
                    <a:pt x="58285" y="5503"/>
                  </a:lnTo>
                  <a:lnTo>
                    <a:pt x="51754" y="10231"/>
                  </a:lnTo>
                  <a:lnTo>
                    <a:pt x="51124" y="12403"/>
                  </a:lnTo>
                  <a:lnTo>
                    <a:pt x="50719" y="18972"/>
                  </a:lnTo>
                  <a:lnTo>
                    <a:pt x="52357" y="22638"/>
                  </a:lnTo>
                  <a:lnTo>
                    <a:pt x="53682" y="24505"/>
                  </a:lnTo>
                  <a:lnTo>
                    <a:pt x="56849" y="26579"/>
                  </a:lnTo>
                  <a:lnTo>
                    <a:pt x="60373" y="28135"/>
                  </a:lnTo>
                  <a:lnTo>
                    <a:pt x="66665" y="33061"/>
                  </a:lnTo>
                  <a:lnTo>
                    <a:pt x="79194" y="33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9" name="SMARTInkShape-769"/>
            <p:cNvSpPr/>
            <p:nvPr>
              <p:custDataLst>
                <p:tags r:id="rId89"/>
              </p:custDataLst>
            </p:nvPr>
          </p:nvSpPr>
          <p:spPr>
            <a:xfrm>
              <a:off x="2654357" y="3200506"/>
              <a:ext cx="213672" cy="102584"/>
            </a:xfrm>
            <a:custGeom>
              <a:avLst/>
              <a:gdLst/>
              <a:ahLst/>
              <a:cxnLst/>
              <a:rect l="0" t="0" r="0" b="0"/>
              <a:pathLst>
                <a:path w="213672" h="102584">
                  <a:moveTo>
                    <a:pt x="20263" y="11324"/>
                  </a:moveTo>
                  <a:lnTo>
                    <a:pt x="20263" y="11324"/>
                  </a:lnTo>
                  <a:lnTo>
                    <a:pt x="25743" y="11324"/>
                  </a:lnTo>
                  <a:lnTo>
                    <a:pt x="25957" y="16245"/>
                  </a:lnTo>
                  <a:lnTo>
                    <a:pt x="22046" y="21445"/>
                  </a:lnTo>
                  <a:lnTo>
                    <a:pt x="20156" y="26740"/>
                  </a:lnTo>
                  <a:lnTo>
                    <a:pt x="11197" y="41937"/>
                  </a:lnTo>
                  <a:lnTo>
                    <a:pt x="3074" y="69921"/>
                  </a:lnTo>
                  <a:lnTo>
                    <a:pt x="347" y="75044"/>
                  </a:lnTo>
                  <a:lnTo>
                    <a:pt x="0" y="77299"/>
                  </a:lnTo>
                  <a:lnTo>
                    <a:pt x="405" y="79437"/>
                  </a:lnTo>
                  <a:lnTo>
                    <a:pt x="1912" y="84142"/>
                  </a:lnTo>
                  <a:lnTo>
                    <a:pt x="3396" y="93295"/>
                  </a:lnTo>
                  <a:lnTo>
                    <a:pt x="5993" y="98132"/>
                  </a:lnTo>
                  <a:lnTo>
                    <a:pt x="7575" y="99676"/>
                  </a:lnTo>
                  <a:lnTo>
                    <a:pt x="11026" y="101392"/>
                  </a:lnTo>
                  <a:lnTo>
                    <a:pt x="21994" y="102583"/>
                  </a:lnTo>
                  <a:lnTo>
                    <a:pt x="38906" y="102105"/>
                  </a:lnTo>
                  <a:lnTo>
                    <a:pt x="44000" y="99719"/>
                  </a:lnTo>
                  <a:lnTo>
                    <a:pt x="72547" y="78205"/>
                  </a:lnTo>
                  <a:lnTo>
                    <a:pt x="87512" y="62284"/>
                  </a:lnTo>
                  <a:lnTo>
                    <a:pt x="91427" y="54928"/>
                  </a:lnTo>
                  <a:lnTo>
                    <a:pt x="99357" y="27685"/>
                  </a:lnTo>
                  <a:lnTo>
                    <a:pt x="98172" y="21559"/>
                  </a:lnTo>
                  <a:lnTo>
                    <a:pt x="93936" y="12663"/>
                  </a:lnTo>
                  <a:lnTo>
                    <a:pt x="86815" y="3969"/>
                  </a:lnTo>
                  <a:lnTo>
                    <a:pt x="83074" y="1705"/>
                  </a:lnTo>
                  <a:lnTo>
                    <a:pt x="75704" y="431"/>
                  </a:lnTo>
                  <a:lnTo>
                    <a:pt x="64869" y="0"/>
                  </a:lnTo>
                  <a:lnTo>
                    <a:pt x="55564" y="2959"/>
                  </a:lnTo>
                  <a:lnTo>
                    <a:pt x="45604" y="9648"/>
                  </a:lnTo>
                  <a:lnTo>
                    <a:pt x="35579" y="18974"/>
                  </a:lnTo>
                  <a:lnTo>
                    <a:pt x="33420" y="24461"/>
                  </a:lnTo>
                  <a:lnTo>
                    <a:pt x="31794" y="41569"/>
                  </a:lnTo>
                  <a:lnTo>
                    <a:pt x="33431" y="45510"/>
                  </a:lnTo>
                  <a:lnTo>
                    <a:pt x="34757" y="47450"/>
                  </a:lnTo>
                  <a:lnTo>
                    <a:pt x="37923" y="49605"/>
                  </a:lnTo>
                  <a:lnTo>
                    <a:pt x="41447" y="51197"/>
                  </a:lnTo>
                  <a:lnTo>
                    <a:pt x="45130" y="54022"/>
                  </a:lnTo>
                  <a:lnTo>
                    <a:pt x="50576" y="55701"/>
                  </a:lnTo>
                  <a:lnTo>
                    <a:pt x="77811" y="57009"/>
                  </a:lnTo>
                  <a:lnTo>
                    <a:pt x="103981" y="56408"/>
                  </a:lnTo>
                  <a:lnTo>
                    <a:pt x="120634" y="51858"/>
                  </a:lnTo>
                  <a:lnTo>
                    <a:pt x="134554" y="51329"/>
                  </a:lnTo>
                  <a:lnTo>
                    <a:pt x="125449" y="61077"/>
                  </a:lnTo>
                  <a:lnTo>
                    <a:pt x="121897" y="68518"/>
                  </a:lnTo>
                  <a:lnTo>
                    <a:pt x="119409" y="72304"/>
                  </a:lnTo>
                  <a:lnTo>
                    <a:pt x="118008" y="78005"/>
                  </a:lnTo>
                  <a:lnTo>
                    <a:pt x="117496" y="87525"/>
                  </a:lnTo>
                  <a:lnTo>
                    <a:pt x="119146" y="91334"/>
                  </a:lnTo>
                  <a:lnTo>
                    <a:pt x="125933" y="99748"/>
                  </a:lnTo>
                  <a:lnTo>
                    <a:pt x="130939" y="101423"/>
                  </a:lnTo>
                  <a:lnTo>
                    <a:pt x="134052" y="101870"/>
                  </a:lnTo>
                  <a:lnTo>
                    <a:pt x="139204" y="100674"/>
                  </a:lnTo>
                  <a:lnTo>
                    <a:pt x="144246" y="98660"/>
                  </a:lnTo>
                  <a:lnTo>
                    <a:pt x="161504" y="94227"/>
                  </a:lnTo>
                  <a:lnTo>
                    <a:pt x="186362" y="78174"/>
                  </a:lnTo>
                  <a:lnTo>
                    <a:pt x="204735" y="61087"/>
                  </a:lnTo>
                  <a:lnTo>
                    <a:pt x="207026" y="55454"/>
                  </a:lnTo>
                  <a:lnTo>
                    <a:pt x="208679" y="49352"/>
                  </a:lnTo>
                  <a:lnTo>
                    <a:pt x="213221" y="40261"/>
                  </a:lnTo>
                  <a:lnTo>
                    <a:pt x="213671" y="38235"/>
                  </a:lnTo>
                  <a:lnTo>
                    <a:pt x="213337" y="36250"/>
                  </a:lnTo>
                  <a:lnTo>
                    <a:pt x="209931" y="28501"/>
                  </a:lnTo>
                  <a:lnTo>
                    <a:pt x="209573" y="26585"/>
                  </a:lnTo>
                  <a:lnTo>
                    <a:pt x="208700" y="25308"/>
                  </a:lnTo>
                  <a:lnTo>
                    <a:pt x="207483" y="24457"/>
                  </a:lnTo>
                  <a:lnTo>
                    <a:pt x="204437" y="22876"/>
                  </a:lnTo>
                  <a:lnTo>
                    <a:pt x="200966" y="20056"/>
                  </a:lnTo>
                  <a:lnTo>
                    <a:pt x="195614" y="18380"/>
                  </a:lnTo>
                  <a:lnTo>
                    <a:pt x="192408" y="17933"/>
                  </a:lnTo>
                  <a:lnTo>
                    <a:pt x="187154" y="19130"/>
                  </a:lnTo>
                  <a:lnTo>
                    <a:pt x="161828" y="34238"/>
                  </a:lnTo>
                  <a:lnTo>
                    <a:pt x="147380" y="44488"/>
                  </a:lnTo>
                  <a:lnTo>
                    <a:pt x="140278" y="51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0" name="SMARTInkShape-770"/>
            <p:cNvSpPr/>
            <p:nvPr>
              <p:custDataLst>
                <p:tags r:id="rId90"/>
              </p:custDataLst>
            </p:nvPr>
          </p:nvSpPr>
          <p:spPr>
            <a:xfrm>
              <a:off x="2440305" y="3137800"/>
              <a:ext cx="176901" cy="162773"/>
            </a:xfrm>
            <a:custGeom>
              <a:avLst/>
              <a:gdLst/>
              <a:ahLst/>
              <a:cxnLst/>
              <a:rect l="0" t="0" r="0" b="0"/>
              <a:pathLst>
                <a:path w="176901" h="162773">
                  <a:moveTo>
                    <a:pt x="0" y="119750"/>
                  </a:moveTo>
                  <a:lnTo>
                    <a:pt x="0" y="119750"/>
                  </a:lnTo>
                  <a:lnTo>
                    <a:pt x="6068" y="125818"/>
                  </a:lnTo>
                  <a:lnTo>
                    <a:pt x="9760" y="126970"/>
                  </a:lnTo>
                  <a:lnTo>
                    <a:pt x="18943" y="126557"/>
                  </a:lnTo>
                  <a:lnTo>
                    <a:pt x="31789" y="122754"/>
                  </a:lnTo>
                  <a:lnTo>
                    <a:pt x="40605" y="117606"/>
                  </a:lnTo>
                  <a:lnTo>
                    <a:pt x="68678" y="95540"/>
                  </a:lnTo>
                  <a:lnTo>
                    <a:pt x="93142" y="73912"/>
                  </a:lnTo>
                  <a:lnTo>
                    <a:pt x="119663" y="52853"/>
                  </a:lnTo>
                  <a:lnTo>
                    <a:pt x="146664" y="29979"/>
                  </a:lnTo>
                  <a:lnTo>
                    <a:pt x="175149" y="1751"/>
                  </a:lnTo>
                  <a:lnTo>
                    <a:pt x="176900" y="0"/>
                  </a:lnTo>
                  <a:lnTo>
                    <a:pt x="174052" y="2847"/>
                  </a:lnTo>
                  <a:lnTo>
                    <a:pt x="172606" y="5987"/>
                  </a:lnTo>
                  <a:lnTo>
                    <a:pt x="170332" y="16316"/>
                  </a:lnTo>
                  <a:lnTo>
                    <a:pt x="156530" y="41980"/>
                  </a:lnTo>
                  <a:lnTo>
                    <a:pt x="150347" y="61349"/>
                  </a:lnTo>
                  <a:lnTo>
                    <a:pt x="149761" y="65576"/>
                  </a:lnTo>
                  <a:lnTo>
                    <a:pt x="145724" y="73659"/>
                  </a:lnTo>
                  <a:lnTo>
                    <a:pt x="133725" y="93666"/>
                  </a:lnTo>
                  <a:lnTo>
                    <a:pt x="122588" y="121121"/>
                  </a:lnTo>
                  <a:lnTo>
                    <a:pt x="120143" y="132292"/>
                  </a:lnTo>
                  <a:lnTo>
                    <a:pt x="116313" y="140541"/>
                  </a:lnTo>
                  <a:lnTo>
                    <a:pt x="114323" y="162375"/>
                  </a:lnTo>
                  <a:lnTo>
                    <a:pt x="114951" y="162772"/>
                  </a:lnTo>
                  <a:lnTo>
                    <a:pt x="116004" y="162401"/>
                  </a:lnTo>
                  <a:lnTo>
                    <a:pt x="118867" y="160931"/>
                  </a:lnTo>
                  <a:lnTo>
                    <a:pt x="130769" y="156876"/>
                  </a:lnTo>
                  <a:lnTo>
                    <a:pt x="136013" y="151914"/>
                  </a:lnTo>
                  <a:lnTo>
                    <a:pt x="141095" y="146110"/>
                  </a:lnTo>
                  <a:lnTo>
                    <a:pt x="165735" y="125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1" name="SMARTInkShape-771"/>
            <p:cNvSpPr/>
            <p:nvPr>
              <p:custDataLst>
                <p:tags r:id="rId91"/>
              </p:custDataLst>
            </p:nvPr>
          </p:nvSpPr>
          <p:spPr>
            <a:xfrm>
              <a:off x="2440305" y="323469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2" name="SMARTInkShape-772"/>
            <p:cNvSpPr/>
            <p:nvPr>
              <p:custDataLst>
                <p:tags r:id="rId92"/>
              </p:custDataLst>
            </p:nvPr>
          </p:nvSpPr>
          <p:spPr>
            <a:xfrm>
              <a:off x="2451735" y="2892597"/>
              <a:ext cx="137054" cy="113494"/>
            </a:xfrm>
            <a:custGeom>
              <a:avLst/>
              <a:gdLst/>
              <a:ahLst/>
              <a:cxnLst/>
              <a:rect l="0" t="0" r="0" b="0"/>
              <a:pathLst>
                <a:path w="137054" h="113494">
                  <a:moveTo>
                    <a:pt x="0" y="27768"/>
                  </a:moveTo>
                  <a:lnTo>
                    <a:pt x="0" y="27768"/>
                  </a:lnTo>
                  <a:lnTo>
                    <a:pt x="0" y="19254"/>
                  </a:lnTo>
                  <a:lnTo>
                    <a:pt x="635" y="18282"/>
                  </a:lnTo>
                  <a:lnTo>
                    <a:pt x="1693" y="17634"/>
                  </a:lnTo>
                  <a:lnTo>
                    <a:pt x="3034" y="17202"/>
                  </a:lnTo>
                  <a:lnTo>
                    <a:pt x="11579" y="11928"/>
                  </a:lnTo>
                  <a:lnTo>
                    <a:pt x="13434" y="11493"/>
                  </a:lnTo>
                  <a:lnTo>
                    <a:pt x="21610" y="6867"/>
                  </a:lnTo>
                  <a:lnTo>
                    <a:pt x="49630" y="64"/>
                  </a:lnTo>
                  <a:lnTo>
                    <a:pt x="64790" y="0"/>
                  </a:lnTo>
                  <a:lnTo>
                    <a:pt x="90924" y="5028"/>
                  </a:lnTo>
                  <a:lnTo>
                    <a:pt x="118276" y="18322"/>
                  </a:lnTo>
                  <a:lnTo>
                    <a:pt x="133030" y="29680"/>
                  </a:lnTo>
                  <a:lnTo>
                    <a:pt x="135325" y="35179"/>
                  </a:lnTo>
                  <a:lnTo>
                    <a:pt x="137053" y="55332"/>
                  </a:lnTo>
                  <a:lnTo>
                    <a:pt x="135419" y="60762"/>
                  </a:lnTo>
                  <a:lnTo>
                    <a:pt x="127270" y="73374"/>
                  </a:lnTo>
                  <a:lnTo>
                    <a:pt x="125780" y="77247"/>
                  </a:lnTo>
                  <a:lnTo>
                    <a:pt x="123000" y="81085"/>
                  </a:lnTo>
                  <a:lnTo>
                    <a:pt x="114832" y="86816"/>
                  </a:lnTo>
                  <a:lnTo>
                    <a:pt x="101179" y="93332"/>
                  </a:lnTo>
                  <a:lnTo>
                    <a:pt x="93387" y="99680"/>
                  </a:lnTo>
                  <a:lnTo>
                    <a:pt x="75489" y="108140"/>
                  </a:lnTo>
                  <a:lnTo>
                    <a:pt x="69945" y="112435"/>
                  </a:lnTo>
                  <a:lnTo>
                    <a:pt x="57150" y="113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3" name="SMARTInkShape-773"/>
            <p:cNvSpPr/>
            <p:nvPr>
              <p:custDataLst>
                <p:tags r:id="rId93"/>
              </p:custDataLst>
            </p:nvPr>
          </p:nvSpPr>
          <p:spPr>
            <a:xfrm>
              <a:off x="2474595" y="2920365"/>
              <a:ext cx="39934" cy="214521"/>
            </a:xfrm>
            <a:custGeom>
              <a:avLst/>
              <a:gdLst/>
              <a:ahLst/>
              <a:cxnLst/>
              <a:rect l="0" t="0" r="0" b="0"/>
              <a:pathLst>
                <a:path w="39934" h="214521">
                  <a:moveTo>
                    <a:pt x="28575" y="0"/>
                  </a:moveTo>
                  <a:lnTo>
                    <a:pt x="28575" y="0"/>
                  </a:lnTo>
                  <a:lnTo>
                    <a:pt x="39933" y="0"/>
                  </a:lnTo>
                  <a:lnTo>
                    <a:pt x="39370" y="25537"/>
                  </a:lnTo>
                  <a:lnTo>
                    <a:pt x="32950" y="51480"/>
                  </a:lnTo>
                  <a:lnTo>
                    <a:pt x="30519" y="59710"/>
                  </a:lnTo>
                  <a:lnTo>
                    <a:pt x="25797" y="86062"/>
                  </a:lnTo>
                  <a:lnTo>
                    <a:pt x="20084" y="112090"/>
                  </a:lnTo>
                  <a:lnTo>
                    <a:pt x="14369" y="140149"/>
                  </a:lnTo>
                  <a:lnTo>
                    <a:pt x="11688" y="168678"/>
                  </a:lnTo>
                  <a:lnTo>
                    <a:pt x="10810" y="190344"/>
                  </a:lnTo>
                  <a:lnTo>
                    <a:pt x="6511" y="201658"/>
                  </a:lnTo>
                  <a:lnTo>
                    <a:pt x="5736" y="214147"/>
                  </a:lnTo>
                  <a:lnTo>
                    <a:pt x="5094" y="214520"/>
                  </a:lnTo>
                  <a:lnTo>
                    <a:pt x="4031" y="214133"/>
                  </a:lnTo>
                  <a:lnTo>
                    <a:pt x="796" y="211984"/>
                  </a:lnTo>
                  <a:lnTo>
                    <a:pt x="354" y="209997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4" name="SMARTInkShape-774"/>
            <p:cNvSpPr/>
            <p:nvPr>
              <p:custDataLst>
                <p:tags r:id="rId94"/>
              </p:custDataLst>
            </p:nvPr>
          </p:nvSpPr>
          <p:spPr>
            <a:xfrm>
              <a:off x="2726084" y="2943225"/>
              <a:ext cx="97127" cy="11431"/>
            </a:xfrm>
            <a:custGeom>
              <a:avLst/>
              <a:gdLst/>
              <a:ahLst/>
              <a:cxnLst/>
              <a:rect l="0" t="0" r="0" b="0"/>
              <a:pathLst>
                <a:path w="97127" h="11431">
                  <a:moveTo>
                    <a:pt x="22831" y="11430"/>
                  </a:moveTo>
                  <a:lnTo>
                    <a:pt x="22831" y="11430"/>
                  </a:lnTo>
                  <a:lnTo>
                    <a:pt x="0" y="11430"/>
                  </a:lnTo>
                  <a:lnTo>
                    <a:pt x="22134" y="11430"/>
                  </a:lnTo>
                  <a:lnTo>
                    <a:pt x="27389" y="9737"/>
                  </a:lnTo>
                  <a:lnTo>
                    <a:pt x="32477" y="7502"/>
                  </a:lnTo>
                  <a:lnTo>
                    <a:pt x="61010" y="5785"/>
                  </a:lnTo>
                  <a:lnTo>
                    <a:pt x="89570" y="5716"/>
                  </a:lnTo>
                  <a:lnTo>
                    <a:pt x="90184" y="5716"/>
                  </a:lnTo>
                  <a:lnTo>
                    <a:pt x="97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18" name="SMARTInkShape-Group214"/>
          <p:cNvGrpSpPr/>
          <p:nvPr/>
        </p:nvGrpSpPr>
        <p:grpSpPr>
          <a:xfrm>
            <a:off x="2960607" y="2886075"/>
            <a:ext cx="291229" cy="131416"/>
            <a:chOff x="2960607" y="2886075"/>
            <a:chExt cx="291229" cy="131416"/>
          </a:xfrm>
        </p:grpSpPr>
        <p:sp>
          <p:nvSpPr>
            <p:cNvPr id="816" name="SMARTInkShape-775"/>
            <p:cNvSpPr/>
            <p:nvPr>
              <p:custDataLst>
                <p:tags r:id="rId70"/>
              </p:custDataLst>
            </p:nvPr>
          </p:nvSpPr>
          <p:spPr>
            <a:xfrm>
              <a:off x="2960607" y="2897505"/>
              <a:ext cx="131209" cy="119986"/>
            </a:xfrm>
            <a:custGeom>
              <a:avLst/>
              <a:gdLst/>
              <a:ahLst/>
              <a:cxnLst/>
              <a:rect l="0" t="0" r="0" b="0"/>
              <a:pathLst>
                <a:path w="131209" h="119986">
                  <a:moveTo>
                    <a:pt x="11193" y="0"/>
                  </a:moveTo>
                  <a:lnTo>
                    <a:pt x="11193" y="0"/>
                  </a:lnTo>
                  <a:lnTo>
                    <a:pt x="11193" y="27875"/>
                  </a:lnTo>
                  <a:lnTo>
                    <a:pt x="9500" y="33132"/>
                  </a:lnTo>
                  <a:lnTo>
                    <a:pt x="8159" y="35423"/>
                  </a:lnTo>
                  <a:lnTo>
                    <a:pt x="5713" y="57398"/>
                  </a:lnTo>
                  <a:lnTo>
                    <a:pt x="4889" y="70910"/>
                  </a:lnTo>
                  <a:lnTo>
                    <a:pt x="119" y="95486"/>
                  </a:lnTo>
                  <a:lnTo>
                    <a:pt x="0" y="97948"/>
                  </a:lnTo>
                  <a:lnTo>
                    <a:pt x="1562" y="102375"/>
                  </a:lnTo>
                  <a:lnTo>
                    <a:pt x="3737" y="106460"/>
                  </a:lnTo>
                  <a:lnTo>
                    <a:pt x="5597" y="112330"/>
                  </a:lnTo>
                  <a:lnTo>
                    <a:pt x="10331" y="118878"/>
                  </a:lnTo>
                  <a:lnTo>
                    <a:pt x="12503" y="119509"/>
                  </a:lnTo>
                  <a:lnTo>
                    <a:pt x="29525" y="119985"/>
                  </a:lnTo>
                  <a:lnTo>
                    <a:pt x="38779" y="116972"/>
                  </a:lnTo>
                  <a:lnTo>
                    <a:pt x="65847" y="102825"/>
                  </a:lnTo>
                  <a:lnTo>
                    <a:pt x="81467" y="92704"/>
                  </a:lnTo>
                  <a:lnTo>
                    <a:pt x="92478" y="81200"/>
                  </a:lnTo>
                  <a:lnTo>
                    <a:pt x="109993" y="66745"/>
                  </a:lnTo>
                  <a:lnTo>
                    <a:pt x="112254" y="62896"/>
                  </a:lnTo>
                  <a:lnTo>
                    <a:pt x="113894" y="59069"/>
                  </a:lnTo>
                  <a:lnTo>
                    <a:pt x="117752" y="53344"/>
                  </a:lnTo>
                  <a:lnTo>
                    <a:pt x="124620" y="36213"/>
                  </a:lnTo>
                  <a:lnTo>
                    <a:pt x="131208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7" name="SMARTInkShape-776"/>
            <p:cNvSpPr/>
            <p:nvPr>
              <p:custDataLst>
                <p:tags r:id="rId71"/>
              </p:custDataLst>
            </p:nvPr>
          </p:nvSpPr>
          <p:spPr>
            <a:xfrm>
              <a:off x="3126347" y="2886075"/>
              <a:ext cx="125489" cy="108565"/>
            </a:xfrm>
            <a:custGeom>
              <a:avLst/>
              <a:gdLst/>
              <a:ahLst/>
              <a:cxnLst/>
              <a:rect l="0" t="0" r="0" b="0"/>
              <a:pathLst>
                <a:path w="125489" h="108565">
                  <a:moveTo>
                    <a:pt x="11188" y="0"/>
                  </a:moveTo>
                  <a:lnTo>
                    <a:pt x="11188" y="0"/>
                  </a:lnTo>
                  <a:lnTo>
                    <a:pt x="22542" y="0"/>
                  </a:lnTo>
                  <a:lnTo>
                    <a:pt x="22611" y="7955"/>
                  </a:lnTo>
                  <a:lnTo>
                    <a:pt x="20922" y="11578"/>
                  </a:lnTo>
                  <a:lnTo>
                    <a:pt x="18689" y="15306"/>
                  </a:lnTo>
                  <a:lnTo>
                    <a:pt x="11129" y="41500"/>
                  </a:lnTo>
                  <a:lnTo>
                    <a:pt x="7431" y="49479"/>
                  </a:lnTo>
                  <a:lnTo>
                    <a:pt x="1596" y="76143"/>
                  </a:lnTo>
                  <a:lnTo>
                    <a:pt x="0" y="87371"/>
                  </a:lnTo>
                  <a:lnTo>
                    <a:pt x="1559" y="91325"/>
                  </a:lnTo>
                  <a:lnTo>
                    <a:pt x="5471" y="97152"/>
                  </a:lnTo>
                  <a:lnTo>
                    <a:pt x="8506" y="97154"/>
                  </a:lnTo>
                  <a:lnTo>
                    <a:pt x="9400" y="96519"/>
                  </a:lnTo>
                  <a:lnTo>
                    <a:pt x="9996" y="95461"/>
                  </a:lnTo>
                  <a:lnTo>
                    <a:pt x="10394" y="94121"/>
                  </a:lnTo>
                  <a:lnTo>
                    <a:pt x="17300" y="85576"/>
                  </a:lnTo>
                  <a:lnTo>
                    <a:pt x="27116" y="76180"/>
                  </a:lnTo>
                  <a:lnTo>
                    <a:pt x="54953" y="53869"/>
                  </a:lnTo>
                  <a:lnTo>
                    <a:pt x="83509" y="36209"/>
                  </a:lnTo>
                  <a:lnTo>
                    <a:pt x="102335" y="23613"/>
                  </a:lnTo>
                  <a:lnTo>
                    <a:pt x="107427" y="22959"/>
                  </a:lnTo>
                  <a:lnTo>
                    <a:pt x="111105" y="25923"/>
                  </a:lnTo>
                  <a:lnTo>
                    <a:pt x="112746" y="29090"/>
                  </a:lnTo>
                  <a:lnTo>
                    <a:pt x="114520" y="38168"/>
                  </a:lnTo>
                  <a:lnTo>
                    <a:pt x="117934" y="44470"/>
                  </a:lnTo>
                  <a:lnTo>
                    <a:pt x="119725" y="71704"/>
                  </a:lnTo>
                  <a:lnTo>
                    <a:pt x="119772" y="93337"/>
                  </a:lnTo>
                  <a:lnTo>
                    <a:pt x="121466" y="97152"/>
                  </a:lnTo>
                  <a:lnTo>
                    <a:pt x="125253" y="102535"/>
                  </a:lnTo>
                  <a:lnTo>
                    <a:pt x="125487" y="108564"/>
                  </a:lnTo>
                  <a:lnTo>
                    <a:pt x="125488" y="102876"/>
                  </a:lnTo>
                  <a:lnTo>
                    <a:pt x="119773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22" name="SMARTInkShape-Group215"/>
          <p:cNvGrpSpPr/>
          <p:nvPr/>
        </p:nvGrpSpPr>
        <p:grpSpPr>
          <a:xfrm>
            <a:off x="2023110" y="3109297"/>
            <a:ext cx="262891" cy="199668"/>
            <a:chOff x="2023110" y="3109297"/>
            <a:chExt cx="262891" cy="199668"/>
          </a:xfrm>
        </p:grpSpPr>
        <p:sp>
          <p:nvSpPr>
            <p:cNvPr id="819" name="SMARTInkShape-777"/>
            <p:cNvSpPr/>
            <p:nvPr>
              <p:custDataLst>
                <p:tags r:id="rId67"/>
              </p:custDataLst>
            </p:nvPr>
          </p:nvSpPr>
          <p:spPr>
            <a:xfrm>
              <a:off x="2023110" y="3109297"/>
              <a:ext cx="171451" cy="199668"/>
            </a:xfrm>
            <a:custGeom>
              <a:avLst/>
              <a:gdLst/>
              <a:ahLst/>
              <a:cxnLst/>
              <a:rect l="0" t="0" r="0" b="0"/>
              <a:pathLst>
                <a:path w="171451" h="199668">
                  <a:moveTo>
                    <a:pt x="0" y="193973"/>
                  </a:moveTo>
                  <a:lnTo>
                    <a:pt x="0" y="193973"/>
                  </a:lnTo>
                  <a:lnTo>
                    <a:pt x="0" y="199618"/>
                  </a:lnTo>
                  <a:lnTo>
                    <a:pt x="3034" y="199667"/>
                  </a:lnTo>
                  <a:lnTo>
                    <a:pt x="3928" y="199039"/>
                  </a:lnTo>
                  <a:lnTo>
                    <a:pt x="4524" y="197986"/>
                  </a:lnTo>
                  <a:lnTo>
                    <a:pt x="4921" y="196648"/>
                  </a:lnTo>
                  <a:lnTo>
                    <a:pt x="5820" y="195756"/>
                  </a:lnTo>
                  <a:lnTo>
                    <a:pt x="11827" y="192632"/>
                  </a:lnTo>
                  <a:lnTo>
                    <a:pt x="13600" y="191174"/>
                  </a:lnTo>
                  <a:lnTo>
                    <a:pt x="15569" y="187861"/>
                  </a:lnTo>
                  <a:lnTo>
                    <a:pt x="17080" y="184271"/>
                  </a:lnTo>
                  <a:lnTo>
                    <a:pt x="32433" y="157550"/>
                  </a:lnTo>
                  <a:lnTo>
                    <a:pt x="41708" y="142493"/>
                  </a:lnTo>
                  <a:lnTo>
                    <a:pt x="61854" y="115865"/>
                  </a:lnTo>
                  <a:lnTo>
                    <a:pt x="78978" y="89974"/>
                  </a:lnTo>
                  <a:lnTo>
                    <a:pt x="96121" y="64668"/>
                  </a:lnTo>
                  <a:lnTo>
                    <a:pt x="116151" y="37777"/>
                  </a:lnTo>
                  <a:lnTo>
                    <a:pt x="139042" y="9287"/>
                  </a:lnTo>
                  <a:lnTo>
                    <a:pt x="148255" y="0"/>
                  </a:lnTo>
                  <a:lnTo>
                    <a:pt x="148588" y="25202"/>
                  </a:lnTo>
                  <a:lnTo>
                    <a:pt x="147954" y="36087"/>
                  </a:lnTo>
                  <a:lnTo>
                    <a:pt x="143405" y="59373"/>
                  </a:lnTo>
                  <a:lnTo>
                    <a:pt x="141286" y="78486"/>
                  </a:lnTo>
                  <a:lnTo>
                    <a:pt x="138383" y="92444"/>
                  </a:lnTo>
                  <a:lnTo>
                    <a:pt x="137267" y="119294"/>
                  </a:lnTo>
                  <a:lnTo>
                    <a:pt x="137164" y="146215"/>
                  </a:lnTo>
                  <a:lnTo>
                    <a:pt x="137796" y="155763"/>
                  </a:lnTo>
                  <a:lnTo>
                    <a:pt x="142854" y="165362"/>
                  </a:lnTo>
                  <a:lnTo>
                    <a:pt x="142874" y="151963"/>
                  </a:lnTo>
                  <a:lnTo>
                    <a:pt x="134361" y="126402"/>
                  </a:lnTo>
                  <a:lnTo>
                    <a:pt x="121673" y="103838"/>
                  </a:lnTo>
                  <a:lnTo>
                    <a:pt x="120117" y="99303"/>
                  </a:lnTo>
                  <a:lnTo>
                    <a:pt x="110173" y="85422"/>
                  </a:lnTo>
                  <a:lnTo>
                    <a:pt x="109644" y="83505"/>
                  </a:lnTo>
                  <a:lnTo>
                    <a:pt x="108656" y="82228"/>
                  </a:lnTo>
                  <a:lnTo>
                    <a:pt x="103757" y="80009"/>
                  </a:lnTo>
                  <a:lnTo>
                    <a:pt x="103264" y="78129"/>
                  </a:lnTo>
                  <a:lnTo>
                    <a:pt x="103133" y="76739"/>
                  </a:lnTo>
                  <a:lnTo>
                    <a:pt x="103680" y="75812"/>
                  </a:lnTo>
                  <a:lnTo>
                    <a:pt x="104680" y="75194"/>
                  </a:lnTo>
                  <a:lnTo>
                    <a:pt x="108706" y="74121"/>
                  </a:lnTo>
                  <a:lnTo>
                    <a:pt x="121999" y="73964"/>
                  </a:lnTo>
                  <a:lnTo>
                    <a:pt x="147581" y="79438"/>
                  </a:lnTo>
                  <a:lnTo>
                    <a:pt x="163556" y="79652"/>
                  </a:lnTo>
                  <a:lnTo>
                    <a:pt x="166460" y="81357"/>
                  </a:lnTo>
                  <a:lnTo>
                    <a:pt x="171450" y="85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0" name="SMARTInkShape-778"/>
            <p:cNvSpPr/>
            <p:nvPr>
              <p:custDataLst>
                <p:tags r:id="rId68"/>
              </p:custDataLst>
            </p:nvPr>
          </p:nvSpPr>
          <p:spPr>
            <a:xfrm>
              <a:off x="2280285" y="3171825"/>
              <a:ext cx="5716" cy="5714"/>
            </a:xfrm>
            <a:custGeom>
              <a:avLst/>
              <a:gdLst/>
              <a:ahLst/>
              <a:cxnLst/>
              <a:rect l="0" t="0" r="0" b="0"/>
              <a:pathLst>
                <a:path w="5716" h="5714">
                  <a:moveTo>
                    <a:pt x="5715" y="0"/>
                  </a:moveTo>
                  <a:lnTo>
                    <a:pt x="5715" y="0"/>
                  </a:lnTo>
                  <a:lnTo>
                    <a:pt x="5715" y="57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1" name="SMARTInkShape-779"/>
            <p:cNvSpPr/>
            <p:nvPr>
              <p:custDataLst>
                <p:tags r:id="rId69"/>
              </p:custDataLst>
            </p:nvPr>
          </p:nvSpPr>
          <p:spPr>
            <a:xfrm>
              <a:off x="2251710" y="322897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33" name="SMARTInkShape-Group216"/>
          <p:cNvGrpSpPr/>
          <p:nvPr/>
        </p:nvGrpSpPr>
        <p:grpSpPr>
          <a:xfrm>
            <a:off x="4103376" y="3377565"/>
            <a:ext cx="800093" cy="296844"/>
            <a:chOff x="4103376" y="3377565"/>
            <a:chExt cx="800093" cy="296844"/>
          </a:xfrm>
        </p:grpSpPr>
        <p:sp>
          <p:nvSpPr>
            <p:cNvPr id="823" name="SMARTInkShape-780"/>
            <p:cNvSpPr/>
            <p:nvPr>
              <p:custDataLst>
                <p:tags r:id="rId57"/>
              </p:custDataLst>
            </p:nvPr>
          </p:nvSpPr>
          <p:spPr>
            <a:xfrm>
              <a:off x="4754880" y="3543372"/>
              <a:ext cx="148589" cy="131037"/>
            </a:xfrm>
            <a:custGeom>
              <a:avLst/>
              <a:gdLst/>
              <a:ahLst/>
              <a:cxnLst/>
              <a:rect l="0" t="0" r="0" b="0"/>
              <a:pathLst>
                <a:path w="148589" h="131037">
                  <a:moveTo>
                    <a:pt x="137160" y="22788"/>
                  </a:moveTo>
                  <a:lnTo>
                    <a:pt x="137160" y="22788"/>
                  </a:lnTo>
                  <a:lnTo>
                    <a:pt x="142640" y="22788"/>
                  </a:lnTo>
                  <a:lnTo>
                    <a:pt x="147775" y="17867"/>
                  </a:lnTo>
                  <a:lnTo>
                    <a:pt x="148349" y="14274"/>
                  </a:lnTo>
                  <a:lnTo>
                    <a:pt x="148588" y="2701"/>
                  </a:lnTo>
                  <a:lnTo>
                    <a:pt x="147319" y="1777"/>
                  </a:lnTo>
                  <a:lnTo>
                    <a:pt x="137848" y="293"/>
                  </a:lnTo>
                  <a:lnTo>
                    <a:pt x="129676" y="0"/>
                  </a:lnTo>
                  <a:lnTo>
                    <a:pt x="125790" y="1653"/>
                  </a:lnTo>
                  <a:lnTo>
                    <a:pt x="123865" y="2983"/>
                  </a:lnTo>
                  <a:lnTo>
                    <a:pt x="121726" y="6154"/>
                  </a:lnTo>
                  <a:lnTo>
                    <a:pt x="120140" y="9680"/>
                  </a:lnTo>
                  <a:lnTo>
                    <a:pt x="116313" y="15235"/>
                  </a:lnTo>
                  <a:lnTo>
                    <a:pt x="115194" y="19008"/>
                  </a:lnTo>
                  <a:lnTo>
                    <a:pt x="113842" y="30532"/>
                  </a:lnTo>
                  <a:lnTo>
                    <a:pt x="111345" y="35331"/>
                  </a:lnTo>
                  <a:lnTo>
                    <a:pt x="111059" y="38135"/>
                  </a:lnTo>
                  <a:lnTo>
                    <a:pt x="117170" y="66681"/>
                  </a:lnTo>
                  <a:lnTo>
                    <a:pt x="124163" y="85663"/>
                  </a:lnTo>
                  <a:lnTo>
                    <a:pt x="125689" y="113726"/>
                  </a:lnTo>
                  <a:lnTo>
                    <a:pt x="125703" y="115798"/>
                  </a:lnTo>
                  <a:lnTo>
                    <a:pt x="124025" y="119794"/>
                  </a:lnTo>
                  <a:lnTo>
                    <a:pt x="117773" y="127533"/>
                  </a:lnTo>
                  <a:lnTo>
                    <a:pt x="114150" y="129667"/>
                  </a:lnTo>
                  <a:lnTo>
                    <a:pt x="106847" y="130867"/>
                  </a:lnTo>
                  <a:lnTo>
                    <a:pt x="103616" y="131036"/>
                  </a:lnTo>
                  <a:lnTo>
                    <a:pt x="98333" y="129530"/>
                  </a:lnTo>
                  <a:lnTo>
                    <a:pt x="93234" y="127379"/>
                  </a:lnTo>
                  <a:lnTo>
                    <a:pt x="75934" y="122851"/>
                  </a:lnTo>
                  <a:lnTo>
                    <a:pt x="47403" y="108478"/>
                  </a:lnTo>
                  <a:lnTo>
                    <a:pt x="21432" y="89344"/>
                  </a:lnTo>
                  <a:lnTo>
                    <a:pt x="11121" y="80212"/>
                  </a:lnTo>
                  <a:lnTo>
                    <a:pt x="0" y="74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4" name="SMARTInkShape-781"/>
            <p:cNvSpPr/>
            <p:nvPr>
              <p:custDataLst>
                <p:tags r:id="rId58"/>
              </p:custDataLst>
            </p:nvPr>
          </p:nvSpPr>
          <p:spPr>
            <a:xfrm>
              <a:off x="4777768" y="3543300"/>
              <a:ext cx="62838" cy="80011"/>
            </a:xfrm>
            <a:custGeom>
              <a:avLst/>
              <a:gdLst/>
              <a:ahLst/>
              <a:cxnLst/>
              <a:rect l="0" t="0" r="0" b="0"/>
              <a:pathLst>
                <a:path w="62838" h="80011">
                  <a:moveTo>
                    <a:pt x="62837" y="0"/>
                  </a:moveTo>
                  <a:lnTo>
                    <a:pt x="62837" y="0"/>
                  </a:lnTo>
                  <a:lnTo>
                    <a:pt x="46203" y="0"/>
                  </a:lnTo>
                  <a:lnTo>
                    <a:pt x="41051" y="1693"/>
                  </a:lnTo>
                  <a:lnTo>
                    <a:pt x="26666" y="9113"/>
                  </a:lnTo>
                  <a:lnTo>
                    <a:pt x="19593" y="11378"/>
                  </a:lnTo>
                  <a:lnTo>
                    <a:pt x="8725" y="19917"/>
                  </a:lnTo>
                  <a:lnTo>
                    <a:pt x="3553" y="25022"/>
                  </a:lnTo>
                  <a:lnTo>
                    <a:pt x="1564" y="30382"/>
                  </a:lnTo>
                  <a:lnTo>
                    <a:pt x="0" y="53272"/>
                  </a:lnTo>
                  <a:lnTo>
                    <a:pt x="1678" y="57120"/>
                  </a:lnTo>
                  <a:lnTo>
                    <a:pt x="9722" y="69964"/>
                  </a:lnTo>
                  <a:lnTo>
                    <a:pt x="26633" y="79046"/>
                  </a:lnTo>
                  <a:lnTo>
                    <a:pt x="34262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5" name="SMARTInkShape-782"/>
            <p:cNvSpPr/>
            <p:nvPr>
              <p:custDataLst>
                <p:tags r:id="rId59"/>
              </p:custDataLst>
            </p:nvPr>
          </p:nvSpPr>
          <p:spPr>
            <a:xfrm>
              <a:off x="4777749" y="3463290"/>
              <a:ext cx="57136" cy="120016"/>
            </a:xfrm>
            <a:custGeom>
              <a:avLst/>
              <a:gdLst/>
              <a:ahLst/>
              <a:cxnLst/>
              <a:rect l="0" t="0" r="0" b="0"/>
              <a:pathLst>
                <a:path w="57136" h="120016">
                  <a:moveTo>
                    <a:pt x="51426" y="0"/>
                  </a:moveTo>
                  <a:lnTo>
                    <a:pt x="51426" y="0"/>
                  </a:lnTo>
                  <a:lnTo>
                    <a:pt x="57135" y="0"/>
                  </a:lnTo>
                  <a:lnTo>
                    <a:pt x="54105" y="0"/>
                  </a:lnTo>
                  <a:lnTo>
                    <a:pt x="53212" y="635"/>
                  </a:lnTo>
                  <a:lnTo>
                    <a:pt x="52617" y="1693"/>
                  </a:lnTo>
                  <a:lnTo>
                    <a:pt x="52220" y="3034"/>
                  </a:lnTo>
                  <a:lnTo>
                    <a:pt x="45314" y="11579"/>
                  </a:lnTo>
                  <a:lnTo>
                    <a:pt x="39878" y="18882"/>
                  </a:lnTo>
                  <a:lnTo>
                    <a:pt x="22848" y="46118"/>
                  </a:lnTo>
                  <a:lnTo>
                    <a:pt x="9516" y="72414"/>
                  </a:lnTo>
                  <a:lnTo>
                    <a:pt x="1684" y="89750"/>
                  </a:lnTo>
                  <a:lnTo>
                    <a:pt x="0" y="113162"/>
                  </a:lnTo>
                  <a:lnTo>
                    <a:pt x="3027" y="116997"/>
                  </a:lnTo>
                  <a:lnTo>
                    <a:pt x="6209" y="118674"/>
                  </a:lnTo>
                  <a:lnTo>
                    <a:pt x="16036" y="119936"/>
                  </a:lnTo>
                  <a:lnTo>
                    <a:pt x="22851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6" name="SMARTInkShape-783"/>
            <p:cNvSpPr/>
            <p:nvPr>
              <p:custDataLst>
                <p:tags r:id="rId60"/>
              </p:custDataLst>
            </p:nvPr>
          </p:nvSpPr>
          <p:spPr>
            <a:xfrm>
              <a:off x="4697737" y="3377565"/>
              <a:ext cx="77581" cy="222544"/>
            </a:xfrm>
            <a:custGeom>
              <a:avLst/>
              <a:gdLst/>
              <a:ahLst/>
              <a:cxnLst/>
              <a:rect l="0" t="0" r="0" b="0"/>
              <a:pathLst>
                <a:path w="77581" h="222544">
                  <a:moveTo>
                    <a:pt x="74288" y="0"/>
                  </a:moveTo>
                  <a:lnTo>
                    <a:pt x="74288" y="0"/>
                  </a:lnTo>
                  <a:lnTo>
                    <a:pt x="74288" y="3034"/>
                  </a:lnTo>
                  <a:lnTo>
                    <a:pt x="74923" y="3927"/>
                  </a:lnTo>
                  <a:lnTo>
                    <a:pt x="75982" y="4523"/>
                  </a:lnTo>
                  <a:lnTo>
                    <a:pt x="77322" y="4920"/>
                  </a:lnTo>
                  <a:lnTo>
                    <a:pt x="77580" y="5820"/>
                  </a:lnTo>
                  <a:lnTo>
                    <a:pt x="75126" y="13520"/>
                  </a:lnTo>
                  <a:lnTo>
                    <a:pt x="72668" y="34474"/>
                  </a:lnTo>
                  <a:lnTo>
                    <a:pt x="64550" y="57927"/>
                  </a:lnTo>
                  <a:lnTo>
                    <a:pt x="55210" y="85827"/>
                  </a:lnTo>
                  <a:lnTo>
                    <a:pt x="41186" y="114313"/>
                  </a:lnTo>
                  <a:lnTo>
                    <a:pt x="30629" y="138949"/>
                  </a:lnTo>
                  <a:lnTo>
                    <a:pt x="20969" y="162937"/>
                  </a:lnTo>
                  <a:lnTo>
                    <a:pt x="9519" y="188498"/>
                  </a:lnTo>
                  <a:lnTo>
                    <a:pt x="886" y="213072"/>
                  </a:lnTo>
                  <a:lnTo>
                    <a:pt x="16" y="222543"/>
                  </a:lnTo>
                  <a:lnTo>
                    <a:pt x="0" y="219750"/>
                  </a:lnTo>
                  <a:lnTo>
                    <a:pt x="633" y="218890"/>
                  </a:lnTo>
                  <a:lnTo>
                    <a:pt x="7904" y="214123"/>
                  </a:lnTo>
                  <a:lnTo>
                    <a:pt x="22853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7" name="SMARTInkShape-784"/>
            <p:cNvSpPr/>
            <p:nvPr>
              <p:custDataLst>
                <p:tags r:id="rId61"/>
              </p:custDataLst>
            </p:nvPr>
          </p:nvSpPr>
          <p:spPr>
            <a:xfrm>
              <a:off x="4509207" y="3571875"/>
              <a:ext cx="119944" cy="79116"/>
            </a:xfrm>
            <a:custGeom>
              <a:avLst/>
              <a:gdLst/>
              <a:ahLst/>
              <a:cxnLst/>
              <a:rect l="0" t="0" r="0" b="0"/>
              <a:pathLst>
                <a:path w="119944" h="79116">
                  <a:moveTo>
                    <a:pt x="22788" y="5715"/>
                  </a:moveTo>
                  <a:lnTo>
                    <a:pt x="22788" y="5715"/>
                  </a:lnTo>
                  <a:lnTo>
                    <a:pt x="22788" y="11194"/>
                  </a:lnTo>
                  <a:lnTo>
                    <a:pt x="18860" y="15946"/>
                  </a:lnTo>
                  <a:lnTo>
                    <a:pt x="10049" y="39664"/>
                  </a:lnTo>
                  <a:lnTo>
                    <a:pt x="8580" y="41683"/>
                  </a:lnTo>
                  <a:lnTo>
                    <a:pt x="6948" y="47312"/>
                  </a:lnTo>
                  <a:lnTo>
                    <a:pt x="5180" y="60417"/>
                  </a:lnTo>
                  <a:lnTo>
                    <a:pt x="1154" y="68473"/>
                  </a:lnTo>
                  <a:lnTo>
                    <a:pt x="0" y="76988"/>
                  </a:lnTo>
                  <a:lnTo>
                    <a:pt x="611" y="77995"/>
                  </a:lnTo>
                  <a:lnTo>
                    <a:pt x="1653" y="78667"/>
                  </a:lnTo>
                  <a:lnTo>
                    <a:pt x="2983" y="79115"/>
                  </a:lnTo>
                  <a:lnTo>
                    <a:pt x="3870" y="78778"/>
                  </a:lnTo>
                  <a:lnTo>
                    <a:pt x="4461" y="77918"/>
                  </a:lnTo>
                  <a:lnTo>
                    <a:pt x="5293" y="73675"/>
                  </a:lnTo>
                  <a:lnTo>
                    <a:pt x="5409" y="71977"/>
                  </a:lnTo>
                  <a:lnTo>
                    <a:pt x="7232" y="68397"/>
                  </a:lnTo>
                  <a:lnTo>
                    <a:pt x="20310" y="49405"/>
                  </a:lnTo>
                  <a:lnTo>
                    <a:pt x="22689" y="42438"/>
                  </a:lnTo>
                  <a:lnTo>
                    <a:pt x="26498" y="35716"/>
                  </a:lnTo>
                  <a:lnTo>
                    <a:pt x="28544" y="26599"/>
                  </a:lnTo>
                  <a:lnTo>
                    <a:pt x="32909" y="17507"/>
                  </a:lnTo>
                  <a:lnTo>
                    <a:pt x="34142" y="8751"/>
                  </a:lnTo>
                  <a:lnTo>
                    <a:pt x="34802" y="7739"/>
                  </a:lnTo>
                  <a:lnTo>
                    <a:pt x="35878" y="7065"/>
                  </a:lnTo>
                  <a:lnTo>
                    <a:pt x="39927" y="5717"/>
                  </a:lnTo>
                  <a:lnTo>
                    <a:pt x="42965" y="5716"/>
                  </a:lnTo>
                  <a:lnTo>
                    <a:pt x="46149" y="7408"/>
                  </a:lnTo>
                  <a:lnTo>
                    <a:pt x="47887" y="8749"/>
                  </a:lnTo>
                  <a:lnTo>
                    <a:pt x="53204" y="10238"/>
                  </a:lnTo>
                  <a:lnTo>
                    <a:pt x="78141" y="11361"/>
                  </a:lnTo>
                  <a:lnTo>
                    <a:pt x="93294" y="10781"/>
                  </a:lnTo>
                  <a:lnTo>
                    <a:pt x="112765" y="5950"/>
                  </a:lnTo>
                  <a:lnTo>
                    <a:pt x="1199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8" name="SMARTInkShape-785"/>
            <p:cNvSpPr/>
            <p:nvPr>
              <p:custDataLst>
                <p:tags r:id="rId62"/>
              </p:custDataLst>
            </p:nvPr>
          </p:nvSpPr>
          <p:spPr>
            <a:xfrm>
              <a:off x="4389448" y="3480466"/>
              <a:ext cx="91104" cy="119699"/>
            </a:xfrm>
            <a:custGeom>
              <a:avLst/>
              <a:gdLst/>
              <a:ahLst/>
              <a:cxnLst/>
              <a:rect l="0" t="0" r="0" b="0"/>
              <a:pathLst>
                <a:path w="91104" h="119699">
                  <a:moveTo>
                    <a:pt x="28247" y="39974"/>
                  </a:moveTo>
                  <a:lnTo>
                    <a:pt x="28247" y="39974"/>
                  </a:lnTo>
                  <a:lnTo>
                    <a:pt x="28247" y="44894"/>
                  </a:lnTo>
                  <a:lnTo>
                    <a:pt x="25213" y="48488"/>
                  </a:lnTo>
                  <a:lnTo>
                    <a:pt x="22030" y="50108"/>
                  </a:lnTo>
                  <a:lnTo>
                    <a:pt x="20293" y="50540"/>
                  </a:lnTo>
                  <a:lnTo>
                    <a:pt x="19134" y="51463"/>
                  </a:lnTo>
                  <a:lnTo>
                    <a:pt x="3410" y="78990"/>
                  </a:lnTo>
                  <a:lnTo>
                    <a:pt x="779" y="86741"/>
                  </a:lnTo>
                  <a:lnTo>
                    <a:pt x="0" y="93060"/>
                  </a:lnTo>
                  <a:lnTo>
                    <a:pt x="1511" y="97011"/>
                  </a:lnTo>
                  <a:lnTo>
                    <a:pt x="9439" y="109926"/>
                  </a:lnTo>
                  <a:lnTo>
                    <a:pt x="20648" y="117815"/>
                  </a:lnTo>
                  <a:lnTo>
                    <a:pt x="24447" y="119020"/>
                  </a:lnTo>
                  <a:lnTo>
                    <a:pt x="33189" y="119698"/>
                  </a:lnTo>
                  <a:lnTo>
                    <a:pt x="38487" y="118164"/>
                  </a:lnTo>
                  <a:lnTo>
                    <a:pt x="63846" y="102791"/>
                  </a:lnTo>
                  <a:lnTo>
                    <a:pt x="70104" y="98373"/>
                  </a:lnTo>
                  <a:lnTo>
                    <a:pt x="83320" y="77849"/>
                  </a:lnTo>
                  <a:lnTo>
                    <a:pt x="88521" y="66577"/>
                  </a:lnTo>
                  <a:lnTo>
                    <a:pt x="90960" y="39970"/>
                  </a:lnTo>
                  <a:lnTo>
                    <a:pt x="91103" y="18224"/>
                  </a:lnTo>
                  <a:lnTo>
                    <a:pt x="89415" y="12739"/>
                  </a:lnTo>
                  <a:lnTo>
                    <a:pt x="83157" y="4044"/>
                  </a:lnTo>
                  <a:lnTo>
                    <a:pt x="79533" y="1780"/>
                  </a:lnTo>
                  <a:lnTo>
                    <a:pt x="74065" y="207"/>
                  </a:lnTo>
                  <a:lnTo>
                    <a:pt x="63075" y="0"/>
                  </a:lnTo>
                  <a:lnTo>
                    <a:pt x="57908" y="1676"/>
                  </a:lnTo>
                  <a:lnTo>
                    <a:pt x="43512" y="10354"/>
                  </a:lnTo>
                  <a:lnTo>
                    <a:pt x="21497" y="38177"/>
                  </a:lnTo>
                  <a:lnTo>
                    <a:pt x="7978" y="64745"/>
                  </a:lnTo>
                  <a:lnTo>
                    <a:pt x="5432" y="92099"/>
                  </a:lnTo>
                  <a:lnTo>
                    <a:pt x="5387" y="97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9" name="SMARTInkShape-786"/>
            <p:cNvSpPr/>
            <p:nvPr>
              <p:custDataLst>
                <p:tags r:id="rId63"/>
              </p:custDataLst>
            </p:nvPr>
          </p:nvSpPr>
          <p:spPr>
            <a:xfrm>
              <a:off x="4309110" y="3509010"/>
              <a:ext cx="45721" cy="108562"/>
            </a:xfrm>
            <a:custGeom>
              <a:avLst/>
              <a:gdLst/>
              <a:ahLst/>
              <a:cxnLst/>
              <a:rect l="0" t="0" r="0" b="0"/>
              <a:pathLst>
                <a:path w="45721" h="108562">
                  <a:moveTo>
                    <a:pt x="45720" y="0"/>
                  </a:moveTo>
                  <a:lnTo>
                    <a:pt x="45720" y="0"/>
                  </a:lnTo>
                  <a:lnTo>
                    <a:pt x="45720" y="5479"/>
                  </a:lnTo>
                  <a:lnTo>
                    <a:pt x="41793" y="10231"/>
                  </a:lnTo>
                  <a:lnTo>
                    <a:pt x="40535" y="15449"/>
                  </a:lnTo>
                  <a:lnTo>
                    <a:pt x="40240" y="19143"/>
                  </a:lnTo>
                  <a:lnTo>
                    <a:pt x="38416" y="22901"/>
                  </a:lnTo>
                  <a:lnTo>
                    <a:pt x="30906" y="32391"/>
                  </a:lnTo>
                  <a:lnTo>
                    <a:pt x="22495" y="50244"/>
                  </a:lnTo>
                  <a:lnTo>
                    <a:pt x="19523" y="54715"/>
                  </a:lnTo>
                  <a:lnTo>
                    <a:pt x="10131" y="79648"/>
                  </a:lnTo>
                  <a:lnTo>
                    <a:pt x="7678" y="83659"/>
                  </a:lnTo>
                  <a:lnTo>
                    <a:pt x="5662" y="89487"/>
                  </a:lnTo>
                  <a:lnTo>
                    <a:pt x="1960" y="95236"/>
                  </a:lnTo>
                  <a:lnTo>
                    <a:pt x="258" y="101739"/>
                  </a:lnTo>
                  <a:lnTo>
                    <a:pt x="1" y="108561"/>
                  </a:lnTo>
                  <a:lnTo>
                    <a:pt x="0" y="105544"/>
                  </a:lnTo>
                  <a:lnTo>
                    <a:pt x="1694" y="102365"/>
                  </a:lnTo>
                  <a:lnTo>
                    <a:pt x="4920" y="98184"/>
                  </a:lnTo>
                  <a:lnTo>
                    <a:pt x="5715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0" name="SMARTInkShape-787"/>
            <p:cNvSpPr/>
            <p:nvPr>
              <p:custDataLst>
                <p:tags r:id="rId64"/>
              </p:custDataLst>
            </p:nvPr>
          </p:nvSpPr>
          <p:spPr>
            <a:xfrm>
              <a:off x="4269175" y="3423285"/>
              <a:ext cx="79147" cy="131446"/>
            </a:xfrm>
            <a:custGeom>
              <a:avLst/>
              <a:gdLst/>
              <a:ahLst/>
              <a:cxnLst/>
              <a:rect l="0" t="0" r="0" b="0"/>
              <a:pathLst>
                <a:path w="79147" h="131446">
                  <a:moveTo>
                    <a:pt x="74225" y="0"/>
                  </a:moveTo>
                  <a:lnTo>
                    <a:pt x="74225" y="0"/>
                  </a:lnTo>
                  <a:lnTo>
                    <a:pt x="74225" y="3034"/>
                  </a:lnTo>
                  <a:lnTo>
                    <a:pt x="74860" y="3928"/>
                  </a:lnTo>
                  <a:lnTo>
                    <a:pt x="75918" y="4523"/>
                  </a:lnTo>
                  <a:lnTo>
                    <a:pt x="79146" y="5479"/>
                  </a:lnTo>
                  <a:lnTo>
                    <a:pt x="74440" y="5709"/>
                  </a:lnTo>
                  <a:lnTo>
                    <a:pt x="74289" y="8747"/>
                  </a:lnTo>
                  <a:lnTo>
                    <a:pt x="72560" y="11931"/>
                  </a:lnTo>
                  <a:lnTo>
                    <a:pt x="52112" y="39002"/>
                  </a:lnTo>
                  <a:lnTo>
                    <a:pt x="35761" y="52745"/>
                  </a:lnTo>
                  <a:lnTo>
                    <a:pt x="11372" y="79976"/>
                  </a:lnTo>
                  <a:lnTo>
                    <a:pt x="6776" y="84589"/>
                  </a:lnTo>
                  <a:lnTo>
                    <a:pt x="6148" y="86913"/>
                  </a:lnTo>
                  <a:lnTo>
                    <a:pt x="5744" y="90545"/>
                  </a:lnTo>
                  <a:lnTo>
                    <a:pt x="0" y="97078"/>
                  </a:lnTo>
                  <a:lnTo>
                    <a:pt x="4857" y="102069"/>
                  </a:lnTo>
                  <a:lnTo>
                    <a:pt x="5411" y="105666"/>
                  </a:lnTo>
                  <a:lnTo>
                    <a:pt x="6124" y="106639"/>
                  </a:lnTo>
                  <a:lnTo>
                    <a:pt x="7235" y="107288"/>
                  </a:lnTo>
                  <a:lnTo>
                    <a:pt x="10545" y="108329"/>
                  </a:lnTo>
                  <a:lnTo>
                    <a:pt x="15762" y="112462"/>
                  </a:lnTo>
                  <a:lnTo>
                    <a:pt x="19243" y="113483"/>
                  </a:lnTo>
                  <a:lnTo>
                    <a:pt x="20425" y="114391"/>
                  </a:lnTo>
                  <a:lnTo>
                    <a:pt x="21739" y="117092"/>
                  </a:lnTo>
                  <a:lnTo>
                    <a:pt x="22724" y="118066"/>
                  </a:lnTo>
                  <a:lnTo>
                    <a:pt x="25512" y="119149"/>
                  </a:lnTo>
                  <a:lnTo>
                    <a:pt x="32476" y="120479"/>
                  </a:lnTo>
                  <a:lnTo>
                    <a:pt x="38078" y="123892"/>
                  </a:lnTo>
                  <a:lnTo>
                    <a:pt x="44528" y="125488"/>
                  </a:lnTo>
                  <a:lnTo>
                    <a:pt x="50472" y="130629"/>
                  </a:lnTo>
                  <a:lnTo>
                    <a:pt x="57080" y="131445"/>
                  </a:lnTo>
                  <a:lnTo>
                    <a:pt x="5708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1" name="SMARTInkShape-788"/>
            <p:cNvSpPr/>
            <p:nvPr>
              <p:custDataLst>
                <p:tags r:id="rId65"/>
              </p:custDataLst>
            </p:nvPr>
          </p:nvSpPr>
          <p:spPr>
            <a:xfrm>
              <a:off x="4171950" y="3417570"/>
              <a:ext cx="108585" cy="17146"/>
            </a:xfrm>
            <a:custGeom>
              <a:avLst/>
              <a:gdLst/>
              <a:ahLst/>
              <a:cxnLst/>
              <a:rect l="0" t="0" r="0" b="0"/>
              <a:pathLst>
                <a:path w="108585" h="17146">
                  <a:moveTo>
                    <a:pt x="0" y="0"/>
                  </a:moveTo>
                  <a:lnTo>
                    <a:pt x="0" y="0"/>
                  </a:lnTo>
                  <a:lnTo>
                    <a:pt x="22177" y="0"/>
                  </a:lnTo>
                  <a:lnTo>
                    <a:pt x="27425" y="1693"/>
                  </a:lnTo>
                  <a:lnTo>
                    <a:pt x="31874" y="3927"/>
                  </a:lnTo>
                  <a:lnTo>
                    <a:pt x="41597" y="5362"/>
                  </a:lnTo>
                  <a:lnTo>
                    <a:pt x="69619" y="5709"/>
                  </a:lnTo>
                  <a:lnTo>
                    <a:pt x="73910" y="7405"/>
                  </a:lnTo>
                  <a:lnTo>
                    <a:pt x="77934" y="9641"/>
                  </a:lnTo>
                  <a:lnTo>
                    <a:pt x="85691" y="11077"/>
                  </a:lnTo>
                  <a:lnTo>
                    <a:pt x="108584" y="11430"/>
                  </a:lnTo>
                  <a:lnTo>
                    <a:pt x="10287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2" name="SMARTInkShape-789"/>
            <p:cNvSpPr/>
            <p:nvPr>
              <p:custDataLst>
                <p:tags r:id="rId66"/>
              </p:custDataLst>
            </p:nvPr>
          </p:nvSpPr>
          <p:spPr>
            <a:xfrm>
              <a:off x="4103376" y="3417570"/>
              <a:ext cx="91435" cy="182881"/>
            </a:xfrm>
            <a:custGeom>
              <a:avLst/>
              <a:gdLst/>
              <a:ahLst/>
              <a:cxnLst/>
              <a:rect l="0" t="0" r="0" b="0"/>
              <a:pathLst>
                <a:path w="91435" h="182881">
                  <a:moveTo>
                    <a:pt x="91434" y="0"/>
                  </a:moveTo>
                  <a:lnTo>
                    <a:pt x="91434" y="0"/>
                  </a:lnTo>
                  <a:lnTo>
                    <a:pt x="91434" y="11430"/>
                  </a:lnTo>
                  <a:lnTo>
                    <a:pt x="91434" y="5950"/>
                  </a:lnTo>
                  <a:lnTo>
                    <a:pt x="91434" y="11430"/>
                  </a:lnTo>
                  <a:lnTo>
                    <a:pt x="88400" y="14464"/>
                  </a:lnTo>
                  <a:lnTo>
                    <a:pt x="86911" y="17647"/>
                  </a:lnTo>
                  <a:lnTo>
                    <a:pt x="86513" y="19385"/>
                  </a:lnTo>
                  <a:lnTo>
                    <a:pt x="81948" y="27371"/>
                  </a:lnTo>
                  <a:lnTo>
                    <a:pt x="79945" y="36332"/>
                  </a:lnTo>
                  <a:lnTo>
                    <a:pt x="70152" y="55855"/>
                  </a:lnTo>
                  <a:lnTo>
                    <a:pt x="65852" y="67548"/>
                  </a:lnTo>
                  <a:lnTo>
                    <a:pt x="57036" y="79623"/>
                  </a:lnTo>
                  <a:lnTo>
                    <a:pt x="53921" y="83648"/>
                  </a:lnTo>
                  <a:lnTo>
                    <a:pt x="50228" y="91406"/>
                  </a:lnTo>
                  <a:lnTo>
                    <a:pt x="45714" y="97155"/>
                  </a:lnTo>
                  <a:lnTo>
                    <a:pt x="72403" y="97155"/>
                  </a:lnTo>
                  <a:lnTo>
                    <a:pt x="76202" y="97155"/>
                  </a:lnTo>
                  <a:lnTo>
                    <a:pt x="77470" y="97790"/>
                  </a:lnTo>
                  <a:lnTo>
                    <a:pt x="78314" y="98848"/>
                  </a:lnTo>
                  <a:lnTo>
                    <a:pt x="79888" y="101718"/>
                  </a:lnTo>
                  <a:lnTo>
                    <a:pt x="83709" y="106903"/>
                  </a:lnTo>
                  <a:lnTo>
                    <a:pt x="85123" y="112461"/>
                  </a:lnTo>
                  <a:lnTo>
                    <a:pt x="85712" y="138271"/>
                  </a:lnTo>
                  <a:lnTo>
                    <a:pt x="85083" y="150456"/>
                  </a:lnTo>
                  <a:lnTo>
                    <a:pt x="78663" y="165621"/>
                  </a:lnTo>
                  <a:lnTo>
                    <a:pt x="77205" y="167564"/>
                  </a:lnTo>
                  <a:lnTo>
                    <a:pt x="73892" y="169723"/>
                  </a:lnTo>
                  <a:lnTo>
                    <a:pt x="70303" y="171317"/>
                  </a:lnTo>
                  <a:lnTo>
                    <a:pt x="57134" y="181290"/>
                  </a:lnTo>
                  <a:lnTo>
                    <a:pt x="47618" y="182671"/>
                  </a:lnTo>
                  <a:lnTo>
                    <a:pt x="25800" y="182880"/>
                  </a:lnTo>
                  <a:lnTo>
                    <a:pt x="24818" y="182245"/>
                  </a:lnTo>
                  <a:lnTo>
                    <a:pt x="24164" y="181186"/>
                  </a:lnTo>
                  <a:lnTo>
                    <a:pt x="23727" y="179846"/>
                  </a:lnTo>
                  <a:lnTo>
                    <a:pt x="22801" y="178952"/>
                  </a:lnTo>
                  <a:lnTo>
                    <a:pt x="17085" y="176687"/>
                  </a:lnTo>
                  <a:lnTo>
                    <a:pt x="12295" y="172265"/>
                  </a:lnTo>
                  <a:lnTo>
                    <a:pt x="11682" y="168658"/>
                  </a:lnTo>
                  <a:lnTo>
                    <a:pt x="10961" y="167683"/>
                  </a:lnTo>
                  <a:lnTo>
                    <a:pt x="6526" y="165991"/>
                  </a:lnTo>
                  <a:lnTo>
                    <a:pt x="6072" y="164156"/>
                  </a:lnTo>
                  <a:lnTo>
                    <a:pt x="5951" y="162777"/>
                  </a:lnTo>
                  <a:lnTo>
                    <a:pt x="5235" y="161858"/>
                  </a:lnTo>
                  <a:lnTo>
                    <a:pt x="2747" y="160837"/>
                  </a:lnTo>
                  <a:lnTo>
                    <a:pt x="1829" y="159929"/>
                  </a:lnTo>
                  <a:lnTo>
                    <a:pt x="810" y="157228"/>
                  </a:lnTo>
                  <a:lnTo>
                    <a:pt x="0" y="138841"/>
                  </a:lnTo>
                  <a:lnTo>
                    <a:pt x="5709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46" name="SMARTInkShape-Group217"/>
          <p:cNvGrpSpPr/>
          <p:nvPr/>
        </p:nvGrpSpPr>
        <p:grpSpPr>
          <a:xfrm>
            <a:off x="3663315" y="2748915"/>
            <a:ext cx="1188620" cy="274321"/>
            <a:chOff x="3663315" y="2748915"/>
            <a:chExt cx="1188620" cy="274321"/>
          </a:xfrm>
        </p:grpSpPr>
        <p:sp>
          <p:nvSpPr>
            <p:cNvPr id="834" name="SMARTInkShape-790"/>
            <p:cNvSpPr/>
            <p:nvPr>
              <p:custDataLst>
                <p:tags r:id="rId45"/>
              </p:custDataLst>
            </p:nvPr>
          </p:nvSpPr>
          <p:spPr>
            <a:xfrm>
              <a:off x="4751861" y="2828925"/>
              <a:ext cx="100074" cy="136897"/>
            </a:xfrm>
            <a:custGeom>
              <a:avLst/>
              <a:gdLst/>
              <a:ahLst/>
              <a:cxnLst/>
              <a:rect l="0" t="0" r="0" b="0"/>
              <a:pathLst>
                <a:path w="100074" h="136897">
                  <a:moveTo>
                    <a:pt x="60169" y="0"/>
                  </a:moveTo>
                  <a:lnTo>
                    <a:pt x="60169" y="0"/>
                  </a:lnTo>
                  <a:lnTo>
                    <a:pt x="65814" y="0"/>
                  </a:lnTo>
                  <a:lnTo>
                    <a:pt x="57923" y="0"/>
                  </a:lnTo>
                  <a:lnTo>
                    <a:pt x="54303" y="1693"/>
                  </a:lnTo>
                  <a:lnTo>
                    <a:pt x="50577" y="3927"/>
                  </a:lnTo>
                  <a:lnTo>
                    <a:pt x="44909" y="5820"/>
                  </a:lnTo>
                  <a:lnTo>
                    <a:pt x="18823" y="22895"/>
                  </a:lnTo>
                  <a:lnTo>
                    <a:pt x="7693" y="30487"/>
                  </a:lnTo>
                  <a:lnTo>
                    <a:pt x="5096" y="34293"/>
                  </a:lnTo>
                  <a:lnTo>
                    <a:pt x="3307" y="38101"/>
                  </a:lnTo>
                  <a:lnTo>
                    <a:pt x="395" y="41911"/>
                  </a:lnTo>
                  <a:lnTo>
                    <a:pt x="0" y="43815"/>
                  </a:lnTo>
                  <a:lnTo>
                    <a:pt x="371" y="45720"/>
                  </a:lnTo>
                  <a:lnTo>
                    <a:pt x="2496" y="50306"/>
                  </a:lnTo>
                  <a:lnTo>
                    <a:pt x="16439" y="64840"/>
                  </a:lnTo>
                  <a:lnTo>
                    <a:pt x="21895" y="66918"/>
                  </a:lnTo>
                  <a:lnTo>
                    <a:pt x="27919" y="68476"/>
                  </a:lnTo>
                  <a:lnTo>
                    <a:pt x="35515" y="72289"/>
                  </a:lnTo>
                  <a:lnTo>
                    <a:pt x="59290" y="74293"/>
                  </a:lnTo>
                  <a:lnTo>
                    <a:pt x="51633" y="74295"/>
                  </a:lnTo>
                  <a:lnTo>
                    <a:pt x="48331" y="75988"/>
                  </a:lnTo>
                  <a:lnTo>
                    <a:pt x="44748" y="78223"/>
                  </a:lnTo>
                  <a:lnTo>
                    <a:pt x="24761" y="84861"/>
                  </a:lnTo>
                  <a:lnTo>
                    <a:pt x="23229" y="85784"/>
                  </a:lnTo>
                  <a:lnTo>
                    <a:pt x="22207" y="87034"/>
                  </a:lnTo>
                  <a:lnTo>
                    <a:pt x="21526" y="88503"/>
                  </a:lnTo>
                  <a:lnTo>
                    <a:pt x="20437" y="89482"/>
                  </a:lnTo>
                  <a:lnTo>
                    <a:pt x="17534" y="90570"/>
                  </a:lnTo>
                  <a:lnTo>
                    <a:pt x="16505" y="91495"/>
                  </a:lnTo>
                  <a:lnTo>
                    <a:pt x="14720" y="96284"/>
                  </a:lnTo>
                  <a:lnTo>
                    <a:pt x="19065" y="101546"/>
                  </a:lnTo>
                  <a:lnTo>
                    <a:pt x="24213" y="106217"/>
                  </a:lnTo>
                  <a:lnTo>
                    <a:pt x="41846" y="114663"/>
                  </a:lnTo>
                  <a:lnTo>
                    <a:pt x="53445" y="121992"/>
                  </a:lnTo>
                  <a:lnTo>
                    <a:pt x="74547" y="129761"/>
                  </a:lnTo>
                  <a:lnTo>
                    <a:pt x="79894" y="131332"/>
                  </a:lnTo>
                  <a:lnTo>
                    <a:pt x="88501" y="135820"/>
                  </a:lnTo>
                  <a:lnTo>
                    <a:pt x="96316" y="136896"/>
                  </a:lnTo>
                  <a:lnTo>
                    <a:pt x="97602" y="136349"/>
                  </a:lnTo>
                  <a:lnTo>
                    <a:pt x="98459" y="135349"/>
                  </a:lnTo>
                  <a:lnTo>
                    <a:pt x="99412" y="132545"/>
                  </a:lnTo>
                  <a:lnTo>
                    <a:pt x="100073" y="126753"/>
                  </a:lnTo>
                  <a:lnTo>
                    <a:pt x="99472" y="126412"/>
                  </a:lnTo>
                  <a:lnTo>
                    <a:pt x="94459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5" name="SMARTInkShape-791"/>
            <p:cNvSpPr/>
            <p:nvPr>
              <p:custDataLst>
                <p:tags r:id="rId46"/>
              </p:custDataLst>
            </p:nvPr>
          </p:nvSpPr>
          <p:spPr>
            <a:xfrm>
              <a:off x="4648945" y="2785678"/>
              <a:ext cx="94506" cy="83231"/>
            </a:xfrm>
            <a:custGeom>
              <a:avLst/>
              <a:gdLst/>
              <a:ahLst/>
              <a:cxnLst/>
              <a:rect l="0" t="0" r="0" b="0"/>
              <a:pathLst>
                <a:path w="94506" h="83231">
                  <a:moveTo>
                    <a:pt x="94505" y="14672"/>
                  </a:moveTo>
                  <a:lnTo>
                    <a:pt x="94505" y="14672"/>
                  </a:lnTo>
                  <a:lnTo>
                    <a:pt x="94505" y="11638"/>
                  </a:lnTo>
                  <a:lnTo>
                    <a:pt x="93870" y="10744"/>
                  </a:lnTo>
                  <a:lnTo>
                    <a:pt x="92811" y="10148"/>
                  </a:lnTo>
                  <a:lnTo>
                    <a:pt x="91471" y="9751"/>
                  </a:lnTo>
                  <a:lnTo>
                    <a:pt x="90577" y="8851"/>
                  </a:lnTo>
                  <a:lnTo>
                    <a:pt x="89584" y="6158"/>
                  </a:lnTo>
                  <a:lnTo>
                    <a:pt x="88684" y="5186"/>
                  </a:lnTo>
                  <a:lnTo>
                    <a:pt x="85992" y="4106"/>
                  </a:lnTo>
                  <a:lnTo>
                    <a:pt x="75549" y="1663"/>
                  </a:lnTo>
                  <a:lnTo>
                    <a:pt x="72343" y="284"/>
                  </a:lnTo>
                  <a:lnTo>
                    <a:pt x="69570" y="0"/>
                  </a:lnTo>
                  <a:lnTo>
                    <a:pt x="52630" y="3509"/>
                  </a:lnTo>
                  <a:lnTo>
                    <a:pt x="47742" y="6112"/>
                  </a:lnTo>
                  <a:lnTo>
                    <a:pt x="46185" y="7695"/>
                  </a:lnTo>
                  <a:lnTo>
                    <a:pt x="34038" y="28141"/>
                  </a:lnTo>
                  <a:lnTo>
                    <a:pt x="32706" y="32935"/>
                  </a:lnTo>
                  <a:lnTo>
                    <a:pt x="33807" y="38876"/>
                  </a:lnTo>
                  <a:lnTo>
                    <a:pt x="36654" y="50004"/>
                  </a:lnTo>
                  <a:lnTo>
                    <a:pt x="37851" y="62244"/>
                  </a:lnTo>
                  <a:lnTo>
                    <a:pt x="42998" y="77180"/>
                  </a:lnTo>
                  <a:lnTo>
                    <a:pt x="43068" y="83007"/>
                  </a:lnTo>
                  <a:lnTo>
                    <a:pt x="35116" y="83230"/>
                  </a:lnTo>
                  <a:lnTo>
                    <a:pt x="10836" y="77693"/>
                  </a:lnTo>
                  <a:lnTo>
                    <a:pt x="4214" y="77558"/>
                  </a:lnTo>
                  <a:lnTo>
                    <a:pt x="372" y="74509"/>
                  </a:lnTo>
                  <a:lnTo>
                    <a:pt x="0" y="73613"/>
                  </a:lnTo>
                  <a:lnTo>
                    <a:pt x="386" y="73017"/>
                  </a:lnTo>
                  <a:lnTo>
                    <a:pt x="2536" y="72058"/>
                  </a:lnTo>
                  <a:lnTo>
                    <a:pt x="8780" y="71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6" name="SMARTInkShape-792"/>
            <p:cNvSpPr/>
            <p:nvPr>
              <p:custDataLst>
                <p:tags r:id="rId47"/>
              </p:custDataLst>
            </p:nvPr>
          </p:nvSpPr>
          <p:spPr>
            <a:xfrm>
              <a:off x="4680585" y="2760345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5715" y="0"/>
                  </a:moveTo>
                  <a:lnTo>
                    <a:pt x="5715" y="0"/>
                  </a:lnTo>
                  <a:lnTo>
                    <a:pt x="5715" y="3034"/>
                  </a:lnTo>
                  <a:lnTo>
                    <a:pt x="4021" y="6217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7" name="SMARTInkShape-793"/>
            <p:cNvSpPr/>
            <p:nvPr>
              <p:custDataLst>
                <p:tags r:id="rId48"/>
              </p:custDataLst>
            </p:nvPr>
          </p:nvSpPr>
          <p:spPr>
            <a:xfrm>
              <a:off x="4480560" y="2800350"/>
              <a:ext cx="142868" cy="57151"/>
            </a:xfrm>
            <a:custGeom>
              <a:avLst/>
              <a:gdLst/>
              <a:ahLst/>
              <a:cxnLst/>
              <a:rect l="0" t="0" r="0" b="0"/>
              <a:pathLst>
                <a:path w="142868" h="57151">
                  <a:moveTo>
                    <a:pt x="0" y="0"/>
                  </a:moveTo>
                  <a:lnTo>
                    <a:pt x="0" y="0"/>
                  </a:lnTo>
                  <a:lnTo>
                    <a:pt x="0" y="8513"/>
                  </a:lnTo>
                  <a:lnTo>
                    <a:pt x="635" y="9486"/>
                  </a:lnTo>
                  <a:lnTo>
                    <a:pt x="1693" y="10134"/>
                  </a:lnTo>
                  <a:lnTo>
                    <a:pt x="28767" y="22975"/>
                  </a:lnTo>
                  <a:lnTo>
                    <a:pt x="55256" y="36202"/>
                  </a:lnTo>
                  <a:lnTo>
                    <a:pt x="66678" y="38878"/>
                  </a:lnTo>
                  <a:lnTo>
                    <a:pt x="91422" y="39906"/>
                  </a:lnTo>
                  <a:lnTo>
                    <a:pt x="115680" y="34179"/>
                  </a:lnTo>
                  <a:lnTo>
                    <a:pt x="130349" y="26405"/>
                  </a:lnTo>
                  <a:lnTo>
                    <a:pt x="134133" y="22742"/>
                  </a:lnTo>
                  <a:lnTo>
                    <a:pt x="141904" y="7631"/>
                  </a:lnTo>
                  <a:lnTo>
                    <a:pt x="142867" y="84"/>
                  </a:lnTo>
                  <a:lnTo>
                    <a:pt x="114618" y="28257"/>
                  </a:lnTo>
                  <a:lnTo>
                    <a:pt x="112607" y="30268"/>
                  </a:lnTo>
                  <a:lnTo>
                    <a:pt x="110373" y="35889"/>
                  </a:lnTo>
                  <a:lnTo>
                    <a:pt x="109777" y="39166"/>
                  </a:lnTo>
                  <a:lnTo>
                    <a:pt x="108744" y="41351"/>
                  </a:lnTo>
                  <a:lnTo>
                    <a:pt x="107422" y="42807"/>
                  </a:lnTo>
                  <a:lnTo>
                    <a:pt x="105905" y="43778"/>
                  </a:lnTo>
                  <a:lnTo>
                    <a:pt x="104893" y="45060"/>
                  </a:lnTo>
                  <a:lnTo>
                    <a:pt x="103769" y="48178"/>
                  </a:lnTo>
                  <a:lnTo>
                    <a:pt x="103136" y="53504"/>
                  </a:lnTo>
                  <a:lnTo>
                    <a:pt x="103683" y="54719"/>
                  </a:lnTo>
                  <a:lnTo>
                    <a:pt x="104681" y="55530"/>
                  </a:lnTo>
                  <a:lnTo>
                    <a:pt x="107485" y="56430"/>
                  </a:lnTo>
                  <a:lnTo>
                    <a:pt x="120015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8" name="SMARTInkShape-794"/>
            <p:cNvSpPr/>
            <p:nvPr>
              <p:custDataLst>
                <p:tags r:id="rId49"/>
              </p:custDataLst>
            </p:nvPr>
          </p:nvSpPr>
          <p:spPr>
            <a:xfrm>
              <a:off x="4474845" y="2755424"/>
              <a:ext cx="74195" cy="124934"/>
            </a:xfrm>
            <a:custGeom>
              <a:avLst/>
              <a:gdLst/>
              <a:ahLst/>
              <a:cxnLst/>
              <a:rect l="0" t="0" r="0" b="0"/>
              <a:pathLst>
                <a:path w="74195" h="124934">
                  <a:moveTo>
                    <a:pt x="0" y="4921"/>
                  </a:moveTo>
                  <a:lnTo>
                    <a:pt x="0" y="4921"/>
                  </a:lnTo>
                  <a:lnTo>
                    <a:pt x="7954" y="4921"/>
                  </a:lnTo>
                  <a:lnTo>
                    <a:pt x="9113" y="4286"/>
                  </a:lnTo>
                  <a:lnTo>
                    <a:pt x="9885" y="3228"/>
                  </a:lnTo>
                  <a:lnTo>
                    <a:pt x="10400" y="1887"/>
                  </a:lnTo>
                  <a:lnTo>
                    <a:pt x="12013" y="993"/>
                  </a:lnTo>
                  <a:lnTo>
                    <a:pt x="17193" y="0"/>
                  </a:lnTo>
                  <a:lnTo>
                    <a:pt x="22035" y="1252"/>
                  </a:lnTo>
                  <a:lnTo>
                    <a:pt x="26303" y="3291"/>
                  </a:lnTo>
                  <a:lnTo>
                    <a:pt x="38068" y="5413"/>
                  </a:lnTo>
                  <a:lnTo>
                    <a:pt x="44440" y="8806"/>
                  </a:lnTo>
                  <a:lnTo>
                    <a:pt x="53455" y="10729"/>
                  </a:lnTo>
                  <a:lnTo>
                    <a:pt x="60429" y="15038"/>
                  </a:lnTo>
                  <a:lnTo>
                    <a:pt x="70415" y="24049"/>
                  </a:lnTo>
                  <a:lnTo>
                    <a:pt x="72570" y="27816"/>
                  </a:lnTo>
                  <a:lnTo>
                    <a:pt x="73954" y="35408"/>
                  </a:lnTo>
                  <a:lnTo>
                    <a:pt x="74194" y="41118"/>
                  </a:lnTo>
                  <a:lnTo>
                    <a:pt x="72557" y="44927"/>
                  </a:lnTo>
                  <a:lnTo>
                    <a:pt x="71231" y="46831"/>
                  </a:lnTo>
                  <a:lnTo>
                    <a:pt x="68065" y="48948"/>
                  </a:lnTo>
                  <a:lnTo>
                    <a:pt x="64541" y="50524"/>
                  </a:lnTo>
                  <a:lnTo>
                    <a:pt x="52181" y="58496"/>
                  </a:lnTo>
                  <a:lnTo>
                    <a:pt x="27237" y="66424"/>
                  </a:lnTo>
                  <a:lnTo>
                    <a:pt x="10260" y="77359"/>
                  </a:lnTo>
                  <a:lnTo>
                    <a:pt x="2186" y="88745"/>
                  </a:lnTo>
                  <a:lnTo>
                    <a:pt x="972" y="92553"/>
                  </a:lnTo>
                  <a:lnTo>
                    <a:pt x="1283" y="94457"/>
                  </a:lnTo>
                  <a:lnTo>
                    <a:pt x="4651" y="102076"/>
                  </a:lnTo>
                  <a:lnTo>
                    <a:pt x="5006" y="103981"/>
                  </a:lnTo>
                  <a:lnTo>
                    <a:pt x="8539" y="109696"/>
                  </a:lnTo>
                  <a:lnTo>
                    <a:pt x="27085" y="121126"/>
                  </a:lnTo>
                  <a:lnTo>
                    <a:pt x="35189" y="123807"/>
                  </a:lnTo>
                  <a:lnTo>
                    <a:pt x="61899" y="124933"/>
                  </a:lnTo>
                  <a:lnTo>
                    <a:pt x="62221" y="124299"/>
                  </a:lnTo>
                  <a:lnTo>
                    <a:pt x="62865" y="119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9" name="SMARTInkShape-795"/>
            <p:cNvSpPr/>
            <p:nvPr>
              <p:custDataLst>
                <p:tags r:id="rId50"/>
              </p:custDataLst>
            </p:nvPr>
          </p:nvSpPr>
          <p:spPr>
            <a:xfrm>
              <a:off x="4343400" y="2811780"/>
              <a:ext cx="51436" cy="5716"/>
            </a:xfrm>
            <a:custGeom>
              <a:avLst/>
              <a:gdLst/>
              <a:ahLst/>
              <a:cxnLst/>
              <a:rect l="0" t="0" r="0" b="0"/>
              <a:pathLst>
                <a:path w="51436" h="571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0121" y="3928"/>
                  </a:lnTo>
                  <a:lnTo>
                    <a:pt x="15417" y="5185"/>
                  </a:lnTo>
                  <a:lnTo>
                    <a:pt x="43923" y="5712"/>
                  </a:lnTo>
                  <a:lnTo>
                    <a:pt x="5143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0" name="SMARTInkShape-796"/>
            <p:cNvSpPr/>
            <p:nvPr>
              <p:custDataLst>
                <p:tags r:id="rId51"/>
              </p:custDataLst>
            </p:nvPr>
          </p:nvSpPr>
          <p:spPr>
            <a:xfrm>
              <a:off x="4349115" y="2783205"/>
              <a:ext cx="45721" cy="79746"/>
            </a:xfrm>
            <a:custGeom>
              <a:avLst/>
              <a:gdLst/>
              <a:ahLst/>
              <a:cxnLst/>
              <a:rect l="0" t="0" r="0" b="0"/>
              <a:pathLst>
                <a:path w="45721" h="79746">
                  <a:moveTo>
                    <a:pt x="45720" y="0"/>
                  </a:moveTo>
                  <a:lnTo>
                    <a:pt x="45720" y="0"/>
                  </a:lnTo>
                  <a:lnTo>
                    <a:pt x="45720" y="3034"/>
                  </a:lnTo>
                  <a:lnTo>
                    <a:pt x="44027" y="6217"/>
                  </a:lnTo>
                  <a:lnTo>
                    <a:pt x="22847" y="33102"/>
                  </a:lnTo>
                  <a:lnTo>
                    <a:pt x="19679" y="37572"/>
                  </a:lnTo>
                  <a:lnTo>
                    <a:pt x="14445" y="50589"/>
                  </a:lnTo>
                  <a:lnTo>
                    <a:pt x="12805" y="52776"/>
                  </a:lnTo>
                  <a:lnTo>
                    <a:pt x="8098" y="56489"/>
                  </a:lnTo>
                  <a:lnTo>
                    <a:pt x="6774" y="59608"/>
                  </a:lnTo>
                  <a:lnTo>
                    <a:pt x="5289" y="66784"/>
                  </a:lnTo>
                  <a:lnTo>
                    <a:pt x="822" y="73180"/>
                  </a:lnTo>
                  <a:lnTo>
                    <a:pt x="21" y="79745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1" name="SMARTInkShape-797"/>
            <p:cNvSpPr/>
            <p:nvPr>
              <p:custDataLst>
                <p:tags r:id="rId52"/>
              </p:custDataLst>
            </p:nvPr>
          </p:nvSpPr>
          <p:spPr>
            <a:xfrm>
              <a:off x="4074795" y="2754709"/>
              <a:ext cx="222886" cy="117514"/>
            </a:xfrm>
            <a:custGeom>
              <a:avLst/>
              <a:gdLst/>
              <a:ahLst/>
              <a:cxnLst/>
              <a:rect l="0" t="0" r="0" b="0"/>
              <a:pathLst>
                <a:path w="222886" h="117514">
                  <a:moveTo>
                    <a:pt x="0" y="114221"/>
                  </a:moveTo>
                  <a:lnTo>
                    <a:pt x="0" y="114221"/>
                  </a:lnTo>
                  <a:lnTo>
                    <a:pt x="4920" y="114221"/>
                  </a:lnTo>
                  <a:lnTo>
                    <a:pt x="5185" y="114856"/>
                  </a:lnTo>
                  <a:lnTo>
                    <a:pt x="5558" y="117513"/>
                  </a:lnTo>
                  <a:lnTo>
                    <a:pt x="5694" y="114780"/>
                  </a:lnTo>
                  <a:lnTo>
                    <a:pt x="10273" y="113697"/>
                  </a:lnTo>
                  <a:lnTo>
                    <a:pt x="15462" y="110326"/>
                  </a:lnTo>
                  <a:lnTo>
                    <a:pt x="21021" y="108410"/>
                  </a:lnTo>
                  <a:lnTo>
                    <a:pt x="49001" y="82350"/>
                  </a:lnTo>
                  <a:lnTo>
                    <a:pt x="73933" y="55740"/>
                  </a:lnTo>
                  <a:lnTo>
                    <a:pt x="78579" y="49494"/>
                  </a:lnTo>
                  <a:lnTo>
                    <a:pt x="90217" y="38618"/>
                  </a:lnTo>
                  <a:lnTo>
                    <a:pt x="95099" y="29802"/>
                  </a:lnTo>
                  <a:lnTo>
                    <a:pt x="96876" y="25266"/>
                  </a:lnTo>
                  <a:lnTo>
                    <a:pt x="106987" y="11385"/>
                  </a:lnTo>
                  <a:lnTo>
                    <a:pt x="108269" y="6772"/>
                  </a:lnTo>
                  <a:lnTo>
                    <a:pt x="114228" y="0"/>
                  </a:lnTo>
                  <a:lnTo>
                    <a:pt x="114279" y="2978"/>
                  </a:lnTo>
                  <a:lnTo>
                    <a:pt x="112597" y="6148"/>
                  </a:lnTo>
                  <a:lnTo>
                    <a:pt x="110368" y="9673"/>
                  </a:lnTo>
                  <a:lnTo>
                    <a:pt x="108937" y="17111"/>
                  </a:lnTo>
                  <a:lnTo>
                    <a:pt x="108655" y="24695"/>
                  </a:lnTo>
                  <a:lnTo>
                    <a:pt x="106923" y="28500"/>
                  </a:lnTo>
                  <a:lnTo>
                    <a:pt x="104671" y="32308"/>
                  </a:lnTo>
                  <a:lnTo>
                    <a:pt x="103404" y="38657"/>
                  </a:lnTo>
                  <a:lnTo>
                    <a:pt x="102393" y="47664"/>
                  </a:lnTo>
                  <a:lnTo>
                    <a:pt x="97970" y="58741"/>
                  </a:lnTo>
                  <a:lnTo>
                    <a:pt x="97396" y="67655"/>
                  </a:lnTo>
                  <a:lnTo>
                    <a:pt x="98956" y="72993"/>
                  </a:lnTo>
                  <a:lnTo>
                    <a:pt x="101130" y="77483"/>
                  </a:lnTo>
                  <a:lnTo>
                    <a:pt x="102641" y="84446"/>
                  </a:lnTo>
                  <a:lnTo>
                    <a:pt x="105836" y="88324"/>
                  </a:lnTo>
                  <a:lnTo>
                    <a:pt x="109057" y="90011"/>
                  </a:lnTo>
                  <a:lnTo>
                    <a:pt x="118807" y="91183"/>
                  </a:lnTo>
                  <a:lnTo>
                    <a:pt x="124982" y="91282"/>
                  </a:lnTo>
                  <a:lnTo>
                    <a:pt x="130265" y="89632"/>
                  </a:lnTo>
                  <a:lnTo>
                    <a:pt x="135366" y="87418"/>
                  </a:lnTo>
                  <a:lnTo>
                    <a:pt x="156387" y="81239"/>
                  </a:lnTo>
                  <a:lnTo>
                    <a:pt x="181197" y="68466"/>
                  </a:lnTo>
                  <a:lnTo>
                    <a:pt x="207380" y="49450"/>
                  </a:lnTo>
                  <a:lnTo>
                    <a:pt x="209644" y="45641"/>
                  </a:lnTo>
                  <a:lnTo>
                    <a:pt x="211097" y="38021"/>
                  </a:lnTo>
                  <a:lnTo>
                    <a:pt x="211851" y="36751"/>
                  </a:lnTo>
                  <a:lnTo>
                    <a:pt x="212989" y="35904"/>
                  </a:lnTo>
                  <a:lnTo>
                    <a:pt x="216344" y="34546"/>
                  </a:lnTo>
                  <a:lnTo>
                    <a:pt x="216803" y="32666"/>
                  </a:lnTo>
                  <a:lnTo>
                    <a:pt x="217148" y="28740"/>
                  </a:lnTo>
                  <a:lnTo>
                    <a:pt x="217170" y="39112"/>
                  </a:lnTo>
                  <a:lnTo>
                    <a:pt x="217805" y="39383"/>
                  </a:lnTo>
                  <a:lnTo>
                    <a:pt x="222885" y="39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2" name="SMARTInkShape-798"/>
            <p:cNvSpPr/>
            <p:nvPr>
              <p:custDataLst>
                <p:tags r:id="rId53"/>
              </p:custDataLst>
            </p:nvPr>
          </p:nvSpPr>
          <p:spPr>
            <a:xfrm>
              <a:off x="3966210" y="2794635"/>
              <a:ext cx="97156" cy="40006"/>
            </a:xfrm>
            <a:custGeom>
              <a:avLst/>
              <a:gdLst/>
              <a:ahLst/>
              <a:cxnLst/>
              <a:rect l="0" t="0" r="0" b="0"/>
              <a:pathLst>
                <a:path w="97156" h="4000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4"/>
                  </a:lnTo>
                  <a:lnTo>
                    <a:pt x="27642" y="14222"/>
                  </a:lnTo>
                  <a:lnTo>
                    <a:pt x="42102" y="20495"/>
                  </a:lnTo>
                  <a:lnTo>
                    <a:pt x="68591" y="28938"/>
                  </a:lnTo>
                  <a:lnTo>
                    <a:pt x="78320" y="32704"/>
                  </a:lnTo>
                  <a:lnTo>
                    <a:pt x="83069" y="34220"/>
                  </a:lnTo>
                  <a:lnTo>
                    <a:pt x="90212" y="39118"/>
                  </a:lnTo>
                  <a:lnTo>
                    <a:pt x="9715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3" name="SMARTInkShape-799"/>
            <p:cNvSpPr/>
            <p:nvPr>
              <p:custDataLst>
                <p:tags r:id="rId54"/>
              </p:custDataLst>
            </p:nvPr>
          </p:nvSpPr>
          <p:spPr>
            <a:xfrm>
              <a:off x="3931920" y="2748915"/>
              <a:ext cx="125731" cy="27759"/>
            </a:xfrm>
            <a:custGeom>
              <a:avLst/>
              <a:gdLst/>
              <a:ahLst/>
              <a:cxnLst/>
              <a:rect l="0" t="0" r="0" b="0"/>
              <a:pathLst>
                <a:path w="125731" h="27759">
                  <a:moveTo>
                    <a:pt x="0" y="0"/>
                  </a:moveTo>
                  <a:lnTo>
                    <a:pt x="0" y="0"/>
                  </a:lnTo>
                  <a:lnTo>
                    <a:pt x="25537" y="635"/>
                  </a:lnTo>
                  <a:lnTo>
                    <a:pt x="53173" y="7056"/>
                  </a:lnTo>
                  <a:lnTo>
                    <a:pt x="79661" y="12739"/>
                  </a:lnTo>
                  <a:lnTo>
                    <a:pt x="91336" y="15839"/>
                  </a:lnTo>
                  <a:lnTo>
                    <a:pt x="102839" y="18452"/>
                  </a:lnTo>
                  <a:lnTo>
                    <a:pt x="115070" y="21989"/>
                  </a:lnTo>
                  <a:lnTo>
                    <a:pt x="121584" y="22602"/>
                  </a:lnTo>
                  <a:lnTo>
                    <a:pt x="122966" y="23323"/>
                  </a:lnTo>
                  <a:lnTo>
                    <a:pt x="123887" y="24439"/>
                  </a:lnTo>
                  <a:lnTo>
                    <a:pt x="125366" y="27758"/>
                  </a:lnTo>
                  <a:lnTo>
                    <a:pt x="125487" y="27395"/>
                  </a:lnTo>
                  <a:lnTo>
                    <a:pt x="12573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4" name="SMARTInkShape-800"/>
            <p:cNvSpPr/>
            <p:nvPr>
              <p:custDataLst>
                <p:tags r:id="rId55"/>
              </p:custDataLst>
            </p:nvPr>
          </p:nvSpPr>
          <p:spPr>
            <a:xfrm>
              <a:off x="3949065" y="2754630"/>
              <a:ext cx="34222" cy="114202"/>
            </a:xfrm>
            <a:custGeom>
              <a:avLst/>
              <a:gdLst/>
              <a:ahLst/>
              <a:cxnLst/>
              <a:rect l="0" t="0" r="0" b="0"/>
              <a:pathLst>
                <a:path w="34222" h="114202">
                  <a:moveTo>
                    <a:pt x="28575" y="0"/>
                  </a:moveTo>
                  <a:lnTo>
                    <a:pt x="28575" y="0"/>
                  </a:lnTo>
                  <a:lnTo>
                    <a:pt x="33496" y="0"/>
                  </a:lnTo>
                  <a:lnTo>
                    <a:pt x="33760" y="635"/>
                  </a:lnTo>
                  <a:lnTo>
                    <a:pt x="34221" y="4921"/>
                  </a:lnTo>
                  <a:lnTo>
                    <a:pt x="30349" y="10121"/>
                  </a:lnTo>
                  <a:lnTo>
                    <a:pt x="28465" y="15416"/>
                  </a:lnTo>
                  <a:lnTo>
                    <a:pt x="24803" y="21642"/>
                  </a:lnTo>
                  <a:lnTo>
                    <a:pt x="22801" y="30613"/>
                  </a:lnTo>
                  <a:lnTo>
                    <a:pt x="13797" y="48222"/>
                  </a:lnTo>
                  <a:lnTo>
                    <a:pt x="11496" y="58597"/>
                  </a:lnTo>
                  <a:lnTo>
                    <a:pt x="7711" y="66610"/>
                  </a:lnTo>
                  <a:lnTo>
                    <a:pt x="5671" y="76110"/>
                  </a:lnTo>
                  <a:lnTo>
                    <a:pt x="1309" y="85331"/>
                  </a:lnTo>
                  <a:lnTo>
                    <a:pt x="1" y="113798"/>
                  </a:lnTo>
                  <a:lnTo>
                    <a:pt x="0" y="114201"/>
                  </a:lnTo>
                  <a:lnTo>
                    <a:pt x="0" y="106337"/>
                  </a:lnTo>
                  <a:lnTo>
                    <a:pt x="571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5" name="SMARTInkShape-801"/>
            <p:cNvSpPr/>
            <p:nvPr>
              <p:custDataLst>
                <p:tags r:id="rId56"/>
              </p:custDataLst>
            </p:nvPr>
          </p:nvSpPr>
          <p:spPr>
            <a:xfrm>
              <a:off x="3663315" y="2800350"/>
              <a:ext cx="154306" cy="222886"/>
            </a:xfrm>
            <a:custGeom>
              <a:avLst/>
              <a:gdLst/>
              <a:ahLst/>
              <a:cxnLst/>
              <a:rect l="0" t="0" r="0" b="0"/>
              <a:pathLst>
                <a:path w="154306" h="222886">
                  <a:moveTo>
                    <a:pt x="0" y="222885"/>
                  </a:moveTo>
                  <a:lnTo>
                    <a:pt x="0" y="222885"/>
                  </a:lnTo>
                  <a:lnTo>
                    <a:pt x="11423" y="222885"/>
                  </a:lnTo>
                  <a:lnTo>
                    <a:pt x="11428" y="219851"/>
                  </a:lnTo>
                  <a:lnTo>
                    <a:pt x="12064" y="218957"/>
                  </a:lnTo>
                  <a:lnTo>
                    <a:pt x="13123" y="218361"/>
                  </a:lnTo>
                  <a:lnTo>
                    <a:pt x="16350" y="217405"/>
                  </a:lnTo>
                  <a:lnTo>
                    <a:pt x="19943" y="214206"/>
                  </a:lnTo>
                  <a:lnTo>
                    <a:pt x="21564" y="210984"/>
                  </a:lnTo>
                  <a:lnTo>
                    <a:pt x="21996" y="209236"/>
                  </a:lnTo>
                  <a:lnTo>
                    <a:pt x="22919" y="208071"/>
                  </a:lnTo>
                  <a:lnTo>
                    <a:pt x="30739" y="203013"/>
                  </a:lnTo>
                  <a:lnTo>
                    <a:pt x="32711" y="199660"/>
                  </a:lnTo>
                  <a:lnTo>
                    <a:pt x="34224" y="196053"/>
                  </a:lnTo>
                  <a:lnTo>
                    <a:pt x="53361" y="169778"/>
                  </a:lnTo>
                  <a:lnTo>
                    <a:pt x="70486" y="143892"/>
                  </a:lnTo>
                  <a:lnTo>
                    <a:pt x="84455" y="118058"/>
                  </a:lnTo>
                  <a:lnTo>
                    <a:pt x="102517" y="91437"/>
                  </a:lnTo>
                  <a:lnTo>
                    <a:pt x="116184" y="64770"/>
                  </a:lnTo>
                  <a:lnTo>
                    <a:pt x="124456" y="50165"/>
                  </a:lnTo>
                  <a:lnTo>
                    <a:pt x="132831" y="42027"/>
                  </a:lnTo>
                  <a:lnTo>
                    <a:pt x="144140" y="17263"/>
                  </a:lnTo>
                  <a:lnTo>
                    <a:pt x="146612" y="13387"/>
                  </a:lnTo>
                  <a:lnTo>
                    <a:pt x="148004" y="7636"/>
                  </a:lnTo>
                  <a:lnTo>
                    <a:pt x="148330" y="3817"/>
                  </a:lnTo>
                  <a:lnTo>
                    <a:pt x="149052" y="2544"/>
                  </a:lnTo>
                  <a:lnTo>
                    <a:pt x="150168" y="1696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50" name="SMARTInkShape-Group218"/>
          <p:cNvGrpSpPr/>
          <p:nvPr/>
        </p:nvGrpSpPr>
        <p:grpSpPr>
          <a:xfrm>
            <a:off x="4029075" y="3354705"/>
            <a:ext cx="954142" cy="371476"/>
            <a:chOff x="4029075" y="3354705"/>
            <a:chExt cx="954142" cy="371476"/>
          </a:xfrm>
        </p:grpSpPr>
        <p:sp>
          <p:nvSpPr>
            <p:cNvPr id="847" name="SMARTInkShape-802"/>
            <p:cNvSpPr/>
            <p:nvPr>
              <p:custDataLst>
                <p:tags r:id="rId42"/>
              </p:custDataLst>
            </p:nvPr>
          </p:nvSpPr>
          <p:spPr>
            <a:xfrm>
              <a:off x="4154805" y="3354705"/>
              <a:ext cx="828412" cy="371476"/>
            </a:xfrm>
            <a:custGeom>
              <a:avLst/>
              <a:gdLst/>
              <a:ahLst/>
              <a:cxnLst/>
              <a:rect l="0" t="0" r="0" b="0"/>
              <a:pathLst>
                <a:path w="828412" h="371476">
                  <a:moveTo>
                    <a:pt x="0" y="0"/>
                  </a:moveTo>
                  <a:lnTo>
                    <a:pt x="0" y="0"/>
                  </a:lnTo>
                  <a:lnTo>
                    <a:pt x="13434" y="0"/>
                  </a:lnTo>
                  <a:lnTo>
                    <a:pt x="14671" y="635"/>
                  </a:lnTo>
                  <a:lnTo>
                    <a:pt x="15495" y="1693"/>
                  </a:lnTo>
                  <a:lnTo>
                    <a:pt x="16046" y="3033"/>
                  </a:lnTo>
                  <a:lnTo>
                    <a:pt x="17682" y="3928"/>
                  </a:lnTo>
                  <a:lnTo>
                    <a:pt x="32649" y="5558"/>
                  </a:lnTo>
                  <a:lnTo>
                    <a:pt x="59006" y="6346"/>
                  </a:lnTo>
                  <a:lnTo>
                    <a:pt x="67366" y="9641"/>
                  </a:lnTo>
                  <a:lnTo>
                    <a:pt x="92988" y="11272"/>
                  </a:lnTo>
                  <a:lnTo>
                    <a:pt x="116809" y="11416"/>
                  </a:lnTo>
                  <a:lnTo>
                    <a:pt x="144883" y="11429"/>
                  </a:lnTo>
                  <a:lnTo>
                    <a:pt x="173414" y="11430"/>
                  </a:lnTo>
                  <a:lnTo>
                    <a:pt x="201985" y="11430"/>
                  </a:lnTo>
                  <a:lnTo>
                    <a:pt x="228858" y="11430"/>
                  </a:lnTo>
                  <a:lnTo>
                    <a:pt x="257209" y="13123"/>
                  </a:lnTo>
                  <a:lnTo>
                    <a:pt x="285755" y="16616"/>
                  </a:lnTo>
                  <a:lnTo>
                    <a:pt x="314326" y="17075"/>
                  </a:lnTo>
                  <a:lnTo>
                    <a:pt x="342900" y="18829"/>
                  </a:lnTo>
                  <a:lnTo>
                    <a:pt x="371475" y="22329"/>
                  </a:lnTo>
                  <a:lnTo>
                    <a:pt x="400050" y="22790"/>
                  </a:lnTo>
                  <a:lnTo>
                    <a:pt x="428625" y="27374"/>
                  </a:lnTo>
                  <a:lnTo>
                    <a:pt x="457200" y="28417"/>
                  </a:lnTo>
                  <a:lnTo>
                    <a:pt x="485775" y="31588"/>
                  </a:lnTo>
                  <a:lnTo>
                    <a:pt x="514350" y="33934"/>
                  </a:lnTo>
                  <a:lnTo>
                    <a:pt x="542925" y="34878"/>
                  </a:lnTo>
                  <a:lnTo>
                    <a:pt x="571500" y="39205"/>
                  </a:lnTo>
                  <a:lnTo>
                    <a:pt x="600075" y="39899"/>
                  </a:lnTo>
                  <a:lnTo>
                    <a:pt x="617220" y="41667"/>
                  </a:lnTo>
                  <a:lnTo>
                    <a:pt x="641867" y="45186"/>
                  </a:lnTo>
                  <a:lnTo>
                    <a:pt x="661600" y="47308"/>
                  </a:lnTo>
                  <a:lnTo>
                    <a:pt x="687375" y="52766"/>
                  </a:lnTo>
                  <a:lnTo>
                    <a:pt x="712318" y="56765"/>
                  </a:lnTo>
                  <a:lnTo>
                    <a:pt x="717906" y="57614"/>
                  </a:lnTo>
                  <a:lnTo>
                    <a:pt x="744792" y="67266"/>
                  </a:lnTo>
                  <a:lnTo>
                    <a:pt x="751892" y="71930"/>
                  </a:lnTo>
                  <a:lnTo>
                    <a:pt x="759980" y="75521"/>
                  </a:lnTo>
                  <a:lnTo>
                    <a:pt x="761924" y="77017"/>
                  </a:lnTo>
                  <a:lnTo>
                    <a:pt x="764082" y="80373"/>
                  </a:lnTo>
                  <a:lnTo>
                    <a:pt x="771127" y="102527"/>
                  </a:lnTo>
                  <a:lnTo>
                    <a:pt x="771983" y="107162"/>
                  </a:lnTo>
                  <a:lnTo>
                    <a:pt x="781006" y="133307"/>
                  </a:lnTo>
                  <a:lnTo>
                    <a:pt x="785913" y="158373"/>
                  </a:lnTo>
                  <a:lnTo>
                    <a:pt x="789144" y="184800"/>
                  </a:lnTo>
                  <a:lnTo>
                    <a:pt x="800240" y="211456"/>
                  </a:lnTo>
                  <a:lnTo>
                    <a:pt x="803337" y="219075"/>
                  </a:lnTo>
                  <a:lnTo>
                    <a:pt x="811886" y="245745"/>
                  </a:lnTo>
                  <a:lnTo>
                    <a:pt x="821297" y="264081"/>
                  </a:lnTo>
                  <a:lnTo>
                    <a:pt x="822856" y="270405"/>
                  </a:lnTo>
                  <a:lnTo>
                    <a:pt x="826669" y="278169"/>
                  </a:lnTo>
                  <a:lnTo>
                    <a:pt x="828411" y="292497"/>
                  </a:lnTo>
                  <a:lnTo>
                    <a:pt x="826864" y="296792"/>
                  </a:lnTo>
                  <a:lnTo>
                    <a:pt x="825562" y="298826"/>
                  </a:lnTo>
                  <a:lnTo>
                    <a:pt x="821609" y="313099"/>
                  </a:lnTo>
                  <a:lnTo>
                    <a:pt x="809366" y="327874"/>
                  </a:lnTo>
                  <a:lnTo>
                    <a:pt x="804007" y="329872"/>
                  </a:lnTo>
                  <a:lnTo>
                    <a:pt x="791090" y="331894"/>
                  </a:lnTo>
                  <a:lnTo>
                    <a:pt x="784376" y="335335"/>
                  </a:lnTo>
                  <a:lnTo>
                    <a:pt x="757598" y="341064"/>
                  </a:lnTo>
                  <a:lnTo>
                    <a:pt x="731485" y="344486"/>
                  </a:lnTo>
                  <a:lnTo>
                    <a:pt x="720080" y="347392"/>
                  </a:lnTo>
                  <a:lnTo>
                    <a:pt x="697229" y="350201"/>
                  </a:lnTo>
                  <a:lnTo>
                    <a:pt x="685800" y="353107"/>
                  </a:lnTo>
                  <a:lnTo>
                    <a:pt x="658416" y="354223"/>
                  </a:lnTo>
                  <a:lnTo>
                    <a:pt x="638332" y="354951"/>
                  </a:lnTo>
                  <a:lnTo>
                    <a:pt x="611514" y="359691"/>
                  </a:lnTo>
                  <a:lnTo>
                    <a:pt x="598385" y="361633"/>
                  </a:lnTo>
                  <a:lnTo>
                    <a:pt x="571853" y="365398"/>
                  </a:lnTo>
                  <a:lnTo>
                    <a:pt x="546977" y="367422"/>
                  </a:lnTo>
                  <a:lnTo>
                    <a:pt x="520421" y="371119"/>
                  </a:lnTo>
                  <a:lnTo>
                    <a:pt x="493526" y="371461"/>
                  </a:lnTo>
                  <a:lnTo>
                    <a:pt x="468526" y="371474"/>
                  </a:lnTo>
                  <a:lnTo>
                    <a:pt x="441954" y="371475"/>
                  </a:lnTo>
                  <a:lnTo>
                    <a:pt x="415290" y="371475"/>
                  </a:lnTo>
                  <a:lnTo>
                    <a:pt x="388620" y="371475"/>
                  </a:lnTo>
                  <a:lnTo>
                    <a:pt x="361950" y="371475"/>
                  </a:lnTo>
                  <a:lnTo>
                    <a:pt x="335280" y="370840"/>
                  </a:lnTo>
                  <a:lnTo>
                    <a:pt x="311785" y="366290"/>
                  </a:lnTo>
                  <a:lnTo>
                    <a:pt x="284374" y="365806"/>
                  </a:lnTo>
                  <a:lnTo>
                    <a:pt x="272572" y="365138"/>
                  </a:lnTo>
                  <a:lnTo>
                    <a:pt x="245754" y="360399"/>
                  </a:lnTo>
                  <a:lnTo>
                    <a:pt x="226696" y="359456"/>
                  </a:lnTo>
                  <a:lnTo>
                    <a:pt x="203835" y="354864"/>
                  </a:lnTo>
                  <a:lnTo>
                    <a:pt x="177048" y="354377"/>
                  </a:lnTo>
                  <a:lnTo>
                    <a:pt x="153411" y="354336"/>
                  </a:lnTo>
                  <a:lnTo>
                    <a:pt x="131903" y="354966"/>
                  </a:lnTo>
                  <a:lnTo>
                    <a:pt x="107767" y="359251"/>
                  </a:lnTo>
                  <a:lnTo>
                    <a:pt x="84425" y="361634"/>
                  </a:lnTo>
                  <a:lnTo>
                    <a:pt x="56575" y="365652"/>
                  </a:lnTo>
                  <a:lnTo>
                    <a:pt x="51435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8" name="SMARTInkShape-803"/>
            <p:cNvSpPr/>
            <p:nvPr>
              <p:custDataLst>
                <p:tags r:id="rId43"/>
              </p:custDataLst>
            </p:nvPr>
          </p:nvSpPr>
          <p:spPr>
            <a:xfrm>
              <a:off x="4063367" y="3354705"/>
              <a:ext cx="22859" cy="221658"/>
            </a:xfrm>
            <a:custGeom>
              <a:avLst/>
              <a:gdLst/>
              <a:ahLst/>
              <a:cxnLst/>
              <a:rect l="0" t="0" r="0" b="0"/>
              <a:pathLst>
                <a:path w="22859" h="221658">
                  <a:moveTo>
                    <a:pt x="22858" y="0"/>
                  </a:moveTo>
                  <a:lnTo>
                    <a:pt x="22858" y="0"/>
                  </a:lnTo>
                  <a:lnTo>
                    <a:pt x="22223" y="26205"/>
                  </a:lnTo>
                  <a:lnTo>
                    <a:pt x="17673" y="53516"/>
                  </a:lnTo>
                  <a:lnTo>
                    <a:pt x="17213" y="80284"/>
                  </a:lnTo>
                  <a:lnTo>
                    <a:pt x="12629" y="106928"/>
                  </a:lnTo>
                  <a:lnTo>
                    <a:pt x="7659" y="131979"/>
                  </a:lnTo>
                  <a:lnTo>
                    <a:pt x="5969" y="157056"/>
                  </a:lnTo>
                  <a:lnTo>
                    <a:pt x="542" y="184723"/>
                  </a:lnTo>
                  <a:lnTo>
                    <a:pt x="19" y="212229"/>
                  </a:lnTo>
                  <a:lnTo>
                    <a:pt x="0" y="221657"/>
                  </a:lnTo>
                  <a:lnTo>
                    <a:pt x="633" y="213517"/>
                  </a:lnTo>
                  <a:lnTo>
                    <a:pt x="5183" y="200107"/>
                  </a:lnTo>
                  <a:lnTo>
                    <a:pt x="5713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9" name="SMARTInkShape-804"/>
            <p:cNvSpPr/>
            <p:nvPr>
              <p:custDataLst>
                <p:tags r:id="rId44"/>
              </p:custDataLst>
            </p:nvPr>
          </p:nvSpPr>
          <p:spPr>
            <a:xfrm>
              <a:off x="4029075" y="3617595"/>
              <a:ext cx="422911" cy="91441"/>
            </a:xfrm>
            <a:custGeom>
              <a:avLst/>
              <a:gdLst/>
              <a:ahLst/>
              <a:cxnLst/>
              <a:rect l="0" t="0" r="0" b="0"/>
              <a:pathLst>
                <a:path w="422911" h="91441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5645" y="5709"/>
                  </a:lnTo>
                  <a:lnTo>
                    <a:pt x="5694" y="8747"/>
                  </a:lnTo>
                  <a:lnTo>
                    <a:pt x="6336" y="9641"/>
                  </a:lnTo>
                  <a:lnTo>
                    <a:pt x="17293" y="15849"/>
                  </a:lnTo>
                  <a:lnTo>
                    <a:pt x="44711" y="25636"/>
                  </a:lnTo>
                  <a:lnTo>
                    <a:pt x="72637" y="32984"/>
                  </a:lnTo>
                  <a:lnTo>
                    <a:pt x="81212" y="35596"/>
                  </a:lnTo>
                  <a:lnTo>
                    <a:pt x="88164" y="38045"/>
                  </a:lnTo>
                  <a:lnTo>
                    <a:pt x="106750" y="42781"/>
                  </a:lnTo>
                  <a:lnTo>
                    <a:pt x="122569" y="49067"/>
                  </a:lnTo>
                  <a:lnTo>
                    <a:pt x="150602" y="55789"/>
                  </a:lnTo>
                  <a:lnTo>
                    <a:pt x="179129" y="62795"/>
                  </a:lnTo>
                  <a:lnTo>
                    <a:pt x="205998" y="70727"/>
                  </a:lnTo>
                  <a:lnTo>
                    <a:pt x="229826" y="78348"/>
                  </a:lnTo>
                  <a:lnTo>
                    <a:pt x="256781" y="81558"/>
                  </a:lnTo>
                  <a:lnTo>
                    <a:pt x="270182" y="84490"/>
                  </a:lnTo>
                  <a:lnTo>
                    <a:pt x="296816" y="85617"/>
                  </a:lnTo>
                  <a:lnTo>
                    <a:pt x="310196" y="87386"/>
                  </a:lnTo>
                  <a:lnTo>
                    <a:pt x="336822" y="91084"/>
                  </a:lnTo>
                  <a:lnTo>
                    <a:pt x="363834" y="91419"/>
                  </a:lnTo>
                  <a:lnTo>
                    <a:pt x="390524" y="91439"/>
                  </a:lnTo>
                  <a:lnTo>
                    <a:pt x="406541" y="91440"/>
                  </a:lnTo>
                  <a:lnTo>
                    <a:pt x="410978" y="89747"/>
                  </a:lnTo>
                  <a:lnTo>
                    <a:pt x="415067" y="87512"/>
                  </a:lnTo>
                  <a:lnTo>
                    <a:pt x="422567" y="85794"/>
                  </a:lnTo>
                  <a:lnTo>
                    <a:pt x="42291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51" name="SMARTInkShape-805"/>
          <p:cNvSpPr/>
          <p:nvPr>
            <p:custDataLst>
              <p:tags r:id="rId8"/>
            </p:custDataLst>
          </p:nvPr>
        </p:nvSpPr>
        <p:spPr>
          <a:xfrm>
            <a:off x="2011862" y="3389022"/>
            <a:ext cx="347575" cy="359989"/>
          </a:xfrm>
          <a:custGeom>
            <a:avLst/>
            <a:gdLst/>
            <a:ahLst/>
            <a:cxnLst/>
            <a:rect l="0" t="0" r="0" b="0"/>
            <a:pathLst>
              <a:path w="347575" h="359989">
                <a:moveTo>
                  <a:pt x="211273" y="17118"/>
                </a:moveTo>
                <a:lnTo>
                  <a:pt x="211273" y="17118"/>
                </a:lnTo>
                <a:lnTo>
                  <a:pt x="208239" y="14084"/>
                </a:lnTo>
                <a:lnTo>
                  <a:pt x="205056" y="12594"/>
                </a:lnTo>
                <a:lnTo>
                  <a:pt x="189561" y="9814"/>
                </a:lnTo>
                <a:lnTo>
                  <a:pt x="178404" y="2304"/>
                </a:lnTo>
                <a:lnTo>
                  <a:pt x="161428" y="280"/>
                </a:lnTo>
                <a:lnTo>
                  <a:pt x="135822" y="0"/>
                </a:lnTo>
                <a:lnTo>
                  <a:pt x="122524" y="3015"/>
                </a:lnTo>
                <a:lnTo>
                  <a:pt x="95913" y="16441"/>
                </a:lnTo>
                <a:lnTo>
                  <a:pt x="78466" y="31330"/>
                </a:lnTo>
                <a:lnTo>
                  <a:pt x="55111" y="59154"/>
                </a:lnTo>
                <a:lnTo>
                  <a:pt x="41526" y="80384"/>
                </a:lnTo>
                <a:lnTo>
                  <a:pt x="25960" y="108611"/>
                </a:lnTo>
                <a:lnTo>
                  <a:pt x="10402" y="137140"/>
                </a:lnTo>
                <a:lnTo>
                  <a:pt x="5860" y="160630"/>
                </a:lnTo>
                <a:lnTo>
                  <a:pt x="1200" y="187377"/>
                </a:lnTo>
                <a:lnTo>
                  <a:pt x="0" y="213059"/>
                </a:lnTo>
                <a:lnTo>
                  <a:pt x="469" y="241298"/>
                </a:lnTo>
                <a:lnTo>
                  <a:pt x="10202" y="268642"/>
                </a:lnTo>
                <a:lnTo>
                  <a:pt x="29746" y="297045"/>
                </a:lnTo>
                <a:lnTo>
                  <a:pt x="44329" y="315553"/>
                </a:lnTo>
                <a:lnTo>
                  <a:pt x="69946" y="333241"/>
                </a:lnTo>
                <a:lnTo>
                  <a:pt x="97694" y="346507"/>
                </a:lnTo>
                <a:lnTo>
                  <a:pt x="121669" y="354268"/>
                </a:lnTo>
                <a:lnTo>
                  <a:pt x="144608" y="358882"/>
                </a:lnTo>
                <a:lnTo>
                  <a:pt x="169224" y="359794"/>
                </a:lnTo>
                <a:lnTo>
                  <a:pt x="197771" y="359988"/>
                </a:lnTo>
                <a:lnTo>
                  <a:pt x="222294" y="359377"/>
                </a:lnTo>
                <a:lnTo>
                  <a:pt x="245482" y="353800"/>
                </a:lnTo>
                <a:lnTo>
                  <a:pt x="273492" y="340784"/>
                </a:lnTo>
                <a:lnTo>
                  <a:pt x="299314" y="323222"/>
                </a:lnTo>
                <a:lnTo>
                  <a:pt x="313559" y="311580"/>
                </a:lnTo>
                <a:lnTo>
                  <a:pt x="328997" y="283697"/>
                </a:lnTo>
                <a:lnTo>
                  <a:pt x="338857" y="256881"/>
                </a:lnTo>
                <a:lnTo>
                  <a:pt x="346733" y="228538"/>
                </a:lnTo>
                <a:lnTo>
                  <a:pt x="347574" y="199993"/>
                </a:lnTo>
                <a:lnTo>
                  <a:pt x="343483" y="171422"/>
                </a:lnTo>
                <a:lnTo>
                  <a:pt x="336602" y="142848"/>
                </a:lnTo>
                <a:lnTo>
                  <a:pt x="327425" y="114273"/>
                </a:lnTo>
                <a:lnTo>
                  <a:pt x="321112" y="97763"/>
                </a:lnTo>
                <a:lnTo>
                  <a:pt x="304511" y="71951"/>
                </a:lnTo>
                <a:lnTo>
                  <a:pt x="294497" y="57706"/>
                </a:lnTo>
                <a:lnTo>
                  <a:pt x="271546" y="38341"/>
                </a:lnTo>
                <a:lnTo>
                  <a:pt x="256225" y="31732"/>
                </a:lnTo>
                <a:lnTo>
                  <a:pt x="232288" y="27483"/>
                </a:lnTo>
                <a:lnTo>
                  <a:pt x="210726" y="24211"/>
                </a:lnTo>
                <a:lnTo>
                  <a:pt x="188251" y="24934"/>
                </a:lnTo>
                <a:lnTo>
                  <a:pt x="166002" y="29342"/>
                </a:lnTo>
                <a:lnTo>
                  <a:pt x="142693" y="3997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54" name="SMARTInkShape-Group220"/>
          <p:cNvGrpSpPr/>
          <p:nvPr/>
        </p:nvGrpSpPr>
        <p:grpSpPr>
          <a:xfrm>
            <a:off x="2063214" y="3343275"/>
            <a:ext cx="381834" cy="404940"/>
            <a:chOff x="2063214" y="3343275"/>
            <a:chExt cx="381834" cy="404940"/>
          </a:xfrm>
        </p:grpSpPr>
        <p:sp>
          <p:nvSpPr>
            <p:cNvPr id="852" name="SMARTInkShape-806"/>
            <p:cNvSpPr/>
            <p:nvPr>
              <p:custDataLst>
                <p:tags r:id="rId40"/>
              </p:custDataLst>
            </p:nvPr>
          </p:nvSpPr>
          <p:spPr>
            <a:xfrm>
              <a:off x="2063214" y="3348990"/>
              <a:ext cx="381834" cy="399225"/>
            </a:xfrm>
            <a:custGeom>
              <a:avLst/>
              <a:gdLst/>
              <a:ahLst/>
              <a:cxnLst/>
              <a:rect l="0" t="0" r="0" b="0"/>
              <a:pathLst>
                <a:path w="381834" h="399225">
                  <a:moveTo>
                    <a:pt x="148491" y="0"/>
                  </a:moveTo>
                  <a:lnTo>
                    <a:pt x="148491" y="0"/>
                  </a:lnTo>
                  <a:lnTo>
                    <a:pt x="123624" y="1693"/>
                  </a:lnTo>
                  <a:lnTo>
                    <a:pt x="110134" y="5832"/>
                  </a:lnTo>
                  <a:lnTo>
                    <a:pt x="83162" y="26309"/>
                  </a:lnTo>
                  <a:lnTo>
                    <a:pt x="64637" y="45673"/>
                  </a:lnTo>
                  <a:lnTo>
                    <a:pt x="48925" y="69326"/>
                  </a:lnTo>
                  <a:lnTo>
                    <a:pt x="33348" y="97254"/>
                  </a:lnTo>
                  <a:lnTo>
                    <a:pt x="24876" y="123962"/>
                  </a:lnTo>
                  <a:lnTo>
                    <a:pt x="17088" y="148241"/>
                  </a:lnTo>
                  <a:lnTo>
                    <a:pt x="9434" y="174415"/>
                  </a:lnTo>
                  <a:lnTo>
                    <a:pt x="2443" y="200117"/>
                  </a:lnTo>
                  <a:lnTo>
                    <a:pt x="403" y="227301"/>
                  </a:lnTo>
                  <a:lnTo>
                    <a:pt x="0" y="251203"/>
                  </a:lnTo>
                  <a:lnTo>
                    <a:pt x="4483" y="273634"/>
                  </a:lnTo>
                  <a:lnTo>
                    <a:pt x="13338" y="297968"/>
                  </a:lnTo>
                  <a:lnTo>
                    <a:pt x="27298" y="324165"/>
                  </a:lnTo>
                  <a:lnTo>
                    <a:pt x="33032" y="332668"/>
                  </a:lnTo>
                  <a:lnTo>
                    <a:pt x="59238" y="356173"/>
                  </a:lnTo>
                  <a:lnTo>
                    <a:pt x="87605" y="374527"/>
                  </a:lnTo>
                  <a:lnTo>
                    <a:pt x="114462" y="387744"/>
                  </a:lnTo>
                  <a:lnTo>
                    <a:pt x="142810" y="395160"/>
                  </a:lnTo>
                  <a:lnTo>
                    <a:pt x="165643" y="399084"/>
                  </a:lnTo>
                  <a:lnTo>
                    <a:pt x="192425" y="399224"/>
                  </a:lnTo>
                  <a:lnTo>
                    <a:pt x="216718" y="395489"/>
                  </a:lnTo>
                  <a:lnTo>
                    <a:pt x="239861" y="391529"/>
                  </a:lnTo>
                  <a:lnTo>
                    <a:pt x="262777" y="383997"/>
                  </a:lnTo>
                  <a:lnTo>
                    <a:pt x="285648" y="370938"/>
                  </a:lnTo>
                  <a:lnTo>
                    <a:pt x="308510" y="356129"/>
                  </a:lnTo>
                  <a:lnTo>
                    <a:pt x="335392" y="335478"/>
                  </a:lnTo>
                  <a:lnTo>
                    <a:pt x="358104" y="307268"/>
                  </a:lnTo>
                  <a:lnTo>
                    <a:pt x="372521" y="279858"/>
                  </a:lnTo>
                  <a:lnTo>
                    <a:pt x="379523" y="254471"/>
                  </a:lnTo>
                  <a:lnTo>
                    <a:pt x="381833" y="239229"/>
                  </a:lnTo>
                  <a:lnTo>
                    <a:pt x="378154" y="215873"/>
                  </a:lnTo>
                  <a:lnTo>
                    <a:pt x="375713" y="201334"/>
                  </a:lnTo>
                  <a:lnTo>
                    <a:pt x="367385" y="176585"/>
                  </a:lnTo>
                  <a:lnTo>
                    <a:pt x="358217" y="152497"/>
                  </a:lnTo>
                  <a:lnTo>
                    <a:pt x="347398" y="126502"/>
                  </a:lnTo>
                  <a:lnTo>
                    <a:pt x="334584" y="103022"/>
                  </a:lnTo>
                  <a:lnTo>
                    <a:pt x="319823" y="80040"/>
                  </a:lnTo>
                  <a:lnTo>
                    <a:pt x="306783" y="64567"/>
                  </a:lnTo>
                  <a:lnTo>
                    <a:pt x="278593" y="40154"/>
                  </a:lnTo>
                  <a:lnTo>
                    <a:pt x="251184" y="21610"/>
                  </a:lnTo>
                  <a:lnTo>
                    <a:pt x="226773" y="11936"/>
                  </a:lnTo>
                  <a:lnTo>
                    <a:pt x="200714" y="6944"/>
                  </a:lnTo>
                  <a:lnTo>
                    <a:pt x="172659" y="7228"/>
                  </a:lnTo>
                  <a:lnTo>
                    <a:pt x="150219" y="14277"/>
                  </a:lnTo>
                  <a:lnTo>
                    <a:pt x="126849" y="21940"/>
                  </a:lnTo>
                  <a:lnTo>
                    <a:pt x="100733" y="35710"/>
                  </a:lnTo>
                  <a:lnTo>
                    <a:pt x="76626" y="52491"/>
                  </a:lnTo>
                  <a:lnTo>
                    <a:pt x="50206" y="75884"/>
                  </a:lnTo>
                  <a:lnTo>
                    <a:pt x="28476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3" name="SMARTInkShape-807"/>
            <p:cNvSpPr/>
            <p:nvPr>
              <p:custDataLst>
                <p:tags r:id="rId41"/>
              </p:custDataLst>
            </p:nvPr>
          </p:nvSpPr>
          <p:spPr>
            <a:xfrm>
              <a:off x="2234565" y="334327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57" name="SMARTInkShape-Group221"/>
          <p:cNvGrpSpPr/>
          <p:nvPr/>
        </p:nvGrpSpPr>
        <p:grpSpPr>
          <a:xfrm>
            <a:off x="4069080" y="3308985"/>
            <a:ext cx="942836" cy="382875"/>
            <a:chOff x="4069080" y="3308985"/>
            <a:chExt cx="942836" cy="382875"/>
          </a:xfrm>
        </p:grpSpPr>
        <p:sp>
          <p:nvSpPr>
            <p:cNvPr id="855" name="SMARTInkShape-808"/>
            <p:cNvSpPr/>
            <p:nvPr>
              <p:custDataLst>
                <p:tags r:id="rId38"/>
              </p:custDataLst>
            </p:nvPr>
          </p:nvSpPr>
          <p:spPr>
            <a:xfrm>
              <a:off x="4154805" y="3308985"/>
              <a:ext cx="857111" cy="382875"/>
            </a:xfrm>
            <a:custGeom>
              <a:avLst/>
              <a:gdLst/>
              <a:ahLst/>
              <a:cxnLst/>
              <a:rect l="0" t="0" r="0" b="0"/>
              <a:pathLst>
                <a:path w="857111" h="382875">
                  <a:moveTo>
                    <a:pt x="0" y="0"/>
                  </a:moveTo>
                  <a:lnTo>
                    <a:pt x="0" y="0"/>
                  </a:lnTo>
                  <a:lnTo>
                    <a:pt x="27418" y="0"/>
                  </a:lnTo>
                  <a:lnTo>
                    <a:pt x="54717" y="0"/>
                  </a:lnTo>
                  <a:lnTo>
                    <a:pt x="80442" y="4523"/>
                  </a:lnTo>
                  <a:lnTo>
                    <a:pt x="108642" y="10121"/>
                  </a:lnTo>
                  <a:lnTo>
                    <a:pt x="133149" y="15569"/>
                  </a:lnTo>
                  <a:lnTo>
                    <a:pt x="154810" y="18372"/>
                  </a:lnTo>
                  <a:lnTo>
                    <a:pt x="179008" y="23223"/>
                  </a:lnTo>
                  <a:lnTo>
                    <a:pt x="206286" y="26989"/>
                  </a:lnTo>
                  <a:lnTo>
                    <a:pt x="234477" y="29798"/>
                  </a:lnTo>
                  <a:lnTo>
                    <a:pt x="262938" y="34652"/>
                  </a:lnTo>
                  <a:lnTo>
                    <a:pt x="291479" y="38419"/>
                  </a:lnTo>
                  <a:lnTo>
                    <a:pt x="311157" y="39300"/>
                  </a:lnTo>
                  <a:lnTo>
                    <a:pt x="332602" y="39691"/>
                  </a:lnTo>
                  <a:lnTo>
                    <a:pt x="353140" y="41559"/>
                  </a:lnTo>
                  <a:lnTo>
                    <a:pt x="373486" y="43870"/>
                  </a:lnTo>
                  <a:lnTo>
                    <a:pt x="395229" y="44898"/>
                  </a:lnTo>
                  <a:lnTo>
                    <a:pt x="422822" y="45477"/>
                  </a:lnTo>
                  <a:lnTo>
                    <a:pt x="450118" y="45648"/>
                  </a:lnTo>
                  <a:lnTo>
                    <a:pt x="470562" y="45688"/>
                  </a:lnTo>
                  <a:lnTo>
                    <a:pt x="491714" y="46341"/>
                  </a:lnTo>
                  <a:lnTo>
                    <a:pt x="511698" y="48748"/>
                  </a:lnTo>
                  <a:lnTo>
                    <a:pt x="537765" y="50639"/>
                  </a:lnTo>
                  <a:lnTo>
                    <a:pt x="561575" y="51199"/>
                  </a:lnTo>
                  <a:lnTo>
                    <a:pt x="584716" y="54399"/>
                  </a:lnTo>
                  <a:lnTo>
                    <a:pt x="607660" y="56335"/>
                  </a:lnTo>
                  <a:lnTo>
                    <a:pt x="633605" y="60917"/>
                  </a:lnTo>
                  <a:lnTo>
                    <a:pt x="659806" y="65642"/>
                  </a:lnTo>
                  <a:lnTo>
                    <a:pt x="684446" y="69886"/>
                  </a:lnTo>
                  <a:lnTo>
                    <a:pt x="712391" y="78958"/>
                  </a:lnTo>
                  <a:lnTo>
                    <a:pt x="740244" y="87872"/>
                  </a:lnTo>
                  <a:lnTo>
                    <a:pt x="752199" y="95933"/>
                  </a:lnTo>
                  <a:lnTo>
                    <a:pt x="778079" y="119005"/>
                  </a:lnTo>
                  <a:lnTo>
                    <a:pt x="797603" y="144832"/>
                  </a:lnTo>
                  <a:lnTo>
                    <a:pt x="816019" y="173146"/>
                  </a:lnTo>
                  <a:lnTo>
                    <a:pt x="827243" y="195686"/>
                  </a:lnTo>
                  <a:lnTo>
                    <a:pt x="838882" y="213043"/>
                  </a:lnTo>
                  <a:lnTo>
                    <a:pt x="843764" y="227377"/>
                  </a:lnTo>
                  <a:lnTo>
                    <a:pt x="848449" y="243599"/>
                  </a:lnTo>
                  <a:lnTo>
                    <a:pt x="855652" y="262858"/>
                  </a:lnTo>
                  <a:lnTo>
                    <a:pt x="857110" y="287440"/>
                  </a:lnTo>
                  <a:lnTo>
                    <a:pt x="856553" y="297296"/>
                  </a:lnTo>
                  <a:lnTo>
                    <a:pt x="852669" y="309350"/>
                  </a:lnTo>
                  <a:lnTo>
                    <a:pt x="848131" y="317860"/>
                  </a:lnTo>
                  <a:lnTo>
                    <a:pt x="845870" y="327508"/>
                  </a:lnTo>
                  <a:lnTo>
                    <a:pt x="839738" y="336779"/>
                  </a:lnTo>
                  <a:lnTo>
                    <a:pt x="824216" y="352409"/>
                  </a:lnTo>
                  <a:lnTo>
                    <a:pt x="818015" y="356228"/>
                  </a:lnTo>
                  <a:lnTo>
                    <a:pt x="799758" y="359291"/>
                  </a:lnTo>
                  <a:lnTo>
                    <a:pt x="783264" y="361589"/>
                  </a:lnTo>
                  <a:lnTo>
                    <a:pt x="771617" y="364524"/>
                  </a:lnTo>
                  <a:lnTo>
                    <a:pt x="747924" y="369525"/>
                  </a:lnTo>
                  <a:lnTo>
                    <a:pt x="719992" y="371218"/>
                  </a:lnTo>
                  <a:lnTo>
                    <a:pt x="696576" y="372059"/>
                  </a:lnTo>
                  <a:lnTo>
                    <a:pt x="668149" y="375988"/>
                  </a:lnTo>
                  <a:lnTo>
                    <a:pt x="641109" y="376952"/>
                  </a:lnTo>
                  <a:lnTo>
                    <a:pt x="612861" y="377143"/>
                  </a:lnTo>
                  <a:lnTo>
                    <a:pt x="590387" y="377176"/>
                  </a:lnTo>
                  <a:lnTo>
                    <a:pt x="567007" y="377186"/>
                  </a:lnTo>
                  <a:lnTo>
                    <a:pt x="540888" y="377188"/>
                  </a:lnTo>
                  <a:lnTo>
                    <a:pt x="516780" y="377189"/>
                  </a:lnTo>
                  <a:lnTo>
                    <a:pt x="493551" y="377190"/>
                  </a:lnTo>
                  <a:lnTo>
                    <a:pt x="470581" y="377190"/>
                  </a:lnTo>
                  <a:lnTo>
                    <a:pt x="447688" y="377190"/>
                  </a:lnTo>
                  <a:lnTo>
                    <a:pt x="424184" y="377190"/>
                  </a:lnTo>
                  <a:lnTo>
                    <a:pt x="398029" y="377190"/>
                  </a:lnTo>
                  <a:lnTo>
                    <a:pt x="374545" y="377825"/>
                  </a:lnTo>
                  <a:lnTo>
                    <a:pt x="347528" y="381713"/>
                  </a:lnTo>
                  <a:lnTo>
                    <a:pt x="320954" y="382670"/>
                  </a:lnTo>
                  <a:lnTo>
                    <a:pt x="293279" y="382874"/>
                  </a:lnTo>
                  <a:lnTo>
                    <a:pt x="285286" y="382256"/>
                  </a:lnTo>
                  <a:lnTo>
                    <a:pt x="269864" y="377424"/>
                  </a:lnTo>
                  <a:lnTo>
                    <a:pt x="269445" y="376712"/>
                  </a:lnTo>
                  <a:lnTo>
                    <a:pt x="268605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6" name="SMARTInkShape-809"/>
            <p:cNvSpPr/>
            <p:nvPr>
              <p:custDataLst>
                <p:tags r:id="rId39"/>
              </p:custDataLst>
            </p:nvPr>
          </p:nvSpPr>
          <p:spPr>
            <a:xfrm>
              <a:off x="4069080" y="3314700"/>
              <a:ext cx="22834" cy="274217"/>
            </a:xfrm>
            <a:custGeom>
              <a:avLst/>
              <a:gdLst/>
              <a:ahLst/>
              <a:cxnLst/>
              <a:rect l="0" t="0" r="0" b="0"/>
              <a:pathLst>
                <a:path w="22834" h="274217">
                  <a:moveTo>
                    <a:pt x="0" y="0"/>
                  </a:moveTo>
                  <a:lnTo>
                    <a:pt x="0" y="0"/>
                  </a:lnTo>
                  <a:lnTo>
                    <a:pt x="14227" y="0"/>
                  </a:lnTo>
                  <a:lnTo>
                    <a:pt x="17541" y="1693"/>
                  </a:lnTo>
                  <a:lnTo>
                    <a:pt x="19314" y="3034"/>
                  </a:lnTo>
                  <a:lnTo>
                    <a:pt x="21284" y="6217"/>
                  </a:lnTo>
                  <a:lnTo>
                    <a:pt x="22393" y="13272"/>
                  </a:lnTo>
                  <a:lnTo>
                    <a:pt x="22833" y="38208"/>
                  </a:lnTo>
                  <a:lnTo>
                    <a:pt x="21163" y="58858"/>
                  </a:lnTo>
                  <a:lnTo>
                    <a:pt x="15804" y="87066"/>
                  </a:lnTo>
                  <a:lnTo>
                    <a:pt x="11371" y="114476"/>
                  </a:lnTo>
                  <a:lnTo>
                    <a:pt x="6585" y="142898"/>
                  </a:lnTo>
                  <a:lnTo>
                    <a:pt x="5252" y="169667"/>
                  </a:lnTo>
                  <a:lnTo>
                    <a:pt x="1226" y="193958"/>
                  </a:lnTo>
                  <a:lnTo>
                    <a:pt x="162" y="222203"/>
                  </a:lnTo>
                  <a:lnTo>
                    <a:pt x="14" y="250716"/>
                  </a:lnTo>
                  <a:lnTo>
                    <a:pt x="7" y="257056"/>
                  </a:lnTo>
                  <a:lnTo>
                    <a:pt x="1696" y="261990"/>
                  </a:lnTo>
                  <a:lnTo>
                    <a:pt x="3929" y="266300"/>
                  </a:lnTo>
                  <a:lnTo>
                    <a:pt x="5694" y="274216"/>
                  </a:lnTo>
                  <a:lnTo>
                    <a:pt x="9638" y="265174"/>
                  </a:lnTo>
                  <a:lnTo>
                    <a:pt x="16281" y="237308"/>
                  </a:lnTo>
                  <a:lnTo>
                    <a:pt x="17145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61" name="SMARTInkShape-Group222"/>
          <p:cNvGrpSpPr/>
          <p:nvPr/>
        </p:nvGrpSpPr>
        <p:grpSpPr>
          <a:xfrm>
            <a:off x="5203311" y="2790078"/>
            <a:ext cx="717411" cy="707236"/>
            <a:chOff x="5203311" y="2790078"/>
            <a:chExt cx="717411" cy="707236"/>
          </a:xfrm>
        </p:grpSpPr>
        <p:sp>
          <p:nvSpPr>
            <p:cNvPr id="858" name="SMARTInkShape-810"/>
            <p:cNvSpPr/>
            <p:nvPr>
              <p:custDataLst>
                <p:tags r:id="rId35"/>
              </p:custDataLst>
            </p:nvPr>
          </p:nvSpPr>
          <p:spPr>
            <a:xfrm>
              <a:off x="5203311" y="2790078"/>
              <a:ext cx="717411" cy="707236"/>
            </a:xfrm>
            <a:custGeom>
              <a:avLst/>
              <a:gdLst/>
              <a:ahLst/>
              <a:cxnLst/>
              <a:rect l="0" t="0" r="0" b="0"/>
              <a:pathLst>
                <a:path w="717411" h="707236">
                  <a:moveTo>
                    <a:pt x="300234" y="15987"/>
                  </a:moveTo>
                  <a:lnTo>
                    <a:pt x="300234" y="15987"/>
                  </a:lnTo>
                  <a:lnTo>
                    <a:pt x="274545" y="16622"/>
                  </a:lnTo>
                  <a:lnTo>
                    <a:pt x="248427" y="20908"/>
                  </a:lnTo>
                  <a:lnTo>
                    <a:pt x="225231" y="26743"/>
                  </a:lnTo>
                  <a:lnTo>
                    <a:pt x="198541" y="39466"/>
                  </a:lnTo>
                  <a:lnTo>
                    <a:pt x="174736" y="54209"/>
                  </a:lnTo>
                  <a:lnTo>
                    <a:pt x="151690" y="69351"/>
                  </a:lnTo>
                  <a:lnTo>
                    <a:pt x="130486" y="86265"/>
                  </a:lnTo>
                  <a:lnTo>
                    <a:pt x="105396" y="113366"/>
                  </a:lnTo>
                  <a:lnTo>
                    <a:pt x="80313" y="141747"/>
                  </a:lnTo>
                  <a:lnTo>
                    <a:pt x="60296" y="168510"/>
                  </a:lnTo>
                  <a:lnTo>
                    <a:pt x="43454" y="194493"/>
                  </a:lnTo>
                  <a:lnTo>
                    <a:pt x="33439" y="216409"/>
                  </a:lnTo>
                  <a:lnTo>
                    <a:pt x="24757" y="238990"/>
                  </a:lnTo>
                  <a:lnTo>
                    <a:pt x="15834" y="261767"/>
                  </a:lnTo>
                  <a:lnTo>
                    <a:pt x="9169" y="284602"/>
                  </a:lnTo>
                  <a:lnTo>
                    <a:pt x="4866" y="309148"/>
                  </a:lnTo>
                  <a:lnTo>
                    <a:pt x="1898" y="334836"/>
                  </a:lnTo>
                  <a:lnTo>
                    <a:pt x="0" y="351373"/>
                  </a:lnTo>
                  <a:lnTo>
                    <a:pt x="1867" y="377898"/>
                  </a:lnTo>
                  <a:lnTo>
                    <a:pt x="3337" y="402126"/>
                  </a:lnTo>
                  <a:lnTo>
                    <a:pt x="7512" y="425391"/>
                  </a:lnTo>
                  <a:lnTo>
                    <a:pt x="12771" y="448371"/>
                  </a:lnTo>
                  <a:lnTo>
                    <a:pt x="18986" y="471267"/>
                  </a:lnTo>
                  <a:lnTo>
                    <a:pt x="27953" y="494137"/>
                  </a:lnTo>
                  <a:lnTo>
                    <a:pt x="35549" y="517001"/>
                  </a:lnTo>
                  <a:lnTo>
                    <a:pt x="46196" y="539227"/>
                  </a:lnTo>
                  <a:lnTo>
                    <a:pt x="64845" y="565818"/>
                  </a:lnTo>
                  <a:lnTo>
                    <a:pt x="83981" y="592308"/>
                  </a:lnTo>
                  <a:lnTo>
                    <a:pt x="110066" y="617136"/>
                  </a:lnTo>
                  <a:lnTo>
                    <a:pt x="135045" y="640851"/>
                  </a:lnTo>
                  <a:lnTo>
                    <a:pt x="157467" y="658776"/>
                  </a:lnTo>
                  <a:lnTo>
                    <a:pt x="183274" y="671842"/>
                  </a:lnTo>
                  <a:lnTo>
                    <a:pt x="208904" y="686018"/>
                  </a:lnTo>
                  <a:lnTo>
                    <a:pt x="236072" y="695591"/>
                  </a:lnTo>
                  <a:lnTo>
                    <a:pt x="255824" y="699951"/>
                  </a:lnTo>
                  <a:lnTo>
                    <a:pt x="277762" y="702936"/>
                  </a:lnTo>
                  <a:lnTo>
                    <a:pt x="300348" y="706149"/>
                  </a:lnTo>
                  <a:lnTo>
                    <a:pt x="327703" y="707235"/>
                  </a:lnTo>
                  <a:lnTo>
                    <a:pt x="356013" y="706814"/>
                  </a:lnTo>
                  <a:lnTo>
                    <a:pt x="378497" y="703559"/>
                  </a:lnTo>
                  <a:lnTo>
                    <a:pt x="400611" y="701677"/>
                  </a:lnTo>
                  <a:lnTo>
                    <a:pt x="427165" y="693981"/>
                  </a:lnTo>
                  <a:lnTo>
                    <a:pt x="449180" y="685716"/>
                  </a:lnTo>
                  <a:lnTo>
                    <a:pt x="476340" y="677234"/>
                  </a:lnTo>
                  <a:lnTo>
                    <a:pt x="500049" y="664881"/>
                  </a:lnTo>
                  <a:lnTo>
                    <a:pt x="523077" y="650211"/>
                  </a:lnTo>
                  <a:lnTo>
                    <a:pt x="545971" y="632050"/>
                  </a:lnTo>
                  <a:lnTo>
                    <a:pt x="568837" y="614046"/>
                  </a:lnTo>
                  <a:lnTo>
                    <a:pt x="593392" y="591110"/>
                  </a:lnTo>
                  <a:lnTo>
                    <a:pt x="613367" y="569722"/>
                  </a:lnTo>
                  <a:lnTo>
                    <a:pt x="637184" y="542773"/>
                  </a:lnTo>
                  <a:lnTo>
                    <a:pt x="655670" y="514543"/>
                  </a:lnTo>
                  <a:lnTo>
                    <a:pt x="669858" y="486201"/>
                  </a:lnTo>
                  <a:lnTo>
                    <a:pt x="681996" y="459036"/>
                  </a:lnTo>
                  <a:lnTo>
                    <a:pt x="692062" y="433138"/>
                  </a:lnTo>
                  <a:lnTo>
                    <a:pt x="700165" y="405915"/>
                  </a:lnTo>
                  <a:lnTo>
                    <a:pt x="707881" y="378972"/>
                  </a:lnTo>
                  <a:lnTo>
                    <a:pt x="713612" y="356724"/>
                  </a:lnTo>
                  <a:lnTo>
                    <a:pt x="716298" y="334046"/>
                  </a:lnTo>
                  <a:lnTo>
                    <a:pt x="717094" y="311239"/>
                  </a:lnTo>
                  <a:lnTo>
                    <a:pt x="717362" y="284705"/>
                  </a:lnTo>
                  <a:lnTo>
                    <a:pt x="717410" y="263106"/>
                  </a:lnTo>
                  <a:lnTo>
                    <a:pt x="715732" y="234745"/>
                  </a:lnTo>
                  <a:lnTo>
                    <a:pt x="709473" y="207577"/>
                  </a:lnTo>
                  <a:lnTo>
                    <a:pt x="702123" y="182313"/>
                  </a:lnTo>
                  <a:lnTo>
                    <a:pt x="692862" y="158979"/>
                  </a:lnTo>
                  <a:lnTo>
                    <a:pt x="678992" y="136025"/>
                  </a:lnTo>
                  <a:lnTo>
                    <a:pt x="663387" y="113147"/>
                  </a:lnTo>
                  <a:lnTo>
                    <a:pt x="644312" y="90283"/>
                  </a:lnTo>
                  <a:lnTo>
                    <a:pt x="630360" y="74830"/>
                  </a:lnTo>
                  <a:lnTo>
                    <a:pt x="605545" y="58231"/>
                  </a:lnTo>
                  <a:lnTo>
                    <a:pt x="583666" y="46566"/>
                  </a:lnTo>
                  <a:lnTo>
                    <a:pt x="561096" y="35066"/>
                  </a:lnTo>
                  <a:lnTo>
                    <a:pt x="538323" y="23616"/>
                  </a:lnTo>
                  <a:lnTo>
                    <a:pt x="512454" y="15214"/>
                  </a:lnTo>
                  <a:lnTo>
                    <a:pt x="492344" y="10775"/>
                  </a:lnTo>
                  <a:lnTo>
                    <a:pt x="470706" y="6685"/>
                  </a:lnTo>
                  <a:lnTo>
                    <a:pt x="448389" y="2751"/>
                  </a:lnTo>
                  <a:lnTo>
                    <a:pt x="422384" y="580"/>
                  </a:lnTo>
                  <a:lnTo>
                    <a:pt x="408337" y="0"/>
                  </a:lnTo>
                  <a:lnTo>
                    <a:pt x="393258" y="249"/>
                  </a:lnTo>
                  <a:lnTo>
                    <a:pt x="377489" y="1050"/>
                  </a:lnTo>
                  <a:lnTo>
                    <a:pt x="361263" y="2219"/>
                  </a:lnTo>
                  <a:lnTo>
                    <a:pt x="344095" y="4268"/>
                  </a:lnTo>
                  <a:lnTo>
                    <a:pt x="326299" y="6905"/>
                  </a:lnTo>
                  <a:lnTo>
                    <a:pt x="308086" y="9932"/>
                  </a:lnTo>
                  <a:lnTo>
                    <a:pt x="282453" y="14193"/>
                  </a:lnTo>
                  <a:lnTo>
                    <a:pt x="257829" y="18576"/>
                  </a:lnTo>
                  <a:lnTo>
                    <a:pt x="230588" y="23488"/>
                  </a:lnTo>
                  <a:lnTo>
                    <a:pt x="208794" y="27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9" name="SMARTInkShape-811"/>
            <p:cNvSpPr/>
            <p:nvPr>
              <p:custDataLst>
                <p:tags r:id="rId36"/>
              </p:custDataLst>
            </p:nvPr>
          </p:nvSpPr>
          <p:spPr>
            <a:xfrm>
              <a:off x="5309235" y="2892677"/>
              <a:ext cx="342771" cy="353416"/>
            </a:xfrm>
            <a:custGeom>
              <a:avLst/>
              <a:gdLst/>
              <a:ahLst/>
              <a:cxnLst/>
              <a:rect l="0" t="0" r="0" b="0"/>
              <a:pathLst>
                <a:path w="342771" h="353416">
                  <a:moveTo>
                    <a:pt x="125730" y="27688"/>
                  </a:moveTo>
                  <a:lnTo>
                    <a:pt x="125730" y="27688"/>
                  </a:lnTo>
                  <a:lnTo>
                    <a:pt x="125730" y="19734"/>
                  </a:lnTo>
                  <a:lnTo>
                    <a:pt x="126365" y="18575"/>
                  </a:lnTo>
                  <a:lnTo>
                    <a:pt x="127423" y="17803"/>
                  </a:lnTo>
                  <a:lnTo>
                    <a:pt x="130293" y="16309"/>
                  </a:lnTo>
                  <a:lnTo>
                    <a:pt x="142198" y="8394"/>
                  </a:lnTo>
                  <a:lnTo>
                    <a:pt x="166971" y="2107"/>
                  </a:lnTo>
                  <a:lnTo>
                    <a:pt x="180212" y="0"/>
                  </a:lnTo>
                  <a:lnTo>
                    <a:pt x="207834" y="3753"/>
                  </a:lnTo>
                  <a:lnTo>
                    <a:pt x="229221" y="6203"/>
                  </a:lnTo>
                  <a:lnTo>
                    <a:pt x="256169" y="12719"/>
                  </a:lnTo>
                  <a:lnTo>
                    <a:pt x="279836" y="24684"/>
                  </a:lnTo>
                  <a:lnTo>
                    <a:pt x="305549" y="40000"/>
                  </a:lnTo>
                  <a:lnTo>
                    <a:pt x="329464" y="65238"/>
                  </a:lnTo>
                  <a:lnTo>
                    <a:pt x="337931" y="77055"/>
                  </a:lnTo>
                  <a:lnTo>
                    <a:pt x="341428" y="88600"/>
                  </a:lnTo>
                  <a:lnTo>
                    <a:pt x="342770" y="111504"/>
                  </a:lnTo>
                  <a:lnTo>
                    <a:pt x="341149" y="117433"/>
                  </a:lnTo>
                  <a:lnTo>
                    <a:pt x="334934" y="129447"/>
                  </a:lnTo>
                  <a:lnTo>
                    <a:pt x="327929" y="134932"/>
                  </a:lnTo>
                  <a:lnTo>
                    <a:pt x="319737" y="140122"/>
                  </a:lnTo>
                  <a:lnTo>
                    <a:pt x="304133" y="154450"/>
                  </a:lnTo>
                  <a:lnTo>
                    <a:pt x="275988" y="173359"/>
                  </a:lnTo>
                  <a:lnTo>
                    <a:pt x="261087" y="180456"/>
                  </a:lnTo>
                  <a:lnTo>
                    <a:pt x="256162" y="184062"/>
                  </a:lnTo>
                  <a:lnTo>
                    <a:pt x="253550" y="187781"/>
                  </a:lnTo>
                  <a:lnTo>
                    <a:pt x="252853" y="189662"/>
                  </a:lnTo>
                  <a:lnTo>
                    <a:pt x="251753" y="190915"/>
                  </a:lnTo>
                  <a:lnTo>
                    <a:pt x="248839" y="192308"/>
                  </a:lnTo>
                  <a:lnTo>
                    <a:pt x="247808" y="193315"/>
                  </a:lnTo>
                  <a:lnTo>
                    <a:pt x="245825" y="198873"/>
                  </a:lnTo>
                  <a:lnTo>
                    <a:pt x="248802" y="202093"/>
                  </a:lnTo>
                  <a:lnTo>
                    <a:pt x="251972" y="203626"/>
                  </a:lnTo>
                  <a:lnTo>
                    <a:pt x="253706" y="204035"/>
                  </a:lnTo>
                  <a:lnTo>
                    <a:pt x="259182" y="207645"/>
                  </a:lnTo>
                  <a:lnTo>
                    <a:pt x="264826" y="212736"/>
                  </a:lnTo>
                  <a:lnTo>
                    <a:pt x="270312" y="214706"/>
                  </a:lnTo>
                  <a:lnTo>
                    <a:pt x="273553" y="215232"/>
                  </a:lnTo>
                  <a:lnTo>
                    <a:pt x="301247" y="233183"/>
                  </a:lnTo>
                  <a:lnTo>
                    <a:pt x="305972" y="237764"/>
                  </a:lnTo>
                  <a:lnTo>
                    <a:pt x="316134" y="254703"/>
                  </a:lnTo>
                  <a:lnTo>
                    <a:pt x="322731" y="277271"/>
                  </a:lnTo>
                  <a:lnTo>
                    <a:pt x="322718" y="284875"/>
                  </a:lnTo>
                  <a:lnTo>
                    <a:pt x="312242" y="311534"/>
                  </a:lnTo>
                  <a:lnTo>
                    <a:pt x="301178" y="326060"/>
                  </a:lnTo>
                  <a:lnTo>
                    <a:pt x="293877" y="332383"/>
                  </a:lnTo>
                  <a:lnTo>
                    <a:pt x="279056" y="338877"/>
                  </a:lnTo>
                  <a:lnTo>
                    <a:pt x="255289" y="343087"/>
                  </a:lnTo>
                  <a:lnTo>
                    <a:pt x="229356" y="349845"/>
                  </a:lnTo>
                  <a:lnTo>
                    <a:pt x="205890" y="352732"/>
                  </a:lnTo>
                  <a:lnTo>
                    <a:pt x="181216" y="353302"/>
                  </a:lnTo>
                  <a:lnTo>
                    <a:pt x="155105" y="353415"/>
                  </a:lnTo>
                  <a:lnTo>
                    <a:pt x="127041" y="349510"/>
                  </a:lnTo>
                  <a:lnTo>
                    <a:pt x="98731" y="346387"/>
                  </a:lnTo>
                  <a:lnTo>
                    <a:pt x="72715" y="341954"/>
                  </a:lnTo>
                  <a:lnTo>
                    <a:pt x="45512" y="334134"/>
                  </a:lnTo>
                  <a:lnTo>
                    <a:pt x="19366" y="330894"/>
                  </a:lnTo>
                  <a:lnTo>
                    <a:pt x="0" y="3305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0" name="SMARTInkShape-812"/>
            <p:cNvSpPr/>
            <p:nvPr>
              <p:custDataLst>
                <p:tags r:id="rId37"/>
              </p:custDataLst>
            </p:nvPr>
          </p:nvSpPr>
          <p:spPr>
            <a:xfrm>
              <a:off x="5492115" y="2943225"/>
              <a:ext cx="45721" cy="284585"/>
            </a:xfrm>
            <a:custGeom>
              <a:avLst/>
              <a:gdLst/>
              <a:ahLst/>
              <a:cxnLst/>
              <a:rect l="0" t="0" r="0" b="0"/>
              <a:pathLst>
                <a:path w="45721" h="284585">
                  <a:moveTo>
                    <a:pt x="45720" y="0"/>
                  </a:moveTo>
                  <a:lnTo>
                    <a:pt x="45720" y="0"/>
                  </a:lnTo>
                  <a:lnTo>
                    <a:pt x="45720" y="3034"/>
                  </a:lnTo>
                  <a:lnTo>
                    <a:pt x="44026" y="6216"/>
                  </a:lnTo>
                  <a:lnTo>
                    <a:pt x="42686" y="7955"/>
                  </a:lnTo>
                  <a:lnTo>
                    <a:pt x="41196" y="13272"/>
                  </a:lnTo>
                  <a:lnTo>
                    <a:pt x="35586" y="40668"/>
                  </a:lnTo>
                  <a:lnTo>
                    <a:pt x="31512" y="66030"/>
                  </a:lnTo>
                  <a:lnTo>
                    <a:pt x="26412" y="88003"/>
                  </a:lnTo>
                  <a:lnTo>
                    <a:pt x="23912" y="110601"/>
                  </a:lnTo>
                  <a:lnTo>
                    <a:pt x="20138" y="133383"/>
                  </a:lnTo>
                  <a:lnTo>
                    <a:pt x="18032" y="156220"/>
                  </a:lnTo>
                  <a:lnTo>
                    <a:pt x="16685" y="182764"/>
                  </a:lnTo>
                  <a:lnTo>
                    <a:pt x="12656" y="210115"/>
                  </a:lnTo>
                  <a:lnTo>
                    <a:pt x="11592" y="235926"/>
                  </a:lnTo>
                  <a:lnTo>
                    <a:pt x="10843" y="251302"/>
                  </a:lnTo>
                  <a:lnTo>
                    <a:pt x="5820" y="279850"/>
                  </a:lnTo>
                  <a:lnTo>
                    <a:pt x="5785" y="281817"/>
                  </a:lnTo>
                  <a:lnTo>
                    <a:pt x="5127" y="283128"/>
                  </a:lnTo>
                  <a:lnTo>
                    <a:pt x="4053" y="284002"/>
                  </a:lnTo>
                  <a:lnTo>
                    <a:pt x="2702" y="284584"/>
                  </a:lnTo>
                  <a:lnTo>
                    <a:pt x="1802" y="284338"/>
                  </a:lnTo>
                  <a:lnTo>
                    <a:pt x="1201" y="283539"/>
                  </a:lnTo>
                  <a:lnTo>
                    <a:pt x="237" y="280727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1" name="SMARTInkShape-Group223"/>
          <p:cNvGrpSpPr/>
          <p:nvPr/>
        </p:nvGrpSpPr>
        <p:grpSpPr>
          <a:xfrm>
            <a:off x="2566115" y="2011952"/>
            <a:ext cx="982901" cy="331191"/>
            <a:chOff x="2566115" y="2011952"/>
            <a:chExt cx="982901" cy="331191"/>
          </a:xfrm>
        </p:grpSpPr>
        <p:sp>
          <p:nvSpPr>
            <p:cNvPr id="862" name="SMARTInkShape-813"/>
            <p:cNvSpPr/>
            <p:nvPr>
              <p:custDataLst>
                <p:tags r:id="rId26"/>
              </p:custDataLst>
            </p:nvPr>
          </p:nvSpPr>
          <p:spPr>
            <a:xfrm>
              <a:off x="3257550" y="2218293"/>
              <a:ext cx="291466" cy="73410"/>
            </a:xfrm>
            <a:custGeom>
              <a:avLst/>
              <a:gdLst/>
              <a:ahLst/>
              <a:cxnLst/>
              <a:rect l="0" t="0" r="0" b="0"/>
              <a:pathLst>
                <a:path w="291466" h="73410">
                  <a:moveTo>
                    <a:pt x="0" y="39132"/>
                  </a:moveTo>
                  <a:lnTo>
                    <a:pt x="0" y="39132"/>
                  </a:lnTo>
                  <a:lnTo>
                    <a:pt x="4921" y="44053"/>
                  </a:lnTo>
                  <a:lnTo>
                    <a:pt x="5480" y="47645"/>
                  </a:lnTo>
                  <a:lnTo>
                    <a:pt x="5694" y="58260"/>
                  </a:lnTo>
                  <a:lnTo>
                    <a:pt x="6336" y="59504"/>
                  </a:lnTo>
                  <a:lnTo>
                    <a:pt x="7399" y="60333"/>
                  </a:lnTo>
                  <a:lnTo>
                    <a:pt x="10633" y="61664"/>
                  </a:lnTo>
                  <a:lnTo>
                    <a:pt x="27877" y="61984"/>
                  </a:lnTo>
                  <a:lnTo>
                    <a:pt x="33133" y="60295"/>
                  </a:lnTo>
                  <a:lnTo>
                    <a:pt x="45619" y="52106"/>
                  </a:lnTo>
                  <a:lnTo>
                    <a:pt x="56354" y="47833"/>
                  </a:lnTo>
                  <a:lnTo>
                    <a:pt x="63970" y="42698"/>
                  </a:lnTo>
                  <a:lnTo>
                    <a:pt x="83171" y="18330"/>
                  </a:lnTo>
                  <a:lnTo>
                    <a:pt x="85389" y="11706"/>
                  </a:lnTo>
                  <a:lnTo>
                    <a:pt x="85625" y="7863"/>
                  </a:lnTo>
                  <a:lnTo>
                    <a:pt x="85023" y="6856"/>
                  </a:lnTo>
                  <a:lnTo>
                    <a:pt x="83987" y="6185"/>
                  </a:lnTo>
                  <a:lnTo>
                    <a:pt x="82662" y="5737"/>
                  </a:lnTo>
                  <a:lnTo>
                    <a:pt x="81778" y="4804"/>
                  </a:lnTo>
                  <a:lnTo>
                    <a:pt x="80243" y="0"/>
                  </a:lnTo>
                  <a:lnTo>
                    <a:pt x="78420" y="1208"/>
                  </a:lnTo>
                  <a:lnTo>
                    <a:pt x="77045" y="2420"/>
                  </a:lnTo>
                  <a:lnTo>
                    <a:pt x="73824" y="3765"/>
                  </a:lnTo>
                  <a:lnTo>
                    <a:pt x="72076" y="4124"/>
                  </a:lnTo>
                  <a:lnTo>
                    <a:pt x="62824" y="9271"/>
                  </a:lnTo>
                  <a:lnTo>
                    <a:pt x="60933" y="9699"/>
                  </a:lnTo>
                  <a:lnTo>
                    <a:pt x="55237" y="13337"/>
                  </a:lnTo>
                  <a:lnTo>
                    <a:pt x="49528" y="18436"/>
                  </a:lnTo>
                  <a:lnTo>
                    <a:pt x="47412" y="22102"/>
                  </a:lnTo>
                  <a:lnTo>
                    <a:pt x="46054" y="29630"/>
                  </a:lnTo>
                  <a:lnTo>
                    <a:pt x="47561" y="33427"/>
                  </a:lnTo>
                  <a:lnTo>
                    <a:pt x="49714" y="37231"/>
                  </a:lnTo>
                  <a:lnTo>
                    <a:pt x="51560" y="42943"/>
                  </a:lnTo>
                  <a:lnTo>
                    <a:pt x="64849" y="58182"/>
                  </a:lnTo>
                  <a:lnTo>
                    <a:pt x="81128" y="69612"/>
                  </a:lnTo>
                  <a:lnTo>
                    <a:pt x="88762" y="71728"/>
                  </a:lnTo>
                  <a:lnTo>
                    <a:pt x="114065" y="73273"/>
                  </a:lnTo>
                  <a:lnTo>
                    <a:pt x="141663" y="73409"/>
                  </a:lnTo>
                  <a:lnTo>
                    <a:pt x="155639" y="71725"/>
                  </a:lnTo>
                  <a:lnTo>
                    <a:pt x="182421" y="67601"/>
                  </a:lnTo>
                  <a:lnTo>
                    <a:pt x="209591" y="59822"/>
                  </a:lnTo>
                  <a:lnTo>
                    <a:pt x="233947" y="52415"/>
                  </a:lnTo>
                  <a:lnTo>
                    <a:pt x="257102" y="44837"/>
                  </a:lnTo>
                  <a:lnTo>
                    <a:pt x="283154" y="34545"/>
                  </a:lnTo>
                  <a:lnTo>
                    <a:pt x="291465" y="27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3" name="SMARTInkShape-814"/>
            <p:cNvSpPr/>
            <p:nvPr>
              <p:custDataLst>
                <p:tags r:id="rId27"/>
              </p:custDataLst>
            </p:nvPr>
          </p:nvSpPr>
          <p:spPr>
            <a:xfrm>
              <a:off x="3177540" y="2217420"/>
              <a:ext cx="85726" cy="22861"/>
            </a:xfrm>
            <a:custGeom>
              <a:avLst/>
              <a:gdLst/>
              <a:ahLst/>
              <a:cxnLst/>
              <a:rect l="0" t="0" r="0" b="0"/>
              <a:pathLst>
                <a:path w="85726" h="2286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3034" y="8679"/>
                  </a:lnTo>
                  <a:lnTo>
                    <a:pt x="6216" y="10207"/>
                  </a:lnTo>
                  <a:lnTo>
                    <a:pt x="32728" y="14443"/>
                  </a:lnTo>
                  <a:lnTo>
                    <a:pt x="58355" y="17040"/>
                  </a:lnTo>
                  <a:lnTo>
                    <a:pt x="72628" y="17124"/>
                  </a:lnTo>
                  <a:lnTo>
                    <a:pt x="75089" y="17766"/>
                  </a:lnTo>
                  <a:lnTo>
                    <a:pt x="76729" y="18829"/>
                  </a:lnTo>
                  <a:lnTo>
                    <a:pt x="77823" y="20173"/>
                  </a:lnTo>
                  <a:lnTo>
                    <a:pt x="80731" y="21666"/>
                  </a:lnTo>
                  <a:lnTo>
                    <a:pt x="8572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4" name="SMARTInkShape-815"/>
            <p:cNvSpPr/>
            <p:nvPr>
              <p:custDataLst>
                <p:tags r:id="rId28"/>
              </p:custDataLst>
            </p:nvPr>
          </p:nvSpPr>
          <p:spPr>
            <a:xfrm>
              <a:off x="3148971" y="2245995"/>
              <a:ext cx="83056" cy="45689"/>
            </a:xfrm>
            <a:custGeom>
              <a:avLst/>
              <a:gdLst/>
              <a:ahLst/>
              <a:cxnLst/>
              <a:rect l="0" t="0" r="0" b="0"/>
              <a:pathLst>
                <a:path w="83056" h="45689">
                  <a:moveTo>
                    <a:pt x="5709" y="22860"/>
                  </a:moveTo>
                  <a:lnTo>
                    <a:pt x="5709" y="22860"/>
                  </a:lnTo>
                  <a:lnTo>
                    <a:pt x="2675" y="22860"/>
                  </a:lnTo>
                  <a:lnTo>
                    <a:pt x="1781" y="23495"/>
                  </a:lnTo>
                  <a:lnTo>
                    <a:pt x="1186" y="24553"/>
                  </a:lnTo>
                  <a:lnTo>
                    <a:pt x="151" y="28680"/>
                  </a:lnTo>
                  <a:lnTo>
                    <a:pt x="0" y="37068"/>
                  </a:lnTo>
                  <a:lnTo>
                    <a:pt x="633" y="38047"/>
                  </a:lnTo>
                  <a:lnTo>
                    <a:pt x="1690" y="38700"/>
                  </a:lnTo>
                  <a:lnTo>
                    <a:pt x="21548" y="44903"/>
                  </a:lnTo>
                  <a:lnTo>
                    <a:pt x="46929" y="45688"/>
                  </a:lnTo>
                  <a:lnTo>
                    <a:pt x="64289" y="45081"/>
                  </a:lnTo>
                  <a:lnTo>
                    <a:pt x="77255" y="39899"/>
                  </a:lnTo>
                  <a:lnTo>
                    <a:pt x="78171" y="38664"/>
                  </a:lnTo>
                  <a:lnTo>
                    <a:pt x="82676" y="29086"/>
                  </a:lnTo>
                  <a:lnTo>
                    <a:pt x="83055" y="26376"/>
                  </a:lnTo>
                  <a:lnTo>
                    <a:pt x="800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5" name="SMARTInkShape-816"/>
            <p:cNvSpPr/>
            <p:nvPr>
              <p:custDataLst>
                <p:tags r:id="rId29"/>
              </p:custDataLst>
            </p:nvPr>
          </p:nvSpPr>
          <p:spPr>
            <a:xfrm>
              <a:off x="2811780" y="2234574"/>
              <a:ext cx="394071" cy="108569"/>
            </a:xfrm>
            <a:custGeom>
              <a:avLst/>
              <a:gdLst/>
              <a:ahLst/>
              <a:cxnLst/>
              <a:rect l="0" t="0" r="0" b="0"/>
              <a:pathLst>
                <a:path w="394071" h="108569">
                  <a:moveTo>
                    <a:pt x="0" y="91431"/>
                  </a:moveTo>
                  <a:lnTo>
                    <a:pt x="0" y="91431"/>
                  </a:lnTo>
                  <a:lnTo>
                    <a:pt x="5480" y="96911"/>
                  </a:lnTo>
                  <a:lnTo>
                    <a:pt x="5715" y="108549"/>
                  </a:lnTo>
                  <a:lnTo>
                    <a:pt x="8749" y="108568"/>
                  </a:lnTo>
                  <a:lnTo>
                    <a:pt x="9643" y="107936"/>
                  </a:lnTo>
                  <a:lnTo>
                    <a:pt x="10238" y="106879"/>
                  </a:lnTo>
                  <a:lnTo>
                    <a:pt x="10636" y="105540"/>
                  </a:lnTo>
                  <a:lnTo>
                    <a:pt x="11535" y="104647"/>
                  </a:lnTo>
                  <a:lnTo>
                    <a:pt x="14229" y="103655"/>
                  </a:lnTo>
                  <a:lnTo>
                    <a:pt x="15201" y="102120"/>
                  </a:lnTo>
                  <a:lnTo>
                    <a:pt x="18455" y="92225"/>
                  </a:lnTo>
                  <a:lnTo>
                    <a:pt x="35477" y="67154"/>
                  </a:lnTo>
                  <a:lnTo>
                    <a:pt x="47319" y="46026"/>
                  </a:lnTo>
                  <a:lnTo>
                    <a:pt x="64197" y="24572"/>
                  </a:lnTo>
                  <a:lnTo>
                    <a:pt x="69807" y="19806"/>
                  </a:lnTo>
                  <a:lnTo>
                    <a:pt x="73600" y="14188"/>
                  </a:lnTo>
                  <a:lnTo>
                    <a:pt x="76738" y="12650"/>
                  </a:lnTo>
                  <a:lnTo>
                    <a:pt x="82074" y="11785"/>
                  </a:lnTo>
                  <a:lnTo>
                    <a:pt x="83291" y="12299"/>
                  </a:lnTo>
                  <a:lnTo>
                    <a:pt x="84103" y="13276"/>
                  </a:lnTo>
                  <a:lnTo>
                    <a:pt x="85639" y="16055"/>
                  </a:lnTo>
                  <a:lnTo>
                    <a:pt x="100378" y="33032"/>
                  </a:lnTo>
                  <a:lnTo>
                    <a:pt x="102542" y="46824"/>
                  </a:lnTo>
                  <a:lnTo>
                    <a:pt x="102861" y="67186"/>
                  </a:lnTo>
                  <a:lnTo>
                    <a:pt x="103499" y="67648"/>
                  </a:lnTo>
                  <a:lnTo>
                    <a:pt x="107790" y="68449"/>
                  </a:lnTo>
                  <a:lnTo>
                    <a:pt x="127658" y="49491"/>
                  </a:lnTo>
                  <a:lnTo>
                    <a:pt x="129762" y="45697"/>
                  </a:lnTo>
                  <a:lnTo>
                    <a:pt x="131332" y="41895"/>
                  </a:lnTo>
                  <a:lnTo>
                    <a:pt x="136895" y="34615"/>
                  </a:lnTo>
                  <a:lnTo>
                    <a:pt x="142057" y="34310"/>
                  </a:lnTo>
                  <a:lnTo>
                    <a:pt x="138244" y="40501"/>
                  </a:lnTo>
                  <a:lnTo>
                    <a:pt x="137883" y="42238"/>
                  </a:lnTo>
                  <a:lnTo>
                    <a:pt x="138277" y="44031"/>
                  </a:lnTo>
                  <a:lnTo>
                    <a:pt x="142144" y="50327"/>
                  </a:lnTo>
                  <a:lnTo>
                    <a:pt x="144244" y="50937"/>
                  </a:lnTo>
                  <a:lnTo>
                    <a:pt x="156290" y="51397"/>
                  </a:lnTo>
                  <a:lnTo>
                    <a:pt x="174735" y="45604"/>
                  </a:lnTo>
                  <a:lnTo>
                    <a:pt x="182776" y="41292"/>
                  </a:lnTo>
                  <a:lnTo>
                    <a:pt x="187446" y="40252"/>
                  </a:lnTo>
                  <a:lnTo>
                    <a:pt x="187829" y="40802"/>
                  </a:lnTo>
                  <a:lnTo>
                    <a:pt x="188528" y="45831"/>
                  </a:lnTo>
                  <a:lnTo>
                    <a:pt x="188586" y="53598"/>
                  </a:lnTo>
                  <a:lnTo>
                    <a:pt x="189224" y="54779"/>
                  </a:lnTo>
                  <a:lnTo>
                    <a:pt x="190284" y="55566"/>
                  </a:lnTo>
                  <a:lnTo>
                    <a:pt x="191626" y="56091"/>
                  </a:lnTo>
                  <a:lnTo>
                    <a:pt x="192521" y="57076"/>
                  </a:lnTo>
                  <a:lnTo>
                    <a:pt x="193515" y="59864"/>
                  </a:lnTo>
                  <a:lnTo>
                    <a:pt x="194415" y="60861"/>
                  </a:lnTo>
                  <a:lnTo>
                    <a:pt x="197108" y="61969"/>
                  </a:lnTo>
                  <a:lnTo>
                    <a:pt x="205228" y="62593"/>
                  </a:lnTo>
                  <a:lnTo>
                    <a:pt x="210381" y="61046"/>
                  </a:lnTo>
                  <a:lnTo>
                    <a:pt x="220839" y="53093"/>
                  </a:lnTo>
                  <a:lnTo>
                    <a:pt x="230265" y="45664"/>
                  </a:lnTo>
                  <a:lnTo>
                    <a:pt x="238101" y="41116"/>
                  </a:lnTo>
                  <a:lnTo>
                    <a:pt x="262796" y="39996"/>
                  </a:lnTo>
                  <a:lnTo>
                    <a:pt x="262889" y="26396"/>
                  </a:lnTo>
                  <a:lnTo>
                    <a:pt x="262254" y="25214"/>
                  </a:lnTo>
                  <a:lnTo>
                    <a:pt x="261196" y="24427"/>
                  </a:lnTo>
                  <a:lnTo>
                    <a:pt x="259856" y="23901"/>
                  </a:lnTo>
                  <a:lnTo>
                    <a:pt x="258962" y="22916"/>
                  </a:lnTo>
                  <a:lnTo>
                    <a:pt x="257196" y="17214"/>
                  </a:lnTo>
                  <a:lnTo>
                    <a:pt x="252256" y="17143"/>
                  </a:lnTo>
                  <a:lnTo>
                    <a:pt x="243575" y="25091"/>
                  </a:lnTo>
                  <a:lnTo>
                    <a:pt x="241606" y="28715"/>
                  </a:lnTo>
                  <a:lnTo>
                    <a:pt x="240497" y="36018"/>
                  </a:lnTo>
                  <a:lnTo>
                    <a:pt x="240122" y="43796"/>
                  </a:lnTo>
                  <a:lnTo>
                    <a:pt x="236756" y="53188"/>
                  </a:lnTo>
                  <a:lnTo>
                    <a:pt x="237212" y="54506"/>
                  </a:lnTo>
                  <a:lnTo>
                    <a:pt x="239865" y="56987"/>
                  </a:lnTo>
                  <a:lnTo>
                    <a:pt x="247970" y="57127"/>
                  </a:lnTo>
                  <a:lnTo>
                    <a:pt x="249134" y="56497"/>
                  </a:lnTo>
                  <a:lnTo>
                    <a:pt x="249909" y="55442"/>
                  </a:lnTo>
                  <a:lnTo>
                    <a:pt x="251406" y="52576"/>
                  </a:lnTo>
                  <a:lnTo>
                    <a:pt x="262867" y="40019"/>
                  </a:lnTo>
                  <a:lnTo>
                    <a:pt x="262888" y="44919"/>
                  </a:lnTo>
                  <a:lnTo>
                    <a:pt x="263524" y="45183"/>
                  </a:lnTo>
                  <a:lnTo>
                    <a:pt x="273290" y="45690"/>
                  </a:lnTo>
                  <a:lnTo>
                    <a:pt x="299091" y="20937"/>
                  </a:lnTo>
                  <a:lnTo>
                    <a:pt x="301205" y="17132"/>
                  </a:lnTo>
                  <a:lnTo>
                    <a:pt x="303307" y="7610"/>
                  </a:lnTo>
                  <a:lnTo>
                    <a:pt x="308588" y="20"/>
                  </a:lnTo>
                  <a:lnTo>
                    <a:pt x="305570" y="0"/>
                  </a:lnTo>
                  <a:lnTo>
                    <a:pt x="304678" y="632"/>
                  </a:lnTo>
                  <a:lnTo>
                    <a:pt x="304084" y="1688"/>
                  </a:lnTo>
                  <a:lnTo>
                    <a:pt x="302965" y="10391"/>
                  </a:lnTo>
                  <a:lnTo>
                    <a:pt x="302916" y="14150"/>
                  </a:lnTo>
                  <a:lnTo>
                    <a:pt x="304598" y="17502"/>
                  </a:lnTo>
                  <a:lnTo>
                    <a:pt x="307817" y="21794"/>
                  </a:lnTo>
                  <a:lnTo>
                    <a:pt x="309951" y="22381"/>
                  </a:lnTo>
                  <a:lnTo>
                    <a:pt x="327683" y="22843"/>
                  </a:lnTo>
                  <a:lnTo>
                    <a:pt x="331480" y="21154"/>
                  </a:lnTo>
                  <a:lnTo>
                    <a:pt x="335284" y="18922"/>
                  </a:lnTo>
                  <a:lnTo>
                    <a:pt x="340997" y="17030"/>
                  </a:lnTo>
                  <a:lnTo>
                    <a:pt x="346710" y="13365"/>
                  </a:lnTo>
                  <a:lnTo>
                    <a:pt x="352425" y="11997"/>
                  </a:lnTo>
                  <a:lnTo>
                    <a:pt x="370581" y="11423"/>
                  </a:lnTo>
                  <a:lnTo>
                    <a:pt x="370879" y="12057"/>
                  </a:lnTo>
                  <a:lnTo>
                    <a:pt x="371396" y="19376"/>
                  </a:lnTo>
                  <a:lnTo>
                    <a:pt x="370788" y="20534"/>
                  </a:lnTo>
                  <a:lnTo>
                    <a:pt x="369747" y="21306"/>
                  </a:lnTo>
                  <a:lnTo>
                    <a:pt x="368418" y="21821"/>
                  </a:lnTo>
                  <a:lnTo>
                    <a:pt x="367532" y="22799"/>
                  </a:lnTo>
                  <a:lnTo>
                    <a:pt x="364417" y="28932"/>
                  </a:lnTo>
                  <a:lnTo>
                    <a:pt x="361988" y="32539"/>
                  </a:lnTo>
                  <a:lnTo>
                    <a:pt x="359986" y="38139"/>
                  </a:lnTo>
                  <a:lnTo>
                    <a:pt x="356288" y="43820"/>
                  </a:lnTo>
                  <a:lnTo>
                    <a:pt x="354910" y="49525"/>
                  </a:lnTo>
                  <a:lnTo>
                    <a:pt x="354406" y="56013"/>
                  </a:lnTo>
                  <a:lnTo>
                    <a:pt x="358863" y="63209"/>
                  </a:lnTo>
                  <a:lnTo>
                    <a:pt x="359257" y="64996"/>
                  </a:lnTo>
                  <a:lnTo>
                    <a:pt x="360155" y="66188"/>
                  </a:lnTo>
                  <a:lnTo>
                    <a:pt x="369747" y="72289"/>
                  </a:lnTo>
                  <a:lnTo>
                    <a:pt x="375337" y="73694"/>
                  </a:lnTo>
                  <a:lnTo>
                    <a:pt x="384817" y="74208"/>
                  </a:lnTo>
                  <a:lnTo>
                    <a:pt x="386085" y="73599"/>
                  </a:lnTo>
                  <a:lnTo>
                    <a:pt x="386930" y="72558"/>
                  </a:lnTo>
                  <a:lnTo>
                    <a:pt x="388504" y="69708"/>
                  </a:lnTo>
                  <a:lnTo>
                    <a:pt x="392325" y="64533"/>
                  </a:lnTo>
                  <a:lnTo>
                    <a:pt x="394070" y="58240"/>
                  </a:lnTo>
                  <a:lnTo>
                    <a:pt x="389391" y="52317"/>
                  </a:lnTo>
                  <a:lnTo>
                    <a:pt x="388620" y="4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6" name="SMARTInkShape-817"/>
            <p:cNvSpPr/>
            <p:nvPr>
              <p:custDataLst>
                <p:tags r:id="rId30"/>
              </p:custDataLst>
            </p:nvPr>
          </p:nvSpPr>
          <p:spPr>
            <a:xfrm>
              <a:off x="2566115" y="2165985"/>
              <a:ext cx="753934" cy="68581"/>
            </a:xfrm>
            <a:custGeom>
              <a:avLst/>
              <a:gdLst/>
              <a:ahLst/>
              <a:cxnLst/>
              <a:rect l="0" t="0" r="0" b="0"/>
              <a:pathLst>
                <a:path w="753934" h="68581">
                  <a:moveTo>
                    <a:pt x="39925" y="68580"/>
                  </a:moveTo>
                  <a:lnTo>
                    <a:pt x="39925" y="68580"/>
                  </a:lnTo>
                  <a:lnTo>
                    <a:pt x="12528" y="68580"/>
                  </a:lnTo>
                  <a:lnTo>
                    <a:pt x="10231" y="68580"/>
                  </a:lnTo>
                  <a:lnTo>
                    <a:pt x="8699" y="67945"/>
                  </a:lnTo>
                  <a:lnTo>
                    <a:pt x="7678" y="66886"/>
                  </a:lnTo>
                  <a:lnTo>
                    <a:pt x="6997" y="65546"/>
                  </a:lnTo>
                  <a:lnTo>
                    <a:pt x="5908" y="64652"/>
                  </a:lnTo>
                  <a:lnTo>
                    <a:pt x="0" y="62886"/>
                  </a:lnTo>
                  <a:lnTo>
                    <a:pt x="2978" y="59837"/>
                  </a:lnTo>
                  <a:lnTo>
                    <a:pt x="6147" y="58344"/>
                  </a:lnTo>
                  <a:lnTo>
                    <a:pt x="31158" y="57164"/>
                  </a:lnTo>
                  <a:lnTo>
                    <a:pt x="58808" y="55457"/>
                  </a:lnTo>
                  <a:lnTo>
                    <a:pt x="85874" y="51965"/>
                  </a:lnTo>
                  <a:lnTo>
                    <a:pt x="110243" y="51540"/>
                  </a:lnTo>
                  <a:lnTo>
                    <a:pt x="136294" y="51456"/>
                  </a:lnTo>
                  <a:lnTo>
                    <a:pt x="160060" y="48407"/>
                  </a:lnTo>
                  <a:lnTo>
                    <a:pt x="184176" y="46516"/>
                  </a:lnTo>
                  <a:lnTo>
                    <a:pt x="210442" y="42922"/>
                  </a:lnTo>
                  <a:lnTo>
                    <a:pt x="235299" y="40869"/>
                  </a:lnTo>
                  <a:lnTo>
                    <a:pt x="261785" y="37227"/>
                  </a:lnTo>
                  <a:lnTo>
                    <a:pt x="289741" y="32126"/>
                  </a:lnTo>
                  <a:lnTo>
                    <a:pt x="318132" y="29627"/>
                  </a:lnTo>
                  <a:lnTo>
                    <a:pt x="338833" y="27349"/>
                  </a:lnTo>
                  <a:lnTo>
                    <a:pt x="360733" y="24855"/>
                  </a:lnTo>
                  <a:lnTo>
                    <a:pt x="383166" y="23747"/>
                  </a:lnTo>
                  <a:lnTo>
                    <a:pt x="404144" y="21561"/>
                  </a:lnTo>
                  <a:lnTo>
                    <a:pt x="424685" y="19108"/>
                  </a:lnTo>
                  <a:lnTo>
                    <a:pt x="446514" y="18017"/>
                  </a:lnTo>
                  <a:lnTo>
                    <a:pt x="467223" y="15839"/>
                  </a:lnTo>
                  <a:lnTo>
                    <a:pt x="487645" y="13390"/>
                  </a:lnTo>
                  <a:lnTo>
                    <a:pt x="509422" y="12301"/>
                  </a:lnTo>
                  <a:lnTo>
                    <a:pt x="530107" y="11817"/>
                  </a:lnTo>
                  <a:lnTo>
                    <a:pt x="549884" y="10967"/>
                  </a:lnTo>
                  <a:lnTo>
                    <a:pt x="578233" y="7553"/>
                  </a:lnTo>
                  <a:lnTo>
                    <a:pt x="603636" y="6260"/>
                  </a:lnTo>
                  <a:lnTo>
                    <a:pt x="630354" y="5241"/>
                  </a:lnTo>
                  <a:lnTo>
                    <a:pt x="654640" y="1835"/>
                  </a:lnTo>
                  <a:lnTo>
                    <a:pt x="677287" y="544"/>
                  </a:lnTo>
                  <a:lnTo>
                    <a:pt x="702328" y="107"/>
                  </a:lnTo>
                  <a:lnTo>
                    <a:pt x="730892" y="9"/>
                  </a:lnTo>
                  <a:lnTo>
                    <a:pt x="753933" y="0"/>
                  </a:lnTo>
                  <a:lnTo>
                    <a:pt x="74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7" name="SMARTInkShape-818"/>
            <p:cNvSpPr/>
            <p:nvPr>
              <p:custDataLst>
                <p:tags r:id="rId31"/>
              </p:custDataLst>
            </p:nvPr>
          </p:nvSpPr>
          <p:spPr>
            <a:xfrm>
              <a:off x="2823210" y="2011952"/>
              <a:ext cx="256812" cy="142581"/>
            </a:xfrm>
            <a:custGeom>
              <a:avLst/>
              <a:gdLst/>
              <a:ahLst/>
              <a:cxnLst/>
              <a:rect l="0" t="0" r="0" b="0"/>
              <a:pathLst>
                <a:path w="256812" h="142581">
                  <a:moveTo>
                    <a:pt x="0" y="131173"/>
                  </a:moveTo>
                  <a:lnTo>
                    <a:pt x="0" y="131173"/>
                  </a:lnTo>
                  <a:lnTo>
                    <a:pt x="0" y="139686"/>
                  </a:lnTo>
                  <a:lnTo>
                    <a:pt x="635" y="140659"/>
                  </a:lnTo>
                  <a:lnTo>
                    <a:pt x="1693" y="141307"/>
                  </a:lnTo>
                  <a:lnTo>
                    <a:pt x="5645" y="142580"/>
                  </a:lnTo>
                  <a:lnTo>
                    <a:pt x="15459" y="133489"/>
                  </a:lnTo>
                  <a:lnTo>
                    <a:pt x="19147" y="132202"/>
                  </a:lnTo>
                  <a:lnTo>
                    <a:pt x="22903" y="128244"/>
                  </a:lnTo>
                  <a:lnTo>
                    <a:pt x="40006" y="102169"/>
                  </a:lnTo>
                  <a:lnTo>
                    <a:pt x="47414" y="91041"/>
                  </a:lnTo>
                  <a:lnTo>
                    <a:pt x="58261" y="75903"/>
                  </a:lnTo>
                  <a:lnTo>
                    <a:pt x="70415" y="48145"/>
                  </a:lnTo>
                  <a:lnTo>
                    <a:pt x="81199" y="21427"/>
                  </a:lnTo>
                  <a:lnTo>
                    <a:pt x="84384" y="12507"/>
                  </a:lnTo>
                  <a:lnTo>
                    <a:pt x="84831" y="10152"/>
                  </a:lnTo>
                  <a:lnTo>
                    <a:pt x="85764" y="8583"/>
                  </a:lnTo>
                  <a:lnTo>
                    <a:pt x="87021" y="7536"/>
                  </a:lnTo>
                  <a:lnTo>
                    <a:pt x="88494" y="6838"/>
                  </a:lnTo>
                  <a:lnTo>
                    <a:pt x="89476" y="5738"/>
                  </a:lnTo>
                  <a:lnTo>
                    <a:pt x="91363" y="0"/>
                  </a:lnTo>
                  <a:lnTo>
                    <a:pt x="88384" y="2842"/>
                  </a:lnTo>
                  <a:lnTo>
                    <a:pt x="86907" y="5980"/>
                  </a:lnTo>
                  <a:lnTo>
                    <a:pt x="86513" y="7706"/>
                  </a:lnTo>
                  <a:lnTo>
                    <a:pt x="81953" y="15674"/>
                  </a:lnTo>
                  <a:lnTo>
                    <a:pt x="77052" y="43645"/>
                  </a:lnTo>
                  <a:lnTo>
                    <a:pt x="74457" y="70219"/>
                  </a:lnTo>
                  <a:lnTo>
                    <a:pt x="74978" y="81645"/>
                  </a:lnTo>
                  <a:lnTo>
                    <a:pt x="78872" y="92439"/>
                  </a:lnTo>
                  <a:lnTo>
                    <a:pt x="91485" y="108164"/>
                  </a:lnTo>
                  <a:lnTo>
                    <a:pt x="99069" y="115904"/>
                  </a:lnTo>
                  <a:lnTo>
                    <a:pt x="104567" y="118037"/>
                  </a:lnTo>
                  <a:lnTo>
                    <a:pt x="131842" y="119699"/>
                  </a:lnTo>
                  <a:lnTo>
                    <a:pt x="138607" y="119088"/>
                  </a:lnTo>
                  <a:lnTo>
                    <a:pt x="160683" y="109358"/>
                  </a:lnTo>
                  <a:lnTo>
                    <a:pt x="188522" y="86984"/>
                  </a:lnTo>
                  <a:lnTo>
                    <a:pt x="215261" y="64253"/>
                  </a:lnTo>
                  <a:lnTo>
                    <a:pt x="241300" y="43634"/>
                  </a:lnTo>
                  <a:lnTo>
                    <a:pt x="255947" y="29510"/>
                  </a:lnTo>
                  <a:lnTo>
                    <a:pt x="256629" y="27146"/>
                  </a:lnTo>
                  <a:lnTo>
                    <a:pt x="256811" y="25627"/>
                  </a:lnTo>
                  <a:lnTo>
                    <a:pt x="256297" y="24614"/>
                  </a:lnTo>
                  <a:lnTo>
                    <a:pt x="255320" y="23938"/>
                  </a:lnTo>
                  <a:lnTo>
                    <a:pt x="252223" y="22855"/>
                  </a:lnTo>
                  <a:lnTo>
                    <a:pt x="245745" y="16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8" name="SMARTInkShape-819"/>
            <p:cNvSpPr/>
            <p:nvPr>
              <p:custDataLst>
                <p:tags r:id="rId32"/>
              </p:custDataLst>
            </p:nvPr>
          </p:nvSpPr>
          <p:spPr>
            <a:xfrm>
              <a:off x="2697480" y="2103120"/>
              <a:ext cx="120016" cy="34291"/>
            </a:xfrm>
            <a:custGeom>
              <a:avLst/>
              <a:gdLst/>
              <a:ahLst/>
              <a:cxnLst/>
              <a:rect l="0" t="0" r="0" b="0"/>
              <a:pathLst>
                <a:path w="120016" h="34291">
                  <a:moveTo>
                    <a:pt x="0" y="0"/>
                  </a:moveTo>
                  <a:lnTo>
                    <a:pt x="0" y="0"/>
                  </a:lnTo>
                  <a:lnTo>
                    <a:pt x="0" y="10400"/>
                  </a:lnTo>
                  <a:lnTo>
                    <a:pt x="635" y="10743"/>
                  </a:lnTo>
                  <a:lnTo>
                    <a:pt x="29090" y="15950"/>
                  </a:lnTo>
                  <a:lnTo>
                    <a:pt x="51481" y="18733"/>
                  </a:lnTo>
                  <a:lnTo>
                    <a:pt x="64572" y="21637"/>
                  </a:lnTo>
                  <a:lnTo>
                    <a:pt x="86467" y="23334"/>
                  </a:lnTo>
                  <a:lnTo>
                    <a:pt x="98656" y="27759"/>
                  </a:lnTo>
                  <a:lnTo>
                    <a:pt x="106600" y="29049"/>
                  </a:lnTo>
                  <a:lnTo>
                    <a:pt x="113962" y="34048"/>
                  </a:lnTo>
                  <a:lnTo>
                    <a:pt x="12001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9" name="SMARTInkShape-820"/>
            <p:cNvSpPr/>
            <p:nvPr>
              <p:custDataLst>
                <p:tags r:id="rId33"/>
              </p:custDataLst>
            </p:nvPr>
          </p:nvSpPr>
          <p:spPr>
            <a:xfrm>
              <a:off x="2640330" y="2046765"/>
              <a:ext cx="165704" cy="22066"/>
            </a:xfrm>
            <a:custGeom>
              <a:avLst/>
              <a:gdLst/>
              <a:ahLst/>
              <a:cxnLst/>
              <a:rect l="0" t="0" r="0" b="0"/>
              <a:pathLst>
                <a:path w="165704" h="22066">
                  <a:moveTo>
                    <a:pt x="0" y="22065"/>
                  </a:moveTo>
                  <a:lnTo>
                    <a:pt x="0" y="22065"/>
                  </a:lnTo>
                  <a:lnTo>
                    <a:pt x="5480" y="22065"/>
                  </a:lnTo>
                  <a:lnTo>
                    <a:pt x="774" y="17144"/>
                  </a:lnTo>
                  <a:lnTo>
                    <a:pt x="1151" y="16880"/>
                  </a:lnTo>
                  <a:lnTo>
                    <a:pt x="10134" y="15729"/>
                  </a:lnTo>
                  <a:lnTo>
                    <a:pt x="16056" y="12426"/>
                  </a:lnTo>
                  <a:lnTo>
                    <a:pt x="41858" y="9047"/>
                  </a:lnTo>
                  <a:lnTo>
                    <a:pt x="64896" y="5463"/>
                  </a:lnTo>
                  <a:lnTo>
                    <a:pt x="91708" y="4992"/>
                  </a:lnTo>
                  <a:lnTo>
                    <a:pt x="115527" y="4929"/>
                  </a:lnTo>
                  <a:lnTo>
                    <a:pt x="125640" y="4289"/>
                  </a:lnTo>
                  <a:lnTo>
                    <a:pt x="146422" y="0"/>
                  </a:lnTo>
                  <a:lnTo>
                    <a:pt x="152495" y="1252"/>
                  </a:lnTo>
                  <a:lnTo>
                    <a:pt x="159484" y="3833"/>
                  </a:lnTo>
                  <a:lnTo>
                    <a:pt x="164500" y="4705"/>
                  </a:lnTo>
                  <a:lnTo>
                    <a:pt x="164912" y="5412"/>
                  </a:lnTo>
                  <a:lnTo>
                    <a:pt x="165703" y="10394"/>
                  </a:lnTo>
                  <a:lnTo>
                    <a:pt x="160020" y="10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0" name="SMARTInkShape-821"/>
            <p:cNvSpPr/>
            <p:nvPr>
              <p:custDataLst>
                <p:tags r:id="rId34"/>
              </p:custDataLst>
            </p:nvPr>
          </p:nvSpPr>
          <p:spPr>
            <a:xfrm>
              <a:off x="2668905" y="2045970"/>
              <a:ext cx="34270" cy="136824"/>
            </a:xfrm>
            <a:custGeom>
              <a:avLst/>
              <a:gdLst/>
              <a:ahLst/>
              <a:cxnLst/>
              <a:rect l="0" t="0" r="0" b="0"/>
              <a:pathLst>
                <a:path w="34270" h="136824">
                  <a:moveTo>
                    <a:pt x="28575" y="0"/>
                  </a:moveTo>
                  <a:lnTo>
                    <a:pt x="28575" y="0"/>
                  </a:lnTo>
                  <a:lnTo>
                    <a:pt x="34269" y="0"/>
                  </a:lnTo>
                  <a:lnTo>
                    <a:pt x="33655" y="25537"/>
                  </a:lnTo>
                  <a:lnTo>
                    <a:pt x="27235" y="53173"/>
                  </a:lnTo>
                  <a:lnTo>
                    <a:pt x="21551" y="79661"/>
                  </a:lnTo>
                  <a:lnTo>
                    <a:pt x="18450" y="91336"/>
                  </a:lnTo>
                  <a:lnTo>
                    <a:pt x="16682" y="109841"/>
                  </a:lnTo>
                  <a:lnTo>
                    <a:pt x="12247" y="121584"/>
                  </a:lnTo>
                  <a:lnTo>
                    <a:pt x="11436" y="136823"/>
                  </a:lnTo>
                  <a:lnTo>
                    <a:pt x="8398" y="134026"/>
                  </a:lnTo>
                  <a:lnTo>
                    <a:pt x="6908" y="130899"/>
                  </a:lnTo>
                  <a:lnTo>
                    <a:pt x="2687" y="103084"/>
                  </a:lnTo>
                  <a:lnTo>
                    <a:pt x="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7" name="SMARTInkShape-Group224"/>
          <p:cNvGrpSpPr/>
          <p:nvPr/>
        </p:nvGrpSpPr>
        <p:grpSpPr>
          <a:xfrm>
            <a:off x="2234565" y="4189118"/>
            <a:ext cx="760096" cy="204846"/>
            <a:chOff x="2234565" y="4189118"/>
            <a:chExt cx="760096" cy="204846"/>
          </a:xfrm>
        </p:grpSpPr>
        <p:sp>
          <p:nvSpPr>
            <p:cNvPr id="872" name="SMARTInkShape-822"/>
            <p:cNvSpPr/>
            <p:nvPr>
              <p:custDataLst>
                <p:tags r:id="rId21"/>
              </p:custDataLst>
            </p:nvPr>
          </p:nvSpPr>
          <p:spPr>
            <a:xfrm>
              <a:off x="2234565" y="4206333"/>
              <a:ext cx="165471" cy="136725"/>
            </a:xfrm>
            <a:custGeom>
              <a:avLst/>
              <a:gdLst/>
              <a:ahLst/>
              <a:cxnLst/>
              <a:rect l="0" t="0" r="0" b="0"/>
              <a:pathLst>
                <a:path w="165471" h="136725">
                  <a:moveTo>
                    <a:pt x="0" y="85632"/>
                  </a:moveTo>
                  <a:lnTo>
                    <a:pt x="0" y="85632"/>
                  </a:lnTo>
                  <a:lnTo>
                    <a:pt x="9102" y="88666"/>
                  </a:lnTo>
                  <a:lnTo>
                    <a:pt x="18650" y="88462"/>
                  </a:lnTo>
                  <a:lnTo>
                    <a:pt x="43336" y="83157"/>
                  </a:lnTo>
                  <a:lnTo>
                    <a:pt x="62159" y="71775"/>
                  </a:lnTo>
                  <a:lnTo>
                    <a:pt x="87895" y="52916"/>
                  </a:lnTo>
                  <a:lnTo>
                    <a:pt x="114315" y="34568"/>
                  </a:lnTo>
                  <a:lnTo>
                    <a:pt x="121292" y="29917"/>
                  </a:lnTo>
                  <a:lnTo>
                    <a:pt x="132638" y="18276"/>
                  </a:lnTo>
                  <a:lnTo>
                    <a:pt x="141535" y="13393"/>
                  </a:lnTo>
                  <a:lnTo>
                    <a:pt x="146089" y="11616"/>
                  </a:lnTo>
                  <a:lnTo>
                    <a:pt x="158868" y="972"/>
                  </a:lnTo>
                  <a:lnTo>
                    <a:pt x="161201" y="380"/>
                  </a:lnTo>
                  <a:lnTo>
                    <a:pt x="164840" y="0"/>
                  </a:lnTo>
                  <a:lnTo>
                    <a:pt x="165138" y="604"/>
                  </a:lnTo>
                  <a:lnTo>
                    <a:pt x="165470" y="2969"/>
                  </a:lnTo>
                  <a:lnTo>
                    <a:pt x="163924" y="6136"/>
                  </a:lnTo>
                  <a:lnTo>
                    <a:pt x="148543" y="34359"/>
                  </a:lnTo>
                  <a:lnTo>
                    <a:pt x="141168" y="45675"/>
                  </a:lnTo>
                  <a:lnTo>
                    <a:pt x="135131" y="53903"/>
                  </a:lnTo>
                  <a:lnTo>
                    <a:pt x="122076" y="81294"/>
                  </a:lnTo>
                  <a:lnTo>
                    <a:pt x="111139" y="104636"/>
                  </a:lnTo>
                  <a:lnTo>
                    <a:pt x="108174" y="122975"/>
                  </a:lnTo>
                  <a:lnTo>
                    <a:pt x="105651" y="127206"/>
                  </a:lnTo>
                  <a:lnTo>
                    <a:pt x="105359" y="129223"/>
                  </a:lnTo>
                  <a:lnTo>
                    <a:pt x="105799" y="131203"/>
                  </a:lnTo>
                  <a:lnTo>
                    <a:pt x="108035" y="135908"/>
                  </a:lnTo>
                  <a:lnTo>
                    <a:pt x="108853" y="136295"/>
                  </a:lnTo>
                  <a:lnTo>
                    <a:pt x="111456" y="136724"/>
                  </a:lnTo>
                  <a:lnTo>
                    <a:pt x="114729" y="135221"/>
                  </a:lnTo>
                  <a:lnTo>
                    <a:pt x="122005" y="129082"/>
                  </a:lnTo>
                  <a:lnTo>
                    <a:pt x="137160" y="102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3" name="SMARTInkShape-823"/>
            <p:cNvSpPr/>
            <p:nvPr>
              <p:custDataLst>
                <p:tags r:id="rId22"/>
              </p:custDataLst>
            </p:nvPr>
          </p:nvSpPr>
          <p:spPr>
            <a:xfrm>
              <a:off x="2452090" y="4189118"/>
              <a:ext cx="79624" cy="165706"/>
            </a:xfrm>
            <a:custGeom>
              <a:avLst/>
              <a:gdLst/>
              <a:ahLst/>
              <a:cxnLst/>
              <a:rect l="0" t="0" r="0" b="0"/>
              <a:pathLst>
                <a:path w="79624" h="165706">
                  <a:moveTo>
                    <a:pt x="11075" y="17122"/>
                  </a:moveTo>
                  <a:lnTo>
                    <a:pt x="11075" y="17122"/>
                  </a:lnTo>
                  <a:lnTo>
                    <a:pt x="19030" y="17122"/>
                  </a:lnTo>
                  <a:lnTo>
                    <a:pt x="22654" y="15428"/>
                  </a:lnTo>
                  <a:lnTo>
                    <a:pt x="33188" y="9167"/>
                  </a:lnTo>
                  <a:lnTo>
                    <a:pt x="57193" y="1304"/>
                  </a:lnTo>
                  <a:lnTo>
                    <a:pt x="78434" y="0"/>
                  </a:lnTo>
                  <a:lnTo>
                    <a:pt x="78841" y="627"/>
                  </a:lnTo>
                  <a:lnTo>
                    <a:pt x="79548" y="4900"/>
                  </a:lnTo>
                  <a:lnTo>
                    <a:pt x="79623" y="11525"/>
                  </a:lnTo>
                  <a:lnTo>
                    <a:pt x="77947" y="16328"/>
                  </a:lnTo>
                  <a:lnTo>
                    <a:pt x="57541" y="44672"/>
                  </a:lnTo>
                  <a:lnTo>
                    <a:pt x="30139" y="72352"/>
                  </a:lnTo>
                  <a:lnTo>
                    <a:pt x="23636" y="78856"/>
                  </a:lnTo>
                  <a:lnTo>
                    <a:pt x="23008" y="81178"/>
                  </a:lnTo>
                  <a:lnTo>
                    <a:pt x="22840" y="82686"/>
                  </a:lnTo>
                  <a:lnTo>
                    <a:pt x="23364" y="83691"/>
                  </a:lnTo>
                  <a:lnTo>
                    <a:pt x="24348" y="84361"/>
                  </a:lnTo>
                  <a:lnTo>
                    <a:pt x="25638" y="84808"/>
                  </a:lnTo>
                  <a:lnTo>
                    <a:pt x="26499" y="85741"/>
                  </a:lnTo>
                  <a:lnTo>
                    <a:pt x="27455" y="88471"/>
                  </a:lnTo>
                  <a:lnTo>
                    <a:pt x="28345" y="89453"/>
                  </a:lnTo>
                  <a:lnTo>
                    <a:pt x="31027" y="90544"/>
                  </a:lnTo>
                  <a:lnTo>
                    <a:pt x="41851" y="91880"/>
                  </a:lnTo>
                  <a:lnTo>
                    <a:pt x="49333" y="95293"/>
                  </a:lnTo>
                  <a:lnTo>
                    <a:pt x="58676" y="97222"/>
                  </a:lnTo>
                  <a:lnTo>
                    <a:pt x="65749" y="101533"/>
                  </a:lnTo>
                  <a:lnTo>
                    <a:pt x="75770" y="110545"/>
                  </a:lnTo>
                  <a:lnTo>
                    <a:pt x="77928" y="114312"/>
                  </a:lnTo>
                  <a:lnTo>
                    <a:pt x="79143" y="121696"/>
                  </a:lnTo>
                  <a:lnTo>
                    <a:pt x="79554" y="132534"/>
                  </a:lnTo>
                  <a:lnTo>
                    <a:pt x="77917" y="136785"/>
                  </a:lnTo>
                  <a:lnTo>
                    <a:pt x="71692" y="144687"/>
                  </a:lnTo>
                  <a:lnTo>
                    <a:pt x="63184" y="150451"/>
                  </a:lnTo>
                  <a:lnTo>
                    <a:pt x="40942" y="158656"/>
                  </a:lnTo>
                  <a:lnTo>
                    <a:pt x="30295" y="160455"/>
                  </a:lnTo>
                  <a:lnTo>
                    <a:pt x="23826" y="163872"/>
                  </a:lnTo>
                  <a:lnTo>
                    <a:pt x="0" y="165705"/>
                  </a:lnTo>
                  <a:lnTo>
                    <a:pt x="10054" y="155311"/>
                  </a:lnTo>
                  <a:lnTo>
                    <a:pt x="22505" y="148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4" name="SMARTInkShape-824"/>
            <p:cNvSpPr/>
            <p:nvPr>
              <p:custDataLst>
                <p:tags r:id="rId23"/>
              </p:custDataLst>
            </p:nvPr>
          </p:nvSpPr>
          <p:spPr>
            <a:xfrm>
              <a:off x="2544094" y="4230252"/>
              <a:ext cx="101922" cy="124244"/>
            </a:xfrm>
            <a:custGeom>
              <a:avLst/>
              <a:gdLst/>
              <a:ahLst/>
              <a:cxnLst/>
              <a:rect l="0" t="0" r="0" b="0"/>
              <a:pathLst>
                <a:path w="101922" h="124244">
                  <a:moveTo>
                    <a:pt x="50516" y="21708"/>
                  </a:moveTo>
                  <a:lnTo>
                    <a:pt x="50516" y="21708"/>
                  </a:lnTo>
                  <a:lnTo>
                    <a:pt x="45595" y="26628"/>
                  </a:lnTo>
                  <a:lnTo>
                    <a:pt x="40395" y="27901"/>
                  </a:lnTo>
                  <a:lnTo>
                    <a:pt x="36916" y="30387"/>
                  </a:lnTo>
                  <a:lnTo>
                    <a:pt x="18126" y="58517"/>
                  </a:lnTo>
                  <a:lnTo>
                    <a:pt x="7336" y="80817"/>
                  </a:lnTo>
                  <a:lnTo>
                    <a:pt x="4914" y="91574"/>
                  </a:lnTo>
                  <a:lnTo>
                    <a:pt x="2097" y="96786"/>
                  </a:lnTo>
                  <a:lnTo>
                    <a:pt x="1726" y="99065"/>
                  </a:lnTo>
                  <a:lnTo>
                    <a:pt x="2115" y="101219"/>
                  </a:lnTo>
                  <a:lnTo>
                    <a:pt x="4002" y="107285"/>
                  </a:lnTo>
                  <a:lnTo>
                    <a:pt x="4266" y="109240"/>
                  </a:lnTo>
                  <a:lnTo>
                    <a:pt x="6254" y="113104"/>
                  </a:lnTo>
                  <a:lnTo>
                    <a:pt x="12704" y="120759"/>
                  </a:lnTo>
                  <a:lnTo>
                    <a:pt x="16354" y="122881"/>
                  </a:lnTo>
                  <a:lnTo>
                    <a:pt x="23871" y="124243"/>
                  </a:lnTo>
                  <a:lnTo>
                    <a:pt x="27667" y="122735"/>
                  </a:lnTo>
                  <a:lnTo>
                    <a:pt x="54687" y="107385"/>
                  </a:lnTo>
                  <a:lnTo>
                    <a:pt x="80524" y="82443"/>
                  </a:lnTo>
                  <a:lnTo>
                    <a:pt x="96097" y="55985"/>
                  </a:lnTo>
                  <a:lnTo>
                    <a:pt x="99349" y="48372"/>
                  </a:lnTo>
                  <a:lnTo>
                    <a:pt x="101883" y="19908"/>
                  </a:lnTo>
                  <a:lnTo>
                    <a:pt x="101921" y="14981"/>
                  </a:lnTo>
                  <a:lnTo>
                    <a:pt x="100245" y="10675"/>
                  </a:lnTo>
                  <a:lnTo>
                    <a:pt x="93994" y="2737"/>
                  </a:lnTo>
                  <a:lnTo>
                    <a:pt x="90371" y="576"/>
                  </a:lnTo>
                  <a:lnTo>
                    <a:pt x="88516" y="0"/>
                  </a:lnTo>
                  <a:lnTo>
                    <a:pt x="76804" y="2223"/>
                  </a:lnTo>
                  <a:lnTo>
                    <a:pt x="64302" y="6904"/>
                  </a:lnTo>
                  <a:lnTo>
                    <a:pt x="37997" y="22857"/>
                  </a:lnTo>
                  <a:lnTo>
                    <a:pt x="30559" y="30473"/>
                  </a:lnTo>
                  <a:lnTo>
                    <a:pt x="11958" y="55764"/>
                  </a:lnTo>
                  <a:lnTo>
                    <a:pt x="7979" y="63514"/>
                  </a:lnTo>
                  <a:lnTo>
                    <a:pt x="0" y="88026"/>
                  </a:lnTo>
                  <a:lnTo>
                    <a:pt x="328" y="89415"/>
                  </a:lnTo>
                  <a:lnTo>
                    <a:pt x="4796" y="96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5" name="SMARTInkShape-825"/>
            <p:cNvSpPr/>
            <p:nvPr>
              <p:custDataLst>
                <p:tags r:id="rId24"/>
              </p:custDataLst>
            </p:nvPr>
          </p:nvSpPr>
          <p:spPr>
            <a:xfrm>
              <a:off x="2640365" y="4269135"/>
              <a:ext cx="94471" cy="102832"/>
            </a:xfrm>
            <a:custGeom>
              <a:avLst/>
              <a:gdLst/>
              <a:ahLst/>
              <a:cxnLst/>
              <a:rect l="0" t="0" r="0" b="0"/>
              <a:pathLst>
                <a:path w="94471" h="102832">
                  <a:moveTo>
                    <a:pt x="34255" y="28545"/>
                  </a:moveTo>
                  <a:lnTo>
                    <a:pt x="34255" y="28545"/>
                  </a:lnTo>
                  <a:lnTo>
                    <a:pt x="34255" y="22900"/>
                  </a:lnTo>
                  <a:lnTo>
                    <a:pt x="29334" y="22836"/>
                  </a:lnTo>
                  <a:lnTo>
                    <a:pt x="25741" y="25866"/>
                  </a:lnTo>
                  <a:lnTo>
                    <a:pt x="24121" y="29048"/>
                  </a:lnTo>
                  <a:lnTo>
                    <a:pt x="20047" y="39298"/>
                  </a:lnTo>
                  <a:lnTo>
                    <a:pt x="15029" y="44542"/>
                  </a:lnTo>
                  <a:lnTo>
                    <a:pt x="9200" y="49625"/>
                  </a:lnTo>
                  <a:lnTo>
                    <a:pt x="4493" y="56117"/>
                  </a:lnTo>
                  <a:lnTo>
                    <a:pt x="1977" y="63236"/>
                  </a:lnTo>
                  <a:lnTo>
                    <a:pt x="17" y="90918"/>
                  </a:lnTo>
                  <a:lnTo>
                    <a:pt x="0" y="92987"/>
                  </a:lnTo>
                  <a:lnTo>
                    <a:pt x="1674" y="96979"/>
                  </a:lnTo>
                  <a:lnTo>
                    <a:pt x="4889" y="101682"/>
                  </a:lnTo>
                  <a:lnTo>
                    <a:pt x="7022" y="102325"/>
                  </a:lnTo>
                  <a:lnTo>
                    <a:pt x="21719" y="102831"/>
                  </a:lnTo>
                  <a:lnTo>
                    <a:pt x="47056" y="83957"/>
                  </a:lnTo>
                  <a:lnTo>
                    <a:pt x="72955" y="56722"/>
                  </a:lnTo>
                  <a:lnTo>
                    <a:pt x="88814" y="30552"/>
                  </a:lnTo>
                  <a:lnTo>
                    <a:pt x="92587" y="18452"/>
                  </a:lnTo>
                  <a:lnTo>
                    <a:pt x="94098" y="16101"/>
                  </a:lnTo>
                  <a:lnTo>
                    <a:pt x="94470" y="13899"/>
                  </a:lnTo>
                  <a:lnTo>
                    <a:pt x="94084" y="11796"/>
                  </a:lnTo>
                  <a:lnTo>
                    <a:pt x="92199" y="5803"/>
                  </a:lnTo>
                  <a:lnTo>
                    <a:pt x="91934" y="3858"/>
                  </a:lnTo>
                  <a:lnTo>
                    <a:pt x="91123" y="2562"/>
                  </a:lnTo>
                  <a:lnTo>
                    <a:pt x="89947" y="1698"/>
                  </a:lnTo>
                  <a:lnTo>
                    <a:pt x="86312" y="738"/>
                  </a:lnTo>
                  <a:lnTo>
                    <a:pt x="63816" y="0"/>
                  </a:lnTo>
                  <a:lnTo>
                    <a:pt x="58400" y="1676"/>
                  </a:lnTo>
                  <a:lnTo>
                    <a:pt x="38935" y="13405"/>
                  </a:lnTo>
                  <a:lnTo>
                    <a:pt x="25416" y="31831"/>
                  </a:lnTo>
                  <a:lnTo>
                    <a:pt x="23166" y="38777"/>
                  </a:lnTo>
                  <a:lnTo>
                    <a:pt x="22825" y="45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6" name="SMARTInkShape-826"/>
            <p:cNvSpPr/>
            <p:nvPr>
              <p:custDataLst>
                <p:tags r:id="rId25"/>
              </p:custDataLst>
            </p:nvPr>
          </p:nvSpPr>
          <p:spPr>
            <a:xfrm>
              <a:off x="2811780" y="4343400"/>
              <a:ext cx="182881" cy="50564"/>
            </a:xfrm>
            <a:custGeom>
              <a:avLst/>
              <a:gdLst/>
              <a:ahLst/>
              <a:cxnLst/>
              <a:rect l="0" t="0" r="0" b="0"/>
              <a:pathLst>
                <a:path w="182881" h="50564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9748" y="3927"/>
                  </a:lnTo>
                  <a:lnTo>
                    <a:pt x="15941" y="5185"/>
                  </a:lnTo>
                  <a:lnTo>
                    <a:pt x="25537" y="6193"/>
                  </a:lnTo>
                  <a:lnTo>
                    <a:pt x="53174" y="12761"/>
                  </a:lnTo>
                  <a:lnTo>
                    <a:pt x="80239" y="17203"/>
                  </a:lnTo>
                  <a:lnTo>
                    <a:pt x="105581" y="25023"/>
                  </a:lnTo>
                  <a:lnTo>
                    <a:pt x="132477" y="31297"/>
                  </a:lnTo>
                  <a:lnTo>
                    <a:pt x="157835" y="39935"/>
                  </a:lnTo>
                  <a:lnTo>
                    <a:pt x="174015" y="45763"/>
                  </a:lnTo>
                  <a:lnTo>
                    <a:pt x="175065" y="47019"/>
                  </a:lnTo>
                  <a:lnTo>
                    <a:pt x="175765" y="48491"/>
                  </a:lnTo>
                  <a:lnTo>
                    <a:pt x="176867" y="49472"/>
                  </a:lnTo>
                  <a:lnTo>
                    <a:pt x="179784" y="50563"/>
                  </a:lnTo>
                  <a:lnTo>
                    <a:pt x="180816" y="50219"/>
                  </a:lnTo>
                  <a:lnTo>
                    <a:pt x="181504" y="49354"/>
                  </a:lnTo>
                  <a:lnTo>
                    <a:pt x="182799" y="45933"/>
                  </a:lnTo>
                  <a:lnTo>
                    <a:pt x="18288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81" name="SMARTInkShape-Group225"/>
          <p:cNvGrpSpPr/>
          <p:nvPr/>
        </p:nvGrpSpPr>
        <p:grpSpPr>
          <a:xfrm>
            <a:off x="3171848" y="4206240"/>
            <a:ext cx="342613" cy="296846"/>
            <a:chOff x="3171848" y="4206240"/>
            <a:chExt cx="342613" cy="296846"/>
          </a:xfrm>
        </p:grpSpPr>
        <p:sp>
          <p:nvSpPr>
            <p:cNvPr id="878" name="SMARTInkShape-827"/>
            <p:cNvSpPr/>
            <p:nvPr>
              <p:custDataLst>
                <p:tags r:id="rId18"/>
              </p:custDataLst>
            </p:nvPr>
          </p:nvSpPr>
          <p:spPr>
            <a:xfrm>
              <a:off x="3171848" y="4206240"/>
              <a:ext cx="125708" cy="251361"/>
            </a:xfrm>
            <a:custGeom>
              <a:avLst/>
              <a:gdLst/>
              <a:ahLst/>
              <a:cxnLst/>
              <a:rect l="0" t="0" r="0" b="0"/>
              <a:pathLst>
                <a:path w="125708" h="251361">
                  <a:moveTo>
                    <a:pt x="22837" y="0"/>
                  </a:moveTo>
                  <a:lnTo>
                    <a:pt x="22837" y="0"/>
                  </a:lnTo>
                  <a:lnTo>
                    <a:pt x="19803" y="0"/>
                  </a:lnTo>
                  <a:lnTo>
                    <a:pt x="18910" y="635"/>
                  </a:lnTo>
                  <a:lnTo>
                    <a:pt x="18314" y="1693"/>
                  </a:lnTo>
                  <a:lnTo>
                    <a:pt x="17192" y="10400"/>
                  </a:lnTo>
                  <a:lnTo>
                    <a:pt x="16488" y="30646"/>
                  </a:lnTo>
                  <a:lnTo>
                    <a:pt x="12599" y="41355"/>
                  </a:lnTo>
                  <a:lnTo>
                    <a:pt x="10067" y="51835"/>
                  </a:lnTo>
                  <a:lnTo>
                    <a:pt x="6989" y="62984"/>
                  </a:lnTo>
                  <a:lnTo>
                    <a:pt x="1282" y="90259"/>
                  </a:lnTo>
                  <a:lnTo>
                    <a:pt x="11" y="118644"/>
                  </a:lnTo>
                  <a:lnTo>
                    <a:pt x="0" y="121006"/>
                  </a:lnTo>
                  <a:lnTo>
                    <a:pt x="1680" y="125324"/>
                  </a:lnTo>
                  <a:lnTo>
                    <a:pt x="3909" y="129359"/>
                  </a:lnTo>
                  <a:lnTo>
                    <a:pt x="4900" y="133270"/>
                  </a:lnTo>
                  <a:lnTo>
                    <a:pt x="5799" y="134566"/>
                  </a:lnTo>
                  <a:lnTo>
                    <a:pt x="7033" y="135431"/>
                  </a:lnTo>
                  <a:lnTo>
                    <a:pt x="10098" y="136391"/>
                  </a:lnTo>
                  <a:lnTo>
                    <a:pt x="38418" y="137151"/>
                  </a:lnTo>
                  <a:lnTo>
                    <a:pt x="44155" y="135463"/>
                  </a:lnTo>
                  <a:lnTo>
                    <a:pt x="70625" y="121854"/>
                  </a:lnTo>
                  <a:lnTo>
                    <a:pt x="86499" y="112386"/>
                  </a:lnTo>
                  <a:lnTo>
                    <a:pt x="95008" y="105408"/>
                  </a:lnTo>
                  <a:lnTo>
                    <a:pt x="98940" y="103998"/>
                  </a:lnTo>
                  <a:lnTo>
                    <a:pt x="100242" y="102987"/>
                  </a:lnTo>
                  <a:lnTo>
                    <a:pt x="102504" y="98048"/>
                  </a:lnTo>
                  <a:lnTo>
                    <a:pt x="104388" y="97552"/>
                  </a:lnTo>
                  <a:lnTo>
                    <a:pt x="107737" y="97233"/>
                  </a:lnTo>
                  <a:lnTo>
                    <a:pt x="103569" y="97162"/>
                  </a:lnTo>
                  <a:lnTo>
                    <a:pt x="103168" y="98851"/>
                  </a:lnTo>
                  <a:lnTo>
                    <a:pt x="103061" y="100191"/>
                  </a:lnTo>
                  <a:lnTo>
                    <a:pt x="101249" y="103373"/>
                  </a:lnTo>
                  <a:lnTo>
                    <a:pt x="83769" y="129883"/>
                  </a:lnTo>
                  <a:lnTo>
                    <a:pt x="68556" y="155510"/>
                  </a:lnTo>
                  <a:lnTo>
                    <a:pt x="57127" y="181794"/>
                  </a:lnTo>
                  <a:lnTo>
                    <a:pt x="43792" y="209486"/>
                  </a:lnTo>
                  <a:lnTo>
                    <a:pt x="40735" y="224142"/>
                  </a:lnTo>
                  <a:lnTo>
                    <a:pt x="40316" y="229370"/>
                  </a:lnTo>
                  <a:lnTo>
                    <a:pt x="38437" y="233811"/>
                  </a:lnTo>
                  <a:lnTo>
                    <a:pt x="36121" y="237901"/>
                  </a:lnTo>
                  <a:lnTo>
                    <a:pt x="34633" y="245701"/>
                  </a:lnTo>
                  <a:lnTo>
                    <a:pt x="34288" y="251123"/>
                  </a:lnTo>
                  <a:lnTo>
                    <a:pt x="31239" y="251360"/>
                  </a:lnTo>
                  <a:lnTo>
                    <a:pt x="30343" y="250758"/>
                  </a:lnTo>
                  <a:lnTo>
                    <a:pt x="29747" y="249722"/>
                  </a:lnTo>
                  <a:lnTo>
                    <a:pt x="28074" y="241706"/>
                  </a:lnTo>
                  <a:lnTo>
                    <a:pt x="24671" y="235517"/>
                  </a:lnTo>
                  <a:lnTo>
                    <a:pt x="22909" y="207543"/>
                  </a:lnTo>
                  <a:lnTo>
                    <a:pt x="17656" y="181604"/>
                  </a:lnTo>
                  <a:lnTo>
                    <a:pt x="16645" y="173471"/>
                  </a:lnTo>
                  <a:lnTo>
                    <a:pt x="11315" y="157441"/>
                  </a:lnTo>
                  <a:lnTo>
                    <a:pt x="10076" y="156395"/>
                  </a:lnTo>
                  <a:lnTo>
                    <a:pt x="5714" y="154316"/>
                  </a:lnTo>
                  <a:lnTo>
                    <a:pt x="17272" y="167578"/>
                  </a:lnTo>
                  <a:lnTo>
                    <a:pt x="24772" y="178305"/>
                  </a:lnTo>
                  <a:lnTo>
                    <a:pt x="49050" y="195353"/>
                  </a:lnTo>
                  <a:lnTo>
                    <a:pt x="74714" y="210150"/>
                  </a:lnTo>
                  <a:lnTo>
                    <a:pt x="89854" y="218477"/>
                  </a:lnTo>
                  <a:lnTo>
                    <a:pt x="98978" y="224100"/>
                  </a:lnTo>
                  <a:lnTo>
                    <a:pt x="118531" y="228840"/>
                  </a:lnTo>
                  <a:lnTo>
                    <a:pt x="125707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9" name="SMARTInkShape-828"/>
            <p:cNvSpPr/>
            <p:nvPr>
              <p:custDataLst>
                <p:tags r:id="rId19"/>
              </p:custDataLst>
            </p:nvPr>
          </p:nvSpPr>
          <p:spPr>
            <a:xfrm>
              <a:off x="3298713" y="4309110"/>
              <a:ext cx="118858" cy="182609"/>
            </a:xfrm>
            <a:custGeom>
              <a:avLst/>
              <a:gdLst/>
              <a:ahLst/>
              <a:cxnLst/>
              <a:rect l="0" t="0" r="0" b="0"/>
              <a:pathLst>
                <a:path w="118858" h="182609">
                  <a:moveTo>
                    <a:pt x="118857" y="0"/>
                  </a:moveTo>
                  <a:lnTo>
                    <a:pt x="118857" y="0"/>
                  </a:lnTo>
                  <a:lnTo>
                    <a:pt x="115823" y="0"/>
                  </a:lnTo>
                  <a:lnTo>
                    <a:pt x="112640" y="1693"/>
                  </a:lnTo>
                  <a:lnTo>
                    <a:pt x="109109" y="3928"/>
                  </a:lnTo>
                  <a:lnTo>
                    <a:pt x="96744" y="8513"/>
                  </a:lnTo>
                  <a:lnTo>
                    <a:pt x="68502" y="30268"/>
                  </a:lnTo>
                  <a:lnTo>
                    <a:pt x="42609" y="49623"/>
                  </a:lnTo>
                  <a:lnTo>
                    <a:pt x="20428" y="70660"/>
                  </a:lnTo>
                  <a:lnTo>
                    <a:pt x="10773" y="87453"/>
                  </a:lnTo>
                  <a:lnTo>
                    <a:pt x="0" y="112956"/>
                  </a:lnTo>
                  <a:lnTo>
                    <a:pt x="1050" y="120264"/>
                  </a:lnTo>
                  <a:lnTo>
                    <a:pt x="5942" y="136680"/>
                  </a:lnTo>
                  <a:lnTo>
                    <a:pt x="12451" y="144685"/>
                  </a:lnTo>
                  <a:lnTo>
                    <a:pt x="16109" y="146854"/>
                  </a:lnTo>
                  <a:lnTo>
                    <a:pt x="23631" y="148247"/>
                  </a:lnTo>
                  <a:lnTo>
                    <a:pt x="35039" y="148560"/>
                  </a:lnTo>
                  <a:lnTo>
                    <a:pt x="43786" y="145547"/>
                  </a:lnTo>
                  <a:lnTo>
                    <a:pt x="70656" y="127615"/>
                  </a:lnTo>
                  <a:lnTo>
                    <a:pt x="76141" y="121914"/>
                  </a:lnTo>
                  <a:lnTo>
                    <a:pt x="80010" y="114298"/>
                  </a:lnTo>
                  <a:lnTo>
                    <a:pt x="82542" y="110489"/>
                  </a:lnTo>
                  <a:lnTo>
                    <a:pt x="83667" y="106680"/>
                  </a:lnTo>
                  <a:lnTo>
                    <a:pt x="83332" y="104775"/>
                  </a:lnTo>
                  <a:lnTo>
                    <a:pt x="79568" y="98284"/>
                  </a:lnTo>
                  <a:lnTo>
                    <a:pt x="77477" y="97657"/>
                  </a:lnTo>
                  <a:lnTo>
                    <a:pt x="56744" y="97164"/>
                  </a:lnTo>
                  <a:lnTo>
                    <a:pt x="51458" y="98852"/>
                  </a:lnTo>
                  <a:lnTo>
                    <a:pt x="31155" y="113096"/>
                  </a:lnTo>
                  <a:lnTo>
                    <a:pt x="14153" y="136151"/>
                  </a:lnTo>
                  <a:lnTo>
                    <a:pt x="11422" y="146950"/>
                  </a:lnTo>
                  <a:lnTo>
                    <a:pt x="10373" y="164648"/>
                  </a:lnTo>
                  <a:lnTo>
                    <a:pt x="11609" y="167550"/>
                  </a:lnTo>
                  <a:lnTo>
                    <a:pt x="16370" y="172468"/>
                  </a:lnTo>
                  <a:lnTo>
                    <a:pt x="21025" y="175078"/>
                  </a:lnTo>
                  <a:lnTo>
                    <a:pt x="43186" y="182608"/>
                  </a:lnTo>
                  <a:lnTo>
                    <a:pt x="61707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0" name="SMARTInkShape-829"/>
            <p:cNvSpPr/>
            <p:nvPr>
              <p:custDataLst>
                <p:tags r:id="rId20"/>
              </p:custDataLst>
            </p:nvPr>
          </p:nvSpPr>
          <p:spPr>
            <a:xfrm>
              <a:off x="3406404" y="4389120"/>
              <a:ext cx="108057" cy="113966"/>
            </a:xfrm>
            <a:custGeom>
              <a:avLst/>
              <a:gdLst/>
              <a:ahLst/>
              <a:cxnLst/>
              <a:rect l="0" t="0" r="0" b="0"/>
              <a:pathLst>
                <a:path w="108057" h="113966">
                  <a:moveTo>
                    <a:pt x="45456" y="17145"/>
                  </a:moveTo>
                  <a:lnTo>
                    <a:pt x="45456" y="17145"/>
                  </a:lnTo>
                  <a:lnTo>
                    <a:pt x="32022" y="17145"/>
                  </a:lnTo>
                  <a:lnTo>
                    <a:pt x="30785" y="17780"/>
                  </a:lnTo>
                  <a:lnTo>
                    <a:pt x="29960" y="18838"/>
                  </a:lnTo>
                  <a:lnTo>
                    <a:pt x="29410" y="20179"/>
                  </a:lnTo>
                  <a:lnTo>
                    <a:pt x="28409" y="21072"/>
                  </a:lnTo>
                  <a:lnTo>
                    <a:pt x="22239" y="24200"/>
                  </a:lnTo>
                  <a:lnTo>
                    <a:pt x="14905" y="30744"/>
                  </a:lnTo>
                  <a:lnTo>
                    <a:pt x="9240" y="39307"/>
                  </a:lnTo>
                  <a:lnTo>
                    <a:pt x="1076" y="64104"/>
                  </a:lnTo>
                  <a:lnTo>
                    <a:pt x="0" y="78350"/>
                  </a:lnTo>
                  <a:lnTo>
                    <a:pt x="1547" y="84140"/>
                  </a:lnTo>
                  <a:lnTo>
                    <a:pt x="9632" y="97016"/>
                  </a:lnTo>
                  <a:lnTo>
                    <a:pt x="10143" y="98967"/>
                  </a:lnTo>
                  <a:lnTo>
                    <a:pt x="14098" y="102828"/>
                  </a:lnTo>
                  <a:lnTo>
                    <a:pt x="28067" y="112603"/>
                  </a:lnTo>
                  <a:lnTo>
                    <a:pt x="35883" y="113965"/>
                  </a:lnTo>
                  <a:lnTo>
                    <a:pt x="61588" y="105778"/>
                  </a:lnTo>
                  <a:lnTo>
                    <a:pt x="81598" y="92657"/>
                  </a:lnTo>
                  <a:lnTo>
                    <a:pt x="100015" y="70640"/>
                  </a:lnTo>
                  <a:lnTo>
                    <a:pt x="107425" y="50331"/>
                  </a:lnTo>
                  <a:lnTo>
                    <a:pt x="108056" y="44052"/>
                  </a:lnTo>
                  <a:lnTo>
                    <a:pt x="106510" y="40110"/>
                  </a:lnTo>
                  <a:lnTo>
                    <a:pt x="94880" y="21756"/>
                  </a:lnTo>
                  <a:lnTo>
                    <a:pt x="79231" y="11535"/>
                  </a:lnTo>
                  <a:lnTo>
                    <a:pt x="71262" y="8302"/>
                  </a:lnTo>
                  <a:lnTo>
                    <a:pt x="48931" y="4533"/>
                  </a:lnTo>
                  <a:lnTo>
                    <a:pt x="111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84" name="SMARTInkShape-Group226"/>
          <p:cNvGrpSpPr/>
          <p:nvPr/>
        </p:nvGrpSpPr>
        <p:grpSpPr>
          <a:xfrm>
            <a:off x="3960495" y="4149090"/>
            <a:ext cx="274321" cy="154304"/>
            <a:chOff x="3960495" y="4149090"/>
            <a:chExt cx="274321" cy="154304"/>
          </a:xfrm>
        </p:grpSpPr>
        <p:sp>
          <p:nvSpPr>
            <p:cNvPr id="882" name="SMARTInkShape-830"/>
            <p:cNvSpPr/>
            <p:nvPr>
              <p:custDataLst>
                <p:tags r:id="rId16"/>
              </p:custDataLst>
            </p:nvPr>
          </p:nvSpPr>
          <p:spPr>
            <a:xfrm>
              <a:off x="3989178" y="4149090"/>
              <a:ext cx="177058" cy="68504"/>
            </a:xfrm>
            <a:custGeom>
              <a:avLst/>
              <a:gdLst/>
              <a:ahLst/>
              <a:cxnLst/>
              <a:rect l="0" t="0" r="0" b="0"/>
              <a:pathLst>
                <a:path w="177058" h="68504">
                  <a:moveTo>
                    <a:pt x="177057" y="0"/>
                  </a:moveTo>
                  <a:lnTo>
                    <a:pt x="177057" y="0"/>
                  </a:lnTo>
                  <a:lnTo>
                    <a:pt x="174023" y="0"/>
                  </a:lnTo>
                  <a:lnTo>
                    <a:pt x="170840" y="1693"/>
                  </a:lnTo>
                  <a:lnTo>
                    <a:pt x="167309" y="3927"/>
                  </a:lnTo>
                  <a:lnTo>
                    <a:pt x="161751" y="5820"/>
                  </a:lnTo>
                  <a:lnTo>
                    <a:pt x="149249" y="13600"/>
                  </a:lnTo>
                  <a:lnTo>
                    <a:pt x="124970" y="20065"/>
                  </a:lnTo>
                  <a:lnTo>
                    <a:pt x="97596" y="32017"/>
                  </a:lnTo>
                  <a:lnTo>
                    <a:pt x="73381" y="41862"/>
                  </a:lnTo>
                  <a:lnTo>
                    <a:pt x="50030" y="51429"/>
                  </a:lnTo>
                  <a:lnTo>
                    <a:pt x="23140" y="58341"/>
                  </a:lnTo>
                  <a:lnTo>
                    <a:pt x="6142" y="64161"/>
                  </a:lnTo>
                  <a:lnTo>
                    <a:pt x="0" y="68503"/>
                  </a:lnTo>
                  <a:lnTo>
                    <a:pt x="2958" y="65523"/>
                  </a:lnTo>
                  <a:lnTo>
                    <a:pt x="6123" y="64047"/>
                  </a:lnTo>
                  <a:lnTo>
                    <a:pt x="22752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3" name="SMARTInkShape-831"/>
            <p:cNvSpPr/>
            <p:nvPr>
              <p:custDataLst>
                <p:tags r:id="rId17"/>
              </p:custDataLst>
            </p:nvPr>
          </p:nvSpPr>
          <p:spPr>
            <a:xfrm>
              <a:off x="3960495" y="4280535"/>
              <a:ext cx="274321" cy="22859"/>
            </a:xfrm>
            <a:custGeom>
              <a:avLst/>
              <a:gdLst/>
              <a:ahLst/>
              <a:cxnLst/>
              <a:rect l="0" t="0" r="0" b="0"/>
              <a:pathLst>
                <a:path w="274321" h="22859">
                  <a:moveTo>
                    <a:pt x="274320" y="17145"/>
                  </a:moveTo>
                  <a:lnTo>
                    <a:pt x="274320" y="17145"/>
                  </a:lnTo>
                  <a:lnTo>
                    <a:pt x="263754" y="17145"/>
                  </a:lnTo>
                  <a:lnTo>
                    <a:pt x="260112" y="20178"/>
                  </a:lnTo>
                  <a:lnTo>
                    <a:pt x="255093" y="21668"/>
                  </a:lnTo>
                  <a:lnTo>
                    <a:pt x="229609" y="22755"/>
                  </a:lnTo>
                  <a:lnTo>
                    <a:pt x="207491" y="22839"/>
                  </a:lnTo>
                  <a:lnTo>
                    <a:pt x="186080" y="22854"/>
                  </a:lnTo>
                  <a:lnTo>
                    <a:pt x="163649" y="22858"/>
                  </a:lnTo>
                  <a:lnTo>
                    <a:pt x="145123" y="21166"/>
                  </a:lnTo>
                  <a:lnTo>
                    <a:pt x="123554" y="18297"/>
                  </a:lnTo>
                  <a:lnTo>
                    <a:pt x="99151" y="14905"/>
                  </a:lnTo>
                  <a:lnTo>
                    <a:pt x="73489" y="11281"/>
                  </a:lnTo>
                  <a:lnTo>
                    <a:pt x="45904" y="73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88" name="SMARTInkShape-Group227"/>
          <p:cNvGrpSpPr/>
          <p:nvPr/>
        </p:nvGrpSpPr>
        <p:grpSpPr>
          <a:xfrm>
            <a:off x="5269250" y="3829080"/>
            <a:ext cx="548621" cy="387432"/>
            <a:chOff x="5269250" y="3829080"/>
            <a:chExt cx="548621" cy="387432"/>
          </a:xfrm>
        </p:grpSpPr>
        <p:sp>
          <p:nvSpPr>
            <p:cNvPr id="885" name="SMARTInkShape-832"/>
            <p:cNvSpPr/>
            <p:nvPr>
              <p:custDataLst>
                <p:tags r:id="rId13"/>
              </p:custDataLst>
            </p:nvPr>
          </p:nvSpPr>
          <p:spPr>
            <a:xfrm>
              <a:off x="5269250" y="3829080"/>
              <a:ext cx="182761" cy="373909"/>
            </a:xfrm>
            <a:custGeom>
              <a:avLst/>
              <a:gdLst/>
              <a:ahLst/>
              <a:cxnLst/>
              <a:rect l="0" t="0" r="0" b="0"/>
              <a:pathLst>
                <a:path w="182761" h="373909">
                  <a:moveTo>
                    <a:pt x="91420" y="119985"/>
                  </a:moveTo>
                  <a:lnTo>
                    <a:pt x="91420" y="119985"/>
                  </a:lnTo>
                  <a:lnTo>
                    <a:pt x="96340" y="119985"/>
                  </a:lnTo>
                  <a:lnTo>
                    <a:pt x="96605" y="119350"/>
                  </a:lnTo>
                  <a:lnTo>
                    <a:pt x="98798" y="106713"/>
                  </a:lnTo>
                  <a:lnTo>
                    <a:pt x="103342" y="98273"/>
                  </a:lnTo>
                  <a:lnTo>
                    <a:pt x="110567" y="86698"/>
                  </a:lnTo>
                  <a:lnTo>
                    <a:pt x="113180" y="75903"/>
                  </a:lnTo>
                  <a:lnTo>
                    <a:pt x="114237" y="47373"/>
                  </a:lnTo>
                  <a:lnTo>
                    <a:pt x="113626" y="41993"/>
                  </a:lnTo>
                  <a:lnTo>
                    <a:pt x="104530" y="21402"/>
                  </a:lnTo>
                  <a:lnTo>
                    <a:pt x="95200" y="9809"/>
                  </a:lnTo>
                  <a:lnTo>
                    <a:pt x="86473" y="3873"/>
                  </a:lnTo>
                  <a:lnTo>
                    <a:pt x="78876" y="1127"/>
                  </a:lnTo>
                  <a:lnTo>
                    <a:pt x="52447" y="0"/>
                  </a:lnTo>
                  <a:lnTo>
                    <a:pt x="47005" y="1676"/>
                  </a:lnTo>
                  <a:lnTo>
                    <a:pt x="21398" y="21097"/>
                  </a:lnTo>
                  <a:lnTo>
                    <a:pt x="7808" y="42062"/>
                  </a:lnTo>
                  <a:lnTo>
                    <a:pt x="2581" y="53999"/>
                  </a:lnTo>
                  <a:lnTo>
                    <a:pt x="209" y="81995"/>
                  </a:lnTo>
                  <a:lnTo>
                    <a:pt x="0" y="110519"/>
                  </a:lnTo>
                  <a:lnTo>
                    <a:pt x="621" y="125012"/>
                  </a:lnTo>
                  <a:lnTo>
                    <a:pt x="7936" y="141476"/>
                  </a:lnTo>
                  <a:lnTo>
                    <a:pt x="13252" y="147105"/>
                  </a:lnTo>
                  <a:lnTo>
                    <a:pt x="26775" y="157258"/>
                  </a:lnTo>
                  <a:lnTo>
                    <a:pt x="40386" y="159450"/>
                  </a:lnTo>
                  <a:lnTo>
                    <a:pt x="47783" y="159115"/>
                  </a:lnTo>
                  <a:lnTo>
                    <a:pt x="74408" y="150221"/>
                  </a:lnTo>
                  <a:lnTo>
                    <a:pt x="87085" y="144043"/>
                  </a:lnTo>
                  <a:lnTo>
                    <a:pt x="114249" y="119832"/>
                  </a:lnTo>
                  <a:lnTo>
                    <a:pt x="138830" y="97111"/>
                  </a:lnTo>
                  <a:lnTo>
                    <a:pt x="151399" y="85691"/>
                  </a:lnTo>
                  <a:lnTo>
                    <a:pt x="171355" y="58460"/>
                  </a:lnTo>
                  <a:lnTo>
                    <a:pt x="180310" y="47771"/>
                  </a:lnTo>
                  <a:lnTo>
                    <a:pt x="182760" y="40316"/>
                  </a:lnTo>
                  <a:lnTo>
                    <a:pt x="174897" y="47959"/>
                  </a:lnTo>
                  <a:lnTo>
                    <a:pt x="161885" y="76520"/>
                  </a:lnTo>
                  <a:lnTo>
                    <a:pt x="149344" y="103137"/>
                  </a:lnTo>
                  <a:lnTo>
                    <a:pt x="138939" y="130321"/>
                  </a:lnTo>
                  <a:lnTo>
                    <a:pt x="129559" y="152610"/>
                  </a:lnTo>
                  <a:lnTo>
                    <a:pt x="122476" y="175301"/>
                  </a:lnTo>
                  <a:lnTo>
                    <a:pt x="115721" y="198111"/>
                  </a:lnTo>
                  <a:lnTo>
                    <a:pt x="106593" y="220956"/>
                  </a:lnTo>
                  <a:lnTo>
                    <a:pt x="99584" y="243812"/>
                  </a:lnTo>
                  <a:lnTo>
                    <a:pt x="93486" y="266670"/>
                  </a:lnTo>
                  <a:lnTo>
                    <a:pt x="88293" y="288895"/>
                  </a:lnTo>
                  <a:lnTo>
                    <a:pt x="84523" y="315486"/>
                  </a:lnTo>
                  <a:lnTo>
                    <a:pt x="80587" y="343427"/>
                  </a:lnTo>
                  <a:lnTo>
                    <a:pt x="80013" y="367248"/>
                  </a:lnTo>
                  <a:lnTo>
                    <a:pt x="81693" y="371273"/>
                  </a:lnTo>
                  <a:lnTo>
                    <a:pt x="83031" y="373235"/>
                  </a:lnTo>
                  <a:lnTo>
                    <a:pt x="83922" y="373908"/>
                  </a:lnTo>
                  <a:lnTo>
                    <a:pt x="84516" y="373722"/>
                  </a:lnTo>
                  <a:lnTo>
                    <a:pt x="85812" y="371822"/>
                  </a:lnTo>
                  <a:lnTo>
                    <a:pt x="91479" y="365078"/>
                  </a:lnTo>
                  <a:lnTo>
                    <a:pt x="97135" y="35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6" name="SMARTInkShape-833"/>
            <p:cNvSpPr/>
            <p:nvPr>
              <p:custDataLst>
                <p:tags r:id="rId14"/>
              </p:custDataLst>
            </p:nvPr>
          </p:nvSpPr>
          <p:spPr>
            <a:xfrm>
              <a:off x="5463904" y="3869055"/>
              <a:ext cx="136676" cy="285651"/>
            </a:xfrm>
            <a:custGeom>
              <a:avLst/>
              <a:gdLst/>
              <a:ahLst/>
              <a:cxnLst/>
              <a:rect l="0" t="0" r="0" b="0"/>
              <a:pathLst>
                <a:path w="136676" h="285651">
                  <a:moveTo>
                    <a:pt x="56786" y="0"/>
                  </a:moveTo>
                  <a:lnTo>
                    <a:pt x="56786" y="0"/>
                  </a:lnTo>
                  <a:lnTo>
                    <a:pt x="65299" y="0"/>
                  </a:lnTo>
                  <a:lnTo>
                    <a:pt x="93592" y="10121"/>
                  </a:lnTo>
                  <a:lnTo>
                    <a:pt x="106648" y="15569"/>
                  </a:lnTo>
                  <a:lnTo>
                    <a:pt x="109078" y="16095"/>
                  </a:lnTo>
                  <a:lnTo>
                    <a:pt x="113470" y="20065"/>
                  </a:lnTo>
                  <a:lnTo>
                    <a:pt x="118174" y="25427"/>
                  </a:lnTo>
                  <a:lnTo>
                    <a:pt x="127328" y="32652"/>
                  </a:lnTo>
                  <a:lnTo>
                    <a:pt x="133708" y="41919"/>
                  </a:lnTo>
                  <a:lnTo>
                    <a:pt x="135423" y="46782"/>
                  </a:lnTo>
                  <a:lnTo>
                    <a:pt x="136675" y="66935"/>
                  </a:lnTo>
                  <a:lnTo>
                    <a:pt x="135049" y="72717"/>
                  </a:lnTo>
                  <a:lnTo>
                    <a:pt x="128870" y="81236"/>
                  </a:lnTo>
                  <a:lnTo>
                    <a:pt x="104282" y="106752"/>
                  </a:lnTo>
                  <a:lnTo>
                    <a:pt x="84583" y="121299"/>
                  </a:lnTo>
                  <a:lnTo>
                    <a:pt x="56683" y="136051"/>
                  </a:lnTo>
                  <a:lnTo>
                    <a:pt x="30441" y="158184"/>
                  </a:lnTo>
                  <a:lnTo>
                    <a:pt x="12802" y="177174"/>
                  </a:lnTo>
                  <a:lnTo>
                    <a:pt x="3789" y="192407"/>
                  </a:lnTo>
                  <a:lnTo>
                    <a:pt x="457" y="207010"/>
                  </a:lnTo>
                  <a:lnTo>
                    <a:pt x="0" y="212232"/>
                  </a:lnTo>
                  <a:lnTo>
                    <a:pt x="2778" y="221774"/>
                  </a:lnTo>
                  <a:lnTo>
                    <a:pt x="15584" y="247696"/>
                  </a:lnTo>
                  <a:lnTo>
                    <a:pt x="25175" y="258459"/>
                  </a:lnTo>
                  <a:lnTo>
                    <a:pt x="53526" y="278064"/>
                  </a:lnTo>
                  <a:lnTo>
                    <a:pt x="64569" y="283190"/>
                  </a:lnTo>
                  <a:lnTo>
                    <a:pt x="88825" y="285650"/>
                  </a:lnTo>
                  <a:lnTo>
                    <a:pt x="102506" y="280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7" name="SMARTInkShape-834"/>
            <p:cNvSpPr/>
            <p:nvPr>
              <p:custDataLst>
                <p:tags r:id="rId15"/>
              </p:custDataLst>
            </p:nvPr>
          </p:nvSpPr>
          <p:spPr>
            <a:xfrm>
              <a:off x="5612130" y="3891915"/>
              <a:ext cx="205741" cy="324597"/>
            </a:xfrm>
            <a:custGeom>
              <a:avLst/>
              <a:gdLst/>
              <a:ahLst/>
              <a:cxnLst/>
              <a:rect l="0" t="0" r="0" b="0"/>
              <a:pathLst>
                <a:path w="205741" h="324597">
                  <a:moveTo>
                    <a:pt x="205740" y="0"/>
                  </a:moveTo>
                  <a:lnTo>
                    <a:pt x="205740" y="0"/>
                  </a:lnTo>
                  <a:lnTo>
                    <a:pt x="202706" y="3034"/>
                  </a:lnTo>
                  <a:lnTo>
                    <a:pt x="199523" y="4523"/>
                  </a:lnTo>
                  <a:lnTo>
                    <a:pt x="197786" y="4920"/>
                  </a:lnTo>
                  <a:lnTo>
                    <a:pt x="183627" y="13600"/>
                  </a:lnTo>
                  <a:lnTo>
                    <a:pt x="178343" y="18956"/>
                  </a:lnTo>
                  <a:lnTo>
                    <a:pt x="173244" y="24935"/>
                  </a:lnTo>
                  <a:lnTo>
                    <a:pt x="159622" y="37334"/>
                  </a:lnTo>
                  <a:lnTo>
                    <a:pt x="146778" y="50643"/>
                  </a:lnTo>
                  <a:lnTo>
                    <a:pt x="120358" y="75919"/>
                  </a:lnTo>
                  <a:lnTo>
                    <a:pt x="100376" y="103084"/>
                  </a:lnTo>
                  <a:lnTo>
                    <a:pt x="81210" y="127466"/>
                  </a:lnTo>
                  <a:lnTo>
                    <a:pt x="68041" y="153519"/>
                  </a:lnTo>
                  <a:lnTo>
                    <a:pt x="55397" y="177010"/>
                  </a:lnTo>
                  <a:lnTo>
                    <a:pt x="46126" y="201687"/>
                  </a:lnTo>
                  <a:lnTo>
                    <a:pt x="41214" y="227799"/>
                  </a:lnTo>
                  <a:lnTo>
                    <a:pt x="40244" y="251301"/>
                  </a:lnTo>
                  <a:lnTo>
                    <a:pt x="40711" y="267923"/>
                  </a:lnTo>
                  <a:lnTo>
                    <a:pt x="49759" y="293143"/>
                  </a:lnTo>
                  <a:lnTo>
                    <a:pt x="59085" y="309356"/>
                  </a:lnTo>
                  <a:lnTo>
                    <a:pt x="75408" y="321843"/>
                  </a:lnTo>
                  <a:lnTo>
                    <a:pt x="81351" y="324016"/>
                  </a:lnTo>
                  <a:lnTo>
                    <a:pt x="84714" y="324596"/>
                  </a:lnTo>
                  <a:lnTo>
                    <a:pt x="91837" y="323546"/>
                  </a:lnTo>
                  <a:lnTo>
                    <a:pt x="116115" y="315614"/>
                  </a:lnTo>
                  <a:lnTo>
                    <a:pt x="130406" y="303590"/>
                  </a:lnTo>
                  <a:lnTo>
                    <a:pt x="146513" y="278059"/>
                  </a:lnTo>
                  <a:lnTo>
                    <a:pt x="151714" y="266679"/>
                  </a:lnTo>
                  <a:lnTo>
                    <a:pt x="154154" y="240029"/>
                  </a:lnTo>
                  <a:lnTo>
                    <a:pt x="154204" y="236219"/>
                  </a:lnTo>
                  <a:lnTo>
                    <a:pt x="152968" y="233044"/>
                  </a:lnTo>
                  <a:lnTo>
                    <a:pt x="141421" y="218280"/>
                  </a:lnTo>
                  <a:lnTo>
                    <a:pt x="138096" y="216005"/>
                  </a:lnTo>
                  <a:lnTo>
                    <a:pt x="124949" y="212803"/>
                  </a:lnTo>
                  <a:lnTo>
                    <a:pt x="96501" y="211573"/>
                  </a:lnTo>
                  <a:lnTo>
                    <a:pt x="80451" y="212125"/>
                  </a:lnTo>
                  <a:lnTo>
                    <a:pt x="66735" y="216663"/>
                  </a:lnTo>
                  <a:lnTo>
                    <a:pt x="42796" y="232845"/>
                  </a:lnTo>
                  <a:lnTo>
                    <a:pt x="22976" y="25773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91" name="SMARTInkShape-Group228"/>
          <p:cNvGrpSpPr/>
          <p:nvPr/>
        </p:nvGrpSpPr>
        <p:grpSpPr>
          <a:xfrm>
            <a:off x="6012211" y="3903345"/>
            <a:ext cx="279749" cy="405636"/>
            <a:chOff x="6012211" y="3903345"/>
            <a:chExt cx="279749" cy="405636"/>
          </a:xfrm>
        </p:grpSpPr>
        <p:sp>
          <p:nvSpPr>
            <p:cNvPr id="889" name="SMARTInkShape-835"/>
            <p:cNvSpPr/>
            <p:nvPr>
              <p:custDataLst>
                <p:tags r:id="rId11"/>
              </p:custDataLst>
            </p:nvPr>
          </p:nvSpPr>
          <p:spPr>
            <a:xfrm>
              <a:off x="6012211" y="3903345"/>
              <a:ext cx="125689" cy="320041"/>
            </a:xfrm>
            <a:custGeom>
              <a:avLst/>
              <a:gdLst/>
              <a:ahLst/>
              <a:cxnLst/>
              <a:rect l="0" t="0" r="0" b="0"/>
              <a:pathLst>
                <a:path w="125689" h="320041">
                  <a:moveTo>
                    <a:pt x="114269" y="0"/>
                  </a:moveTo>
                  <a:lnTo>
                    <a:pt x="114269" y="0"/>
                  </a:lnTo>
                  <a:lnTo>
                    <a:pt x="114269" y="8728"/>
                  </a:lnTo>
                  <a:lnTo>
                    <a:pt x="107214" y="34482"/>
                  </a:lnTo>
                  <a:lnTo>
                    <a:pt x="94290" y="57928"/>
                  </a:lnTo>
                  <a:lnTo>
                    <a:pt x="76046" y="85827"/>
                  </a:lnTo>
                  <a:lnTo>
                    <a:pt x="60905" y="112532"/>
                  </a:lnTo>
                  <a:lnTo>
                    <a:pt x="45684" y="138504"/>
                  </a:lnTo>
                  <a:lnTo>
                    <a:pt x="30448" y="164871"/>
                  </a:lnTo>
                  <a:lnTo>
                    <a:pt x="15844" y="188424"/>
                  </a:lnTo>
                  <a:lnTo>
                    <a:pt x="6186" y="211421"/>
                  </a:lnTo>
                  <a:lnTo>
                    <a:pt x="1197" y="231274"/>
                  </a:lnTo>
                  <a:lnTo>
                    <a:pt x="41" y="258378"/>
                  </a:lnTo>
                  <a:lnTo>
                    <a:pt x="0" y="263636"/>
                  </a:lnTo>
                  <a:lnTo>
                    <a:pt x="1676" y="268090"/>
                  </a:lnTo>
                  <a:lnTo>
                    <a:pt x="3012" y="270167"/>
                  </a:lnTo>
                  <a:lnTo>
                    <a:pt x="4537" y="271551"/>
                  </a:lnTo>
                  <a:lnTo>
                    <a:pt x="7926" y="273089"/>
                  </a:lnTo>
                  <a:lnTo>
                    <a:pt x="13404" y="273955"/>
                  </a:lnTo>
                  <a:lnTo>
                    <a:pt x="25506" y="269685"/>
                  </a:lnTo>
                  <a:lnTo>
                    <a:pt x="51589" y="255080"/>
                  </a:lnTo>
                  <a:lnTo>
                    <a:pt x="79946" y="237523"/>
                  </a:lnTo>
                  <a:lnTo>
                    <a:pt x="108440" y="217637"/>
                  </a:lnTo>
                  <a:lnTo>
                    <a:pt x="115488" y="212932"/>
                  </a:lnTo>
                  <a:lnTo>
                    <a:pt x="125688" y="200040"/>
                  </a:lnTo>
                  <a:lnTo>
                    <a:pt x="122662" y="200029"/>
                  </a:lnTo>
                  <a:lnTo>
                    <a:pt x="119481" y="201720"/>
                  </a:lnTo>
                  <a:lnTo>
                    <a:pt x="92941" y="221737"/>
                  </a:lnTo>
                  <a:lnTo>
                    <a:pt x="75590" y="240431"/>
                  </a:lnTo>
                  <a:lnTo>
                    <a:pt x="71678" y="247828"/>
                  </a:lnTo>
                  <a:lnTo>
                    <a:pt x="64209" y="274330"/>
                  </a:lnTo>
                  <a:lnTo>
                    <a:pt x="63105" y="289562"/>
                  </a:lnTo>
                  <a:lnTo>
                    <a:pt x="67778" y="309386"/>
                  </a:lnTo>
                  <a:lnTo>
                    <a:pt x="69900" y="313823"/>
                  </a:lnTo>
                  <a:lnTo>
                    <a:pt x="71354" y="315896"/>
                  </a:lnTo>
                  <a:lnTo>
                    <a:pt x="73594" y="317277"/>
                  </a:lnTo>
                  <a:lnTo>
                    <a:pt x="83449" y="319221"/>
                  </a:lnTo>
                  <a:lnTo>
                    <a:pt x="108554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0" name="SMARTInkShape-836"/>
            <p:cNvSpPr/>
            <p:nvPr>
              <p:custDataLst>
                <p:tags r:id="rId12"/>
              </p:custDataLst>
            </p:nvPr>
          </p:nvSpPr>
          <p:spPr>
            <a:xfrm>
              <a:off x="6137910" y="4103399"/>
              <a:ext cx="154050" cy="205582"/>
            </a:xfrm>
            <a:custGeom>
              <a:avLst/>
              <a:gdLst/>
              <a:ahLst/>
              <a:cxnLst/>
              <a:rect l="0" t="0" r="0" b="0"/>
              <a:pathLst>
                <a:path w="154050" h="205582">
                  <a:moveTo>
                    <a:pt x="142875" y="45691"/>
                  </a:moveTo>
                  <a:lnTo>
                    <a:pt x="142875" y="45691"/>
                  </a:lnTo>
                  <a:lnTo>
                    <a:pt x="142875" y="42657"/>
                  </a:lnTo>
                  <a:lnTo>
                    <a:pt x="143510" y="41763"/>
                  </a:lnTo>
                  <a:lnTo>
                    <a:pt x="144569" y="41167"/>
                  </a:lnTo>
                  <a:lnTo>
                    <a:pt x="145909" y="40770"/>
                  </a:lnTo>
                  <a:lnTo>
                    <a:pt x="146803" y="39871"/>
                  </a:lnTo>
                  <a:lnTo>
                    <a:pt x="149930" y="33864"/>
                  </a:lnTo>
                  <a:lnTo>
                    <a:pt x="152361" y="30274"/>
                  </a:lnTo>
                  <a:lnTo>
                    <a:pt x="153728" y="24684"/>
                  </a:lnTo>
                  <a:lnTo>
                    <a:pt x="154049" y="20902"/>
                  </a:lnTo>
                  <a:lnTo>
                    <a:pt x="152498" y="17106"/>
                  </a:lnTo>
                  <a:lnTo>
                    <a:pt x="146328" y="9494"/>
                  </a:lnTo>
                  <a:lnTo>
                    <a:pt x="137830" y="3780"/>
                  </a:lnTo>
                  <a:lnTo>
                    <a:pt x="130304" y="1100"/>
                  </a:lnTo>
                  <a:lnTo>
                    <a:pt x="102015" y="0"/>
                  </a:lnTo>
                  <a:lnTo>
                    <a:pt x="97621" y="1677"/>
                  </a:lnTo>
                  <a:lnTo>
                    <a:pt x="95561" y="3014"/>
                  </a:lnTo>
                  <a:lnTo>
                    <a:pt x="94187" y="5174"/>
                  </a:lnTo>
                  <a:lnTo>
                    <a:pt x="92661" y="10962"/>
                  </a:lnTo>
                  <a:lnTo>
                    <a:pt x="93676" y="17767"/>
                  </a:lnTo>
                  <a:lnTo>
                    <a:pt x="103066" y="46250"/>
                  </a:lnTo>
                  <a:lnTo>
                    <a:pt x="113563" y="71695"/>
                  </a:lnTo>
                  <a:lnTo>
                    <a:pt x="127231" y="97253"/>
                  </a:lnTo>
                  <a:lnTo>
                    <a:pt x="136704" y="124409"/>
                  </a:lnTo>
                  <a:lnTo>
                    <a:pt x="144689" y="151340"/>
                  </a:lnTo>
                  <a:lnTo>
                    <a:pt x="148077" y="176248"/>
                  </a:lnTo>
                  <a:lnTo>
                    <a:pt x="147726" y="184361"/>
                  </a:lnTo>
                  <a:lnTo>
                    <a:pt x="145455" y="192200"/>
                  </a:lnTo>
                  <a:lnTo>
                    <a:pt x="140635" y="198224"/>
                  </a:lnTo>
                  <a:lnTo>
                    <a:pt x="134894" y="202384"/>
                  </a:lnTo>
                  <a:lnTo>
                    <a:pt x="130226" y="204232"/>
                  </a:lnTo>
                  <a:lnTo>
                    <a:pt x="105295" y="205581"/>
                  </a:lnTo>
                  <a:lnTo>
                    <a:pt x="78927" y="200779"/>
                  </a:lnTo>
                  <a:lnTo>
                    <a:pt x="50546" y="192110"/>
                  </a:lnTo>
                  <a:lnTo>
                    <a:pt x="42996" y="186755"/>
                  </a:lnTo>
                  <a:lnTo>
                    <a:pt x="33483" y="178292"/>
                  </a:lnTo>
                  <a:lnTo>
                    <a:pt x="0" y="159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94" name="SMARTInkShape-Group229"/>
          <p:cNvGrpSpPr/>
          <p:nvPr/>
        </p:nvGrpSpPr>
        <p:grpSpPr>
          <a:xfrm>
            <a:off x="5852160" y="4234821"/>
            <a:ext cx="199348" cy="225548"/>
            <a:chOff x="5852160" y="4234821"/>
            <a:chExt cx="199348" cy="225548"/>
          </a:xfrm>
        </p:grpSpPr>
        <p:sp>
          <p:nvSpPr>
            <p:cNvPr id="892" name="SMARTInkShape-837"/>
            <p:cNvSpPr/>
            <p:nvPr>
              <p:custDataLst>
                <p:tags r:id="rId9"/>
              </p:custDataLst>
            </p:nvPr>
          </p:nvSpPr>
          <p:spPr>
            <a:xfrm>
              <a:off x="5886457" y="4269105"/>
              <a:ext cx="45714" cy="177166"/>
            </a:xfrm>
            <a:custGeom>
              <a:avLst/>
              <a:gdLst/>
              <a:ahLst/>
              <a:cxnLst/>
              <a:rect l="0" t="0" r="0" b="0"/>
              <a:pathLst>
                <a:path w="45714" h="177166">
                  <a:moveTo>
                    <a:pt x="45713" y="0"/>
                  </a:moveTo>
                  <a:lnTo>
                    <a:pt x="45713" y="0"/>
                  </a:lnTo>
                  <a:lnTo>
                    <a:pt x="45713" y="13434"/>
                  </a:lnTo>
                  <a:lnTo>
                    <a:pt x="44019" y="17189"/>
                  </a:lnTo>
                  <a:lnTo>
                    <a:pt x="35965" y="31873"/>
                  </a:lnTo>
                  <a:lnTo>
                    <a:pt x="25374" y="59227"/>
                  </a:lnTo>
                  <a:lnTo>
                    <a:pt x="18512" y="87695"/>
                  </a:lnTo>
                  <a:lnTo>
                    <a:pt x="9448" y="114559"/>
                  </a:lnTo>
                  <a:lnTo>
                    <a:pt x="4507" y="141216"/>
                  </a:lnTo>
                  <a:lnTo>
                    <a:pt x="885" y="157787"/>
                  </a:lnTo>
                  <a:lnTo>
                    <a:pt x="0" y="176799"/>
                  </a:lnTo>
                  <a:lnTo>
                    <a:pt x="5708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3" name="SMARTInkShape-838"/>
            <p:cNvSpPr/>
            <p:nvPr>
              <p:custDataLst>
                <p:tags r:id="rId10"/>
              </p:custDataLst>
            </p:nvPr>
          </p:nvSpPr>
          <p:spPr>
            <a:xfrm>
              <a:off x="5852160" y="4234821"/>
              <a:ext cx="199348" cy="225548"/>
            </a:xfrm>
            <a:custGeom>
              <a:avLst/>
              <a:gdLst/>
              <a:ahLst/>
              <a:cxnLst/>
              <a:rect l="0" t="0" r="0" b="0"/>
              <a:pathLst>
                <a:path w="199348" h="225548">
                  <a:moveTo>
                    <a:pt x="57150" y="5709"/>
                  </a:moveTo>
                  <a:lnTo>
                    <a:pt x="57150" y="5709"/>
                  </a:lnTo>
                  <a:lnTo>
                    <a:pt x="57150" y="788"/>
                  </a:lnTo>
                  <a:lnTo>
                    <a:pt x="57785" y="524"/>
                  </a:lnTo>
                  <a:lnTo>
                    <a:pt x="84183" y="0"/>
                  </a:lnTo>
                  <a:lnTo>
                    <a:pt x="107622" y="3923"/>
                  </a:lnTo>
                  <a:lnTo>
                    <a:pt x="125445" y="6450"/>
                  </a:lnTo>
                  <a:lnTo>
                    <a:pt x="148533" y="16344"/>
                  </a:lnTo>
                  <a:lnTo>
                    <a:pt x="164025" y="24312"/>
                  </a:lnTo>
                  <a:lnTo>
                    <a:pt x="192305" y="49609"/>
                  </a:lnTo>
                  <a:lnTo>
                    <a:pt x="196594" y="57181"/>
                  </a:lnTo>
                  <a:lnTo>
                    <a:pt x="199347" y="72391"/>
                  </a:lnTo>
                  <a:lnTo>
                    <a:pt x="198030" y="78314"/>
                  </a:lnTo>
                  <a:lnTo>
                    <a:pt x="194693" y="83698"/>
                  </a:lnTo>
                  <a:lnTo>
                    <a:pt x="185675" y="93234"/>
                  </a:lnTo>
                  <a:lnTo>
                    <a:pt x="167506" y="104504"/>
                  </a:lnTo>
                  <a:lnTo>
                    <a:pt x="140962" y="112268"/>
                  </a:lnTo>
                  <a:lnTo>
                    <a:pt x="124953" y="114027"/>
                  </a:lnTo>
                  <a:lnTo>
                    <a:pt x="123307" y="114751"/>
                  </a:lnTo>
                  <a:lnTo>
                    <a:pt x="122209" y="115868"/>
                  </a:lnTo>
                  <a:lnTo>
                    <a:pt x="121478" y="117249"/>
                  </a:lnTo>
                  <a:lnTo>
                    <a:pt x="120355" y="118169"/>
                  </a:lnTo>
                  <a:lnTo>
                    <a:pt x="114381" y="119988"/>
                  </a:lnTo>
                  <a:lnTo>
                    <a:pt x="117358" y="120002"/>
                  </a:lnTo>
                  <a:lnTo>
                    <a:pt x="120527" y="121700"/>
                  </a:lnTo>
                  <a:lnTo>
                    <a:pt x="133380" y="133443"/>
                  </a:lnTo>
                  <a:lnTo>
                    <a:pt x="153114" y="160167"/>
                  </a:lnTo>
                  <a:lnTo>
                    <a:pt x="156951" y="168337"/>
                  </a:lnTo>
                  <a:lnTo>
                    <a:pt x="159751" y="195685"/>
                  </a:lnTo>
                  <a:lnTo>
                    <a:pt x="159985" y="212156"/>
                  </a:lnTo>
                  <a:lnTo>
                    <a:pt x="158311" y="216631"/>
                  </a:lnTo>
                  <a:lnTo>
                    <a:pt x="156976" y="218714"/>
                  </a:lnTo>
                  <a:lnTo>
                    <a:pt x="154815" y="220102"/>
                  </a:lnTo>
                  <a:lnTo>
                    <a:pt x="138630" y="225547"/>
                  </a:lnTo>
                  <a:lnTo>
                    <a:pt x="131252" y="225546"/>
                  </a:lnTo>
                  <a:lnTo>
                    <a:pt x="104764" y="223035"/>
                  </a:lnTo>
                  <a:lnTo>
                    <a:pt x="81200" y="216682"/>
                  </a:lnTo>
                  <a:lnTo>
                    <a:pt x="56555" y="207576"/>
                  </a:lnTo>
                  <a:lnTo>
                    <a:pt x="31530" y="198105"/>
                  </a:lnTo>
                  <a:lnTo>
                    <a:pt x="13780" y="189717"/>
                  </a:lnTo>
                  <a:lnTo>
                    <a:pt x="0" y="177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49163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Je </a:t>
            </a:r>
            <a:r>
              <a:rPr lang="cs-CZ" sz="2400" dirty="0"/>
              <a:t>potřeba vyrobit a prodat 926 výrobků </a:t>
            </a:r>
            <a:r>
              <a:rPr lang="cs-CZ" sz="2400" dirty="0" smtClean="0"/>
              <a:t>B </a:t>
            </a:r>
            <a:r>
              <a:rPr lang="cs-CZ" sz="2400" dirty="0"/>
              <a:t>k tomu, aby firma </a:t>
            </a:r>
            <a:r>
              <a:rPr lang="cs-CZ" sz="2400" dirty="0" smtClean="0"/>
              <a:t>dosáhla bodu zvratu.</a:t>
            </a:r>
          </a:p>
        </p:txBody>
      </p:sp>
      <p:sp>
        <p:nvSpPr>
          <p:cNvPr id="3" name="SMARTInkShape-839"/>
          <p:cNvSpPr/>
          <p:nvPr>
            <p:custDataLst>
              <p:tags r:id="rId1"/>
            </p:custDataLst>
          </p:nvPr>
        </p:nvSpPr>
        <p:spPr>
          <a:xfrm>
            <a:off x="1560195" y="1223011"/>
            <a:ext cx="325756" cy="360045"/>
          </a:xfrm>
          <a:custGeom>
            <a:avLst/>
            <a:gdLst/>
            <a:ahLst/>
            <a:cxnLst/>
            <a:rect l="0" t="0" r="0" b="0"/>
            <a:pathLst>
              <a:path w="325756" h="360045">
                <a:moveTo>
                  <a:pt x="0" y="360044"/>
                </a:moveTo>
                <a:lnTo>
                  <a:pt x="0" y="360044"/>
                </a:lnTo>
                <a:lnTo>
                  <a:pt x="9125" y="343699"/>
                </a:lnTo>
                <a:lnTo>
                  <a:pt x="34540" y="319574"/>
                </a:lnTo>
                <a:lnTo>
                  <a:pt x="58061" y="293206"/>
                </a:lnTo>
                <a:lnTo>
                  <a:pt x="79628" y="267642"/>
                </a:lnTo>
                <a:lnTo>
                  <a:pt x="93020" y="252867"/>
                </a:lnTo>
                <a:lnTo>
                  <a:pt x="116295" y="228032"/>
                </a:lnTo>
                <a:lnTo>
                  <a:pt x="143138" y="202983"/>
                </a:lnTo>
                <a:lnTo>
                  <a:pt x="162494" y="178407"/>
                </a:lnTo>
                <a:lnTo>
                  <a:pt x="187767" y="152856"/>
                </a:lnTo>
                <a:lnTo>
                  <a:pt x="205495" y="131015"/>
                </a:lnTo>
                <a:lnTo>
                  <a:pt x="222812" y="108457"/>
                </a:lnTo>
                <a:lnTo>
                  <a:pt x="245731" y="81113"/>
                </a:lnTo>
                <a:lnTo>
                  <a:pt x="272079" y="53770"/>
                </a:lnTo>
                <a:lnTo>
                  <a:pt x="294503" y="25436"/>
                </a:lnTo>
                <a:lnTo>
                  <a:pt x="300126" y="15509"/>
                </a:lnTo>
                <a:lnTo>
                  <a:pt x="304042" y="6143"/>
                </a:lnTo>
                <a:lnTo>
                  <a:pt x="308609" y="0"/>
                </a:lnTo>
                <a:lnTo>
                  <a:pt x="308610" y="3033"/>
                </a:lnTo>
                <a:lnTo>
                  <a:pt x="309245" y="3927"/>
                </a:lnTo>
                <a:lnTo>
                  <a:pt x="310303" y="4523"/>
                </a:lnTo>
                <a:lnTo>
                  <a:pt x="311644" y="4920"/>
                </a:lnTo>
                <a:lnTo>
                  <a:pt x="312538" y="5819"/>
                </a:lnTo>
                <a:lnTo>
                  <a:pt x="315665" y="11826"/>
                </a:lnTo>
                <a:lnTo>
                  <a:pt x="319176" y="16094"/>
                </a:lnTo>
                <a:lnTo>
                  <a:pt x="321349" y="16677"/>
                </a:lnTo>
                <a:lnTo>
                  <a:pt x="325755" y="171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SMARTInkShape-Group231"/>
          <p:cNvGrpSpPr/>
          <p:nvPr/>
        </p:nvGrpSpPr>
        <p:grpSpPr>
          <a:xfrm>
            <a:off x="2212989" y="1017683"/>
            <a:ext cx="550650" cy="329827"/>
            <a:chOff x="2212989" y="1017683"/>
            <a:chExt cx="550650" cy="329827"/>
          </a:xfrm>
        </p:grpSpPr>
        <p:sp>
          <p:nvSpPr>
            <p:cNvPr id="4" name="SMARTInkShape-840"/>
            <p:cNvSpPr/>
            <p:nvPr>
              <p:custDataLst>
                <p:tags r:id="rId48"/>
              </p:custDataLst>
            </p:nvPr>
          </p:nvSpPr>
          <p:spPr>
            <a:xfrm>
              <a:off x="2600325" y="1057351"/>
              <a:ext cx="163314" cy="244695"/>
            </a:xfrm>
            <a:custGeom>
              <a:avLst/>
              <a:gdLst/>
              <a:ahLst/>
              <a:cxnLst/>
              <a:rect l="0" t="0" r="0" b="0"/>
              <a:pathLst>
                <a:path w="163314" h="244695">
                  <a:moveTo>
                    <a:pt x="160020" y="11354"/>
                  </a:moveTo>
                  <a:lnTo>
                    <a:pt x="160020" y="11354"/>
                  </a:lnTo>
                  <a:lnTo>
                    <a:pt x="163054" y="8320"/>
                  </a:lnTo>
                  <a:lnTo>
                    <a:pt x="163313" y="7426"/>
                  </a:lnTo>
                  <a:lnTo>
                    <a:pt x="162850" y="6831"/>
                  </a:lnTo>
                  <a:lnTo>
                    <a:pt x="161907" y="6433"/>
                  </a:lnTo>
                  <a:lnTo>
                    <a:pt x="161278" y="5534"/>
                  </a:lnTo>
                  <a:lnTo>
                    <a:pt x="160069" y="180"/>
                  </a:lnTo>
                  <a:lnTo>
                    <a:pt x="157000" y="0"/>
                  </a:lnTo>
                  <a:lnTo>
                    <a:pt x="153810" y="1651"/>
                  </a:lnTo>
                  <a:lnTo>
                    <a:pt x="127292" y="22038"/>
                  </a:lnTo>
                  <a:lnTo>
                    <a:pt x="100310" y="47617"/>
                  </a:lnTo>
                  <a:lnTo>
                    <a:pt x="76992" y="69642"/>
                  </a:lnTo>
                  <a:lnTo>
                    <a:pt x="57254" y="95535"/>
                  </a:lnTo>
                  <a:lnTo>
                    <a:pt x="38749" y="120488"/>
                  </a:lnTo>
                  <a:lnTo>
                    <a:pt x="27006" y="148586"/>
                  </a:lnTo>
                  <a:lnTo>
                    <a:pt x="14359" y="177098"/>
                  </a:lnTo>
                  <a:lnTo>
                    <a:pt x="12009" y="199951"/>
                  </a:lnTo>
                  <a:lnTo>
                    <a:pt x="14636" y="214061"/>
                  </a:lnTo>
                  <a:lnTo>
                    <a:pt x="24879" y="233029"/>
                  </a:lnTo>
                  <a:lnTo>
                    <a:pt x="27381" y="235338"/>
                  </a:lnTo>
                  <a:lnTo>
                    <a:pt x="47855" y="243476"/>
                  </a:lnTo>
                  <a:lnTo>
                    <a:pt x="55347" y="244694"/>
                  </a:lnTo>
                  <a:lnTo>
                    <a:pt x="66705" y="242346"/>
                  </a:lnTo>
                  <a:lnTo>
                    <a:pt x="92712" y="230346"/>
                  </a:lnTo>
                  <a:lnTo>
                    <a:pt x="110391" y="215186"/>
                  </a:lnTo>
                  <a:lnTo>
                    <a:pt x="112563" y="211378"/>
                  </a:lnTo>
                  <a:lnTo>
                    <a:pt x="113142" y="209473"/>
                  </a:lnTo>
                  <a:lnTo>
                    <a:pt x="112893" y="207568"/>
                  </a:lnTo>
                  <a:lnTo>
                    <a:pt x="110923" y="203759"/>
                  </a:lnTo>
                  <a:lnTo>
                    <a:pt x="109509" y="202489"/>
                  </a:lnTo>
                  <a:lnTo>
                    <a:pt x="106244" y="201078"/>
                  </a:lnTo>
                  <a:lnTo>
                    <a:pt x="94768" y="200283"/>
                  </a:lnTo>
                  <a:lnTo>
                    <a:pt x="79303" y="203082"/>
                  </a:lnTo>
                  <a:lnTo>
                    <a:pt x="52448" y="213644"/>
                  </a:lnTo>
                  <a:lnTo>
                    <a:pt x="27258" y="221477"/>
                  </a:lnTo>
                  <a:lnTo>
                    <a:pt x="0" y="228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841"/>
            <p:cNvSpPr/>
            <p:nvPr>
              <p:custDataLst>
                <p:tags r:id="rId49"/>
              </p:custDataLst>
            </p:nvPr>
          </p:nvSpPr>
          <p:spPr>
            <a:xfrm>
              <a:off x="2428875" y="1045984"/>
              <a:ext cx="200026" cy="244152"/>
            </a:xfrm>
            <a:custGeom>
              <a:avLst/>
              <a:gdLst/>
              <a:ahLst/>
              <a:cxnLst/>
              <a:rect l="0" t="0" r="0" b="0"/>
              <a:pathLst>
                <a:path w="200026" h="244152">
                  <a:moveTo>
                    <a:pt x="0" y="39866"/>
                  </a:moveTo>
                  <a:lnTo>
                    <a:pt x="0" y="39866"/>
                  </a:lnTo>
                  <a:lnTo>
                    <a:pt x="0" y="20787"/>
                  </a:lnTo>
                  <a:lnTo>
                    <a:pt x="1270" y="18891"/>
                  </a:lnTo>
                  <a:lnTo>
                    <a:pt x="6068" y="15092"/>
                  </a:lnTo>
                  <a:lnTo>
                    <a:pt x="12433" y="12981"/>
                  </a:lnTo>
                  <a:lnTo>
                    <a:pt x="23157" y="10098"/>
                  </a:lnTo>
                  <a:lnTo>
                    <a:pt x="45746" y="1450"/>
                  </a:lnTo>
                  <a:lnTo>
                    <a:pt x="70276" y="0"/>
                  </a:lnTo>
                  <a:lnTo>
                    <a:pt x="80128" y="558"/>
                  </a:lnTo>
                  <a:lnTo>
                    <a:pt x="100730" y="7824"/>
                  </a:lnTo>
                  <a:lnTo>
                    <a:pt x="113767" y="17051"/>
                  </a:lnTo>
                  <a:lnTo>
                    <a:pt x="115850" y="18941"/>
                  </a:lnTo>
                  <a:lnTo>
                    <a:pt x="118164" y="24428"/>
                  </a:lnTo>
                  <a:lnTo>
                    <a:pt x="119649" y="38298"/>
                  </a:lnTo>
                  <a:lnTo>
                    <a:pt x="116873" y="49491"/>
                  </a:lnTo>
                  <a:lnTo>
                    <a:pt x="103537" y="75294"/>
                  </a:lnTo>
                  <a:lnTo>
                    <a:pt x="79345" y="102881"/>
                  </a:lnTo>
                  <a:lnTo>
                    <a:pt x="55275" y="127398"/>
                  </a:lnTo>
                  <a:lnTo>
                    <a:pt x="31362" y="154404"/>
                  </a:lnTo>
                  <a:lnTo>
                    <a:pt x="17763" y="182772"/>
                  </a:lnTo>
                  <a:lnTo>
                    <a:pt x="12681" y="202573"/>
                  </a:lnTo>
                  <a:lnTo>
                    <a:pt x="13679" y="210817"/>
                  </a:lnTo>
                  <a:lnTo>
                    <a:pt x="19495" y="226457"/>
                  </a:lnTo>
                  <a:lnTo>
                    <a:pt x="24751" y="232439"/>
                  </a:lnTo>
                  <a:lnTo>
                    <a:pt x="36544" y="239376"/>
                  </a:lnTo>
                  <a:lnTo>
                    <a:pt x="50409" y="243760"/>
                  </a:lnTo>
                  <a:lnTo>
                    <a:pt x="59869" y="244151"/>
                  </a:lnTo>
                  <a:lnTo>
                    <a:pt x="86638" y="239227"/>
                  </a:lnTo>
                  <a:lnTo>
                    <a:pt x="113352" y="232140"/>
                  </a:lnTo>
                  <a:lnTo>
                    <a:pt x="140900" y="220062"/>
                  </a:lnTo>
                  <a:lnTo>
                    <a:pt x="165345" y="203754"/>
                  </a:lnTo>
                  <a:lnTo>
                    <a:pt x="200025" y="177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842"/>
            <p:cNvSpPr/>
            <p:nvPr>
              <p:custDataLst>
                <p:tags r:id="rId50"/>
              </p:custDataLst>
            </p:nvPr>
          </p:nvSpPr>
          <p:spPr>
            <a:xfrm>
              <a:off x="2212989" y="1017683"/>
              <a:ext cx="135798" cy="329827"/>
            </a:xfrm>
            <a:custGeom>
              <a:avLst/>
              <a:gdLst/>
              <a:ahLst/>
              <a:cxnLst/>
              <a:rect l="0" t="0" r="0" b="0"/>
              <a:pathLst>
                <a:path w="135798" h="329827">
                  <a:moveTo>
                    <a:pt x="95871" y="125317"/>
                  </a:moveTo>
                  <a:lnTo>
                    <a:pt x="95871" y="125317"/>
                  </a:lnTo>
                  <a:lnTo>
                    <a:pt x="95871" y="128610"/>
                  </a:lnTo>
                  <a:lnTo>
                    <a:pt x="95871" y="127204"/>
                  </a:lnTo>
                  <a:lnTo>
                    <a:pt x="96506" y="126575"/>
                  </a:lnTo>
                  <a:lnTo>
                    <a:pt x="100792" y="125483"/>
                  </a:lnTo>
                  <a:lnTo>
                    <a:pt x="104385" y="122332"/>
                  </a:lnTo>
                  <a:lnTo>
                    <a:pt x="122557" y="94223"/>
                  </a:lnTo>
                  <a:lnTo>
                    <a:pt x="127625" y="83225"/>
                  </a:lnTo>
                  <a:lnTo>
                    <a:pt x="134536" y="56726"/>
                  </a:lnTo>
                  <a:lnTo>
                    <a:pt x="135797" y="30066"/>
                  </a:lnTo>
                  <a:lnTo>
                    <a:pt x="134148" y="24140"/>
                  </a:lnTo>
                  <a:lnTo>
                    <a:pt x="122440" y="4290"/>
                  </a:lnTo>
                  <a:lnTo>
                    <a:pt x="116993" y="1677"/>
                  </a:lnTo>
                  <a:lnTo>
                    <a:pt x="103148" y="0"/>
                  </a:lnTo>
                  <a:lnTo>
                    <a:pt x="91959" y="2743"/>
                  </a:lnTo>
                  <a:lnTo>
                    <a:pt x="63951" y="15705"/>
                  </a:lnTo>
                  <a:lnTo>
                    <a:pt x="49160" y="25529"/>
                  </a:lnTo>
                  <a:lnTo>
                    <a:pt x="23684" y="50791"/>
                  </a:lnTo>
                  <a:lnTo>
                    <a:pt x="9036" y="73969"/>
                  </a:lnTo>
                  <a:lnTo>
                    <a:pt x="177" y="102351"/>
                  </a:lnTo>
                  <a:lnTo>
                    <a:pt x="0" y="109395"/>
                  </a:lnTo>
                  <a:lnTo>
                    <a:pt x="4593" y="123185"/>
                  </a:lnTo>
                  <a:lnTo>
                    <a:pt x="7255" y="127121"/>
                  </a:lnTo>
                  <a:lnTo>
                    <a:pt x="10554" y="129294"/>
                  </a:lnTo>
                  <a:lnTo>
                    <a:pt x="15982" y="130517"/>
                  </a:lnTo>
                  <a:lnTo>
                    <a:pt x="34124" y="131002"/>
                  </a:lnTo>
                  <a:lnTo>
                    <a:pt x="40065" y="127632"/>
                  </a:lnTo>
                  <a:lnTo>
                    <a:pt x="67684" y="106539"/>
                  </a:lnTo>
                  <a:lnTo>
                    <a:pt x="93989" y="84440"/>
                  </a:lnTo>
                  <a:lnTo>
                    <a:pt x="119526" y="56015"/>
                  </a:lnTo>
                  <a:lnTo>
                    <a:pt x="122259" y="52606"/>
                  </a:lnTo>
                  <a:lnTo>
                    <a:pt x="124158" y="46394"/>
                  </a:lnTo>
                  <a:lnTo>
                    <a:pt x="124254" y="46666"/>
                  </a:lnTo>
                  <a:lnTo>
                    <a:pt x="124421" y="53357"/>
                  </a:lnTo>
                  <a:lnTo>
                    <a:pt x="115696" y="81456"/>
                  </a:lnTo>
                  <a:lnTo>
                    <a:pt x="111032" y="92488"/>
                  </a:lnTo>
                  <a:lnTo>
                    <a:pt x="106345" y="118574"/>
                  </a:lnTo>
                  <a:lnTo>
                    <a:pt x="99492" y="145293"/>
                  </a:lnTo>
                  <a:lnTo>
                    <a:pt x="92024" y="171102"/>
                  </a:lnTo>
                  <a:lnTo>
                    <a:pt x="84434" y="198308"/>
                  </a:lnTo>
                  <a:lnTo>
                    <a:pt x="76820" y="222214"/>
                  </a:lnTo>
                  <a:lnTo>
                    <a:pt x="69836" y="245281"/>
                  </a:lnTo>
                  <a:lnTo>
                    <a:pt x="66104" y="268182"/>
                  </a:lnTo>
                  <a:lnTo>
                    <a:pt x="55762" y="296264"/>
                  </a:lnTo>
                  <a:lnTo>
                    <a:pt x="52645" y="304164"/>
                  </a:lnTo>
                  <a:lnTo>
                    <a:pt x="50180" y="329826"/>
                  </a:lnTo>
                  <a:lnTo>
                    <a:pt x="53551" y="328817"/>
                  </a:lnTo>
                  <a:lnTo>
                    <a:pt x="60895" y="324678"/>
                  </a:lnTo>
                  <a:lnTo>
                    <a:pt x="81683" y="305161"/>
                  </a:lnTo>
                  <a:lnTo>
                    <a:pt x="95871" y="285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SMARTInkShape-843"/>
          <p:cNvSpPr/>
          <p:nvPr>
            <p:custDataLst>
              <p:tags r:id="rId2"/>
            </p:custDataLst>
          </p:nvPr>
        </p:nvSpPr>
        <p:spPr>
          <a:xfrm>
            <a:off x="1720285" y="1074429"/>
            <a:ext cx="245640" cy="268597"/>
          </a:xfrm>
          <a:custGeom>
            <a:avLst/>
            <a:gdLst/>
            <a:ahLst/>
            <a:cxnLst/>
            <a:rect l="0" t="0" r="0" b="0"/>
            <a:pathLst>
              <a:path w="245640" h="268597">
                <a:moveTo>
                  <a:pt x="5645" y="120006"/>
                </a:moveTo>
                <a:lnTo>
                  <a:pt x="5645" y="120006"/>
                </a:lnTo>
                <a:lnTo>
                  <a:pt x="165" y="120006"/>
                </a:lnTo>
                <a:lnTo>
                  <a:pt x="0" y="116972"/>
                </a:lnTo>
                <a:lnTo>
                  <a:pt x="612" y="116078"/>
                </a:lnTo>
                <a:lnTo>
                  <a:pt x="1654" y="115483"/>
                </a:lnTo>
                <a:lnTo>
                  <a:pt x="9682" y="113813"/>
                </a:lnTo>
                <a:lnTo>
                  <a:pt x="36989" y="98989"/>
                </a:lnTo>
                <a:lnTo>
                  <a:pt x="63160" y="89518"/>
                </a:lnTo>
                <a:lnTo>
                  <a:pt x="86895" y="73783"/>
                </a:lnTo>
                <a:lnTo>
                  <a:pt x="113758" y="59097"/>
                </a:lnTo>
                <a:lnTo>
                  <a:pt x="137906" y="41657"/>
                </a:lnTo>
                <a:lnTo>
                  <a:pt x="163497" y="26974"/>
                </a:lnTo>
                <a:lnTo>
                  <a:pt x="190415" y="8159"/>
                </a:lnTo>
                <a:lnTo>
                  <a:pt x="201855" y="2693"/>
                </a:lnTo>
                <a:lnTo>
                  <a:pt x="227037" y="61"/>
                </a:lnTo>
                <a:lnTo>
                  <a:pt x="241041" y="0"/>
                </a:lnTo>
                <a:lnTo>
                  <a:pt x="242586" y="632"/>
                </a:lnTo>
                <a:lnTo>
                  <a:pt x="243616" y="1688"/>
                </a:lnTo>
                <a:lnTo>
                  <a:pt x="244760" y="4555"/>
                </a:lnTo>
                <a:lnTo>
                  <a:pt x="245639" y="30059"/>
                </a:lnTo>
                <a:lnTo>
                  <a:pt x="239454" y="57338"/>
                </a:lnTo>
                <a:lnTo>
                  <a:pt x="232240" y="83074"/>
                </a:lnTo>
                <a:lnTo>
                  <a:pt x="226595" y="105112"/>
                </a:lnTo>
                <a:lnTo>
                  <a:pt x="220901" y="127729"/>
                </a:lnTo>
                <a:lnTo>
                  <a:pt x="215193" y="150516"/>
                </a:lnTo>
                <a:lnTo>
                  <a:pt x="207574" y="175774"/>
                </a:lnTo>
                <a:lnTo>
                  <a:pt x="198050" y="200712"/>
                </a:lnTo>
                <a:lnTo>
                  <a:pt x="194574" y="226413"/>
                </a:lnTo>
                <a:lnTo>
                  <a:pt x="194260" y="252705"/>
                </a:lnTo>
                <a:lnTo>
                  <a:pt x="194240" y="26859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5" name="SMARTInkShape-Group233"/>
          <p:cNvGrpSpPr/>
          <p:nvPr/>
        </p:nvGrpSpPr>
        <p:grpSpPr>
          <a:xfrm>
            <a:off x="2926080" y="1305456"/>
            <a:ext cx="530681" cy="277600"/>
            <a:chOff x="2926080" y="1305456"/>
            <a:chExt cx="530681" cy="277600"/>
          </a:xfrm>
        </p:grpSpPr>
        <p:sp>
          <p:nvSpPr>
            <p:cNvPr id="10" name="SMARTInkShape-844"/>
            <p:cNvSpPr/>
            <p:nvPr>
              <p:custDataLst>
                <p:tags r:id="rId43"/>
              </p:custDataLst>
            </p:nvPr>
          </p:nvSpPr>
          <p:spPr>
            <a:xfrm>
              <a:off x="3326594" y="1305456"/>
              <a:ext cx="130167" cy="277600"/>
            </a:xfrm>
            <a:custGeom>
              <a:avLst/>
              <a:gdLst/>
              <a:ahLst/>
              <a:cxnLst/>
              <a:rect l="0" t="0" r="0" b="0"/>
              <a:pathLst>
                <a:path w="130167" h="277600">
                  <a:moveTo>
                    <a:pt x="119551" y="8994"/>
                  </a:moveTo>
                  <a:lnTo>
                    <a:pt x="119551" y="8994"/>
                  </a:lnTo>
                  <a:lnTo>
                    <a:pt x="125031" y="3514"/>
                  </a:lnTo>
                  <a:lnTo>
                    <a:pt x="128230" y="3349"/>
                  </a:lnTo>
                  <a:lnTo>
                    <a:pt x="129147" y="2691"/>
                  </a:lnTo>
                  <a:lnTo>
                    <a:pt x="129759" y="1617"/>
                  </a:lnTo>
                  <a:lnTo>
                    <a:pt x="130166" y="266"/>
                  </a:lnTo>
                  <a:lnTo>
                    <a:pt x="129803" y="0"/>
                  </a:lnTo>
                  <a:lnTo>
                    <a:pt x="125989" y="2722"/>
                  </a:lnTo>
                  <a:lnTo>
                    <a:pt x="120846" y="8366"/>
                  </a:lnTo>
                  <a:lnTo>
                    <a:pt x="108816" y="24653"/>
                  </a:lnTo>
                  <a:lnTo>
                    <a:pt x="86293" y="46726"/>
                  </a:lnTo>
                  <a:lnTo>
                    <a:pt x="70751" y="65470"/>
                  </a:lnTo>
                  <a:lnTo>
                    <a:pt x="45776" y="91905"/>
                  </a:lnTo>
                  <a:lnTo>
                    <a:pt x="23134" y="117658"/>
                  </a:lnTo>
                  <a:lnTo>
                    <a:pt x="7466" y="143159"/>
                  </a:lnTo>
                  <a:lnTo>
                    <a:pt x="3061" y="152443"/>
                  </a:lnTo>
                  <a:lnTo>
                    <a:pt x="0" y="172649"/>
                  </a:lnTo>
                  <a:lnTo>
                    <a:pt x="1436" y="178673"/>
                  </a:lnTo>
                  <a:lnTo>
                    <a:pt x="4121" y="185634"/>
                  </a:lnTo>
                  <a:lnTo>
                    <a:pt x="4497" y="187714"/>
                  </a:lnTo>
                  <a:lnTo>
                    <a:pt x="8303" y="191719"/>
                  </a:lnTo>
                  <a:lnTo>
                    <a:pt x="13592" y="194980"/>
                  </a:lnTo>
                  <a:lnTo>
                    <a:pt x="18060" y="196429"/>
                  </a:lnTo>
                  <a:lnTo>
                    <a:pt x="23856" y="195380"/>
                  </a:lnTo>
                  <a:lnTo>
                    <a:pt x="49151" y="184125"/>
                  </a:lnTo>
                  <a:lnTo>
                    <a:pt x="68127" y="173019"/>
                  </a:lnTo>
                  <a:lnTo>
                    <a:pt x="96348" y="146495"/>
                  </a:lnTo>
                  <a:lnTo>
                    <a:pt x="93555" y="146255"/>
                  </a:lnTo>
                  <a:lnTo>
                    <a:pt x="90429" y="147892"/>
                  </a:lnTo>
                  <a:lnTo>
                    <a:pt x="86923" y="151372"/>
                  </a:lnTo>
                  <a:lnTo>
                    <a:pt x="63962" y="178668"/>
                  </a:lnTo>
                  <a:lnTo>
                    <a:pt x="41416" y="204444"/>
                  </a:lnTo>
                  <a:lnTo>
                    <a:pt x="25157" y="232993"/>
                  </a:lnTo>
                  <a:lnTo>
                    <a:pt x="22941" y="242776"/>
                  </a:lnTo>
                  <a:lnTo>
                    <a:pt x="22760" y="244859"/>
                  </a:lnTo>
                  <a:lnTo>
                    <a:pt x="24251" y="248866"/>
                  </a:lnTo>
                  <a:lnTo>
                    <a:pt x="32296" y="260440"/>
                  </a:lnTo>
                  <a:lnTo>
                    <a:pt x="33781" y="264258"/>
                  </a:lnTo>
                  <a:lnTo>
                    <a:pt x="45256" y="277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845"/>
            <p:cNvSpPr/>
            <p:nvPr>
              <p:custDataLst>
                <p:tags r:id="rId44"/>
              </p:custDataLst>
            </p:nvPr>
          </p:nvSpPr>
          <p:spPr>
            <a:xfrm>
              <a:off x="3217932" y="1354713"/>
              <a:ext cx="107759" cy="159670"/>
            </a:xfrm>
            <a:custGeom>
              <a:avLst/>
              <a:gdLst/>
              <a:ahLst/>
              <a:cxnLst/>
              <a:rect l="0" t="0" r="0" b="0"/>
              <a:pathLst>
                <a:path w="107759" h="159670">
                  <a:moveTo>
                    <a:pt x="79623" y="16887"/>
                  </a:moveTo>
                  <a:lnTo>
                    <a:pt x="79623" y="16887"/>
                  </a:lnTo>
                  <a:lnTo>
                    <a:pt x="82657" y="19921"/>
                  </a:lnTo>
                  <a:lnTo>
                    <a:pt x="83551" y="20180"/>
                  </a:lnTo>
                  <a:lnTo>
                    <a:pt x="84146" y="19717"/>
                  </a:lnTo>
                  <a:lnTo>
                    <a:pt x="84544" y="18774"/>
                  </a:lnTo>
                  <a:lnTo>
                    <a:pt x="85443" y="18145"/>
                  </a:lnTo>
                  <a:lnTo>
                    <a:pt x="89744" y="17260"/>
                  </a:lnTo>
                  <a:lnTo>
                    <a:pt x="93223" y="17053"/>
                  </a:lnTo>
                  <a:lnTo>
                    <a:pt x="94405" y="16362"/>
                  </a:lnTo>
                  <a:lnTo>
                    <a:pt x="95192" y="15267"/>
                  </a:lnTo>
                  <a:lnTo>
                    <a:pt x="96457" y="11981"/>
                  </a:lnTo>
                  <a:lnTo>
                    <a:pt x="96741" y="6322"/>
                  </a:lnTo>
                  <a:lnTo>
                    <a:pt x="93726" y="2679"/>
                  </a:lnTo>
                  <a:lnTo>
                    <a:pt x="90548" y="1047"/>
                  </a:lnTo>
                  <a:lnTo>
                    <a:pt x="80299" y="0"/>
                  </a:lnTo>
                  <a:lnTo>
                    <a:pt x="62118" y="428"/>
                  </a:lnTo>
                  <a:lnTo>
                    <a:pt x="41726" y="7703"/>
                  </a:lnTo>
                  <a:lnTo>
                    <a:pt x="33187" y="13178"/>
                  </a:lnTo>
                  <a:lnTo>
                    <a:pt x="20672" y="29436"/>
                  </a:lnTo>
                  <a:lnTo>
                    <a:pt x="20003" y="32238"/>
                  </a:lnTo>
                  <a:lnTo>
                    <a:pt x="20952" y="38738"/>
                  </a:lnTo>
                  <a:lnTo>
                    <a:pt x="25056" y="49538"/>
                  </a:lnTo>
                  <a:lnTo>
                    <a:pt x="30183" y="55317"/>
                  </a:lnTo>
                  <a:lnTo>
                    <a:pt x="54975" y="78089"/>
                  </a:lnTo>
                  <a:lnTo>
                    <a:pt x="82649" y="92774"/>
                  </a:lnTo>
                  <a:lnTo>
                    <a:pt x="103190" y="109410"/>
                  </a:lnTo>
                  <a:lnTo>
                    <a:pt x="105972" y="113677"/>
                  </a:lnTo>
                  <a:lnTo>
                    <a:pt x="107539" y="119649"/>
                  </a:lnTo>
                  <a:lnTo>
                    <a:pt x="107758" y="121590"/>
                  </a:lnTo>
                  <a:lnTo>
                    <a:pt x="107270" y="122884"/>
                  </a:lnTo>
                  <a:lnTo>
                    <a:pt x="106309" y="123747"/>
                  </a:lnTo>
                  <a:lnTo>
                    <a:pt x="103548" y="125340"/>
                  </a:lnTo>
                  <a:lnTo>
                    <a:pt x="81161" y="138876"/>
                  </a:lnTo>
                  <a:lnTo>
                    <a:pt x="61653" y="145806"/>
                  </a:lnTo>
                  <a:lnTo>
                    <a:pt x="36828" y="151033"/>
                  </a:lnTo>
                  <a:lnTo>
                    <a:pt x="8575" y="159056"/>
                  </a:lnTo>
                  <a:lnTo>
                    <a:pt x="919" y="159669"/>
                  </a:lnTo>
                  <a:lnTo>
                    <a:pt x="484" y="159065"/>
                  </a:lnTo>
                  <a:lnTo>
                    <a:pt x="0" y="156701"/>
                  </a:lnTo>
                  <a:lnTo>
                    <a:pt x="1478" y="153533"/>
                  </a:lnTo>
                  <a:lnTo>
                    <a:pt x="28188" y="125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846"/>
            <p:cNvSpPr/>
            <p:nvPr>
              <p:custDataLst>
                <p:tags r:id="rId45"/>
              </p:custDataLst>
            </p:nvPr>
          </p:nvSpPr>
          <p:spPr>
            <a:xfrm>
              <a:off x="3194685" y="1343025"/>
              <a:ext cx="34291" cy="17146"/>
            </a:xfrm>
            <a:custGeom>
              <a:avLst/>
              <a:gdLst/>
              <a:ahLst/>
              <a:cxnLst/>
              <a:rect l="0" t="0" r="0" b="0"/>
              <a:pathLst>
                <a:path w="34291" h="17146">
                  <a:moveTo>
                    <a:pt x="34290" y="0"/>
                  </a:moveTo>
                  <a:lnTo>
                    <a:pt x="34290" y="0"/>
                  </a:lnTo>
                  <a:lnTo>
                    <a:pt x="25562" y="0"/>
                  </a:lnTo>
                  <a:lnTo>
                    <a:pt x="22368" y="1693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847"/>
            <p:cNvSpPr/>
            <p:nvPr>
              <p:custDataLst>
                <p:tags r:id="rId46"/>
              </p:custDataLst>
            </p:nvPr>
          </p:nvSpPr>
          <p:spPr>
            <a:xfrm>
              <a:off x="2926080" y="1406810"/>
              <a:ext cx="245644" cy="136126"/>
            </a:xfrm>
            <a:custGeom>
              <a:avLst/>
              <a:gdLst/>
              <a:ahLst/>
              <a:cxnLst/>
              <a:rect l="0" t="0" r="0" b="0"/>
              <a:pathLst>
                <a:path w="245644" h="136126">
                  <a:moveTo>
                    <a:pt x="0" y="56230"/>
                  </a:moveTo>
                  <a:lnTo>
                    <a:pt x="0" y="56230"/>
                  </a:lnTo>
                  <a:lnTo>
                    <a:pt x="3034" y="59264"/>
                  </a:lnTo>
                  <a:lnTo>
                    <a:pt x="6217" y="60753"/>
                  </a:lnTo>
                  <a:lnTo>
                    <a:pt x="30068" y="64909"/>
                  </a:lnTo>
                  <a:lnTo>
                    <a:pt x="52365" y="67117"/>
                  </a:lnTo>
                  <a:lnTo>
                    <a:pt x="80570" y="67553"/>
                  </a:lnTo>
                  <a:lnTo>
                    <a:pt x="103036" y="65935"/>
                  </a:lnTo>
                  <a:lnTo>
                    <a:pt x="125779" y="63127"/>
                  </a:lnTo>
                  <a:lnTo>
                    <a:pt x="153186" y="59145"/>
                  </a:lnTo>
                  <a:lnTo>
                    <a:pt x="180237" y="48316"/>
                  </a:lnTo>
                  <a:lnTo>
                    <a:pt x="206270" y="37392"/>
                  </a:lnTo>
                  <a:lnTo>
                    <a:pt x="220008" y="28494"/>
                  </a:lnTo>
                  <a:lnTo>
                    <a:pt x="237845" y="8025"/>
                  </a:lnTo>
                  <a:lnTo>
                    <a:pt x="243122" y="5117"/>
                  </a:lnTo>
                  <a:lnTo>
                    <a:pt x="245400" y="0"/>
                  </a:lnTo>
                  <a:lnTo>
                    <a:pt x="245515" y="329"/>
                  </a:lnTo>
                  <a:lnTo>
                    <a:pt x="245643" y="2387"/>
                  </a:lnTo>
                  <a:lnTo>
                    <a:pt x="244006" y="5418"/>
                  </a:lnTo>
                  <a:lnTo>
                    <a:pt x="227388" y="31041"/>
                  </a:lnTo>
                  <a:lnTo>
                    <a:pt x="211044" y="56676"/>
                  </a:lnTo>
                  <a:lnTo>
                    <a:pt x="201597" y="75200"/>
                  </a:lnTo>
                  <a:lnTo>
                    <a:pt x="190707" y="103225"/>
                  </a:lnTo>
                  <a:lnTo>
                    <a:pt x="183651" y="127227"/>
                  </a:lnTo>
                  <a:lnTo>
                    <a:pt x="183223" y="131811"/>
                  </a:lnTo>
                  <a:lnTo>
                    <a:pt x="183743" y="133287"/>
                  </a:lnTo>
                  <a:lnTo>
                    <a:pt x="184725" y="134271"/>
                  </a:lnTo>
                  <a:lnTo>
                    <a:pt x="187510" y="135365"/>
                  </a:lnTo>
                  <a:lnTo>
                    <a:pt x="193289" y="136125"/>
                  </a:lnTo>
                  <a:lnTo>
                    <a:pt x="205740" y="124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848"/>
            <p:cNvSpPr/>
            <p:nvPr>
              <p:custDataLst>
                <p:tags r:id="rId47"/>
              </p:custDataLst>
            </p:nvPr>
          </p:nvSpPr>
          <p:spPr>
            <a:xfrm>
              <a:off x="2954655" y="1348806"/>
              <a:ext cx="150847" cy="210144"/>
            </a:xfrm>
            <a:custGeom>
              <a:avLst/>
              <a:gdLst/>
              <a:ahLst/>
              <a:cxnLst/>
              <a:rect l="0" t="0" r="0" b="0"/>
              <a:pathLst>
                <a:path w="150847" h="210144">
                  <a:moveTo>
                    <a:pt x="0" y="39939"/>
                  </a:moveTo>
                  <a:lnTo>
                    <a:pt x="0" y="39939"/>
                  </a:lnTo>
                  <a:lnTo>
                    <a:pt x="24566" y="17066"/>
                  </a:lnTo>
                  <a:lnTo>
                    <a:pt x="47743" y="3743"/>
                  </a:lnTo>
                  <a:lnTo>
                    <a:pt x="65052" y="686"/>
                  </a:lnTo>
                  <a:lnTo>
                    <a:pt x="93419" y="0"/>
                  </a:lnTo>
                  <a:lnTo>
                    <a:pt x="114691" y="1640"/>
                  </a:lnTo>
                  <a:lnTo>
                    <a:pt x="137729" y="6391"/>
                  </a:lnTo>
                  <a:lnTo>
                    <a:pt x="150068" y="18454"/>
                  </a:lnTo>
                  <a:lnTo>
                    <a:pt x="150846" y="20536"/>
                  </a:lnTo>
                  <a:lnTo>
                    <a:pt x="150728" y="22559"/>
                  </a:lnTo>
                  <a:lnTo>
                    <a:pt x="145978" y="33401"/>
                  </a:lnTo>
                  <a:lnTo>
                    <a:pt x="140868" y="38727"/>
                  </a:lnTo>
                  <a:lnTo>
                    <a:pt x="134363" y="44480"/>
                  </a:lnTo>
                  <a:lnTo>
                    <a:pt x="113054" y="66078"/>
                  </a:lnTo>
                  <a:lnTo>
                    <a:pt x="85561" y="87282"/>
                  </a:lnTo>
                  <a:lnTo>
                    <a:pt x="57128" y="109885"/>
                  </a:lnTo>
                  <a:lnTo>
                    <a:pt x="31606" y="129403"/>
                  </a:lnTo>
                  <a:lnTo>
                    <a:pt x="13272" y="148515"/>
                  </a:lnTo>
                  <a:lnTo>
                    <a:pt x="9074" y="156140"/>
                  </a:lnTo>
                  <a:lnTo>
                    <a:pt x="6379" y="171383"/>
                  </a:lnTo>
                  <a:lnTo>
                    <a:pt x="6645" y="178369"/>
                  </a:lnTo>
                  <a:lnTo>
                    <a:pt x="13708" y="193133"/>
                  </a:lnTo>
                  <a:lnTo>
                    <a:pt x="20698" y="198619"/>
                  </a:lnTo>
                  <a:lnTo>
                    <a:pt x="29519" y="202538"/>
                  </a:lnTo>
                  <a:lnTo>
                    <a:pt x="57818" y="209326"/>
                  </a:lnTo>
                  <a:lnTo>
                    <a:pt x="75128" y="210143"/>
                  </a:lnTo>
                  <a:lnTo>
                    <a:pt x="101717" y="205051"/>
                  </a:lnTo>
                  <a:lnTo>
                    <a:pt x="118241" y="199995"/>
                  </a:lnTo>
                  <a:lnTo>
                    <a:pt x="125730" y="194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SMARTInkShape-Group234"/>
          <p:cNvGrpSpPr/>
          <p:nvPr/>
        </p:nvGrpSpPr>
        <p:grpSpPr>
          <a:xfrm>
            <a:off x="1508832" y="2874647"/>
            <a:ext cx="308539" cy="754300"/>
            <a:chOff x="1508832" y="2874647"/>
            <a:chExt cx="308539" cy="754300"/>
          </a:xfrm>
        </p:grpSpPr>
        <p:sp>
          <p:nvSpPr>
            <p:cNvPr id="17" name="SMARTInkShape-849"/>
            <p:cNvSpPr/>
            <p:nvPr>
              <p:custDataLst>
                <p:tags r:id="rId41"/>
              </p:custDataLst>
            </p:nvPr>
          </p:nvSpPr>
          <p:spPr>
            <a:xfrm>
              <a:off x="1645920" y="3240407"/>
              <a:ext cx="171451" cy="388540"/>
            </a:xfrm>
            <a:custGeom>
              <a:avLst/>
              <a:gdLst/>
              <a:ahLst/>
              <a:cxnLst/>
              <a:rect l="0" t="0" r="0" b="0"/>
              <a:pathLst>
                <a:path w="171451" h="388540">
                  <a:moveTo>
                    <a:pt x="148590" y="5713"/>
                  </a:moveTo>
                  <a:lnTo>
                    <a:pt x="148590" y="5713"/>
                  </a:lnTo>
                  <a:lnTo>
                    <a:pt x="148590" y="4"/>
                  </a:lnTo>
                  <a:lnTo>
                    <a:pt x="151624" y="0"/>
                  </a:lnTo>
                  <a:lnTo>
                    <a:pt x="152518" y="634"/>
                  </a:lnTo>
                  <a:lnTo>
                    <a:pt x="153114" y="1692"/>
                  </a:lnTo>
                  <a:lnTo>
                    <a:pt x="161329" y="25935"/>
                  </a:lnTo>
                  <a:lnTo>
                    <a:pt x="164865" y="43292"/>
                  </a:lnTo>
                  <a:lnTo>
                    <a:pt x="167314" y="69011"/>
                  </a:lnTo>
                  <a:lnTo>
                    <a:pt x="170906" y="93917"/>
                  </a:lnTo>
                  <a:lnTo>
                    <a:pt x="171343" y="119186"/>
                  </a:lnTo>
                  <a:lnTo>
                    <a:pt x="171429" y="145743"/>
                  </a:lnTo>
                  <a:lnTo>
                    <a:pt x="171446" y="171521"/>
                  </a:lnTo>
                  <a:lnTo>
                    <a:pt x="171449" y="192989"/>
                  </a:lnTo>
                  <a:lnTo>
                    <a:pt x="171450" y="215436"/>
                  </a:lnTo>
                  <a:lnTo>
                    <a:pt x="171450" y="238174"/>
                  </a:lnTo>
                  <a:lnTo>
                    <a:pt x="171450" y="260363"/>
                  </a:lnTo>
                  <a:lnTo>
                    <a:pt x="171450" y="286942"/>
                  </a:lnTo>
                  <a:lnTo>
                    <a:pt x="168416" y="313430"/>
                  </a:lnTo>
                  <a:lnTo>
                    <a:pt x="161050" y="340580"/>
                  </a:lnTo>
                  <a:lnTo>
                    <a:pt x="152156" y="363816"/>
                  </a:lnTo>
                  <a:lnTo>
                    <a:pt x="140949" y="378755"/>
                  </a:lnTo>
                  <a:lnTo>
                    <a:pt x="137151" y="381060"/>
                  </a:lnTo>
                  <a:lnTo>
                    <a:pt x="114653" y="388217"/>
                  </a:lnTo>
                  <a:lnTo>
                    <a:pt x="103716" y="388539"/>
                  </a:lnTo>
                  <a:lnTo>
                    <a:pt x="78678" y="382793"/>
                  </a:lnTo>
                  <a:lnTo>
                    <a:pt x="56793" y="373048"/>
                  </a:lnTo>
                  <a:lnTo>
                    <a:pt x="45614" y="370246"/>
                  </a:lnTo>
                  <a:lnTo>
                    <a:pt x="35952" y="365395"/>
                  </a:lnTo>
                  <a:lnTo>
                    <a:pt x="21056" y="356820"/>
                  </a:lnTo>
                  <a:lnTo>
                    <a:pt x="11826" y="354820"/>
                  </a:lnTo>
                  <a:lnTo>
                    <a:pt x="3888" y="354426"/>
                  </a:lnTo>
                  <a:lnTo>
                    <a:pt x="2592" y="353758"/>
                  </a:lnTo>
                  <a:lnTo>
                    <a:pt x="1728" y="352678"/>
                  </a:lnTo>
                  <a:lnTo>
                    <a:pt x="0" y="348613"/>
                  </a:lnTo>
                  <a:lnTo>
                    <a:pt x="0" y="354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850"/>
            <p:cNvSpPr/>
            <p:nvPr>
              <p:custDataLst>
                <p:tags r:id="rId42"/>
              </p:custDataLst>
            </p:nvPr>
          </p:nvSpPr>
          <p:spPr>
            <a:xfrm>
              <a:off x="1508832" y="2874647"/>
              <a:ext cx="217099" cy="594278"/>
            </a:xfrm>
            <a:custGeom>
              <a:avLst/>
              <a:gdLst/>
              <a:ahLst/>
              <a:cxnLst/>
              <a:rect l="0" t="0" r="0" b="0"/>
              <a:pathLst>
                <a:path w="217099" h="594278">
                  <a:moveTo>
                    <a:pt x="11358" y="5713"/>
                  </a:moveTo>
                  <a:lnTo>
                    <a:pt x="11358" y="5713"/>
                  </a:lnTo>
                  <a:lnTo>
                    <a:pt x="8324" y="5713"/>
                  </a:lnTo>
                  <a:lnTo>
                    <a:pt x="7430" y="5078"/>
                  </a:lnTo>
                  <a:lnTo>
                    <a:pt x="6835" y="4020"/>
                  </a:lnTo>
                  <a:lnTo>
                    <a:pt x="5878" y="792"/>
                  </a:lnTo>
                  <a:lnTo>
                    <a:pt x="4054" y="351"/>
                  </a:lnTo>
                  <a:lnTo>
                    <a:pt x="0" y="4"/>
                  </a:lnTo>
                  <a:lnTo>
                    <a:pt x="2983" y="0"/>
                  </a:lnTo>
                  <a:lnTo>
                    <a:pt x="3870" y="634"/>
                  </a:lnTo>
                  <a:lnTo>
                    <a:pt x="4855" y="3032"/>
                  </a:lnTo>
                  <a:lnTo>
                    <a:pt x="7233" y="13270"/>
                  </a:lnTo>
                  <a:lnTo>
                    <a:pt x="11829" y="21711"/>
                  </a:lnTo>
                  <a:lnTo>
                    <a:pt x="13577" y="23998"/>
                  </a:lnTo>
                  <a:lnTo>
                    <a:pt x="15519" y="29926"/>
                  </a:lnTo>
                  <a:lnTo>
                    <a:pt x="18306" y="40404"/>
                  </a:lnTo>
                  <a:lnTo>
                    <a:pt x="20796" y="48436"/>
                  </a:lnTo>
                  <a:lnTo>
                    <a:pt x="27176" y="76954"/>
                  </a:lnTo>
                  <a:lnTo>
                    <a:pt x="34332" y="102076"/>
                  </a:lnTo>
                  <a:lnTo>
                    <a:pt x="44894" y="128605"/>
                  </a:lnTo>
                  <a:lnTo>
                    <a:pt x="52480" y="150781"/>
                  </a:lnTo>
                  <a:lnTo>
                    <a:pt x="61783" y="173438"/>
                  </a:lnTo>
                  <a:lnTo>
                    <a:pt x="72583" y="196238"/>
                  </a:lnTo>
                  <a:lnTo>
                    <a:pt x="83827" y="222114"/>
                  </a:lnTo>
                  <a:lnTo>
                    <a:pt x="95201" y="249890"/>
                  </a:lnTo>
                  <a:lnTo>
                    <a:pt x="109649" y="278228"/>
                  </a:lnTo>
                  <a:lnTo>
                    <a:pt x="122961" y="306732"/>
                  </a:lnTo>
                  <a:lnTo>
                    <a:pt x="134948" y="335287"/>
                  </a:lnTo>
                  <a:lnTo>
                    <a:pt x="146544" y="363855"/>
                  </a:lnTo>
                  <a:lnTo>
                    <a:pt x="154989" y="392429"/>
                  </a:lnTo>
                  <a:lnTo>
                    <a:pt x="161513" y="421003"/>
                  </a:lnTo>
                  <a:lnTo>
                    <a:pt x="167467" y="446544"/>
                  </a:lnTo>
                  <a:lnTo>
                    <a:pt x="173253" y="470198"/>
                  </a:lnTo>
                  <a:lnTo>
                    <a:pt x="178989" y="493294"/>
                  </a:lnTo>
                  <a:lnTo>
                    <a:pt x="182689" y="519291"/>
                  </a:lnTo>
                  <a:lnTo>
                    <a:pt x="188876" y="542770"/>
                  </a:lnTo>
                  <a:lnTo>
                    <a:pt x="195461" y="570983"/>
                  </a:lnTo>
                  <a:lnTo>
                    <a:pt x="200413" y="588282"/>
                  </a:lnTo>
                  <a:lnTo>
                    <a:pt x="205596" y="594277"/>
                  </a:lnTo>
                  <a:lnTo>
                    <a:pt x="205647" y="591300"/>
                  </a:lnTo>
                  <a:lnTo>
                    <a:pt x="207352" y="588130"/>
                  </a:lnTo>
                  <a:lnTo>
                    <a:pt x="216068" y="573391"/>
                  </a:lnTo>
                  <a:lnTo>
                    <a:pt x="217098" y="560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" name="SMARTInkShape-Group235"/>
          <p:cNvGrpSpPr/>
          <p:nvPr/>
        </p:nvGrpSpPr>
        <p:grpSpPr>
          <a:xfrm>
            <a:off x="2246487" y="2994946"/>
            <a:ext cx="633560" cy="511191"/>
            <a:chOff x="2246487" y="2994946"/>
            <a:chExt cx="633560" cy="511191"/>
          </a:xfrm>
        </p:grpSpPr>
        <p:sp>
          <p:nvSpPr>
            <p:cNvPr id="20" name="SMARTInkShape-851"/>
            <p:cNvSpPr/>
            <p:nvPr>
              <p:custDataLst>
                <p:tags r:id="rId38"/>
              </p:custDataLst>
            </p:nvPr>
          </p:nvSpPr>
          <p:spPr>
            <a:xfrm>
              <a:off x="2668905" y="3148990"/>
              <a:ext cx="211142" cy="357147"/>
            </a:xfrm>
            <a:custGeom>
              <a:avLst/>
              <a:gdLst/>
              <a:ahLst/>
              <a:cxnLst/>
              <a:rect l="0" t="0" r="0" b="0"/>
              <a:pathLst>
                <a:path w="211142" h="357147">
                  <a:moveTo>
                    <a:pt x="177165" y="45695"/>
                  </a:moveTo>
                  <a:lnTo>
                    <a:pt x="177165" y="45695"/>
                  </a:lnTo>
                  <a:lnTo>
                    <a:pt x="177165" y="42661"/>
                  </a:lnTo>
                  <a:lnTo>
                    <a:pt x="177800" y="41767"/>
                  </a:lnTo>
                  <a:lnTo>
                    <a:pt x="178858" y="41171"/>
                  </a:lnTo>
                  <a:lnTo>
                    <a:pt x="180199" y="40774"/>
                  </a:lnTo>
                  <a:lnTo>
                    <a:pt x="183382" y="36946"/>
                  </a:lnTo>
                  <a:lnTo>
                    <a:pt x="197505" y="18495"/>
                  </a:lnTo>
                  <a:lnTo>
                    <a:pt x="199913" y="10048"/>
                  </a:lnTo>
                  <a:lnTo>
                    <a:pt x="201221" y="8596"/>
                  </a:lnTo>
                  <a:lnTo>
                    <a:pt x="211141" y="261"/>
                  </a:lnTo>
                  <a:lnTo>
                    <a:pt x="203473" y="0"/>
                  </a:lnTo>
                  <a:lnTo>
                    <a:pt x="199864" y="1679"/>
                  </a:lnTo>
                  <a:lnTo>
                    <a:pt x="196143" y="3907"/>
                  </a:lnTo>
                  <a:lnTo>
                    <a:pt x="192373" y="4898"/>
                  </a:lnTo>
                  <a:lnTo>
                    <a:pt x="163892" y="22600"/>
                  </a:lnTo>
                  <a:lnTo>
                    <a:pt x="154121" y="27175"/>
                  </a:lnTo>
                  <a:lnTo>
                    <a:pt x="125763" y="47814"/>
                  </a:lnTo>
                  <a:lnTo>
                    <a:pt x="97208" y="74406"/>
                  </a:lnTo>
                  <a:lnTo>
                    <a:pt x="76458" y="98026"/>
                  </a:lnTo>
                  <a:lnTo>
                    <a:pt x="61011" y="120802"/>
                  </a:lnTo>
                  <a:lnTo>
                    <a:pt x="47423" y="147408"/>
                  </a:lnTo>
                  <a:lnTo>
                    <a:pt x="38436" y="174230"/>
                  </a:lnTo>
                  <a:lnTo>
                    <a:pt x="34474" y="200060"/>
                  </a:lnTo>
                  <a:lnTo>
                    <a:pt x="31240" y="221537"/>
                  </a:lnTo>
                  <a:lnTo>
                    <a:pt x="33499" y="249857"/>
                  </a:lnTo>
                  <a:lnTo>
                    <a:pt x="37168" y="273983"/>
                  </a:lnTo>
                  <a:lnTo>
                    <a:pt x="44007" y="297093"/>
                  </a:lnTo>
                  <a:lnTo>
                    <a:pt x="50222" y="313647"/>
                  </a:lnTo>
                  <a:lnTo>
                    <a:pt x="70713" y="338841"/>
                  </a:lnTo>
                  <a:lnTo>
                    <a:pt x="81347" y="349158"/>
                  </a:lnTo>
                  <a:lnTo>
                    <a:pt x="96053" y="356661"/>
                  </a:lnTo>
                  <a:lnTo>
                    <a:pt x="98961" y="357146"/>
                  </a:lnTo>
                  <a:lnTo>
                    <a:pt x="110226" y="354805"/>
                  </a:lnTo>
                  <a:lnTo>
                    <a:pt x="114183" y="352834"/>
                  </a:lnTo>
                  <a:lnTo>
                    <a:pt x="121897" y="346394"/>
                  </a:lnTo>
                  <a:lnTo>
                    <a:pt x="133348" y="327275"/>
                  </a:lnTo>
                  <a:lnTo>
                    <a:pt x="140865" y="305494"/>
                  </a:lnTo>
                  <a:lnTo>
                    <a:pt x="141644" y="291159"/>
                  </a:lnTo>
                  <a:lnTo>
                    <a:pt x="135785" y="264654"/>
                  </a:lnTo>
                  <a:lnTo>
                    <a:pt x="123526" y="249648"/>
                  </a:lnTo>
                  <a:lnTo>
                    <a:pt x="109573" y="235332"/>
                  </a:lnTo>
                  <a:lnTo>
                    <a:pt x="102462" y="231578"/>
                  </a:lnTo>
                  <a:lnTo>
                    <a:pt x="79839" y="225678"/>
                  </a:lnTo>
                  <a:lnTo>
                    <a:pt x="56249" y="228068"/>
                  </a:lnTo>
                  <a:lnTo>
                    <a:pt x="39738" y="231459"/>
                  </a:lnTo>
                  <a:lnTo>
                    <a:pt x="12402" y="245130"/>
                  </a:lnTo>
                  <a:lnTo>
                    <a:pt x="0" y="2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852"/>
            <p:cNvSpPr/>
            <p:nvPr>
              <p:custDataLst>
                <p:tags r:id="rId39"/>
              </p:custDataLst>
            </p:nvPr>
          </p:nvSpPr>
          <p:spPr>
            <a:xfrm>
              <a:off x="2503395" y="3074983"/>
              <a:ext cx="146897" cy="330026"/>
            </a:xfrm>
            <a:custGeom>
              <a:avLst/>
              <a:gdLst/>
              <a:ahLst/>
              <a:cxnLst/>
              <a:rect l="0" t="0" r="0" b="0"/>
              <a:pathLst>
                <a:path w="146897" h="330026">
                  <a:moveTo>
                    <a:pt x="28350" y="22547"/>
                  </a:moveTo>
                  <a:lnTo>
                    <a:pt x="28350" y="22547"/>
                  </a:lnTo>
                  <a:lnTo>
                    <a:pt x="28350" y="14592"/>
                  </a:lnTo>
                  <a:lnTo>
                    <a:pt x="28985" y="13434"/>
                  </a:lnTo>
                  <a:lnTo>
                    <a:pt x="30043" y="12662"/>
                  </a:lnTo>
                  <a:lnTo>
                    <a:pt x="31384" y="12147"/>
                  </a:lnTo>
                  <a:lnTo>
                    <a:pt x="32278" y="11169"/>
                  </a:lnTo>
                  <a:lnTo>
                    <a:pt x="33271" y="8388"/>
                  </a:lnTo>
                  <a:lnTo>
                    <a:pt x="37099" y="5036"/>
                  </a:lnTo>
                  <a:lnTo>
                    <a:pt x="43836" y="744"/>
                  </a:lnTo>
                  <a:lnTo>
                    <a:pt x="51072" y="0"/>
                  </a:lnTo>
                  <a:lnTo>
                    <a:pt x="76078" y="5526"/>
                  </a:lnTo>
                  <a:lnTo>
                    <a:pt x="92929" y="13211"/>
                  </a:lnTo>
                  <a:lnTo>
                    <a:pt x="119439" y="32467"/>
                  </a:lnTo>
                  <a:lnTo>
                    <a:pt x="143406" y="52144"/>
                  </a:lnTo>
                  <a:lnTo>
                    <a:pt x="146161" y="58138"/>
                  </a:lnTo>
                  <a:lnTo>
                    <a:pt x="146896" y="61514"/>
                  </a:lnTo>
                  <a:lnTo>
                    <a:pt x="146751" y="64400"/>
                  </a:lnTo>
                  <a:lnTo>
                    <a:pt x="143316" y="75629"/>
                  </a:lnTo>
                  <a:lnTo>
                    <a:pt x="136779" y="84559"/>
                  </a:lnTo>
                  <a:lnTo>
                    <a:pt x="119519" y="96479"/>
                  </a:lnTo>
                  <a:lnTo>
                    <a:pt x="92383" y="108240"/>
                  </a:lnTo>
                  <a:lnTo>
                    <a:pt x="63934" y="121392"/>
                  </a:lnTo>
                  <a:lnTo>
                    <a:pt x="49900" y="129939"/>
                  </a:lnTo>
                  <a:lnTo>
                    <a:pt x="35370" y="138187"/>
                  </a:lnTo>
                  <a:lnTo>
                    <a:pt x="24715" y="148674"/>
                  </a:lnTo>
                  <a:lnTo>
                    <a:pt x="11388" y="175695"/>
                  </a:lnTo>
                  <a:lnTo>
                    <a:pt x="2339" y="196385"/>
                  </a:lnTo>
                  <a:lnTo>
                    <a:pt x="0" y="223934"/>
                  </a:lnTo>
                  <a:lnTo>
                    <a:pt x="477" y="236381"/>
                  </a:lnTo>
                  <a:lnTo>
                    <a:pt x="9529" y="263938"/>
                  </a:lnTo>
                  <a:lnTo>
                    <a:pt x="22648" y="291120"/>
                  </a:lnTo>
                  <a:lnTo>
                    <a:pt x="27086" y="298123"/>
                  </a:lnTo>
                  <a:lnTo>
                    <a:pt x="55629" y="319683"/>
                  </a:lnTo>
                  <a:lnTo>
                    <a:pt x="67323" y="327338"/>
                  </a:lnTo>
                  <a:lnTo>
                    <a:pt x="78139" y="330025"/>
                  </a:lnTo>
                  <a:lnTo>
                    <a:pt x="85615" y="328961"/>
                  </a:lnTo>
                  <a:lnTo>
                    <a:pt x="108360" y="319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853"/>
            <p:cNvSpPr/>
            <p:nvPr>
              <p:custDataLst>
                <p:tags r:id="rId40"/>
              </p:custDataLst>
            </p:nvPr>
          </p:nvSpPr>
          <p:spPr>
            <a:xfrm>
              <a:off x="2246487" y="2994946"/>
              <a:ext cx="153737" cy="433974"/>
            </a:xfrm>
            <a:custGeom>
              <a:avLst/>
              <a:gdLst/>
              <a:ahLst/>
              <a:cxnLst/>
              <a:rect l="0" t="0" r="0" b="0"/>
              <a:pathLst>
                <a:path w="153737" h="433974">
                  <a:moveTo>
                    <a:pt x="73803" y="165449"/>
                  </a:moveTo>
                  <a:lnTo>
                    <a:pt x="73803" y="165449"/>
                  </a:lnTo>
                  <a:lnTo>
                    <a:pt x="73803" y="160528"/>
                  </a:lnTo>
                  <a:lnTo>
                    <a:pt x="90078" y="143460"/>
                  </a:lnTo>
                  <a:lnTo>
                    <a:pt x="95339" y="142126"/>
                  </a:lnTo>
                  <a:lnTo>
                    <a:pt x="104359" y="134657"/>
                  </a:lnTo>
                  <a:lnTo>
                    <a:pt x="106434" y="131020"/>
                  </a:lnTo>
                  <a:lnTo>
                    <a:pt x="107991" y="127287"/>
                  </a:lnTo>
                  <a:lnTo>
                    <a:pt x="110799" y="123512"/>
                  </a:lnTo>
                  <a:lnTo>
                    <a:pt x="112471" y="118024"/>
                  </a:lnTo>
                  <a:lnTo>
                    <a:pt x="113730" y="97880"/>
                  </a:lnTo>
                  <a:lnTo>
                    <a:pt x="109230" y="83357"/>
                  </a:lnTo>
                  <a:lnTo>
                    <a:pt x="98501" y="56731"/>
                  </a:lnTo>
                  <a:lnTo>
                    <a:pt x="92198" y="44054"/>
                  </a:lnTo>
                  <a:lnTo>
                    <a:pt x="78405" y="27582"/>
                  </a:lnTo>
                  <a:lnTo>
                    <a:pt x="52518" y="8361"/>
                  </a:lnTo>
                  <a:lnTo>
                    <a:pt x="29474" y="0"/>
                  </a:lnTo>
                  <a:lnTo>
                    <a:pt x="27008" y="1534"/>
                  </a:lnTo>
                  <a:lnTo>
                    <a:pt x="20251" y="7694"/>
                  </a:lnTo>
                  <a:lnTo>
                    <a:pt x="18252" y="12997"/>
                  </a:lnTo>
                  <a:lnTo>
                    <a:pt x="16729" y="18953"/>
                  </a:lnTo>
                  <a:lnTo>
                    <a:pt x="3247" y="43796"/>
                  </a:lnTo>
                  <a:lnTo>
                    <a:pt x="0" y="67138"/>
                  </a:lnTo>
                  <a:lnTo>
                    <a:pt x="208" y="91754"/>
                  </a:lnTo>
                  <a:lnTo>
                    <a:pt x="7471" y="119808"/>
                  </a:lnTo>
                  <a:lnTo>
                    <a:pt x="12175" y="143791"/>
                  </a:lnTo>
                  <a:lnTo>
                    <a:pt x="18802" y="162652"/>
                  </a:lnTo>
                  <a:lnTo>
                    <a:pt x="37093" y="190162"/>
                  </a:lnTo>
                  <a:lnTo>
                    <a:pt x="43170" y="200358"/>
                  </a:lnTo>
                  <a:lnTo>
                    <a:pt x="54740" y="208934"/>
                  </a:lnTo>
                  <a:lnTo>
                    <a:pt x="60464" y="210507"/>
                  </a:lnTo>
                  <a:lnTo>
                    <a:pt x="64276" y="210875"/>
                  </a:lnTo>
                  <a:lnTo>
                    <a:pt x="65547" y="210338"/>
                  </a:lnTo>
                  <a:lnTo>
                    <a:pt x="66394" y="209345"/>
                  </a:lnTo>
                  <a:lnTo>
                    <a:pt x="66959" y="208048"/>
                  </a:lnTo>
                  <a:lnTo>
                    <a:pt x="67970" y="207183"/>
                  </a:lnTo>
                  <a:lnTo>
                    <a:pt x="70787" y="206223"/>
                  </a:lnTo>
                  <a:lnTo>
                    <a:pt x="74156" y="202409"/>
                  </a:lnTo>
                  <a:lnTo>
                    <a:pt x="78405" y="197116"/>
                  </a:lnTo>
                  <a:lnTo>
                    <a:pt x="103970" y="175206"/>
                  </a:lnTo>
                  <a:lnTo>
                    <a:pt x="130493" y="147069"/>
                  </a:lnTo>
                  <a:lnTo>
                    <a:pt x="140649" y="131552"/>
                  </a:lnTo>
                  <a:lnTo>
                    <a:pt x="147202" y="112926"/>
                  </a:lnTo>
                  <a:lnTo>
                    <a:pt x="148136" y="111384"/>
                  </a:lnTo>
                  <a:lnTo>
                    <a:pt x="149393" y="110356"/>
                  </a:lnTo>
                  <a:lnTo>
                    <a:pt x="150866" y="109670"/>
                  </a:lnTo>
                  <a:lnTo>
                    <a:pt x="151849" y="108578"/>
                  </a:lnTo>
                  <a:lnTo>
                    <a:pt x="153554" y="103499"/>
                  </a:lnTo>
                  <a:lnTo>
                    <a:pt x="153736" y="105889"/>
                  </a:lnTo>
                  <a:lnTo>
                    <a:pt x="153127" y="106692"/>
                  </a:lnTo>
                  <a:lnTo>
                    <a:pt x="150757" y="107585"/>
                  </a:lnTo>
                  <a:lnTo>
                    <a:pt x="149870" y="108458"/>
                  </a:lnTo>
                  <a:lnTo>
                    <a:pt x="146755" y="114422"/>
                  </a:lnTo>
                  <a:lnTo>
                    <a:pt x="130918" y="142748"/>
                  </a:lnTo>
                  <a:lnTo>
                    <a:pt x="120788" y="166223"/>
                  </a:lnTo>
                  <a:lnTo>
                    <a:pt x="109284" y="190155"/>
                  </a:lnTo>
                  <a:lnTo>
                    <a:pt x="100708" y="216120"/>
                  </a:lnTo>
                  <a:lnTo>
                    <a:pt x="92264" y="244156"/>
                  </a:lnTo>
                  <a:lnTo>
                    <a:pt x="83224" y="266592"/>
                  </a:lnTo>
                  <a:lnTo>
                    <a:pt x="76242" y="288692"/>
                  </a:lnTo>
                  <a:lnTo>
                    <a:pt x="68193" y="315241"/>
                  </a:lnTo>
                  <a:lnTo>
                    <a:pt x="60489" y="341722"/>
                  </a:lnTo>
                  <a:lnTo>
                    <a:pt x="50946" y="369378"/>
                  </a:lnTo>
                  <a:lnTo>
                    <a:pt x="42053" y="393928"/>
                  </a:lnTo>
                  <a:lnTo>
                    <a:pt x="35138" y="420812"/>
                  </a:lnTo>
                  <a:lnTo>
                    <a:pt x="33800" y="433973"/>
                  </a:lnTo>
                  <a:lnTo>
                    <a:pt x="33798" y="426092"/>
                  </a:lnTo>
                  <a:lnTo>
                    <a:pt x="34433" y="424936"/>
                  </a:lnTo>
                  <a:lnTo>
                    <a:pt x="35492" y="424165"/>
                  </a:lnTo>
                  <a:lnTo>
                    <a:pt x="36832" y="423652"/>
                  </a:lnTo>
                  <a:lnTo>
                    <a:pt x="59203" y="397304"/>
                  </a:lnTo>
                  <a:lnTo>
                    <a:pt x="68088" y="388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MARTInkShape-Group236"/>
          <p:cNvGrpSpPr/>
          <p:nvPr/>
        </p:nvGrpSpPr>
        <p:grpSpPr>
          <a:xfrm>
            <a:off x="3017520" y="3434715"/>
            <a:ext cx="1280059" cy="450250"/>
            <a:chOff x="3017520" y="3434715"/>
            <a:chExt cx="1280059" cy="450250"/>
          </a:xfrm>
        </p:grpSpPr>
        <p:sp>
          <p:nvSpPr>
            <p:cNvPr id="24" name="SMARTInkShape-854"/>
            <p:cNvSpPr/>
            <p:nvPr>
              <p:custDataLst>
                <p:tags r:id="rId27"/>
              </p:custDataLst>
            </p:nvPr>
          </p:nvSpPr>
          <p:spPr>
            <a:xfrm>
              <a:off x="4189095" y="3703398"/>
              <a:ext cx="108484" cy="141568"/>
            </a:xfrm>
            <a:custGeom>
              <a:avLst/>
              <a:gdLst/>
              <a:ahLst/>
              <a:cxnLst/>
              <a:rect l="0" t="0" r="0" b="0"/>
              <a:pathLst>
                <a:path w="108484" h="141568">
                  <a:moveTo>
                    <a:pt x="0" y="17067"/>
                  </a:moveTo>
                  <a:lnTo>
                    <a:pt x="0" y="17067"/>
                  </a:lnTo>
                  <a:lnTo>
                    <a:pt x="0" y="2908"/>
                  </a:lnTo>
                  <a:lnTo>
                    <a:pt x="635" y="1913"/>
                  </a:lnTo>
                  <a:lnTo>
                    <a:pt x="1693" y="1249"/>
                  </a:lnTo>
                  <a:lnTo>
                    <a:pt x="5480" y="0"/>
                  </a:lnTo>
                  <a:lnTo>
                    <a:pt x="32747" y="26956"/>
                  </a:lnTo>
                  <a:lnTo>
                    <a:pt x="47062" y="46467"/>
                  </a:lnTo>
                  <a:lnTo>
                    <a:pt x="61764" y="71292"/>
                  </a:lnTo>
                  <a:lnTo>
                    <a:pt x="80116" y="95751"/>
                  </a:lnTo>
                  <a:lnTo>
                    <a:pt x="96663" y="119821"/>
                  </a:lnTo>
                  <a:lnTo>
                    <a:pt x="108242" y="141567"/>
                  </a:lnTo>
                  <a:lnTo>
                    <a:pt x="108356" y="141342"/>
                  </a:lnTo>
                  <a:lnTo>
                    <a:pt x="108483" y="139398"/>
                  </a:lnTo>
                  <a:lnTo>
                    <a:pt x="106847" y="136418"/>
                  </a:lnTo>
                  <a:lnTo>
                    <a:pt x="85725" y="108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855"/>
            <p:cNvSpPr/>
            <p:nvPr>
              <p:custDataLst>
                <p:tags r:id="rId28"/>
              </p:custDataLst>
            </p:nvPr>
          </p:nvSpPr>
          <p:spPr>
            <a:xfrm>
              <a:off x="3297555" y="3480435"/>
              <a:ext cx="234316" cy="102437"/>
            </a:xfrm>
            <a:custGeom>
              <a:avLst/>
              <a:gdLst/>
              <a:ahLst/>
              <a:cxnLst/>
              <a:rect l="0" t="0" r="0" b="0"/>
              <a:pathLst>
                <a:path w="234316" h="102437">
                  <a:moveTo>
                    <a:pt x="0" y="0"/>
                  </a:moveTo>
                  <a:lnTo>
                    <a:pt x="0" y="0"/>
                  </a:lnTo>
                  <a:lnTo>
                    <a:pt x="5479" y="0"/>
                  </a:lnTo>
                  <a:lnTo>
                    <a:pt x="5645" y="3034"/>
                  </a:lnTo>
                  <a:lnTo>
                    <a:pt x="6303" y="3928"/>
                  </a:lnTo>
                  <a:lnTo>
                    <a:pt x="8728" y="4920"/>
                  </a:lnTo>
                  <a:lnTo>
                    <a:pt x="23508" y="7304"/>
                  </a:lnTo>
                  <a:lnTo>
                    <a:pt x="47470" y="18978"/>
                  </a:lnTo>
                  <a:lnTo>
                    <a:pt x="71959" y="32747"/>
                  </a:lnTo>
                  <a:lnTo>
                    <a:pt x="93782" y="43922"/>
                  </a:lnTo>
                  <a:lnTo>
                    <a:pt x="116334" y="55277"/>
                  </a:lnTo>
                  <a:lnTo>
                    <a:pt x="139103" y="66685"/>
                  </a:lnTo>
                  <a:lnTo>
                    <a:pt x="161937" y="78107"/>
                  </a:lnTo>
                  <a:lnTo>
                    <a:pt x="187845" y="92710"/>
                  </a:lnTo>
                  <a:lnTo>
                    <a:pt x="205518" y="99577"/>
                  </a:lnTo>
                  <a:lnTo>
                    <a:pt x="225184" y="102436"/>
                  </a:lnTo>
                  <a:lnTo>
                    <a:pt x="228775" y="100984"/>
                  </a:lnTo>
                  <a:lnTo>
                    <a:pt x="234315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856"/>
            <p:cNvSpPr/>
            <p:nvPr>
              <p:custDataLst>
                <p:tags r:id="rId29"/>
              </p:custDataLst>
            </p:nvPr>
          </p:nvSpPr>
          <p:spPr>
            <a:xfrm>
              <a:off x="3514796" y="3554730"/>
              <a:ext cx="28505" cy="160021"/>
            </a:xfrm>
            <a:custGeom>
              <a:avLst/>
              <a:gdLst/>
              <a:ahLst/>
              <a:cxnLst/>
              <a:rect l="0" t="0" r="0" b="0"/>
              <a:pathLst>
                <a:path w="28505" h="160021">
                  <a:moveTo>
                    <a:pt x="28504" y="0"/>
                  </a:moveTo>
                  <a:lnTo>
                    <a:pt x="28504" y="0"/>
                  </a:lnTo>
                  <a:lnTo>
                    <a:pt x="23583" y="4921"/>
                  </a:lnTo>
                  <a:lnTo>
                    <a:pt x="19990" y="5479"/>
                  </a:lnTo>
                  <a:lnTo>
                    <a:pt x="19018" y="6193"/>
                  </a:lnTo>
                  <a:lnTo>
                    <a:pt x="17650" y="9596"/>
                  </a:lnTo>
                  <a:lnTo>
                    <a:pt x="17330" y="10615"/>
                  </a:lnTo>
                  <a:lnTo>
                    <a:pt x="13197" y="15832"/>
                  </a:lnTo>
                  <a:lnTo>
                    <a:pt x="12176" y="19313"/>
                  </a:lnTo>
                  <a:lnTo>
                    <a:pt x="9773" y="34826"/>
                  </a:lnTo>
                  <a:lnTo>
                    <a:pt x="6867" y="45879"/>
                  </a:lnTo>
                  <a:lnTo>
                    <a:pt x="5715" y="72399"/>
                  </a:lnTo>
                  <a:lnTo>
                    <a:pt x="730" y="100171"/>
                  </a:lnTo>
                  <a:lnTo>
                    <a:pt x="0" y="128676"/>
                  </a:lnTo>
                  <a:lnTo>
                    <a:pt x="568" y="150339"/>
                  </a:lnTo>
                  <a:lnTo>
                    <a:pt x="5644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857"/>
            <p:cNvSpPr/>
            <p:nvPr>
              <p:custDataLst>
                <p:tags r:id="rId30"/>
              </p:custDataLst>
            </p:nvPr>
          </p:nvSpPr>
          <p:spPr>
            <a:xfrm>
              <a:off x="3486609" y="3515057"/>
              <a:ext cx="325296" cy="287211"/>
            </a:xfrm>
            <a:custGeom>
              <a:avLst/>
              <a:gdLst/>
              <a:ahLst/>
              <a:cxnLst/>
              <a:rect l="0" t="0" r="0" b="0"/>
              <a:pathLst>
                <a:path w="325296" h="287211">
                  <a:moveTo>
                    <a:pt x="33831" y="28243"/>
                  </a:moveTo>
                  <a:lnTo>
                    <a:pt x="33831" y="28243"/>
                  </a:lnTo>
                  <a:lnTo>
                    <a:pt x="28911" y="23322"/>
                  </a:lnTo>
                  <a:lnTo>
                    <a:pt x="29280" y="22422"/>
                  </a:lnTo>
                  <a:lnTo>
                    <a:pt x="32201" y="18122"/>
                  </a:lnTo>
                  <a:lnTo>
                    <a:pt x="33509" y="10980"/>
                  </a:lnTo>
                  <a:lnTo>
                    <a:pt x="33616" y="9114"/>
                  </a:lnTo>
                  <a:lnTo>
                    <a:pt x="35429" y="5348"/>
                  </a:lnTo>
                  <a:lnTo>
                    <a:pt x="36801" y="3455"/>
                  </a:lnTo>
                  <a:lnTo>
                    <a:pt x="40019" y="1351"/>
                  </a:lnTo>
                  <a:lnTo>
                    <a:pt x="47259" y="0"/>
                  </a:lnTo>
                  <a:lnTo>
                    <a:pt x="55943" y="2800"/>
                  </a:lnTo>
                  <a:lnTo>
                    <a:pt x="80781" y="21065"/>
                  </a:lnTo>
                  <a:lnTo>
                    <a:pt x="106595" y="41424"/>
                  </a:lnTo>
                  <a:lnTo>
                    <a:pt x="126974" y="68479"/>
                  </a:lnTo>
                  <a:lnTo>
                    <a:pt x="137276" y="84826"/>
                  </a:lnTo>
                  <a:lnTo>
                    <a:pt x="144773" y="106022"/>
                  </a:lnTo>
                  <a:lnTo>
                    <a:pt x="144945" y="113823"/>
                  </a:lnTo>
                  <a:lnTo>
                    <a:pt x="144102" y="117681"/>
                  </a:lnTo>
                  <a:lnTo>
                    <a:pt x="136848" y="129179"/>
                  </a:lnTo>
                  <a:lnTo>
                    <a:pt x="126655" y="137596"/>
                  </a:lnTo>
                  <a:lnTo>
                    <a:pt x="117631" y="140344"/>
                  </a:lnTo>
                  <a:lnTo>
                    <a:pt x="90728" y="146816"/>
                  </a:lnTo>
                  <a:lnTo>
                    <a:pt x="66378" y="152371"/>
                  </a:lnTo>
                  <a:lnTo>
                    <a:pt x="48131" y="155192"/>
                  </a:lnTo>
                  <a:lnTo>
                    <a:pt x="22661" y="163659"/>
                  </a:lnTo>
                  <a:lnTo>
                    <a:pt x="7377" y="171149"/>
                  </a:lnTo>
                  <a:lnTo>
                    <a:pt x="3024" y="174942"/>
                  </a:lnTo>
                  <a:lnTo>
                    <a:pt x="1089" y="178744"/>
                  </a:lnTo>
                  <a:lnTo>
                    <a:pt x="0" y="187488"/>
                  </a:lnTo>
                  <a:lnTo>
                    <a:pt x="3131" y="194481"/>
                  </a:lnTo>
                  <a:lnTo>
                    <a:pt x="26422" y="220677"/>
                  </a:lnTo>
                  <a:lnTo>
                    <a:pt x="51506" y="239701"/>
                  </a:lnTo>
                  <a:lnTo>
                    <a:pt x="76974" y="254939"/>
                  </a:lnTo>
                  <a:lnTo>
                    <a:pt x="97339" y="264980"/>
                  </a:lnTo>
                  <a:lnTo>
                    <a:pt x="123504" y="268080"/>
                  </a:lnTo>
                  <a:lnTo>
                    <a:pt x="125998" y="268145"/>
                  </a:lnTo>
                  <a:lnTo>
                    <a:pt x="130462" y="266523"/>
                  </a:lnTo>
                  <a:lnTo>
                    <a:pt x="132542" y="265201"/>
                  </a:lnTo>
                  <a:lnTo>
                    <a:pt x="133928" y="263685"/>
                  </a:lnTo>
                  <a:lnTo>
                    <a:pt x="136336" y="257869"/>
                  </a:lnTo>
                  <a:lnTo>
                    <a:pt x="136669" y="247092"/>
                  </a:lnTo>
                  <a:lnTo>
                    <a:pt x="143755" y="228538"/>
                  </a:lnTo>
                  <a:lnTo>
                    <a:pt x="155830" y="214949"/>
                  </a:lnTo>
                  <a:lnTo>
                    <a:pt x="182572" y="199694"/>
                  </a:lnTo>
                  <a:lnTo>
                    <a:pt x="193896" y="192285"/>
                  </a:lnTo>
                  <a:lnTo>
                    <a:pt x="218408" y="175493"/>
                  </a:lnTo>
                  <a:lnTo>
                    <a:pt x="244934" y="160072"/>
                  </a:lnTo>
                  <a:lnTo>
                    <a:pt x="272638" y="143768"/>
                  </a:lnTo>
                  <a:lnTo>
                    <a:pt x="300366" y="127351"/>
                  </a:lnTo>
                  <a:lnTo>
                    <a:pt x="319181" y="115664"/>
                  </a:lnTo>
                  <a:lnTo>
                    <a:pt x="325190" y="113997"/>
                  </a:lnTo>
                  <a:lnTo>
                    <a:pt x="325295" y="136081"/>
                  </a:lnTo>
                  <a:lnTo>
                    <a:pt x="320376" y="160918"/>
                  </a:lnTo>
                  <a:lnTo>
                    <a:pt x="316617" y="189165"/>
                  </a:lnTo>
                  <a:lnTo>
                    <a:pt x="314228" y="216957"/>
                  </a:lnTo>
                  <a:lnTo>
                    <a:pt x="313914" y="241501"/>
                  </a:lnTo>
                  <a:lnTo>
                    <a:pt x="313870" y="269583"/>
                  </a:lnTo>
                  <a:lnTo>
                    <a:pt x="313232" y="280797"/>
                  </a:lnTo>
                  <a:lnTo>
                    <a:pt x="310832" y="286116"/>
                  </a:lnTo>
                  <a:lnTo>
                    <a:pt x="309304" y="287153"/>
                  </a:lnTo>
                  <a:lnTo>
                    <a:pt x="307649" y="287210"/>
                  </a:lnTo>
                  <a:lnTo>
                    <a:pt x="302436" y="285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858"/>
            <p:cNvSpPr/>
            <p:nvPr>
              <p:custDataLst>
                <p:tags r:id="rId31"/>
              </p:custDataLst>
            </p:nvPr>
          </p:nvSpPr>
          <p:spPr>
            <a:xfrm>
              <a:off x="3737610" y="3652141"/>
              <a:ext cx="148591" cy="50029"/>
            </a:xfrm>
            <a:custGeom>
              <a:avLst/>
              <a:gdLst/>
              <a:ahLst/>
              <a:cxnLst/>
              <a:rect l="0" t="0" r="0" b="0"/>
              <a:pathLst>
                <a:path w="148591" h="50029">
                  <a:moveTo>
                    <a:pt x="0" y="11174"/>
                  </a:moveTo>
                  <a:lnTo>
                    <a:pt x="0" y="11174"/>
                  </a:lnTo>
                  <a:lnTo>
                    <a:pt x="0" y="608"/>
                  </a:lnTo>
                  <a:lnTo>
                    <a:pt x="635" y="320"/>
                  </a:lnTo>
                  <a:lnTo>
                    <a:pt x="3034" y="0"/>
                  </a:lnTo>
                  <a:lnTo>
                    <a:pt x="6217" y="1551"/>
                  </a:lnTo>
                  <a:lnTo>
                    <a:pt x="9748" y="3722"/>
                  </a:lnTo>
                  <a:lnTo>
                    <a:pt x="13434" y="4687"/>
                  </a:lnTo>
                  <a:lnTo>
                    <a:pt x="40158" y="24063"/>
                  </a:lnTo>
                  <a:lnTo>
                    <a:pt x="48328" y="30237"/>
                  </a:lnTo>
                  <a:lnTo>
                    <a:pt x="75677" y="43393"/>
                  </a:lnTo>
                  <a:lnTo>
                    <a:pt x="87475" y="48590"/>
                  </a:lnTo>
                  <a:lnTo>
                    <a:pt x="95181" y="50028"/>
                  </a:lnTo>
                  <a:lnTo>
                    <a:pt x="102839" y="48974"/>
                  </a:lnTo>
                  <a:lnTo>
                    <a:pt x="118104" y="43123"/>
                  </a:lnTo>
                  <a:lnTo>
                    <a:pt x="134902" y="30204"/>
                  </a:lnTo>
                  <a:lnTo>
                    <a:pt x="148590" y="11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SMARTInkShape-859"/>
            <p:cNvSpPr/>
            <p:nvPr>
              <p:custDataLst>
                <p:tags r:id="rId32"/>
              </p:custDataLst>
            </p:nvPr>
          </p:nvSpPr>
          <p:spPr>
            <a:xfrm>
              <a:off x="3937635" y="3463644"/>
              <a:ext cx="28576" cy="165382"/>
            </a:xfrm>
            <a:custGeom>
              <a:avLst/>
              <a:gdLst/>
              <a:ahLst/>
              <a:cxnLst/>
              <a:rect l="0" t="0" r="0" b="0"/>
              <a:pathLst>
                <a:path w="28576" h="165382">
                  <a:moveTo>
                    <a:pt x="0" y="33936"/>
                  </a:moveTo>
                  <a:lnTo>
                    <a:pt x="0" y="33936"/>
                  </a:lnTo>
                  <a:lnTo>
                    <a:pt x="0" y="30902"/>
                  </a:lnTo>
                  <a:lnTo>
                    <a:pt x="1693" y="27719"/>
                  </a:lnTo>
                  <a:lnTo>
                    <a:pt x="3034" y="25981"/>
                  </a:lnTo>
                  <a:lnTo>
                    <a:pt x="4524" y="20664"/>
                  </a:lnTo>
                  <a:lnTo>
                    <a:pt x="5820" y="14702"/>
                  </a:lnTo>
                  <a:lnTo>
                    <a:pt x="10134" y="5701"/>
                  </a:lnTo>
                  <a:lnTo>
                    <a:pt x="10566" y="3683"/>
                  </a:lnTo>
                  <a:lnTo>
                    <a:pt x="11489" y="2337"/>
                  </a:lnTo>
                  <a:lnTo>
                    <a:pt x="12739" y="1440"/>
                  </a:lnTo>
                  <a:lnTo>
                    <a:pt x="16275" y="0"/>
                  </a:lnTo>
                  <a:lnTo>
                    <a:pt x="19921" y="2785"/>
                  </a:lnTo>
                  <a:lnTo>
                    <a:pt x="21554" y="5909"/>
                  </a:lnTo>
                  <a:lnTo>
                    <a:pt x="22688" y="19521"/>
                  </a:lnTo>
                  <a:lnTo>
                    <a:pt x="22845" y="46191"/>
                  </a:lnTo>
                  <a:lnTo>
                    <a:pt x="22220" y="62121"/>
                  </a:lnTo>
                  <a:lnTo>
                    <a:pt x="17939" y="89231"/>
                  </a:lnTo>
                  <a:lnTo>
                    <a:pt x="17302" y="113580"/>
                  </a:lnTo>
                  <a:lnTo>
                    <a:pt x="18869" y="136734"/>
                  </a:lnTo>
                  <a:lnTo>
                    <a:pt x="28575" y="165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SMARTInkShape-860"/>
            <p:cNvSpPr/>
            <p:nvPr>
              <p:custDataLst>
                <p:tags r:id="rId33"/>
              </p:custDataLst>
            </p:nvPr>
          </p:nvSpPr>
          <p:spPr>
            <a:xfrm>
              <a:off x="3983355" y="3669030"/>
              <a:ext cx="22861" cy="194311"/>
            </a:xfrm>
            <a:custGeom>
              <a:avLst/>
              <a:gdLst/>
              <a:ahLst/>
              <a:cxnLst/>
              <a:rect l="0" t="0" r="0" b="0"/>
              <a:pathLst>
                <a:path w="22861" h="194311">
                  <a:moveTo>
                    <a:pt x="22860" y="0"/>
                  </a:moveTo>
                  <a:lnTo>
                    <a:pt x="22860" y="0"/>
                  </a:lnTo>
                  <a:lnTo>
                    <a:pt x="22225" y="19869"/>
                  </a:lnTo>
                  <a:lnTo>
                    <a:pt x="15805" y="47461"/>
                  </a:lnTo>
                  <a:lnTo>
                    <a:pt x="12294" y="68924"/>
                  </a:lnTo>
                  <a:lnTo>
                    <a:pt x="11544" y="97200"/>
                  </a:lnTo>
                  <a:lnTo>
                    <a:pt x="9770" y="114313"/>
                  </a:lnTo>
                  <a:lnTo>
                    <a:pt x="6516" y="140196"/>
                  </a:lnTo>
                  <a:lnTo>
                    <a:pt x="5238" y="164571"/>
                  </a:lnTo>
                  <a:lnTo>
                    <a:pt x="0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861"/>
            <p:cNvSpPr/>
            <p:nvPr>
              <p:custDataLst>
                <p:tags r:id="rId34"/>
              </p:custDataLst>
            </p:nvPr>
          </p:nvSpPr>
          <p:spPr>
            <a:xfrm>
              <a:off x="3926441" y="3601327"/>
              <a:ext cx="205505" cy="90564"/>
            </a:xfrm>
            <a:custGeom>
              <a:avLst/>
              <a:gdLst/>
              <a:ahLst/>
              <a:cxnLst/>
              <a:rect l="0" t="0" r="0" b="0"/>
              <a:pathLst>
                <a:path w="205505" h="90564">
                  <a:moveTo>
                    <a:pt x="5479" y="56273"/>
                  </a:moveTo>
                  <a:lnTo>
                    <a:pt x="5479" y="56273"/>
                  </a:lnTo>
                  <a:lnTo>
                    <a:pt x="2445" y="53239"/>
                  </a:lnTo>
                  <a:lnTo>
                    <a:pt x="956" y="50056"/>
                  </a:lnTo>
                  <a:lnTo>
                    <a:pt x="0" y="39805"/>
                  </a:lnTo>
                  <a:lnTo>
                    <a:pt x="4705" y="18065"/>
                  </a:lnTo>
                  <a:lnTo>
                    <a:pt x="6233" y="14926"/>
                  </a:lnTo>
                  <a:lnTo>
                    <a:pt x="11317" y="9745"/>
                  </a:lnTo>
                  <a:lnTo>
                    <a:pt x="21320" y="3258"/>
                  </a:lnTo>
                  <a:lnTo>
                    <a:pt x="32327" y="348"/>
                  </a:lnTo>
                  <a:lnTo>
                    <a:pt x="51987" y="0"/>
                  </a:lnTo>
                  <a:lnTo>
                    <a:pt x="75908" y="5387"/>
                  </a:lnTo>
                  <a:lnTo>
                    <a:pt x="95773" y="12409"/>
                  </a:lnTo>
                  <a:lnTo>
                    <a:pt x="119553" y="23125"/>
                  </a:lnTo>
                  <a:lnTo>
                    <a:pt x="143229" y="36555"/>
                  </a:lnTo>
                  <a:lnTo>
                    <a:pt x="168320" y="55200"/>
                  </a:lnTo>
                  <a:lnTo>
                    <a:pt x="196383" y="81513"/>
                  </a:lnTo>
                  <a:lnTo>
                    <a:pt x="205504" y="9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862"/>
            <p:cNvSpPr/>
            <p:nvPr>
              <p:custDataLst>
                <p:tags r:id="rId35"/>
              </p:custDataLst>
            </p:nvPr>
          </p:nvSpPr>
          <p:spPr>
            <a:xfrm>
              <a:off x="4057659" y="3669295"/>
              <a:ext cx="205729" cy="215670"/>
            </a:xfrm>
            <a:custGeom>
              <a:avLst/>
              <a:gdLst/>
              <a:ahLst/>
              <a:cxnLst/>
              <a:rect l="0" t="0" r="0" b="0"/>
              <a:pathLst>
                <a:path w="205729" h="215670">
                  <a:moveTo>
                    <a:pt x="22851" y="74030"/>
                  </a:moveTo>
                  <a:lnTo>
                    <a:pt x="22851" y="74030"/>
                  </a:lnTo>
                  <a:lnTo>
                    <a:pt x="11272" y="87302"/>
                  </a:lnTo>
                  <a:lnTo>
                    <a:pt x="1671" y="102265"/>
                  </a:lnTo>
                  <a:lnTo>
                    <a:pt x="139" y="109482"/>
                  </a:lnTo>
                  <a:lnTo>
                    <a:pt x="0" y="113769"/>
                  </a:lnTo>
                  <a:lnTo>
                    <a:pt x="4555" y="110055"/>
                  </a:lnTo>
                  <a:lnTo>
                    <a:pt x="30059" y="100433"/>
                  </a:lnTo>
                  <a:lnTo>
                    <a:pt x="47159" y="92392"/>
                  </a:lnTo>
                  <a:lnTo>
                    <a:pt x="74998" y="72532"/>
                  </a:lnTo>
                  <a:lnTo>
                    <a:pt x="102955" y="57965"/>
                  </a:lnTo>
                  <a:lnTo>
                    <a:pt x="131448" y="39631"/>
                  </a:lnTo>
                  <a:lnTo>
                    <a:pt x="159510" y="23087"/>
                  </a:lnTo>
                  <a:lnTo>
                    <a:pt x="186652" y="9289"/>
                  </a:lnTo>
                  <a:lnTo>
                    <a:pt x="199510" y="4262"/>
                  </a:lnTo>
                  <a:lnTo>
                    <a:pt x="205367" y="0"/>
                  </a:lnTo>
                  <a:lnTo>
                    <a:pt x="205728" y="26771"/>
                  </a:lnTo>
                  <a:lnTo>
                    <a:pt x="205096" y="45645"/>
                  </a:lnTo>
                  <a:lnTo>
                    <a:pt x="200811" y="69218"/>
                  </a:lnTo>
                  <a:lnTo>
                    <a:pt x="195597" y="97009"/>
                  </a:lnTo>
                  <a:lnTo>
                    <a:pt x="191523" y="119773"/>
                  </a:lnTo>
                  <a:lnTo>
                    <a:pt x="188531" y="145907"/>
                  </a:lnTo>
                  <a:lnTo>
                    <a:pt x="183742" y="171744"/>
                  </a:lnTo>
                  <a:lnTo>
                    <a:pt x="181292" y="193617"/>
                  </a:lnTo>
                  <a:lnTo>
                    <a:pt x="175826" y="210651"/>
                  </a:lnTo>
                  <a:lnTo>
                    <a:pt x="172307" y="215669"/>
                  </a:lnTo>
                  <a:lnTo>
                    <a:pt x="172018" y="215446"/>
                  </a:lnTo>
                  <a:lnTo>
                    <a:pt x="165726" y="188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863"/>
            <p:cNvSpPr/>
            <p:nvPr>
              <p:custDataLst>
                <p:tags r:id="rId36"/>
              </p:custDataLst>
            </p:nvPr>
          </p:nvSpPr>
          <p:spPr>
            <a:xfrm>
              <a:off x="3320436" y="3503295"/>
              <a:ext cx="62845" cy="232846"/>
            </a:xfrm>
            <a:custGeom>
              <a:avLst/>
              <a:gdLst/>
              <a:ahLst/>
              <a:cxnLst/>
              <a:rect l="0" t="0" r="0" b="0"/>
              <a:pathLst>
                <a:path w="62845" h="232846">
                  <a:moveTo>
                    <a:pt x="62844" y="0"/>
                  </a:moveTo>
                  <a:lnTo>
                    <a:pt x="62844" y="0"/>
                  </a:lnTo>
                  <a:lnTo>
                    <a:pt x="62844" y="7954"/>
                  </a:lnTo>
                  <a:lnTo>
                    <a:pt x="61151" y="11578"/>
                  </a:lnTo>
                  <a:lnTo>
                    <a:pt x="59810" y="13434"/>
                  </a:lnTo>
                  <a:lnTo>
                    <a:pt x="52710" y="37327"/>
                  </a:lnTo>
                  <a:lnTo>
                    <a:pt x="50104" y="50642"/>
                  </a:lnTo>
                  <a:lnTo>
                    <a:pt x="41717" y="74943"/>
                  </a:lnTo>
                  <a:lnTo>
                    <a:pt x="32342" y="102955"/>
                  </a:lnTo>
                  <a:lnTo>
                    <a:pt x="24529" y="131456"/>
                  </a:lnTo>
                  <a:lnTo>
                    <a:pt x="18499" y="159386"/>
                  </a:lnTo>
                  <a:lnTo>
                    <a:pt x="12998" y="178357"/>
                  </a:lnTo>
                  <a:lnTo>
                    <a:pt x="10187" y="192970"/>
                  </a:lnTo>
                  <a:lnTo>
                    <a:pt x="7025" y="205343"/>
                  </a:lnTo>
                  <a:lnTo>
                    <a:pt x="5234" y="224102"/>
                  </a:lnTo>
                  <a:lnTo>
                    <a:pt x="797" y="232845"/>
                  </a:lnTo>
                  <a:lnTo>
                    <a:pt x="524" y="232699"/>
                  </a:lnTo>
                  <a:lnTo>
                    <a:pt x="87" y="226211"/>
                  </a:lnTo>
                  <a:lnTo>
                    <a:pt x="0" y="218956"/>
                  </a:lnTo>
                  <a:lnTo>
                    <a:pt x="5694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864"/>
            <p:cNvSpPr/>
            <p:nvPr>
              <p:custDataLst>
                <p:tags r:id="rId37"/>
              </p:custDataLst>
            </p:nvPr>
          </p:nvSpPr>
          <p:spPr>
            <a:xfrm>
              <a:off x="3017520" y="3434715"/>
              <a:ext cx="234316" cy="267136"/>
            </a:xfrm>
            <a:custGeom>
              <a:avLst/>
              <a:gdLst/>
              <a:ahLst/>
              <a:cxnLst/>
              <a:rect l="0" t="0" r="0" b="0"/>
              <a:pathLst>
                <a:path w="234316" h="26713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4" y="4920"/>
                  </a:lnTo>
                  <a:lnTo>
                    <a:pt x="13434" y="8514"/>
                  </a:lnTo>
                  <a:lnTo>
                    <a:pt x="19079" y="13600"/>
                  </a:lnTo>
                  <a:lnTo>
                    <a:pt x="24566" y="15569"/>
                  </a:lnTo>
                  <a:lnTo>
                    <a:pt x="49630" y="17053"/>
                  </a:lnTo>
                  <a:lnTo>
                    <a:pt x="74810" y="23350"/>
                  </a:lnTo>
                  <a:lnTo>
                    <a:pt x="99010" y="32449"/>
                  </a:lnTo>
                  <a:lnTo>
                    <a:pt x="114215" y="38754"/>
                  </a:lnTo>
                  <a:lnTo>
                    <a:pt x="142758" y="58491"/>
                  </a:lnTo>
                  <a:lnTo>
                    <a:pt x="161584" y="75944"/>
                  </a:lnTo>
                  <a:lnTo>
                    <a:pt x="163890" y="79896"/>
                  </a:lnTo>
                  <a:lnTo>
                    <a:pt x="164505" y="81839"/>
                  </a:lnTo>
                  <a:lnTo>
                    <a:pt x="164280" y="83134"/>
                  </a:lnTo>
                  <a:lnTo>
                    <a:pt x="163495" y="83998"/>
                  </a:lnTo>
                  <a:lnTo>
                    <a:pt x="151352" y="89425"/>
                  </a:lnTo>
                  <a:lnTo>
                    <a:pt x="123975" y="95845"/>
                  </a:lnTo>
                  <a:lnTo>
                    <a:pt x="109758" y="98460"/>
                  </a:lnTo>
                  <a:lnTo>
                    <a:pt x="81304" y="108699"/>
                  </a:lnTo>
                  <a:lnTo>
                    <a:pt x="61992" y="119261"/>
                  </a:lnTo>
                  <a:lnTo>
                    <a:pt x="38377" y="144847"/>
                  </a:lnTo>
                  <a:lnTo>
                    <a:pt x="31762" y="156230"/>
                  </a:lnTo>
                  <a:lnTo>
                    <a:pt x="29204" y="173147"/>
                  </a:lnTo>
                  <a:lnTo>
                    <a:pt x="29490" y="182999"/>
                  </a:lnTo>
                  <a:lnTo>
                    <a:pt x="36566" y="203600"/>
                  </a:lnTo>
                  <a:lnTo>
                    <a:pt x="55612" y="231595"/>
                  </a:lnTo>
                  <a:lnTo>
                    <a:pt x="81171" y="255199"/>
                  </a:lnTo>
                  <a:lnTo>
                    <a:pt x="98537" y="265298"/>
                  </a:lnTo>
                  <a:lnTo>
                    <a:pt x="106447" y="267135"/>
                  </a:lnTo>
                  <a:lnTo>
                    <a:pt x="114197" y="266258"/>
                  </a:lnTo>
                  <a:lnTo>
                    <a:pt x="121239" y="263752"/>
                  </a:lnTo>
                  <a:lnTo>
                    <a:pt x="126486" y="260521"/>
                  </a:lnTo>
                  <a:lnTo>
                    <a:pt x="128139" y="258136"/>
                  </a:lnTo>
                  <a:lnTo>
                    <a:pt x="129976" y="252099"/>
                  </a:lnTo>
                  <a:lnTo>
                    <a:pt x="130520" y="229385"/>
                  </a:lnTo>
                  <a:lnTo>
                    <a:pt x="125171" y="204202"/>
                  </a:lnTo>
                  <a:lnTo>
                    <a:pt x="119850" y="182424"/>
                  </a:lnTo>
                  <a:lnTo>
                    <a:pt x="112558" y="161578"/>
                  </a:lnTo>
                  <a:lnTo>
                    <a:pt x="98716" y="137468"/>
                  </a:lnTo>
                  <a:lnTo>
                    <a:pt x="71249" y="110852"/>
                  </a:lnTo>
                  <a:lnTo>
                    <a:pt x="49057" y="93589"/>
                  </a:lnTo>
                  <a:lnTo>
                    <a:pt x="45759" y="85827"/>
                  </a:lnTo>
                  <a:lnTo>
                    <a:pt x="48766" y="88789"/>
                  </a:lnTo>
                  <a:lnTo>
                    <a:pt x="50249" y="91955"/>
                  </a:lnTo>
                  <a:lnTo>
                    <a:pt x="50644" y="93688"/>
                  </a:lnTo>
                  <a:lnTo>
                    <a:pt x="54470" y="97307"/>
                  </a:lnTo>
                  <a:lnTo>
                    <a:pt x="82033" y="118221"/>
                  </a:lnTo>
                  <a:lnTo>
                    <a:pt x="109348" y="139242"/>
                  </a:lnTo>
                  <a:lnTo>
                    <a:pt x="137260" y="158139"/>
                  </a:lnTo>
                  <a:lnTo>
                    <a:pt x="164602" y="169432"/>
                  </a:lnTo>
                  <a:lnTo>
                    <a:pt x="192769" y="179847"/>
                  </a:lnTo>
                  <a:lnTo>
                    <a:pt x="216588" y="182614"/>
                  </a:lnTo>
                  <a:lnTo>
                    <a:pt x="234315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" name="SMARTInkShape-Group237"/>
          <p:cNvGrpSpPr/>
          <p:nvPr/>
        </p:nvGrpSpPr>
        <p:grpSpPr>
          <a:xfrm>
            <a:off x="342900" y="1429086"/>
            <a:ext cx="959784" cy="530895"/>
            <a:chOff x="342900" y="1429086"/>
            <a:chExt cx="959784" cy="530895"/>
          </a:xfrm>
        </p:grpSpPr>
        <p:sp>
          <p:nvSpPr>
            <p:cNvPr id="36" name="SMARTInkShape-865"/>
            <p:cNvSpPr/>
            <p:nvPr>
              <p:custDataLst>
                <p:tags r:id="rId15"/>
              </p:custDataLst>
            </p:nvPr>
          </p:nvSpPr>
          <p:spPr>
            <a:xfrm>
              <a:off x="1091565" y="1744045"/>
              <a:ext cx="211119" cy="158784"/>
            </a:xfrm>
            <a:custGeom>
              <a:avLst/>
              <a:gdLst/>
              <a:ahLst/>
              <a:cxnLst/>
              <a:rect l="0" t="0" r="0" b="0"/>
              <a:pathLst>
                <a:path w="211119" h="158784">
                  <a:moveTo>
                    <a:pt x="80010" y="67610"/>
                  </a:moveTo>
                  <a:lnTo>
                    <a:pt x="80010" y="67610"/>
                  </a:lnTo>
                  <a:lnTo>
                    <a:pt x="76976" y="67610"/>
                  </a:lnTo>
                  <a:lnTo>
                    <a:pt x="76083" y="68245"/>
                  </a:lnTo>
                  <a:lnTo>
                    <a:pt x="75487" y="69303"/>
                  </a:lnTo>
                  <a:lnTo>
                    <a:pt x="74452" y="73430"/>
                  </a:lnTo>
                  <a:lnTo>
                    <a:pt x="74296" y="101131"/>
                  </a:lnTo>
                  <a:lnTo>
                    <a:pt x="74930" y="120911"/>
                  </a:lnTo>
                  <a:lnTo>
                    <a:pt x="78819" y="131784"/>
                  </a:lnTo>
                  <a:lnTo>
                    <a:pt x="80116" y="138042"/>
                  </a:lnTo>
                  <a:lnTo>
                    <a:pt x="84429" y="147233"/>
                  </a:lnTo>
                  <a:lnTo>
                    <a:pt x="84861" y="149267"/>
                  </a:lnTo>
                  <a:lnTo>
                    <a:pt x="86419" y="150623"/>
                  </a:lnTo>
                  <a:lnTo>
                    <a:pt x="96351" y="154493"/>
                  </a:lnTo>
                  <a:lnTo>
                    <a:pt x="100608" y="157024"/>
                  </a:lnTo>
                  <a:lnTo>
                    <a:pt x="107209" y="158450"/>
                  </a:lnTo>
                  <a:lnTo>
                    <a:pt x="113477" y="158783"/>
                  </a:lnTo>
                  <a:lnTo>
                    <a:pt x="118803" y="157238"/>
                  </a:lnTo>
                  <a:lnTo>
                    <a:pt x="146154" y="145609"/>
                  </a:lnTo>
                  <a:lnTo>
                    <a:pt x="165665" y="134483"/>
                  </a:lnTo>
                  <a:lnTo>
                    <a:pt x="184141" y="116915"/>
                  </a:lnTo>
                  <a:lnTo>
                    <a:pt x="199876" y="90457"/>
                  </a:lnTo>
                  <a:lnTo>
                    <a:pt x="208895" y="71418"/>
                  </a:lnTo>
                  <a:lnTo>
                    <a:pt x="211118" y="49336"/>
                  </a:lnTo>
                  <a:lnTo>
                    <a:pt x="209612" y="41920"/>
                  </a:lnTo>
                  <a:lnTo>
                    <a:pt x="206191" y="35872"/>
                  </a:lnTo>
                  <a:lnTo>
                    <a:pt x="189688" y="18087"/>
                  </a:lnTo>
                  <a:lnTo>
                    <a:pt x="180826" y="11521"/>
                  </a:lnTo>
                  <a:lnTo>
                    <a:pt x="170537" y="7757"/>
                  </a:lnTo>
                  <a:lnTo>
                    <a:pt x="142342" y="2306"/>
                  </a:lnTo>
                  <a:lnTo>
                    <a:pt x="118517" y="0"/>
                  </a:lnTo>
                  <a:lnTo>
                    <a:pt x="95370" y="2352"/>
                  </a:lnTo>
                  <a:lnTo>
                    <a:pt x="69392" y="10103"/>
                  </a:lnTo>
                  <a:lnTo>
                    <a:pt x="41586" y="20444"/>
                  </a:lnTo>
                  <a:lnTo>
                    <a:pt x="18553" y="30048"/>
                  </a:lnTo>
                  <a:lnTo>
                    <a:pt x="0" y="39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866"/>
            <p:cNvSpPr/>
            <p:nvPr>
              <p:custDataLst>
                <p:tags r:id="rId16"/>
              </p:custDataLst>
            </p:nvPr>
          </p:nvSpPr>
          <p:spPr>
            <a:xfrm>
              <a:off x="1028700" y="1834515"/>
              <a:ext cx="102871" cy="5716"/>
            </a:xfrm>
            <a:custGeom>
              <a:avLst/>
              <a:gdLst/>
              <a:ahLst/>
              <a:cxnLst/>
              <a:rect l="0" t="0" r="0" b="0"/>
              <a:pathLst>
                <a:path w="102871" h="5716">
                  <a:moveTo>
                    <a:pt x="0" y="5715"/>
                  </a:moveTo>
                  <a:lnTo>
                    <a:pt x="0" y="5715"/>
                  </a:lnTo>
                  <a:lnTo>
                    <a:pt x="7955" y="5715"/>
                  </a:lnTo>
                  <a:lnTo>
                    <a:pt x="11579" y="4022"/>
                  </a:lnTo>
                  <a:lnTo>
                    <a:pt x="15306" y="1787"/>
                  </a:lnTo>
                  <a:lnTo>
                    <a:pt x="21610" y="530"/>
                  </a:lnTo>
                  <a:lnTo>
                    <a:pt x="27808" y="235"/>
                  </a:lnTo>
                  <a:lnTo>
                    <a:pt x="33102" y="1798"/>
                  </a:lnTo>
                  <a:lnTo>
                    <a:pt x="38207" y="3974"/>
                  </a:lnTo>
                  <a:lnTo>
                    <a:pt x="66610" y="5670"/>
                  </a:lnTo>
                  <a:lnTo>
                    <a:pt x="95154" y="5714"/>
                  </a:lnTo>
                  <a:lnTo>
                    <a:pt x="97959" y="4021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867"/>
            <p:cNvSpPr/>
            <p:nvPr>
              <p:custDataLst>
                <p:tags r:id="rId17"/>
              </p:custDataLst>
            </p:nvPr>
          </p:nvSpPr>
          <p:spPr>
            <a:xfrm>
              <a:off x="994410" y="1851660"/>
              <a:ext cx="85726" cy="22861"/>
            </a:xfrm>
            <a:custGeom>
              <a:avLst/>
              <a:gdLst/>
              <a:ahLst/>
              <a:cxnLst/>
              <a:rect l="0" t="0" r="0" b="0"/>
              <a:pathLst>
                <a:path w="85726" h="22861">
                  <a:moveTo>
                    <a:pt x="0" y="0"/>
                  </a:moveTo>
                  <a:lnTo>
                    <a:pt x="0" y="0"/>
                  </a:lnTo>
                  <a:lnTo>
                    <a:pt x="8514" y="8513"/>
                  </a:lnTo>
                  <a:lnTo>
                    <a:pt x="11827" y="10134"/>
                  </a:lnTo>
                  <a:lnTo>
                    <a:pt x="39000" y="16887"/>
                  </a:lnTo>
                  <a:lnTo>
                    <a:pt x="67493" y="22618"/>
                  </a:lnTo>
                  <a:lnTo>
                    <a:pt x="8572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868"/>
            <p:cNvSpPr/>
            <p:nvPr>
              <p:custDataLst>
                <p:tags r:id="rId18"/>
              </p:custDataLst>
            </p:nvPr>
          </p:nvSpPr>
          <p:spPr>
            <a:xfrm>
              <a:off x="937267" y="1817370"/>
              <a:ext cx="39999" cy="108586"/>
            </a:xfrm>
            <a:custGeom>
              <a:avLst/>
              <a:gdLst/>
              <a:ahLst/>
              <a:cxnLst/>
              <a:rect l="0" t="0" r="0" b="0"/>
              <a:pathLst>
                <a:path w="39999" h="108586">
                  <a:moveTo>
                    <a:pt x="39998" y="0"/>
                  </a:moveTo>
                  <a:lnTo>
                    <a:pt x="39998" y="0"/>
                  </a:lnTo>
                  <a:lnTo>
                    <a:pt x="39998" y="3034"/>
                  </a:lnTo>
                  <a:lnTo>
                    <a:pt x="39363" y="3928"/>
                  </a:lnTo>
                  <a:lnTo>
                    <a:pt x="38305" y="4523"/>
                  </a:lnTo>
                  <a:lnTo>
                    <a:pt x="36964" y="4921"/>
                  </a:lnTo>
                  <a:lnTo>
                    <a:pt x="36070" y="5820"/>
                  </a:lnTo>
                  <a:lnTo>
                    <a:pt x="35077" y="8514"/>
                  </a:lnTo>
                  <a:lnTo>
                    <a:pt x="33805" y="15416"/>
                  </a:lnTo>
                  <a:lnTo>
                    <a:pt x="25184" y="30613"/>
                  </a:lnTo>
                  <a:lnTo>
                    <a:pt x="18495" y="47587"/>
                  </a:lnTo>
                  <a:lnTo>
                    <a:pt x="9446" y="61833"/>
                  </a:lnTo>
                  <a:lnTo>
                    <a:pt x="587" y="89327"/>
                  </a:lnTo>
                  <a:lnTo>
                    <a:pt x="0" y="107454"/>
                  </a:lnTo>
                  <a:lnTo>
                    <a:pt x="633" y="107831"/>
                  </a:lnTo>
                  <a:lnTo>
                    <a:pt x="5708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869"/>
            <p:cNvSpPr/>
            <p:nvPr>
              <p:custDataLst>
                <p:tags r:id="rId19"/>
              </p:custDataLst>
            </p:nvPr>
          </p:nvSpPr>
          <p:spPr>
            <a:xfrm>
              <a:off x="862965" y="1863090"/>
              <a:ext cx="85726" cy="17146"/>
            </a:xfrm>
            <a:custGeom>
              <a:avLst/>
              <a:gdLst/>
              <a:ahLst/>
              <a:cxnLst/>
              <a:rect l="0" t="0" r="0" b="0"/>
              <a:pathLst>
                <a:path w="85726" h="17146">
                  <a:moveTo>
                    <a:pt x="0" y="17145"/>
                  </a:moveTo>
                  <a:lnTo>
                    <a:pt x="0" y="17145"/>
                  </a:lnTo>
                  <a:lnTo>
                    <a:pt x="24788" y="17145"/>
                  </a:lnTo>
                  <a:lnTo>
                    <a:pt x="53301" y="11587"/>
                  </a:lnTo>
                  <a:lnTo>
                    <a:pt x="61019" y="10841"/>
                  </a:lnTo>
                  <a:lnTo>
                    <a:pt x="78623" y="5952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870"/>
            <p:cNvSpPr/>
            <p:nvPr>
              <p:custDataLst>
                <p:tags r:id="rId20"/>
              </p:custDataLst>
            </p:nvPr>
          </p:nvSpPr>
          <p:spPr>
            <a:xfrm>
              <a:off x="840105" y="1800225"/>
              <a:ext cx="28570" cy="131446"/>
            </a:xfrm>
            <a:custGeom>
              <a:avLst/>
              <a:gdLst/>
              <a:ahLst/>
              <a:cxnLst/>
              <a:rect l="0" t="0" r="0" b="0"/>
              <a:pathLst>
                <a:path w="28570" h="131446">
                  <a:moveTo>
                    <a:pt x="22860" y="0"/>
                  </a:moveTo>
                  <a:lnTo>
                    <a:pt x="22860" y="0"/>
                  </a:lnTo>
                  <a:lnTo>
                    <a:pt x="25894" y="0"/>
                  </a:lnTo>
                  <a:lnTo>
                    <a:pt x="26788" y="635"/>
                  </a:lnTo>
                  <a:lnTo>
                    <a:pt x="27384" y="1693"/>
                  </a:lnTo>
                  <a:lnTo>
                    <a:pt x="28505" y="10400"/>
                  </a:lnTo>
                  <a:lnTo>
                    <a:pt x="28569" y="24215"/>
                  </a:lnTo>
                  <a:lnTo>
                    <a:pt x="20061" y="50409"/>
                  </a:lnTo>
                  <a:lnTo>
                    <a:pt x="7374" y="78351"/>
                  </a:lnTo>
                  <a:lnTo>
                    <a:pt x="594" y="104298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871"/>
            <p:cNvSpPr/>
            <p:nvPr>
              <p:custDataLst>
                <p:tags r:id="rId21"/>
              </p:custDataLst>
            </p:nvPr>
          </p:nvSpPr>
          <p:spPr>
            <a:xfrm>
              <a:off x="702952" y="1777365"/>
              <a:ext cx="97149" cy="182616"/>
            </a:xfrm>
            <a:custGeom>
              <a:avLst/>
              <a:gdLst/>
              <a:ahLst/>
              <a:cxnLst/>
              <a:rect l="0" t="0" r="0" b="0"/>
              <a:pathLst>
                <a:path w="97149" h="182616">
                  <a:moveTo>
                    <a:pt x="17138" y="0"/>
                  </a:moveTo>
                  <a:lnTo>
                    <a:pt x="17138" y="0"/>
                  </a:lnTo>
                  <a:lnTo>
                    <a:pt x="17138" y="26948"/>
                  </a:lnTo>
                  <a:lnTo>
                    <a:pt x="17138" y="55330"/>
                  </a:lnTo>
                  <a:lnTo>
                    <a:pt x="17138" y="81920"/>
                  </a:lnTo>
                  <a:lnTo>
                    <a:pt x="15445" y="98849"/>
                  </a:lnTo>
                  <a:lnTo>
                    <a:pt x="11776" y="125377"/>
                  </a:lnTo>
                  <a:lnTo>
                    <a:pt x="10945" y="133193"/>
                  </a:lnTo>
                  <a:lnTo>
                    <a:pt x="4377" y="158317"/>
                  </a:lnTo>
                  <a:lnTo>
                    <a:pt x="1941" y="163073"/>
                  </a:lnTo>
                  <a:lnTo>
                    <a:pt x="378" y="171301"/>
                  </a:lnTo>
                  <a:lnTo>
                    <a:pt x="0" y="181984"/>
                  </a:lnTo>
                  <a:lnTo>
                    <a:pt x="633" y="182282"/>
                  </a:lnTo>
                  <a:lnTo>
                    <a:pt x="3029" y="182615"/>
                  </a:lnTo>
                  <a:lnTo>
                    <a:pt x="3922" y="182068"/>
                  </a:lnTo>
                  <a:lnTo>
                    <a:pt x="4517" y="181069"/>
                  </a:lnTo>
                  <a:lnTo>
                    <a:pt x="4914" y="179767"/>
                  </a:lnTo>
                  <a:lnTo>
                    <a:pt x="13593" y="169439"/>
                  </a:lnTo>
                  <a:lnTo>
                    <a:pt x="22888" y="158313"/>
                  </a:lnTo>
                  <a:lnTo>
                    <a:pt x="39224" y="133250"/>
                  </a:lnTo>
                  <a:lnTo>
                    <a:pt x="52769" y="115980"/>
                  </a:lnTo>
                  <a:lnTo>
                    <a:pt x="56132" y="113515"/>
                  </a:lnTo>
                  <a:lnTo>
                    <a:pt x="61562" y="105696"/>
                  </a:lnTo>
                  <a:lnTo>
                    <a:pt x="70222" y="91222"/>
                  </a:lnTo>
                  <a:lnTo>
                    <a:pt x="86806" y="70299"/>
                  </a:lnTo>
                  <a:lnTo>
                    <a:pt x="96538" y="51615"/>
                  </a:lnTo>
                  <a:lnTo>
                    <a:pt x="97148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SMARTInkShape-872"/>
            <p:cNvSpPr/>
            <p:nvPr>
              <p:custDataLst>
                <p:tags r:id="rId22"/>
              </p:custDataLst>
            </p:nvPr>
          </p:nvSpPr>
          <p:spPr>
            <a:xfrm>
              <a:off x="914735" y="1451874"/>
              <a:ext cx="136718" cy="228337"/>
            </a:xfrm>
            <a:custGeom>
              <a:avLst/>
              <a:gdLst/>
              <a:ahLst/>
              <a:cxnLst/>
              <a:rect l="0" t="0" r="0" b="0"/>
              <a:pathLst>
                <a:path w="136718" h="228337">
                  <a:moveTo>
                    <a:pt x="131110" y="22596"/>
                  </a:moveTo>
                  <a:lnTo>
                    <a:pt x="131110" y="22596"/>
                  </a:lnTo>
                  <a:lnTo>
                    <a:pt x="131110" y="627"/>
                  </a:lnTo>
                  <a:lnTo>
                    <a:pt x="130475" y="330"/>
                  </a:lnTo>
                  <a:lnTo>
                    <a:pt x="128076" y="0"/>
                  </a:lnTo>
                  <a:lnTo>
                    <a:pt x="124893" y="1547"/>
                  </a:lnTo>
                  <a:lnTo>
                    <a:pt x="121362" y="3716"/>
                  </a:lnTo>
                  <a:lnTo>
                    <a:pt x="115804" y="5572"/>
                  </a:lnTo>
                  <a:lnTo>
                    <a:pt x="89994" y="29445"/>
                  </a:lnTo>
                  <a:lnTo>
                    <a:pt x="66798" y="48068"/>
                  </a:lnTo>
                  <a:lnTo>
                    <a:pt x="46715" y="74072"/>
                  </a:lnTo>
                  <a:lnTo>
                    <a:pt x="29548" y="101418"/>
                  </a:lnTo>
                  <a:lnTo>
                    <a:pt x="16925" y="127055"/>
                  </a:lnTo>
                  <a:lnTo>
                    <a:pt x="5390" y="155372"/>
                  </a:lnTo>
                  <a:lnTo>
                    <a:pt x="796" y="174130"/>
                  </a:lnTo>
                  <a:lnTo>
                    <a:pt x="0" y="186169"/>
                  </a:lnTo>
                  <a:lnTo>
                    <a:pt x="2798" y="197780"/>
                  </a:lnTo>
                  <a:lnTo>
                    <a:pt x="13108" y="215789"/>
                  </a:lnTo>
                  <a:lnTo>
                    <a:pt x="15612" y="218066"/>
                  </a:lnTo>
                  <a:lnTo>
                    <a:pt x="21781" y="220597"/>
                  </a:lnTo>
                  <a:lnTo>
                    <a:pt x="48503" y="222443"/>
                  </a:lnTo>
                  <a:lnTo>
                    <a:pt x="74371" y="220904"/>
                  </a:lnTo>
                  <a:lnTo>
                    <a:pt x="102069" y="211040"/>
                  </a:lnTo>
                  <a:lnTo>
                    <a:pt x="130596" y="195735"/>
                  </a:lnTo>
                  <a:lnTo>
                    <a:pt x="132673" y="195172"/>
                  </a:lnTo>
                  <a:lnTo>
                    <a:pt x="134057" y="194162"/>
                  </a:lnTo>
                  <a:lnTo>
                    <a:pt x="134979" y="192853"/>
                  </a:lnTo>
                  <a:lnTo>
                    <a:pt x="136005" y="189706"/>
                  </a:lnTo>
                  <a:lnTo>
                    <a:pt x="136717" y="183675"/>
                  </a:lnTo>
                  <a:lnTo>
                    <a:pt x="136118" y="183322"/>
                  </a:lnTo>
                  <a:lnTo>
                    <a:pt x="125827" y="182709"/>
                  </a:lnTo>
                  <a:lnTo>
                    <a:pt x="111769" y="187197"/>
                  </a:lnTo>
                  <a:lnTo>
                    <a:pt x="83977" y="202486"/>
                  </a:lnTo>
                  <a:lnTo>
                    <a:pt x="57629" y="216743"/>
                  </a:lnTo>
                  <a:lnTo>
                    <a:pt x="39670" y="228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873"/>
            <p:cNvSpPr/>
            <p:nvPr>
              <p:custDataLst>
                <p:tags r:id="rId23"/>
              </p:custDataLst>
            </p:nvPr>
          </p:nvSpPr>
          <p:spPr>
            <a:xfrm>
              <a:off x="754380" y="1477485"/>
              <a:ext cx="125731" cy="201969"/>
            </a:xfrm>
            <a:custGeom>
              <a:avLst/>
              <a:gdLst/>
              <a:ahLst/>
              <a:cxnLst/>
              <a:rect l="0" t="0" r="0" b="0"/>
              <a:pathLst>
                <a:path w="125731" h="201969">
                  <a:moveTo>
                    <a:pt x="0" y="31275"/>
                  </a:moveTo>
                  <a:lnTo>
                    <a:pt x="0" y="31275"/>
                  </a:lnTo>
                  <a:lnTo>
                    <a:pt x="0" y="28241"/>
                  </a:lnTo>
                  <a:lnTo>
                    <a:pt x="1693" y="25058"/>
                  </a:lnTo>
                  <a:lnTo>
                    <a:pt x="3928" y="21527"/>
                  </a:lnTo>
                  <a:lnTo>
                    <a:pt x="5820" y="15969"/>
                  </a:lnTo>
                  <a:lnTo>
                    <a:pt x="8514" y="12196"/>
                  </a:lnTo>
                  <a:lnTo>
                    <a:pt x="16634" y="6501"/>
                  </a:lnTo>
                  <a:lnTo>
                    <a:pt x="36336" y="0"/>
                  </a:lnTo>
                  <a:lnTo>
                    <a:pt x="44936" y="18"/>
                  </a:lnTo>
                  <a:lnTo>
                    <a:pt x="72344" y="5577"/>
                  </a:lnTo>
                  <a:lnTo>
                    <a:pt x="89741" y="9734"/>
                  </a:lnTo>
                  <a:lnTo>
                    <a:pt x="109596" y="21827"/>
                  </a:lnTo>
                  <a:lnTo>
                    <a:pt x="112209" y="25594"/>
                  </a:lnTo>
                  <a:lnTo>
                    <a:pt x="113371" y="30020"/>
                  </a:lnTo>
                  <a:lnTo>
                    <a:pt x="114178" y="46851"/>
                  </a:lnTo>
                  <a:lnTo>
                    <a:pt x="112552" y="52591"/>
                  </a:lnTo>
                  <a:lnTo>
                    <a:pt x="97829" y="75334"/>
                  </a:lnTo>
                  <a:lnTo>
                    <a:pt x="72318" y="101774"/>
                  </a:lnTo>
                  <a:lnTo>
                    <a:pt x="47409" y="128431"/>
                  </a:lnTo>
                  <a:lnTo>
                    <a:pt x="38434" y="143670"/>
                  </a:lnTo>
                  <a:lnTo>
                    <a:pt x="35109" y="158275"/>
                  </a:lnTo>
                  <a:lnTo>
                    <a:pt x="34398" y="173039"/>
                  </a:lnTo>
                  <a:lnTo>
                    <a:pt x="35632" y="175950"/>
                  </a:lnTo>
                  <a:lnTo>
                    <a:pt x="53207" y="193122"/>
                  </a:lnTo>
                  <a:lnTo>
                    <a:pt x="65083" y="198892"/>
                  </a:lnTo>
                  <a:lnTo>
                    <a:pt x="82236" y="201968"/>
                  </a:lnTo>
                  <a:lnTo>
                    <a:pt x="97179" y="201866"/>
                  </a:lnTo>
                  <a:lnTo>
                    <a:pt x="116573" y="195656"/>
                  </a:lnTo>
                  <a:lnTo>
                    <a:pt x="125730" y="191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SMARTInkShape-874"/>
            <p:cNvSpPr/>
            <p:nvPr>
              <p:custDataLst>
                <p:tags r:id="rId24"/>
              </p:custDataLst>
            </p:nvPr>
          </p:nvSpPr>
          <p:spPr>
            <a:xfrm>
              <a:off x="606133" y="1429086"/>
              <a:ext cx="125361" cy="245282"/>
            </a:xfrm>
            <a:custGeom>
              <a:avLst/>
              <a:gdLst/>
              <a:ahLst/>
              <a:cxnLst/>
              <a:rect l="0" t="0" r="0" b="0"/>
              <a:pathLst>
                <a:path w="125361" h="245282">
                  <a:moveTo>
                    <a:pt x="102527" y="108249"/>
                  </a:moveTo>
                  <a:lnTo>
                    <a:pt x="102527" y="108249"/>
                  </a:lnTo>
                  <a:lnTo>
                    <a:pt x="102527" y="105215"/>
                  </a:lnTo>
                  <a:lnTo>
                    <a:pt x="104220" y="102032"/>
                  </a:lnTo>
                  <a:lnTo>
                    <a:pt x="111640" y="92943"/>
                  </a:lnTo>
                  <a:lnTo>
                    <a:pt x="115193" y="85376"/>
                  </a:lnTo>
                  <a:lnTo>
                    <a:pt x="121821" y="77766"/>
                  </a:lnTo>
                  <a:lnTo>
                    <a:pt x="123802" y="72265"/>
                  </a:lnTo>
                  <a:lnTo>
                    <a:pt x="125360" y="46230"/>
                  </a:lnTo>
                  <a:lnTo>
                    <a:pt x="123682" y="40892"/>
                  </a:lnTo>
                  <a:lnTo>
                    <a:pt x="111952" y="21485"/>
                  </a:lnTo>
                  <a:lnTo>
                    <a:pt x="86391" y="3497"/>
                  </a:lnTo>
                  <a:lnTo>
                    <a:pt x="78625" y="800"/>
                  </a:lnTo>
                  <a:lnTo>
                    <a:pt x="69269" y="0"/>
                  </a:lnTo>
                  <a:lnTo>
                    <a:pt x="58453" y="2798"/>
                  </a:lnTo>
                  <a:lnTo>
                    <a:pt x="32027" y="15611"/>
                  </a:lnTo>
                  <a:lnTo>
                    <a:pt x="16024" y="29359"/>
                  </a:lnTo>
                  <a:lnTo>
                    <a:pt x="3566" y="46426"/>
                  </a:lnTo>
                  <a:lnTo>
                    <a:pt x="1394" y="52409"/>
                  </a:lnTo>
                  <a:lnTo>
                    <a:pt x="0" y="63564"/>
                  </a:lnTo>
                  <a:lnTo>
                    <a:pt x="1503" y="67857"/>
                  </a:lnTo>
                  <a:lnTo>
                    <a:pt x="4608" y="72754"/>
                  </a:lnTo>
                  <a:lnTo>
                    <a:pt x="6726" y="73423"/>
                  </a:lnTo>
                  <a:lnTo>
                    <a:pt x="8180" y="73602"/>
                  </a:lnTo>
                  <a:lnTo>
                    <a:pt x="11488" y="75493"/>
                  </a:lnTo>
                  <a:lnTo>
                    <a:pt x="13259" y="76887"/>
                  </a:lnTo>
                  <a:lnTo>
                    <a:pt x="15710" y="77181"/>
                  </a:lnTo>
                  <a:lnTo>
                    <a:pt x="43578" y="74122"/>
                  </a:lnTo>
                  <a:lnTo>
                    <a:pt x="49446" y="72338"/>
                  </a:lnTo>
                  <a:lnTo>
                    <a:pt x="76016" y="58656"/>
                  </a:lnTo>
                  <a:lnTo>
                    <a:pt x="104331" y="41572"/>
                  </a:lnTo>
                  <a:lnTo>
                    <a:pt x="111458" y="36493"/>
                  </a:lnTo>
                  <a:lnTo>
                    <a:pt x="117591" y="34706"/>
                  </a:lnTo>
                  <a:lnTo>
                    <a:pt x="125046" y="33983"/>
                  </a:lnTo>
                  <a:lnTo>
                    <a:pt x="125357" y="41911"/>
                  </a:lnTo>
                  <a:lnTo>
                    <a:pt x="118331" y="68406"/>
                  </a:lnTo>
                  <a:lnTo>
                    <a:pt x="108124" y="95642"/>
                  </a:lnTo>
                  <a:lnTo>
                    <a:pt x="98702" y="120276"/>
                  </a:lnTo>
                  <a:lnTo>
                    <a:pt x="89190" y="145299"/>
                  </a:lnTo>
                  <a:lnTo>
                    <a:pt x="79667" y="169784"/>
                  </a:lnTo>
                  <a:lnTo>
                    <a:pt x="69507" y="189989"/>
                  </a:lnTo>
                  <a:lnTo>
                    <a:pt x="61135" y="201542"/>
                  </a:lnTo>
                  <a:lnTo>
                    <a:pt x="50844" y="228261"/>
                  </a:lnTo>
                  <a:lnTo>
                    <a:pt x="39760" y="245281"/>
                  </a:lnTo>
                  <a:lnTo>
                    <a:pt x="39662" y="2339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SMARTInkShape-875"/>
            <p:cNvSpPr/>
            <p:nvPr>
              <p:custDataLst>
                <p:tags r:id="rId25"/>
              </p:custDataLst>
            </p:nvPr>
          </p:nvSpPr>
          <p:spPr>
            <a:xfrm>
              <a:off x="388641" y="1543050"/>
              <a:ext cx="137140" cy="11431"/>
            </a:xfrm>
            <a:custGeom>
              <a:avLst/>
              <a:gdLst/>
              <a:ahLst/>
              <a:cxnLst/>
              <a:rect l="0" t="0" r="0" b="0"/>
              <a:pathLst>
                <a:path w="137140" h="11431">
                  <a:moveTo>
                    <a:pt x="5694" y="11430"/>
                  </a:moveTo>
                  <a:lnTo>
                    <a:pt x="5694" y="11430"/>
                  </a:lnTo>
                  <a:lnTo>
                    <a:pt x="0" y="5736"/>
                  </a:lnTo>
                  <a:lnTo>
                    <a:pt x="3019" y="5721"/>
                  </a:lnTo>
                  <a:lnTo>
                    <a:pt x="21368" y="795"/>
                  </a:lnTo>
                  <a:lnTo>
                    <a:pt x="47951" y="105"/>
                  </a:lnTo>
                  <a:lnTo>
                    <a:pt x="69226" y="31"/>
                  </a:lnTo>
                  <a:lnTo>
                    <a:pt x="91617" y="9"/>
                  </a:lnTo>
                  <a:lnTo>
                    <a:pt x="1371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876"/>
            <p:cNvSpPr/>
            <p:nvPr>
              <p:custDataLst>
                <p:tags r:id="rId26"/>
              </p:custDataLst>
            </p:nvPr>
          </p:nvSpPr>
          <p:spPr>
            <a:xfrm>
              <a:off x="342900" y="1594485"/>
              <a:ext cx="205741" cy="17146"/>
            </a:xfrm>
            <a:custGeom>
              <a:avLst/>
              <a:gdLst/>
              <a:ahLst/>
              <a:cxnLst/>
              <a:rect l="0" t="0" r="0" b="0"/>
              <a:pathLst>
                <a:path w="205741" h="17146">
                  <a:moveTo>
                    <a:pt x="0" y="17145"/>
                  </a:moveTo>
                  <a:lnTo>
                    <a:pt x="0" y="17145"/>
                  </a:lnTo>
                  <a:lnTo>
                    <a:pt x="0" y="12224"/>
                  </a:lnTo>
                  <a:lnTo>
                    <a:pt x="635" y="11960"/>
                  </a:lnTo>
                  <a:lnTo>
                    <a:pt x="25099" y="11439"/>
                  </a:lnTo>
                  <a:lnTo>
                    <a:pt x="52823" y="11431"/>
                  </a:lnTo>
                  <a:lnTo>
                    <a:pt x="80193" y="11430"/>
                  </a:lnTo>
                  <a:lnTo>
                    <a:pt x="104600" y="9737"/>
                  </a:lnTo>
                  <a:lnTo>
                    <a:pt x="130658" y="6509"/>
                  </a:lnTo>
                  <a:lnTo>
                    <a:pt x="154150" y="5872"/>
                  </a:lnTo>
                  <a:lnTo>
                    <a:pt x="179826" y="5736"/>
                  </a:lnTo>
                  <a:lnTo>
                    <a:pt x="195353" y="5084"/>
                  </a:lnTo>
                  <a:lnTo>
                    <a:pt x="2057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" name="SMARTInkShape-Group238"/>
          <p:cNvGrpSpPr/>
          <p:nvPr/>
        </p:nvGrpSpPr>
        <p:grpSpPr>
          <a:xfrm>
            <a:off x="4069080" y="2571750"/>
            <a:ext cx="851527" cy="537181"/>
            <a:chOff x="4069080" y="2571750"/>
            <a:chExt cx="851527" cy="537181"/>
          </a:xfrm>
        </p:grpSpPr>
        <p:sp>
          <p:nvSpPr>
            <p:cNvPr id="49" name="SMARTInkShape-877"/>
            <p:cNvSpPr/>
            <p:nvPr>
              <p:custDataLst>
                <p:tags r:id="rId3"/>
              </p:custDataLst>
            </p:nvPr>
          </p:nvSpPr>
          <p:spPr>
            <a:xfrm>
              <a:off x="4149090" y="2617470"/>
              <a:ext cx="771517" cy="491461"/>
            </a:xfrm>
            <a:custGeom>
              <a:avLst/>
              <a:gdLst/>
              <a:ahLst/>
              <a:cxnLst/>
              <a:rect l="0" t="0" r="0" b="0"/>
              <a:pathLst>
                <a:path w="771517" h="491461">
                  <a:moveTo>
                    <a:pt x="0" y="0"/>
                  </a:moveTo>
                  <a:lnTo>
                    <a:pt x="0" y="0"/>
                  </a:lnTo>
                  <a:lnTo>
                    <a:pt x="26172" y="635"/>
                  </a:lnTo>
                  <a:lnTo>
                    <a:pt x="48067" y="4523"/>
                  </a:lnTo>
                  <a:lnTo>
                    <a:pt x="69275" y="7055"/>
                  </a:lnTo>
                  <a:lnTo>
                    <a:pt x="91646" y="10134"/>
                  </a:lnTo>
                  <a:lnTo>
                    <a:pt x="114361" y="12739"/>
                  </a:lnTo>
                  <a:lnTo>
                    <a:pt x="140565" y="15840"/>
                  </a:lnTo>
                  <a:lnTo>
                    <a:pt x="160898" y="17200"/>
                  </a:lnTo>
                  <a:lnTo>
                    <a:pt x="180519" y="19921"/>
                  </a:lnTo>
                  <a:lnTo>
                    <a:pt x="201515" y="23247"/>
                  </a:lnTo>
                  <a:lnTo>
                    <a:pt x="222912" y="27477"/>
                  </a:lnTo>
                  <a:lnTo>
                    <a:pt x="243005" y="33590"/>
                  </a:lnTo>
                  <a:lnTo>
                    <a:pt x="264212" y="37154"/>
                  </a:lnTo>
                  <a:lnTo>
                    <a:pt x="285703" y="39373"/>
                  </a:lnTo>
                  <a:lnTo>
                    <a:pt x="305837" y="42476"/>
                  </a:lnTo>
                  <a:lnTo>
                    <a:pt x="327062" y="44278"/>
                  </a:lnTo>
                  <a:lnTo>
                    <a:pt x="349196" y="45714"/>
                  </a:lnTo>
                  <a:lnTo>
                    <a:pt x="371733" y="48469"/>
                  </a:lnTo>
                  <a:lnTo>
                    <a:pt x="392756" y="50117"/>
                  </a:lnTo>
                  <a:lnTo>
                    <a:pt x="413318" y="50849"/>
                  </a:lnTo>
                  <a:lnTo>
                    <a:pt x="435157" y="51174"/>
                  </a:lnTo>
                  <a:lnTo>
                    <a:pt x="455870" y="51319"/>
                  </a:lnTo>
                  <a:lnTo>
                    <a:pt x="475659" y="51383"/>
                  </a:lnTo>
                  <a:lnTo>
                    <a:pt x="495037" y="51412"/>
                  </a:lnTo>
                  <a:lnTo>
                    <a:pt x="514233" y="51425"/>
                  </a:lnTo>
                  <a:lnTo>
                    <a:pt x="533348" y="51430"/>
                  </a:lnTo>
                  <a:lnTo>
                    <a:pt x="552427" y="51433"/>
                  </a:lnTo>
                  <a:lnTo>
                    <a:pt x="571489" y="51434"/>
                  </a:lnTo>
                  <a:lnTo>
                    <a:pt x="598378" y="49741"/>
                  </a:lnTo>
                  <a:lnTo>
                    <a:pt x="624126" y="46912"/>
                  </a:lnTo>
                  <a:lnTo>
                    <a:pt x="648476" y="44380"/>
                  </a:lnTo>
                  <a:lnTo>
                    <a:pt x="673771" y="40869"/>
                  </a:lnTo>
                  <a:lnTo>
                    <a:pt x="697111" y="36248"/>
                  </a:lnTo>
                  <a:lnTo>
                    <a:pt x="722756" y="34548"/>
                  </a:lnTo>
                  <a:lnTo>
                    <a:pt x="749868" y="33670"/>
                  </a:lnTo>
                  <a:lnTo>
                    <a:pt x="761656" y="29371"/>
                  </a:lnTo>
                  <a:lnTo>
                    <a:pt x="767613" y="28811"/>
                  </a:lnTo>
                  <a:lnTo>
                    <a:pt x="768918" y="29367"/>
                  </a:lnTo>
                  <a:lnTo>
                    <a:pt x="769786" y="30373"/>
                  </a:lnTo>
                  <a:lnTo>
                    <a:pt x="771423" y="34061"/>
                  </a:lnTo>
                  <a:lnTo>
                    <a:pt x="771516" y="42224"/>
                  </a:lnTo>
                  <a:lnTo>
                    <a:pt x="765704" y="69574"/>
                  </a:lnTo>
                  <a:lnTo>
                    <a:pt x="757925" y="97286"/>
                  </a:lnTo>
                  <a:lnTo>
                    <a:pt x="748630" y="125747"/>
                  </a:lnTo>
                  <a:lnTo>
                    <a:pt x="741038" y="151627"/>
                  </a:lnTo>
                  <a:lnTo>
                    <a:pt x="735328" y="173690"/>
                  </a:lnTo>
                  <a:lnTo>
                    <a:pt x="732648" y="199348"/>
                  </a:lnTo>
                  <a:lnTo>
                    <a:pt x="728820" y="227059"/>
                  </a:lnTo>
                  <a:lnTo>
                    <a:pt x="726698" y="252344"/>
                  </a:lnTo>
                  <a:lnTo>
                    <a:pt x="726069" y="278956"/>
                  </a:lnTo>
                  <a:lnTo>
                    <a:pt x="725883" y="303916"/>
                  </a:lnTo>
                  <a:lnTo>
                    <a:pt x="725828" y="330432"/>
                  </a:lnTo>
                  <a:lnTo>
                    <a:pt x="725812" y="355363"/>
                  </a:lnTo>
                  <a:lnTo>
                    <a:pt x="728841" y="378837"/>
                  </a:lnTo>
                  <a:lnTo>
                    <a:pt x="730726" y="401879"/>
                  </a:lnTo>
                  <a:lnTo>
                    <a:pt x="731363" y="427857"/>
                  </a:lnTo>
                  <a:lnTo>
                    <a:pt x="731499" y="454065"/>
                  </a:lnTo>
                  <a:lnTo>
                    <a:pt x="731520" y="481598"/>
                  </a:lnTo>
                  <a:lnTo>
                    <a:pt x="731520" y="491146"/>
                  </a:lnTo>
                  <a:lnTo>
                    <a:pt x="723565" y="491460"/>
                  </a:lnTo>
                  <a:lnTo>
                    <a:pt x="719941" y="489783"/>
                  </a:lnTo>
                  <a:lnTo>
                    <a:pt x="714944" y="486921"/>
                  </a:lnTo>
                  <a:lnTo>
                    <a:pt x="701420" y="482375"/>
                  </a:lnTo>
                  <a:lnTo>
                    <a:pt x="678091" y="477130"/>
                  </a:lnTo>
                  <a:lnTo>
                    <a:pt x="654940" y="469455"/>
                  </a:lnTo>
                  <a:lnTo>
                    <a:pt x="636524" y="465187"/>
                  </a:lnTo>
                  <a:lnTo>
                    <a:pt x="615640" y="461173"/>
                  </a:lnTo>
                  <a:lnTo>
                    <a:pt x="591964" y="455579"/>
                  </a:lnTo>
                  <a:lnTo>
                    <a:pt x="565498" y="448676"/>
                  </a:lnTo>
                  <a:lnTo>
                    <a:pt x="514350" y="440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SMARTInkShape-878"/>
            <p:cNvSpPr/>
            <p:nvPr>
              <p:custDataLst>
                <p:tags r:id="rId4"/>
              </p:custDataLst>
            </p:nvPr>
          </p:nvSpPr>
          <p:spPr>
            <a:xfrm>
              <a:off x="4074830" y="2571750"/>
              <a:ext cx="22826" cy="375691"/>
            </a:xfrm>
            <a:custGeom>
              <a:avLst/>
              <a:gdLst/>
              <a:ahLst/>
              <a:cxnLst/>
              <a:rect l="0" t="0" r="0" b="0"/>
              <a:pathLst>
                <a:path w="22826" h="375691">
                  <a:moveTo>
                    <a:pt x="11395" y="0"/>
                  </a:moveTo>
                  <a:lnTo>
                    <a:pt x="11395" y="0"/>
                  </a:lnTo>
                  <a:lnTo>
                    <a:pt x="11395" y="3034"/>
                  </a:lnTo>
                  <a:lnTo>
                    <a:pt x="12030" y="3928"/>
                  </a:lnTo>
                  <a:lnTo>
                    <a:pt x="13088" y="4523"/>
                  </a:lnTo>
                  <a:lnTo>
                    <a:pt x="16316" y="5480"/>
                  </a:lnTo>
                  <a:lnTo>
                    <a:pt x="16757" y="7304"/>
                  </a:lnTo>
                  <a:lnTo>
                    <a:pt x="17698" y="16084"/>
                  </a:lnTo>
                  <a:lnTo>
                    <a:pt x="21024" y="26214"/>
                  </a:lnTo>
                  <a:lnTo>
                    <a:pt x="22588" y="51877"/>
                  </a:lnTo>
                  <a:lnTo>
                    <a:pt x="18851" y="78945"/>
                  </a:lnTo>
                  <a:lnTo>
                    <a:pt x="17626" y="101849"/>
                  </a:lnTo>
                  <a:lnTo>
                    <a:pt x="16628" y="128461"/>
                  </a:lnTo>
                  <a:lnTo>
                    <a:pt x="12593" y="156455"/>
                  </a:lnTo>
                  <a:lnTo>
                    <a:pt x="8010" y="184222"/>
                  </a:lnTo>
                  <a:lnTo>
                    <a:pt x="5736" y="209454"/>
                  </a:lnTo>
                  <a:lnTo>
                    <a:pt x="1957" y="236121"/>
                  </a:lnTo>
                  <a:lnTo>
                    <a:pt x="555" y="260391"/>
                  </a:lnTo>
                  <a:lnTo>
                    <a:pt x="140" y="283034"/>
                  </a:lnTo>
                  <a:lnTo>
                    <a:pt x="0" y="309767"/>
                  </a:lnTo>
                  <a:lnTo>
                    <a:pt x="3006" y="336285"/>
                  </a:lnTo>
                  <a:lnTo>
                    <a:pt x="5445" y="363441"/>
                  </a:lnTo>
                  <a:lnTo>
                    <a:pt x="7269" y="369598"/>
                  </a:lnTo>
                  <a:lnTo>
                    <a:pt x="8644" y="372128"/>
                  </a:lnTo>
                  <a:lnTo>
                    <a:pt x="10196" y="373816"/>
                  </a:lnTo>
                  <a:lnTo>
                    <a:pt x="13614" y="375690"/>
                  </a:lnTo>
                  <a:lnTo>
                    <a:pt x="14779" y="375555"/>
                  </a:lnTo>
                  <a:lnTo>
                    <a:pt x="15556" y="374830"/>
                  </a:lnTo>
                  <a:lnTo>
                    <a:pt x="16803" y="372138"/>
                  </a:lnTo>
                  <a:lnTo>
                    <a:pt x="22825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SMARTInkShape-879"/>
            <p:cNvSpPr/>
            <p:nvPr>
              <p:custDataLst>
                <p:tags r:id="rId5"/>
              </p:custDataLst>
            </p:nvPr>
          </p:nvSpPr>
          <p:spPr>
            <a:xfrm>
              <a:off x="4069080" y="2948940"/>
              <a:ext cx="725806" cy="80011"/>
            </a:xfrm>
            <a:custGeom>
              <a:avLst/>
              <a:gdLst/>
              <a:ahLst/>
              <a:cxnLst/>
              <a:rect l="0" t="0" r="0" b="0"/>
              <a:pathLst>
                <a:path w="725806" h="80011">
                  <a:moveTo>
                    <a:pt x="725805" y="80010"/>
                  </a:moveTo>
                  <a:lnTo>
                    <a:pt x="725805" y="80010"/>
                  </a:lnTo>
                  <a:lnTo>
                    <a:pt x="717850" y="80010"/>
                  </a:lnTo>
                  <a:lnTo>
                    <a:pt x="689660" y="74648"/>
                  </a:lnTo>
                  <a:lnTo>
                    <a:pt x="662061" y="74341"/>
                  </a:lnTo>
                  <a:lnTo>
                    <a:pt x="633815" y="72611"/>
                  </a:lnTo>
                  <a:lnTo>
                    <a:pt x="609649" y="69774"/>
                  </a:lnTo>
                  <a:lnTo>
                    <a:pt x="582380" y="67240"/>
                  </a:lnTo>
                  <a:lnTo>
                    <a:pt x="563001" y="64175"/>
                  </a:lnTo>
                  <a:lnTo>
                    <a:pt x="541688" y="60695"/>
                  </a:lnTo>
                  <a:lnTo>
                    <a:pt x="519515" y="57032"/>
                  </a:lnTo>
                  <a:lnTo>
                    <a:pt x="496961" y="53288"/>
                  </a:lnTo>
                  <a:lnTo>
                    <a:pt x="474236" y="49507"/>
                  </a:lnTo>
                  <a:lnTo>
                    <a:pt x="451436" y="45710"/>
                  </a:lnTo>
                  <a:lnTo>
                    <a:pt x="428604" y="41905"/>
                  </a:lnTo>
                  <a:lnTo>
                    <a:pt x="405755" y="38098"/>
                  </a:lnTo>
                  <a:lnTo>
                    <a:pt x="381207" y="34289"/>
                  </a:lnTo>
                  <a:lnTo>
                    <a:pt x="356116" y="31115"/>
                  </a:lnTo>
                  <a:lnTo>
                    <a:pt x="332264" y="29703"/>
                  </a:lnTo>
                  <a:lnTo>
                    <a:pt x="308963" y="29076"/>
                  </a:lnTo>
                  <a:lnTo>
                    <a:pt x="285272" y="28163"/>
                  </a:lnTo>
                  <a:lnTo>
                    <a:pt x="259926" y="25640"/>
                  </a:lnTo>
                  <a:lnTo>
                    <a:pt x="237231" y="24095"/>
                  </a:lnTo>
                  <a:lnTo>
                    <a:pt x="216561" y="23409"/>
                  </a:lnTo>
                  <a:lnTo>
                    <a:pt x="196791" y="23104"/>
                  </a:lnTo>
                  <a:lnTo>
                    <a:pt x="175728" y="22969"/>
                  </a:lnTo>
                  <a:lnTo>
                    <a:pt x="154936" y="23543"/>
                  </a:lnTo>
                  <a:lnTo>
                    <a:pt x="128951" y="26802"/>
                  </a:lnTo>
                  <a:lnTo>
                    <a:pt x="105165" y="28050"/>
                  </a:lnTo>
                  <a:lnTo>
                    <a:pt x="82031" y="28419"/>
                  </a:lnTo>
                  <a:lnTo>
                    <a:pt x="54844" y="28544"/>
                  </a:lnTo>
                  <a:lnTo>
                    <a:pt x="39322" y="30259"/>
                  </a:lnTo>
                  <a:lnTo>
                    <a:pt x="10948" y="34054"/>
                  </a:lnTo>
                  <a:lnTo>
                    <a:pt x="6347" y="35878"/>
                  </a:lnTo>
                  <a:lnTo>
                    <a:pt x="33" y="399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SMARTInkShape-880"/>
            <p:cNvSpPr/>
            <p:nvPr>
              <p:custDataLst>
                <p:tags r:id="rId6"/>
              </p:custDataLst>
            </p:nvPr>
          </p:nvSpPr>
          <p:spPr>
            <a:xfrm>
              <a:off x="4457936" y="2823210"/>
              <a:ext cx="79775" cy="22861"/>
            </a:xfrm>
            <a:custGeom>
              <a:avLst/>
              <a:gdLst/>
              <a:ahLst/>
              <a:cxnLst/>
              <a:rect l="0" t="0" r="0" b="0"/>
              <a:pathLst>
                <a:path w="79775" h="22861">
                  <a:moveTo>
                    <a:pt x="5479" y="0"/>
                  </a:moveTo>
                  <a:lnTo>
                    <a:pt x="5479" y="0"/>
                  </a:lnTo>
                  <a:lnTo>
                    <a:pt x="0" y="0"/>
                  </a:lnTo>
                  <a:lnTo>
                    <a:pt x="14088" y="635"/>
                  </a:lnTo>
                  <a:lnTo>
                    <a:pt x="40609" y="9748"/>
                  </a:lnTo>
                  <a:lnTo>
                    <a:pt x="66253" y="18350"/>
                  </a:lnTo>
                  <a:lnTo>
                    <a:pt x="79774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SMARTInkShape-881"/>
            <p:cNvSpPr/>
            <p:nvPr>
              <p:custDataLst>
                <p:tags r:id="rId7"/>
              </p:custDataLst>
            </p:nvPr>
          </p:nvSpPr>
          <p:spPr>
            <a:xfrm>
              <a:off x="4446270" y="2863215"/>
              <a:ext cx="91441" cy="11431"/>
            </a:xfrm>
            <a:custGeom>
              <a:avLst/>
              <a:gdLst/>
              <a:ahLst/>
              <a:cxnLst/>
              <a:rect l="0" t="0" r="0" b="0"/>
              <a:pathLst>
                <a:path w="91441" h="1143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034" y="5709"/>
                  </a:lnTo>
                  <a:lnTo>
                    <a:pt x="54482" y="10635"/>
                  </a:lnTo>
                  <a:lnTo>
                    <a:pt x="81235" y="11383"/>
                  </a:lnTo>
                  <a:lnTo>
                    <a:pt x="9144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SMARTInkShape-882"/>
            <p:cNvSpPr/>
            <p:nvPr>
              <p:custDataLst>
                <p:tags r:id="rId8"/>
              </p:custDataLst>
            </p:nvPr>
          </p:nvSpPr>
          <p:spPr>
            <a:xfrm>
              <a:off x="4326255" y="2743200"/>
              <a:ext cx="114301" cy="200026"/>
            </a:xfrm>
            <a:custGeom>
              <a:avLst/>
              <a:gdLst/>
              <a:ahLst/>
              <a:cxnLst/>
              <a:rect l="0" t="0" r="0" b="0"/>
              <a:pathLst>
                <a:path w="114301" h="200026">
                  <a:moveTo>
                    <a:pt x="114300" y="0"/>
                  </a:moveTo>
                  <a:lnTo>
                    <a:pt x="114300" y="0"/>
                  </a:lnTo>
                  <a:lnTo>
                    <a:pt x="114300" y="5480"/>
                  </a:lnTo>
                  <a:lnTo>
                    <a:pt x="110373" y="10231"/>
                  </a:lnTo>
                  <a:lnTo>
                    <a:pt x="108480" y="15449"/>
                  </a:lnTo>
                  <a:lnTo>
                    <a:pt x="87472" y="42139"/>
                  </a:lnTo>
                  <a:lnTo>
                    <a:pt x="75581" y="58889"/>
                  </a:lnTo>
                  <a:lnTo>
                    <a:pt x="67268" y="73117"/>
                  </a:lnTo>
                  <a:lnTo>
                    <a:pt x="46754" y="100896"/>
                  </a:lnTo>
                  <a:lnTo>
                    <a:pt x="32643" y="128739"/>
                  </a:lnTo>
                  <a:lnTo>
                    <a:pt x="21201" y="148485"/>
                  </a:lnTo>
                  <a:lnTo>
                    <a:pt x="10326" y="163809"/>
                  </a:lnTo>
                  <a:lnTo>
                    <a:pt x="914" y="192052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883"/>
            <p:cNvSpPr/>
            <p:nvPr>
              <p:custDataLst>
                <p:tags r:id="rId9"/>
              </p:custDataLst>
            </p:nvPr>
          </p:nvSpPr>
          <p:spPr>
            <a:xfrm>
              <a:off x="4297680" y="2800350"/>
              <a:ext cx="91441" cy="11424"/>
            </a:xfrm>
            <a:custGeom>
              <a:avLst/>
              <a:gdLst/>
              <a:ahLst/>
              <a:cxnLst/>
              <a:rect l="0" t="0" r="0" b="0"/>
              <a:pathLst>
                <a:path w="91441" h="11424">
                  <a:moveTo>
                    <a:pt x="0" y="0"/>
                  </a:moveTo>
                  <a:lnTo>
                    <a:pt x="0" y="0"/>
                  </a:lnTo>
                  <a:lnTo>
                    <a:pt x="8728" y="0"/>
                  </a:lnTo>
                  <a:lnTo>
                    <a:pt x="11922" y="1693"/>
                  </a:lnTo>
                  <a:lnTo>
                    <a:pt x="15459" y="3927"/>
                  </a:lnTo>
                  <a:lnTo>
                    <a:pt x="22904" y="5362"/>
                  </a:lnTo>
                  <a:lnTo>
                    <a:pt x="27324" y="6193"/>
                  </a:lnTo>
                  <a:lnTo>
                    <a:pt x="40511" y="10207"/>
                  </a:lnTo>
                  <a:lnTo>
                    <a:pt x="66704" y="11358"/>
                  </a:lnTo>
                  <a:lnTo>
                    <a:pt x="78549" y="11423"/>
                  </a:lnTo>
                  <a:lnTo>
                    <a:pt x="9144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SMARTInkShape-884"/>
            <p:cNvSpPr/>
            <p:nvPr>
              <p:custDataLst>
                <p:tags r:id="rId10"/>
              </p:custDataLst>
            </p:nvPr>
          </p:nvSpPr>
          <p:spPr>
            <a:xfrm>
              <a:off x="4251967" y="2720340"/>
              <a:ext cx="108579" cy="158885"/>
            </a:xfrm>
            <a:custGeom>
              <a:avLst/>
              <a:gdLst/>
              <a:ahLst/>
              <a:cxnLst/>
              <a:rect l="0" t="0" r="0" b="0"/>
              <a:pathLst>
                <a:path w="108579" h="158885">
                  <a:moveTo>
                    <a:pt x="108578" y="0"/>
                  </a:moveTo>
                  <a:lnTo>
                    <a:pt x="108578" y="0"/>
                  </a:lnTo>
                  <a:lnTo>
                    <a:pt x="108578" y="4921"/>
                  </a:lnTo>
                  <a:lnTo>
                    <a:pt x="107943" y="5185"/>
                  </a:lnTo>
                  <a:lnTo>
                    <a:pt x="105544" y="5479"/>
                  </a:lnTo>
                  <a:lnTo>
                    <a:pt x="104650" y="6193"/>
                  </a:lnTo>
                  <a:lnTo>
                    <a:pt x="100064" y="13649"/>
                  </a:lnTo>
                  <a:lnTo>
                    <a:pt x="86792" y="24595"/>
                  </a:lnTo>
                  <a:lnTo>
                    <a:pt x="69412" y="49631"/>
                  </a:lnTo>
                  <a:lnTo>
                    <a:pt x="47524" y="75433"/>
                  </a:lnTo>
                  <a:lnTo>
                    <a:pt x="32704" y="100730"/>
                  </a:lnTo>
                  <a:lnTo>
                    <a:pt x="17151" y="126912"/>
                  </a:lnTo>
                  <a:lnTo>
                    <a:pt x="7402" y="142477"/>
                  </a:lnTo>
                  <a:lnTo>
                    <a:pt x="5826" y="146508"/>
                  </a:lnTo>
                  <a:lnTo>
                    <a:pt x="2004" y="152347"/>
                  </a:lnTo>
                  <a:lnTo>
                    <a:pt x="258" y="158884"/>
                  </a:lnTo>
                  <a:lnTo>
                    <a:pt x="170" y="158628"/>
                  </a:lnTo>
                  <a:lnTo>
                    <a:pt x="0" y="149590"/>
                  </a:lnTo>
                  <a:lnTo>
                    <a:pt x="570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SMARTInkShape-885"/>
            <p:cNvSpPr/>
            <p:nvPr>
              <p:custDataLst>
                <p:tags r:id="rId11"/>
              </p:custDataLst>
            </p:nvPr>
          </p:nvSpPr>
          <p:spPr>
            <a:xfrm>
              <a:off x="4583454" y="2738621"/>
              <a:ext cx="154184" cy="187360"/>
            </a:xfrm>
            <a:custGeom>
              <a:avLst/>
              <a:gdLst/>
              <a:ahLst/>
              <a:cxnLst/>
              <a:rect l="0" t="0" r="0" b="0"/>
              <a:pathLst>
                <a:path w="154184" h="187360">
                  <a:moveTo>
                    <a:pt x="45696" y="4579"/>
                  </a:moveTo>
                  <a:lnTo>
                    <a:pt x="45696" y="4579"/>
                  </a:lnTo>
                  <a:lnTo>
                    <a:pt x="45696" y="9500"/>
                  </a:lnTo>
                  <a:lnTo>
                    <a:pt x="45061" y="9764"/>
                  </a:lnTo>
                  <a:lnTo>
                    <a:pt x="40775" y="10224"/>
                  </a:lnTo>
                  <a:lnTo>
                    <a:pt x="40334" y="11956"/>
                  </a:lnTo>
                  <a:lnTo>
                    <a:pt x="40051" y="15208"/>
                  </a:lnTo>
                  <a:lnTo>
                    <a:pt x="33773" y="26644"/>
                  </a:lnTo>
                  <a:lnTo>
                    <a:pt x="15079" y="53031"/>
                  </a:lnTo>
                  <a:lnTo>
                    <a:pt x="8755" y="67619"/>
                  </a:lnTo>
                  <a:lnTo>
                    <a:pt x="2032" y="95984"/>
                  </a:lnTo>
                  <a:lnTo>
                    <a:pt x="157" y="124541"/>
                  </a:lnTo>
                  <a:lnTo>
                    <a:pt x="0" y="145291"/>
                  </a:lnTo>
                  <a:lnTo>
                    <a:pt x="3373" y="153054"/>
                  </a:lnTo>
                  <a:lnTo>
                    <a:pt x="18890" y="171878"/>
                  </a:lnTo>
                  <a:lnTo>
                    <a:pt x="38398" y="183619"/>
                  </a:lnTo>
                  <a:lnTo>
                    <a:pt x="46567" y="186321"/>
                  </a:lnTo>
                  <a:lnTo>
                    <a:pt x="68781" y="187359"/>
                  </a:lnTo>
                  <a:lnTo>
                    <a:pt x="82312" y="182877"/>
                  </a:lnTo>
                  <a:lnTo>
                    <a:pt x="89698" y="179496"/>
                  </a:lnTo>
                  <a:lnTo>
                    <a:pt x="95520" y="174183"/>
                  </a:lnTo>
                  <a:lnTo>
                    <a:pt x="116153" y="146410"/>
                  </a:lnTo>
                  <a:lnTo>
                    <a:pt x="132529" y="126240"/>
                  </a:lnTo>
                  <a:lnTo>
                    <a:pt x="139765" y="98696"/>
                  </a:lnTo>
                  <a:lnTo>
                    <a:pt x="150535" y="72098"/>
                  </a:lnTo>
                  <a:lnTo>
                    <a:pt x="153952" y="46730"/>
                  </a:lnTo>
                  <a:lnTo>
                    <a:pt x="154183" y="38164"/>
                  </a:lnTo>
                  <a:lnTo>
                    <a:pt x="151218" y="28571"/>
                  </a:lnTo>
                  <a:lnTo>
                    <a:pt x="144527" y="18514"/>
                  </a:lnTo>
                  <a:lnTo>
                    <a:pt x="138338" y="12377"/>
                  </a:lnTo>
                  <a:lnTo>
                    <a:pt x="121553" y="2697"/>
                  </a:lnTo>
                  <a:lnTo>
                    <a:pt x="107330" y="0"/>
                  </a:lnTo>
                  <a:lnTo>
                    <a:pt x="85458" y="3651"/>
                  </a:lnTo>
                  <a:lnTo>
                    <a:pt x="61100" y="12180"/>
                  </a:lnTo>
                  <a:lnTo>
                    <a:pt x="35061" y="22579"/>
                  </a:lnTo>
                  <a:lnTo>
                    <a:pt x="17121" y="27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SMARTInkShape-886"/>
            <p:cNvSpPr/>
            <p:nvPr>
              <p:custDataLst>
                <p:tags r:id="rId12"/>
              </p:custDataLst>
            </p:nvPr>
          </p:nvSpPr>
          <p:spPr>
            <a:xfrm>
              <a:off x="4383405" y="2748915"/>
              <a:ext cx="148591" cy="28576"/>
            </a:xfrm>
            <a:custGeom>
              <a:avLst/>
              <a:gdLst/>
              <a:ahLst/>
              <a:cxnLst/>
              <a:rect l="0" t="0" r="0" b="0"/>
              <a:pathLst>
                <a:path w="148591" h="2857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0121" y="3927"/>
                  </a:lnTo>
                  <a:lnTo>
                    <a:pt x="13600" y="4921"/>
                  </a:lnTo>
                  <a:lnTo>
                    <a:pt x="38810" y="8679"/>
                  </a:lnTo>
                  <a:lnTo>
                    <a:pt x="63264" y="15449"/>
                  </a:lnTo>
                  <a:lnTo>
                    <a:pt x="84503" y="20382"/>
                  </a:lnTo>
                  <a:lnTo>
                    <a:pt x="112741" y="24064"/>
                  </a:lnTo>
                  <a:lnTo>
                    <a:pt x="139452" y="28311"/>
                  </a:lnTo>
                  <a:lnTo>
                    <a:pt x="14859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SMARTInkShape-887"/>
            <p:cNvSpPr/>
            <p:nvPr>
              <p:custDataLst>
                <p:tags r:id="rId13"/>
              </p:custDataLst>
            </p:nvPr>
          </p:nvSpPr>
          <p:spPr>
            <a:xfrm>
              <a:off x="4297680" y="2794635"/>
              <a:ext cx="154306" cy="22603"/>
            </a:xfrm>
            <a:custGeom>
              <a:avLst/>
              <a:gdLst/>
              <a:ahLst/>
              <a:cxnLst/>
              <a:rect l="0" t="0" r="0" b="0"/>
              <a:pathLst>
                <a:path w="154306" h="22603">
                  <a:moveTo>
                    <a:pt x="0" y="0"/>
                  </a:moveTo>
                  <a:lnTo>
                    <a:pt x="0" y="0"/>
                  </a:lnTo>
                  <a:lnTo>
                    <a:pt x="3033" y="3034"/>
                  </a:lnTo>
                  <a:lnTo>
                    <a:pt x="31510" y="9486"/>
                  </a:lnTo>
                  <a:lnTo>
                    <a:pt x="56413" y="12739"/>
                  </a:lnTo>
                  <a:lnTo>
                    <a:pt x="79864" y="16275"/>
                  </a:lnTo>
                  <a:lnTo>
                    <a:pt x="102841" y="20901"/>
                  </a:lnTo>
                  <a:lnTo>
                    <a:pt x="128407" y="22602"/>
                  </a:lnTo>
                  <a:lnTo>
                    <a:pt x="146233" y="17917"/>
                  </a:lnTo>
                  <a:lnTo>
                    <a:pt x="15430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SMARTInkShape-888"/>
            <p:cNvSpPr/>
            <p:nvPr>
              <p:custDataLst>
                <p:tags r:id="rId14"/>
              </p:custDataLst>
            </p:nvPr>
          </p:nvSpPr>
          <p:spPr>
            <a:xfrm>
              <a:off x="4114830" y="2680335"/>
              <a:ext cx="240001" cy="211368"/>
            </a:xfrm>
            <a:custGeom>
              <a:avLst/>
              <a:gdLst/>
              <a:ahLst/>
              <a:cxnLst/>
              <a:rect l="0" t="0" r="0" b="0"/>
              <a:pathLst>
                <a:path w="240001" h="211368">
                  <a:moveTo>
                    <a:pt x="68550" y="0"/>
                  </a:moveTo>
                  <a:lnTo>
                    <a:pt x="68550" y="0"/>
                  </a:lnTo>
                  <a:lnTo>
                    <a:pt x="68550" y="27083"/>
                  </a:lnTo>
                  <a:lnTo>
                    <a:pt x="60596" y="52600"/>
                  </a:lnTo>
                  <a:lnTo>
                    <a:pt x="53244" y="75160"/>
                  </a:lnTo>
                  <a:lnTo>
                    <a:pt x="43984" y="103417"/>
                  </a:lnTo>
                  <a:lnTo>
                    <a:pt x="33147" y="130424"/>
                  </a:lnTo>
                  <a:lnTo>
                    <a:pt x="20964" y="158031"/>
                  </a:lnTo>
                  <a:lnTo>
                    <a:pt x="9751" y="185299"/>
                  </a:lnTo>
                  <a:lnTo>
                    <a:pt x="738" y="204788"/>
                  </a:lnTo>
                  <a:lnTo>
                    <a:pt x="0" y="211158"/>
                  </a:lnTo>
                  <a:lnTo>
                    <a:pt x="3012" y="211367"/>
                  </a:lnTo>
                  <a:lnTo>
                    <a:pt x="3903" y="210761"/>
                  </a:lnTo>
                  <a:lnTo>
                    <a:pt x="4497" y="209722"/>
                  </a:lnTo>
                  <a:lnTo>
                    <a:pt x="5450" y="206527"/>
                  </a:lnTo>
                  <a:lnTo>
                    <a:pt x="33442" y="183633"/>
                  </a:lnTo>
                  <a:lnTo>
                    <a:pt x="59089" y="158048"/>
                  </a:lnTo>
                  <a:lnTo>
                    <a:pt x="84151" y="136022"/>
                  </a:lnTo>
                  <a:lnTo>
                    <a:pt x="108250" y="114075"/>
                  </a:lnTo>
                  <a:lnTo>
                    <a:pt x="133048" y="91395"/>
                  </a:lnTo>
                  <a:lnTo>
                    <a:pt x="159184" y="68571"/>
                  </a:lnTo>
                  <a:lnTo>
                    <a:pt x="186618" y="50916"/>
                  </a:lnTo>
                  <a:lnTo>
                    <a:pt x="213850" y="38533"/>
                  </a:lnTo>
                  <a:lnTo>
                    <a:pt x="233580" y="28921"/>
                  </a:lnTo>
                  <a:lnTo>
                    <a:pt x="24000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990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4821</TotalTime>
  <Words>184</Words>
  <Application>Microsoft Office PowerPoint</Application>
  <PresentationFormat>Vlastní</PresentationFormat>
  <Paragraphs>36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ROZHODOVÁNÍ O EXISTUJÍCÍ KAPACITĚ</vt:lpstr>
      <vt:lpstr> ROZHODOVÁNÍ O EXISTUJÍCÍ KAPACITĚ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370</cp:revision>
  <dcterms:created xsi:type="dcterms:W3CDTF">2016-07-06T15:42:34Z</dcterms:created>
  <dcterms:modified xsi:type="dcterms:W3CDTF">2022-02-08T08:55:53Z</dcterms:modified>
</cp:coreProperties>
</file>