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2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notesSlides/notesSlide3.xml" ContentType="application/vnd.openxmlformats-officedocument.presentationml.notesSlide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426" r:id="rId3"/>
    <p:sldId id="421" r:id="rId4"/>
    <p:sldId id="439" r:id="rId5"/>
    <p:sldId id="422" r:id="rId6"/>
    <p:sldId id="438" r:id="rId7"/>
    <p:sldId id="419" r:id="rId8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1" autoAdjust="0"/>
  </p:normalViewPr>
  <p:slideViewPr>
    <p:cSldViewPr>
      <p:cViewPr varScale="1">
        <p:scale>
          <a:sx n="123" d="100"/>
          <a:sy n="123" d="100"/>
        </p:scale>
        <p:origin x="-954" y="-90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08.02.2022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745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434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883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3740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18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0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notesSlide" Target="../notesSlides/notesSlide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13" Type="http://schemas.openxmlformats.org/officeDocument/2006/relationships/tags" Target="../tags/tag23.xml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12" Type="http://schemas.openxmlformats.org/officeDocument/2006/relationships/tags" Target="../tags/tag22.xml"/><Relationship Id="rId2" Type="http://schemas.openxmlformats.org/officeDocument/2006/relationships/tags" Target="../tags/tag12.xml"/><Relationship Id="rId16" Type="http://schemas.openxmlformats.org/officeDocument/2006/relationships/notesSlide" Target="../notesSlides/notesSlide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tags" Target="../tags/tag21.xml"/><Relationship Id="rId5" Type="http://schemas.openxmlformats.org/officeDocument/2006/relationships/tags" Target="../tags/tag15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20.xml"/><Relationship Id="rId4" Type="http://schemas.openxmlformats.org/officeDocument/2006/relationships/tags" Target="../tags/tag14.xml"/><Relationship Id="rId9" Type="http://schemas.openxmlformats.org/officeDocument/2006/relationships/tags" Target="../tags/tag19.xml"/><Relationship Id="rId14" Type="http://schemas.openxmlformats.org/officeDocument/2006/relationships/tags" Target="../tags/tag24.xml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tags" Target="../tags/tag50.xml"/><Relationship Id="rId117" Type="http://schemas.openxmlformats.org/officeDocument/2006/relationships/tags" Target="../tags/tag141.xml"/><Relationship Id="rId21" Type="http://schemas.openxmlformats.org/officeDocument/2006/relationships/tags" Target="../tags/tag45.xml"/><Relationship Id="rId42" Type="http://schemas.openxmlformats.org/officeDocument/2006/relationships/tags" Target="../tags/tag66.xml"/><Relationship Id="rId47" Type="http://schemas.openxmlformats.org/officeDocument/2006/relationships/tags" Target="../tags/tag71.xml"/><Relationship Id="rId63" Type="http://schemas.openxmlformats.org/officeDocument/2006/relationships/tags" Target="../tags/tag87.xml"/><Relationship Id="rId68" Type="http://schemas.openxmlformats.org/officeDocument/2006/relationships/tags" Target="../tags/tag92.xml"/><Relationship Id="rId84" Type="http://schemas.openxmlformats.org/officeDocument/2006/relationships/tags" Target="../tags/tag108.xml"/><Relationship Id="rId89" Type="http://schemas.openxmlformats.org/officeDocument/2006/relationships/tags" Target="../tags/tag113.xml"/><Relationship Id="rId112" Type="http://schemas.openxmlformats.org/officeDocument/2006/relationships/tags" Target="../tags/tag136.xml"/><Relationship Id="rId133" Type="http://schemas.openxmlformats.org/officeDocument/2006/relationships/tags" Target="../tags/tag157.xml"/><Relationship Id="rId138" Type="http://schemas.openxmlformats.org/officeDocument/2006/relationships/tags" Target="../tags/tag162.xml"/><Relationship Id="rId154" Type="http://schemas.openxmlformats.org/officeDocument/2006/relationships/tags" Target="../tags/tag178.xml"/><Relationship Id="rId159" Type="http://schemas.openxmlformats.org/officeDocument/2006/relationships/tags" Target="../tags/tag183.xml"/><Relationship Id="rId175" Type="http://schemas.openxmlformats.org/officeDocument/2006/relationships/tags" Target="../tags/tag199.xml"/><Relationship Id="rId170" Type="http://schemas.openxmlformats.org/officeDocument/2006/relationships/tags" Target="../tags/tag194.xml"/><Relationship Id="rId16" Type="http://schemas.openxmlformats.org/officeDocument/2006/relationships/tags" Target="../tags/tag40.xml"/><Relationship Id="rId107" Type="http://schemas.openxmlformats.org/officeDocument/2006/relationships/tags" Target="../tags/tag131.xml"/><Relationship Id="rId11" Type="http://schemas.openxmlformats.org/officeDocument/2006/relationships/tags" Target="../tags/tag35.xml"/><Relationship Id="rId32" Type="http://schemas.openxmlformats.org/officeDocument/2006/relationships/tags" Target="../tags/tag56.xml"/><Relationship Id="rId37" Type="http://schemas.openxmlformats.org/officeDocument/2006/relationships/tags" Target="../tags/tag61.xml"/><Relationship Id="rId53" Type="http://schemas.openxmlformats.org/officeDocument/2006/relationships/tags" Target="../tags/tag77.xml"/><Relationship Id="rId58" Type="http://schemas.openxmlformats.org/officeDocument/2006/relationships/tags" Target="../tags/tag82.xml"/><Relationship Id="rId74" Type="http://schemas.openxmlformats.org/officeDocument/2006/relationships/tags" Target="../tags/tag98.xml"/><Relationship Id="rId79" Type="http://schemas.openxmlformats.org/officeDocument/2006/relationships/tags" Target="../tags/tag103.xml"/><Relationship Id="rId102" Type="http://schemas.openxmlformats.org/officeDocument/2006/relationships/tags" Target="../tags/tag126.xml"/><Relationship Id="rId123" Type="http://schemas.openxmlformats.org/officeDocument/2006/relationships/tags" Target="../tags/tag147.xml"/><Relationship Id="rId128" Type="http://schemas.openxmlformats.org/officeDocument/2006/relationships/tags" Target="../tags/tag152.xml"/><Relationship Id="rId144" Type="http://schemas.openxmlformats.org/officeDocument/2006/relationships/tags" Target="../tags/tag168.xml"/><Relationship Id="rId149" Type="http://schemas.openxmlformats.org/officeDocument/2006/relationships/tags" Target="../tags/tag173.xml"/><Relationship Id="rId5" Type="http://schemas.openxmlformats.org/officeDocument/2006/relationships/tags" Target="../tags/tag29.xml"/><Relationship Id="rId90" Type="http://schemas.openxmlformats.org/officeDocument/2006/relationships/tags" Target="../tags/tag114.xml"/><Relationship Id="rId95" Type="http://schemas.openxmlformats.org/officeDocument/2006/relationships/tags" Target="../tags/tag119.xml"/><Relationship Id="rId160" Type="http://schemas.openxmlformats.org/officeDocument/2006/relationships/tags" Target="../tags/tag184.xml"/><Relationship Id="rId165" Type="http://schemas.openxmlformats.org/officeDocument/2006/relationships/tags" Target="../tags/tag189.xml"/><Relationship Id="rId181" Type="http://schemas.openxmlformats.org/officeDocument/2006/relationships/image" Target="../media/image3.png"/><Relationship Id="rId22" Type="http://schemas.openxmlformats.org/officeDocument/2006/relationships/tags" Target="../tags/tag46.xml"/><Relationship Id="rId27" Type="http://schemas.openxmlformats.org/officeDocument/2006/relationships/tags" Target="../tags/tag51.xml"/><Relationship Id="rId43" Type="http://schemas.openxmlformats.org/officeDocument/2006/relationships/tags" Target="../tags/tag67.xml"/><Relationship Id="rId48" Type="http://schemas.openxmlformats.org/officeDocument/2006/relationships/tags" Target="../tags/tag72.xml"/><Relationship Id="rId64" Type="http://schemas.openxmlformats.org/officeDocument/2006/relationships/tags" Target="../tags/tag88.xml"/><Relationship Id="rId69" Type="http://schemas.openxmlformats.org/officeDocument/2006/relationships/tags" Target="../tags/tag93.xml"/><Relationship Id="rId113" Type="http://schemas.openxmlformats.org/officeDocument/2006/relationships/tags" Target="../tags/tag137.xml"/><Relationship Id="rId118" Type="http://schemas.openxmlformats.org/officeDocument/2006/relationships/tags" Target="../tags/tag142.xml"/><Relationship Id="rId134" Type="http://schemas.openxmlformats.org/officeDocument/2006/relationships/tags" Target="../tags/tag158.xml"/><Relationship Id="rId139" Type="http://schemas.openxmlformats.org/officeDocument/2006/relationships/tags" Target="../tags/tag163.xml"/><Relationship Id="rId80" Type="http://schemas.openxmlformats.org/officeDocument/2006/relationships/tags" Target="../tags/tag104.xml"/><Relationship Id="rId85" Type="http://schemas.openxmlformats.org/officeDocument/2006/relationships/tags" Target="../tags/tag109.xml"/><Relationship Id="rId150" Type="http://schemas.openxmlformats.org/officeDocument/2006/relationships/tags" Target="../tags/tag174.xml"/><Relationship Id="rId155" Type="http://schemas.openxmlformats.org/officeDocument/2006/relationships/tags" Target="../tags/tag179.xml"/><Relationship Id="rId171" Type="http://schemas.openxmlformats.org/officeDocument/2006/relationships/tags" Target="../tags/tag195.xml"/><Relationship Id="rId176" Type="http://schemas.openxmlformats.org/officeDocument/2006/relationships/tags" Target="../tags/tag200.xml"/><Relationship Id="rId12" Type="http://schemas.openxmlformats.org/officeDocument/2006/relationships/tags" Target="../tags/tag36.xml"/><Relationship Id="rId17" Type="http://schemas.openxmlformats.org/officeDocument/2006/relationships/tags" Target="../tags/tag41.xml"/><Relationship Id="rId33" Type="http://schemas.openxmlformats.org/officeDocument/2006/relationships/tags" Target="../tags/tag57.xml"/><Relationship Id="rId38" Type="http://schemas.openxmlformats.org/officeDocument/2006/relationships/tags" Target="../tags/tag62.xml"/><Relationship Id="rId59" Type="http://schemas.openxmlformats.org/officeDocument/2006/relationships/tags" Target="../tags/tag83.xml"/><Relationship Id="rId103" Type="http://schemas.openxmlformats.org/officeDocument/2006/relationships/tags" Target="../tags/tag127.xml"/><Relationship Id="rId108" Type="http://schemas.openxmlformats.org/officeDocument/2006/relationships/tags" Target="../tags/tag132.xml"/><Relationship Id="rId124" Type="http://schemas.openxmlformats.org/officeDocument/2006/relationships/tags" Target="../tags/tag148.xml"/><Relationship Id="rId129" Type="http://schemas.openxmlformats.org/officeDocument/2006/relationships/tags" Target="../tags/tag153.xml"/><Relationship Id="rId54" Type="http://schemas.openxmlformats.org/officeDocument/2006/relationships/tags" Target="../tags/tag78.xml"/><Relationship Id="rId70" Type="http://schemas.openxmlformats.org/officeDocument/2006/relationships/tags" Target="../tags/tag94.xml"/><Relationship Id="rId75" Type="http://schemas.openxmlformats.org/officeDocument/2006/relationships/tags" Target="../tags/tag99.xml"/><Relationship Id="rId91" Type="http://schemas.openxmlformats.org/officeDocument/2006/relationships/tags" Target="../tags/tag115.xml"/><Relationship Id="rId96" Type="http://schemas.openxmlformats.org/officeDocument/2006/relationships/tags" Target="../tags/tag120.xml"/><Relationship Id="rId140" Type="http://schemas.openxmlformats.org/officeDocument/2006/relationships/tags" Target="../tags/tag164.xml"/><Relationship Id="rId145" Type="http://schemas.openxmlformats.org/officeDocument/2006/relationships/tags" Target="../tags/tag169.xml"/><Relationship Id="rId161" Type="http://schemas.openxmlformats.org/officeDocument/2006/relationships/tags" Target="../tags/tag185.xml"/><Relationship Id="rId166" Type="http://schemas.openxmlformats.org/officeDocument/2006/relationships/tags" Target="../tags/tag190.xml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23" Type="http://schemas.openxmlformats.org/officeDocument/2006/relationships/tags" Target="../tags/tag47.xml"/><Relationship Id="rId28" Type="http://schemas.openxmlformats.org/officeDocument/2006/relationships/tags" Target="../tags/tag52.xml"/><Relationship Id="rId49" Type="http://schemas.openxmlformats.org/officeDocument/2006/relationships/tags" Target="../tags/tag73.xml"/><Relationship Id="rId114" Type="http://schemas.openxmlformats.org/officeDocument/2006/relationships/tags" Target="../tags/tag138.xml"/><Relationship Id="rId119" Type="http://schemas.openxmlformats.org/officeDocument/2006/relationships/tags" Target="../tags/tag143.xml"/><Relationship Id="rId44" Type="http://schemas.openxmlformats.org/officeDocument/2006/relationships/tags" Target="../tags/tag68.xml"/><Relationship Id="rId60" Type="http://schemas.openxmlformats.org/officeDocument/2006/relationships/tags" Target="../tags/tag84.xml"/><Relationship Id="rId65" Type="http://schemas.openxmlformats.org/officeDocument/2006/relationships/tags" Target="../tags/tag89.xml"/><Relationship Id="rId81" Type="http://schemas.openxmlformats.org/officeDocument/2006/relationships/tags" Target="../tags/tag105.xml"/><Relationship Id="rId86" Type="http://schemas.openxmlformats.org/officeDocument/2006/relationships/tags" Target="../tags/tag110.xml"/><Relationship Id="rId130" Type="http://schemas.openxmlformats.org/officeDocument/2006/relationships/tags" Target="../tags/tag154.xml"/><Relationship Id="rId135" Type="http://schemas.openxmlformats.org/officeDocument/2006/relationships/tags" Target="../tags/tag159.xml"/><Relationship Id="rId151" Type="http://schemas.openxmlformats.org/officeDocument/2006/relationships/tags" Target="../tags/tag175.xml"/><Relationship Id="rId156" Type="http://schemas.openxmlformats.org/officeDocument/2006/relationships/tags" Target="../tags/tag180.xml"/><Relationship Id="rId177" Type="http://schemas.openxmlformats.org/officeDocument/2006/relationships/tags" Target="../tags/tag201.xml"/><Relationship Id="rId4" Type="http://schemas.openxmlformats.org/officeDocument/2006/relationships/tags" Target="../tags/tag28.xml"/><Relationship Id="rId9" Type="http://schemas.openxmlformats.org/officeDocument/2006/relationships/tags" Target="../tags/tag33.xml"/><Relationship Id="rId172" Type="http://schemas.openxmlformats.org/officeDocument/2006/relationships/tags" Target="../tags/tag196.xml"/><Relationship Id="rId180" Type="http://schemas.openxmlformats.org/officeDocument/2006/relationships/notesSlide" Target="../notesSlides/notesSlide3.xml"/><Relationship Id="rId13" Type="http://schemas.openxmlformats.org/officeDocument/2006/relationships/tags" Target="../tags/tag37.xml"/><Relationship Id="rId18" Type="http://schemas.openxmlformats.org/officeDocument/2006/relationships/tags" Target="../tags/tag42.xml"/><Relationship Id="rId39" Type="http://schemas.openxmlformats.org/officeDocument/2006/relationships/tags" Target="../tags/tag63.xml"/><Relationship Id="rId109" Type="http://schemas.openxmlformats.org/officeDocument/2006/relationships/tags" Target="../tags/tag133.xml"/><Relationship Id="rId34" Type="http://schemas.openxmlformats.org/officeDocument/2006/relationships/tags" Target="../tags/tag58.xml"/><Relationship Id="rId50" Type="http://schemas.openxmlformats.org/officeDocument/2006/relationships/tags" Target="../tags/tag74.xml"/><Relationship Id="rId55" Type="http://schemas.openxmlformats.org/officeDocument/2006/relationships/tags" Target="../tags/tag79.xml"/><Relationship Id="rId76" Type="http://schemas.openxmlformats.org/officeDocument/2006/relationships/tags" Target="../tags/tag100.xml"/><Relationship Id="rId97" Type="http://schemas.openxmlformats.org/officeDocument/2006/relationships/tags" Target="../tags/tag121.xml"/><Relationship Id="rId104" Type="http://schemas.openxmlformats.org/officeDocument/2006/relationships/tags" Target="../tags/tag128.xml"/><Relationship Id="rId120" Type="http://schemas.openxmlformats.org/officeDocument/2006/relationships/tags" Target="../tags/tag144.xml"/><Relationship Id="rId125" Type="http://schemas.openxmlformats.org/officeDocument/2006/relationships/tags" Target="../tags/tag149.xml"/><Relationship Id="rId141" Type="http://schemas.openxmlformats.org/officeDocument/2006/relationships/tags" Target="../tags/tag165.xml"/><Relationship Id="rId146" Type="http://schemas.openxmlformats.org/officeDocument/2006/relationships/tags" Target="../tags/tag170.xml"/><Relationship Id="rId167" Type="http://schemas.openxmlformats.org/officeDocument/2006/relationships/tags" Target="../tags/tag191.xml"/><Relationship Id="rId7" Type="http://schemas.openxmlformats.org/officeDocument/2006/relationships/tags" Target="../tags/tag31.xml"/><Relationship Id="rId71" Type="http://schemas.openxmlformats.org/officeDocument/2006/relationships/tags" Target="../tags/tag95.xml"/><Relationship Id="rId92" Type="http://schemas.openxmlformats.org/officeDocument/2006/relationships/tags" Target="../tags/tag116.xml"/><Relationship Id="rId162" Type="http://schemas.openxmlformats.org/officeDocument/2006/relationships/tags" Target="../tags/tag186.xml"/><Relationship Id="rId2" Type="http://schemas.openxmlformats.org/officeDocument/2006/relationships/tags" Target="../tags/tag26.xml"/><Relationship Id="rId29" Type="http://schemas.openxmlformats.org/officeDocument/2006/relationships/tags" Target="../tags/tag53.xml"/><Relationship Id="rId24" Type="http://schemas.openxmlformats.org/officeDocument/2006/relationships/tags" Target="../tags/tag48.xml"/><Relationship Id="rId40" Type="http://schemas.openxmlformats.org/officeDocument/2006/relationships/tags" Target="../tags/tag64.xml"/><Relationship Id="rId45" Type="http://schemas.openxmlformats.org/officeDocument/2006/relationships/tags" Target="../tags/tag69.xml"/><Relationship Id="rId66" Type="http://schemas.openxmlformats.org/officeDocument/2006/relationships/tags" Target="../tags/tag90.xml"/><Relationship Id="rId87" Type="http://schemas.openxmlformats.org/officeDocument/2006/relationships/tags" Target="../tags/tag111.xml"/><Relationship Id="rId110" Type="http://schemas.openxmlformats.org/officeDocument/2006/relationships/tags" Target="../tags/tag134.xml"/><Relationship Id="rId115" Type="http://schemas.openxmlformats.org/officeDocument/2006/relationships/tags" Target="../tags/tag139.xml"/><Relationship Id="rId131" Type="http://schemas.openxmlformats.org/officeDocument/2006/relationships/tags" Target="../tags/tag155.xml"/><Relationship Id="rId136" Type="http://schemas.openxmlformats.org/officeDocument/2006/relationships/tags" Target="../tags/tag160.xml"/><Relationship Id="rId157" Type="http://schemas.openxmlformats.org/officeDocument/2006/relationships/tags" Target="../tags/tag181.xml"/><Relationship Id="rId178" Type="http://schemas.openxmlformats.org/officeDocument/2006/relationships/tags" Target="../tags/tag202.xml"/><Relationship Id="rId61" Type="http://schemas.openxmlformats.org/officeDocument/2006/relationships/tags" Target="../tags/tag85.xml"/><Relationship Id="rId82" Type="http://schemas.openxmlformats.org/officeDocument/2006/relationships/tags" Target="../tags/tag106.xml"/><Relationship Id="rId152" Type="http://schemas.openxmlformats.org/officeDocument/2006/relationships/tags" Target="../tags/tag176.xml"/><Relationship Id="rId173" Type="http://schemas.openxmlformats.org/officeDocument/2006/relationships/tags" Target="../tags/tag197.xml"/><Relationship Id="rId19" Type="http://schemas.openxmlformats.org/officeDocument/2006/relationships/tags" Target="../tags/tag43.xml"/><Relationship Id="rId14" Type="http://schemas.openxmlformats.org/officeDocument/2006/relationships/tags" Target="../tags/tag38.xml"/><Relationship Id="rId30" Type="http://schemas.openxmlformats.org/officeDocument/2006/relationships/tags" Target="../tags/tag54.xml"/><Relationship Id="rId35" Type="http://schemas.openxmlformats.org/officeDocument/2006/relationships/tags" Target="../tags/tag59.xml"/><Relationship Id="rId56" Type="http://schemas.openxmlformats.org/officeDocument/2006/relationships/tags" Target="../tags/tag80.xml"/><Relationship Id="rId77" Type="http://schemas.openxmlformats.org/officeDocument/2006/relationships/tags" Target="../tags/tag101.xml"/><Relationship Id="rId100" Type="http://schemas.openxmlformats.org/officeDocument/2006/relationships/tags" Target="../tags/tag124.xml"/><Relationship Id="rId105" Type="http://schemas.openxmlformats.org/officeDocument/2006/relationships/tags" Target="../tags/tag129.xml"/><Relationship Id="rId126" Type="http://schemas.openxmlformats.org/officeDocument/2006/relationships/tags" Target="../tags/tag150.xml"/><Relationship Id="rId147" Type="http://schemas.openxmlformats.org/officeDocument/2006/relationships/tags" Target="../tags/tag171.xml"/><Relationship Id="rId168" Type="http://schemas.openxmlformats.org/officeDocument/2006/relationships/tags" Target="../tags/tag192.xml"/><Relationship Id="rId8" Type="http://schemas.openxmlformats.org/officeDocument/2006/relationships/tags" Target="../tags/tag32.xml"/><Relationship Id="rId51" Type="http://schemas.openxmlformats.org/officeDocument/2006/relationships/tags" Target="../tags/tag75.xml"/><Relationship Id="rId72" Type="http://schemas.openxmlformats.org/officeDocument/2006/relationships/tags" Target="../tags/tag96.xml"/><Relationship Id="rId93" Type="http://schemas.openxmlformats.org/officeDocument/2006/relationships/tags" Target="../tags/tag117.xml"/><Relationship Id="rId98" Type="http://schemas.openxmlformats.org/officeDocument/2006/relationships/tags" Target="../tags/tag122.xml"/><Relationship Id="rId121" Type="http://schemas.openxmlformats.org/officeDocument/2006/relationships/tags" Target="../tags/tag145.xml"/><Relationship Id="rId142" Type="http://schemas.openxmlformats.org/officeDocument/2006/relationships/tags" Target="../tags/tag166.xml"/><Relationship Id="rId163" Type="http://schemas.openxmlformats.org/officeDocument/2006/relationships/tags" Target="../tags/tag187.xml"/><Relationship Id="rId3" Type="http://schemas.openxmlformats.org/officeDocument/2006/relationships/tags" Target="../tags/tag27.xml"/><Relationship Id="rId25" Type="http://schemas.openxmlformats.org/officeDocument/2006/relationships/tags" Target="../tags/tag49.xml"/><Relationship Id="rId46" Type="http://schemas.openxmlformats.org/officeDocument/2006/relationships/tags" Target="../tags/tag70.xml"/><Relationship Id="rId67" Type="http://schemas.openxmlformats.org/officeDocument/2006/relationships/tags" Target="../tags/tag91.xml"/><Relationship Id="rId116" Type="http://schemas.openxmlformats.org/officeDocument/2006/relationships/tags" Target="../tags/tag140.xml"/><Relationship Id="rId137" Type="http://schemas.openxmlformats.org/officeDocument/2006/relationships/tags" Target="../tags/tag161.xml"/><Relationship Id="rId158" Type="http://schemas.openxmlformats.org/officeDocument/2006/relationships/tags" Target="../tags/tag182.xml"/><Relationship Id="rId20" Type="http://schemas.openxmlformats.org/officeDocument/2006/relationships/tags" Target="../tags/tag44.xml"/><Relationship Id="rId41" Type="http://schemas.openxmlformats.org/officeDocument/2006/relationships/tags" Target="../tags/tag65.xml"/><Relationship Id="rId62" Type="http://schemas.openxmlformats.org/officeDocument/2006/relationships/tags" Target="../tags/tag86.xml"/><Relationship Id="rId83" Type="http://schemas.openxmlformats.org/officeDocument/2006/relationships/tags" Target="../tags/tag107.xml"/><Relationship Id="rId88" Type="http://schemas.openxmlformats.org/officeDocument/2006/relationships/tags" Target="../tags/tag112.xml"/><Relationship Id="rId111" Type="http://schemas.openxmlformats.org/officeDocument/2006/relationships/tags" Target="../tags/tag135.xml"/><Relationship Id="rId132" Type="http://schemas.openxmlformats.org/officeDocument/2006/relationships/tags" Target="../tags/tag156.xml"/><Relationship Id="rId153" Type="http://schemas.openxmlformats.org/officeDocument/2006/relationships/tags" Target="../tags/tag177.xml"/><Relationship Id="rId174" Type="http://schemas.openxmlformats.org/officeDocument/2006/relationships/tags" Target="../tags/tag198.xml"/><Relationship Id="rId179" Type="http://schemas.openxmlformats.org/officeDocument/2006/relationships/slideLayout" Target="../slideLayouts/slideLayout2.xml"/><Relationship Id="rId15" Type="http://schemas.openxmlformats.org/officeDocument/2006/relationships/tags" Target="../tags/tag39.xml"/><Relationship Id="rId36" Type="http://schemas.openxmlformats.org/officeDocument/2006/relationships/tags" Target="../tags/tag60.xml"/><Relationship Id="rId57" Type="http://schemas.openxmlformats.org/officeDocument/2006/relationships/tags" Target="../tags/tag81.xml"/><Relationship Id="rId106" Type="http://schemas.openxmlformats.org/officeDocument/2006/relationships/tags" Target="../tags/tag130.xml"/><Relationship Id="rId127" Type="http://schemas.openxmlformats.org/officeDocument/2006/relationships/tags" Target="../tags/tag151.xml"/><Relationship Id="rId10" Type="http://schemas.openxmlformats.org/officeDocument/2006/relationships/tags" Target="../tags/tag34.xml"/><Relationship Id="rId31" Type="http://schemas.openxmlformats.org/officeDocument/2006/relationships/tags" Target="../tags/tag55.xml"/><Relationship Id="rId52" Type="http://schemas.openxmlformats.org/officeDocument/2006/relationships/tags" Target="../tags/tag76.xml"/><Relationship Id="rId73" Type="http://schemas.openxmlformats.org/officeDocument/2006/relationships/tags" Target="../tags/tag97.xml"/><Relationship Id="rId78" Type="http://schemas.openxmlformats.org/officeDocument/2006/relationships/tags" Target="../tags/tag102.xml"/><Relationship Id="rId94" Type="http://schemas.openxmlformats.org/officeDocument/2006/relationships/tags" Target="../tags/tag118.xml"/><Relationship Id="rId99" Type="http://schemas.openxmlformats.org/officeDocument/2006/relationships/tags" Target="../tags/tag123.xml"/><Relationship Id="rId101" Type="http://schemas.openxmlformats.org/officeDocument/2006/relationships/tags" Target="../tags/tag125.xml"/><Relationship Id="rId122" Type="http://schemas.openxmlformats.org/officeDocument/2006/relationships/tags" Target="../tags/tag146.xml"/><Relationship Id="rId143" Type="http://schemas.openxmlformats.org/officeDocument/2006/relationships/tags" Target="../tags/tag167.xml"/><Relationship Id="rId148" Type="http://schemas.openxmlformats.org/officeDocument/2006/relationships/tags" Target="../tags/tag172.xml"/><Relationship Id="rId164" Type="http://schemas.openxmlformats.org/officeDocument/2006/relationships/tags" Target="../tags/tag188.xml"/><Relationship Id="rId169" Type="http://schemas.openxmlformats.org/officeDocument/2006/relationships/tags" Target="../tags/tag19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10.xml"/><Relationship Id="rId13" Type="http://schemas.openxmlformats.org/officeDocument/2006/relationships/tags" Target="../tags/tag215.xml"/><Relationship Id="rId18" Type="http://schemas.openxmlformats.org/officeDocument/2006/relationships/tags" Target="../tags/tag220.xml"/><Relationship Id="rId3" Type="http://schemas.openxmlformats.org/officeDocument/2006/relationships/tags" Target="../tags/tag205.xml"/><Relationship Id="rId21" Type="http://schemas.openxmlformats.org/officeDocument/2006/relationships/notesSlide" Target="../notesSlides/notesSlide4.xml"/><Relationship Id="rId7" Type="http://schemas.openxmlformats.org/officeDocument/2006/relationships/tags" Target="../tags/tag209.xml"/><Relationship Id="rId12" Type="http://schemas.openxmlformats.org/officeDocument/2006/relationships/tags" Target="../tags/tag214.xml"/><Relationship Id="rId17" Type="http://schemas.openxmlformats.org/officeDocument/2006/relationships/tags" Target="../tags/tag219.xml"/><Relationship Id="rId2" Type="http://schemas.openxmlformats.org/officeDocument/2006/relationships/tags" Target="../tags/tag204.xml"/><Relationship Id="rId16" Type="http://schemas.openxmlformats.org/officeDocument/2006/relationships/tags" Target="../tags/tag218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203.xml"/><Relationship Id="rId6" Type="http://schemas.openxmlformats.org/officeDocument/2006/relationships/tags" Target="../tags/tag208.xml"/><Relationship Id="rId11" Type="http://schemas.openxmlformats.org/officeDocument/2006/relationships/tags" Target="../tags/tag213.xml"/><Relationship Id="rId5" Type="http://schemas.openxmlformats.org/officeDocument/2006/relationships/tags" Target="../tags/tag207.xml"/><Relationship Id="rId15" Type="http://schemas.openxmlformats.org/officeDocument/2006/relationships/tags" Target="../tags/tag217.xml"/><Relationship Id="rId10" Type="http://schemas.openxmlformats.org/officeDocument/2006/relationships/tags" Target="../tags/tag212.xml"/><Relationship Id="rId19" Type="http://schemas.openxmlformats.org/officeDocument/2006/relationships/tags" Target="../tags/tag221.xml"/><Relationship Id="rId4" Type="http://schemas.openxmlformats.org/officeDocument/2006/relationships/tags" Target="../tags/tag206.xml"/><Relationship Id="rId9" Type="http://schemas.openxmlformats.org/officeDocument/2006/relationships/tags" Target="../tags/tag211.xml"/><Relationship Id="rId14" Type="http://schemas.openxmlformats.org/officeDocument/2006/relationships/tags" Target="../tags/tag2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100" b="1" dirty="0">
                <a:solidFill>
                  <a:schemeClr val="bg1"/>
                </a:solidFill>
              </a:rPr>
              <a:t/>
            </a:r>
            <a:br>
              <a:rPr lang="cs-CZ" sz="2100" b="1" dirty="0">
                <a:solidFill>
                  <a:schemeClr val="bg1"/>
                </a:solidFill>
              </a:rPr>
            </a:br>
            <a:r>
              <a:rPr lang="cs-CZ" sz="2100" b="1" dirty="0" smtClean="0">
                <a:solidFill>
                  <a:schemeClr val="bg1"/>
                </a:solidFill>
              </a:rPr>
              <a:t>ROZHODOVÁNÍ O EXISTUJÍCÍ KAPACITĚ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57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100" b="1" dirty="0">
                <a:solidFill>
                  <a:schemeClr val="bg1"/>
                </a:solidFill>
              </a:rPr>
              <a:t/>
            </a:r>
            <a:br>
              <a:rPr lang="cs-CZ" sz="2100" b="1" dirty="0">
                <a:solidFill>
                  <a:schemeClr val="bg1"/>
                </a:solidFill>
              </a:rPr>
            </a:br>
            <a:r>
              <a:rPr lang="cs-CZ" sz="2100" b="1" dirty="0" smtClean="0">
                <a:solidFill>
                  <a:schemeClr val="bg1"/>
                </a:solidFill>
              </a:rPr>
              <a:t>ROZHODOVÁNÍ O EXISTUJÍCÍ KAPACITĚ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57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31193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548680" y="1232922"/>
            <a:ext cx="60486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cs-CZ" sz="2100" dirty="0"/>
              <a:t>Ve společnosti Žehlička, a.s., se vyrábějí dva druhy žehliček (žehlička A </a:t>
            </a:r>
            <a:r>
              <a:rPr lang="cs-CZ" sz="2100" dirty="0" err="1"/>
              <a:t>a</a:t>
            </a:r>
            <a:r>
              <a:rPr lang="cs-CZ" sz="2100" dirty="0"/>
              <a:t> žehlička B). </a:t>
            </a:r>
            <a:endParaRPr lang="cs-CZ" sz="2100" dirty="0" smtClean="0"/>
          </a:p>
          <a:p>
            <a:pPr algn="just" hangingPunct="0"/>
            <a:endParaRPr lang="cs-CZ" sz="2100" dirty="0"/>
          </a:p>
          <a:p>
            <a:pPr algn="just" hangingPunct="0"/>
            <a:r>
              <a:rPr lang="cs-CZ" sz="2100" dirty="0" smtClean="0"/>
              <a:t>Žehlička </a:t>
            </a:r>
            <a:r>
              <a:rPr lang="cs-CZ" sz="2100" dirty="0"/>
              <a:t>A vyžaduje jednotkové variabilní náklady ve výši 540 Kč a prodá se za 1 000 Kč za kus.  </a:t>
            </a:r>
            <a:endParaRPr lang="cs-CZ" sz="2100" dirty="0" smtClean="0"/>
          </a:p>
          <a:p>
            <a:pPr algn="just" hangingPunct="0"/>
            <a:endParaRPr lang="cs-CZ" sz="2100" dirty="0"/>
          </a:p>
          <a:p>
            <a:pPr algn="just" hangingPunct="0"/>
            <a:r>
              <a:rPr lang="cs-CZ" sz="2100" dirty="0" smtClean="0"/>
              <a:t>Žehlička </a:t>
            </a:r>
            <a:r>
              <a:rPr lang="cs-CZ" sz="2100" dirty="0"/>
              <a:t>B vyžaduje jednotkové variabilní náklady ve výši 760 Kč a prodává se za 1 300 Kč za kus. </a:t>
            </a:r>
            <a:endParaRPr lang="pl-PL" sz="1350" dirty="0"/>
          </a:p>
        </p:txBody>
      </p:sp>
      <p:sp>
        <p:nvSpPr>
          <p:cNvPr id="40" name="SMARTInkShape-874"/>
          <p:cNvSpPr/>
          <p:nvPr>
            <p:custDataLst>
              <p:tags r:id="rId1"/>
            </p:custDataLst>
          </p:nvPr>
        </p:nvSpPr>
        <p:spPr>
          <a:xfrm>
            <a:off x="3834765" y="3783330"/>
            <a:ext cx="1057276" cy="74296"/>
          </a:xfrm>
          <a:custGeom>
            <a:avLst/>
            <a:gdLst/>
            <a:ahLst/>
            <a:cxnLst/>
            <a:rect l="0" t="0" r="0" b="0"/>
            <a:pathLst>
              <a:path w="1057276" h="74296">
                <a:moveTo>
                  <a:pt x="1057275" y="17145"/>
                </a:moveTo>
                <a:lnTo>
                  <a:pt x="1057275" y="17145"/>
                </a:lnTo>
                <a:lnTo>
                  <a:pt x="1057275" y="20179"/>
                </a:lnTo>
                <a:lnTo>
                  <a:pt x="1056640" y="21072"/>
                </a:lnTo>
                <a:lnTo>
                  <a:pt x="1055581" y="21668"/>
                </a:lnTo>
                <a:lnTo>
                  <a:pt x="1051454" y="22703"/>
                </a:lnTo>
                <a:lnTo>
                  <a:pt x="1048761" y="22790"/>
                </a:lnTo>
                <a:lnTo>
                  <a:pt x="1047789" y="23448"/>
                </a:lnTo>
                <a:lnTo>
                  <a:pt x="1047141" y="24522"/>
                </a:lnTo>
                <a:lnTo>
                  <a:pt x="1046709" y="25873"/>
                </a:lnTo>
                <a:lnTo>
                  <a:pt x="1045786" y="26774"/>
                </a:lnTo>
                <a:lnTo>
                  <a:pt x="1043067" y="27774"/>
                </a:lnTo>
                <a:lnTo>
                  <a:pt x="1015243" y="28571"/>
                </a:lnTo>
                <a:lnTo>
                  <a:pt x="1004170" y="28574"/>
                </a:lnTo>
                <a:lnTo>
                  <a:pt x="976396" y="23095"/>
                </a:lnTo>
                <a:lnTo>
                  <a:pt x="959454" y="22271"/>
                </a:lnTo>
                <a:lnTo>
                  <a:pt x="931618" y="17501"/>
                </a:lnTo>
                <a:lnTo>
                  <a:pt x="904879" y="17166"/>
                </a:lnTo>
                <a:lnTo>
                  <a:pt x="878981" y="17147"/>
                </a:lnTo>
                <a:lnTo>
                  <a:pt x="853675" y="17145"/>
                </a:lnTo>
                <a:lnTo>
                  <a:pt x="828204" y="15452"/>
                </a:lnTo>
                <a:lnTo>
                  <a:pt x="803965" y="11960"/>
                </a:lnTo>
                <a:lnTo>
                  <a:pt x="776997" y="11500"/>
                </a:lnTo>
                <a:lnTo>
                  <a:pt x="748633" y="6916"/>
                </a:lnTo>
                <a:lnTo>
                  <a:pt x="720086" y="5873"/>
                </a:lnTo>
                <a:lnTo>
                  <a:pt x="691515" y="5736"/>
                </a:lnTo>
                <a:lnTo>
                  <a:pt x="664727" y="1792"/>
                </a:lnTo>
                <a:lnTo>
                  <a:pt x="640433" y="354"/>
                </a:lnTo>
                <a:lnTo>
                  <a:pt x="614256" y="70"/>
                </a:lnTo>
                <a:lnTo>
                  <a:pt x="588553" y="14"/>
                </a:lnTo>
                <a:lnTo>
                  <a:pt x="561369" y="3"/>
                </a:lnTo>
                <a:lnTo>
                  <a:pt x="534433" y="0"/>
                </a:lnTo>
                <a:lnTo>
                  <a:pt x="508580" y="0"/>
                </a:lnTo>
                <a:lnTo>
                  <a:pt x="487099" y="635"/>
                </a:lnTo>
                <a:lnTo>
                  <a:pt x="464648" y="3928"/>
                </a:lnTo>
                <a:lnTo>
                  <a:pt x="441909" y="5185"/>
                </a:lnTo>
                <a:lnTo>
                  <a:pt x="419085" y="6193"/>
                </a:lnTo>
                <a:lnTo>
                  <a:pt x="396871" y="9596"/>
                </a:lnTo>
                <a:lnTo>
                  <a:pt x="370282" y="11068"/>
                </a:lnTo>
                <a:lnTo>
                  <a:pt x="348262" y="13016"/>
                </a:lnTo>
                <a:lnTo>
                  <a:pt x="321099" y="16330"/>
                </a:lnTo>
                <a:lnTo>
                  <a:pt x="293461" y="17619"/>
                </a:lnTo>
                <a:lnTo>
                  <a:pt x="267306" y="21636"/>
                </a:lnTo>
                <a:lnTo>
                  <a:pt x="240902" y="22618"/>
                </a:lnTo>
                <a:lnTo>
                  <a:pt x="213415" y="22812"/>
                </a:lnTo>
                <a:lnTo>
                  <a:pt x="187289" y="24544"/>
                </a:lnTo>
                <a:lnTo>
                  <a:pt x="160891" y="27778"/>
                </a:lnTo>
                <a:lnTo>
                  <a:pt x="137332" y="29053"/>
                </a:lnTo>
                <a:lnTo>
                  <a:pt x="114334" y="33067"/>
                </a:lnTo>
                <a:lnTo>
                  <a:pt x="98858" y="35621"/>
                </a:lnTo>
                <a:lnTo>
                  <a:pt x="72751" y="41313"/>
                </a:lnTo>
                <a:lnTo>
                  <a:pt x="60079" y="46108"/>
                </a:lnTo>
                <a:lnTo>
                  <a:pt x="54007" y="49067"/>
                </a:lnTo>
                <a:lnTo>
                  <a:pt x="43448" y="52003"/>
                </a:lnTo>
                <a:lnTo>
                  <a:pt x="32276" y="59082"/>
                </a:lnTo>
                <a:lnTo>
                  <a:pt x="18817" y="63811"/>
                </a:lnTo>
                <a:lnTo>
                  <a:pt x="0" y="7429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SMARTInkShape-875"/>
          <p:cNvSpPr/>
          <p:nvPr>
            <p:custDataLst>
              <p:tags r:id="rId2"/>
            </p:custDataLst>
          </p:nvPr>
        </p:nvSpPr>
        <p:spPr>
          <a:xfrm>
            <a:off x="1205865" y="3794761"/>
            <a:ext cx="794386" cy="120015"/>
          </a:xfrm>
          <a:custGeom>
            <a:avLst/>
            <a:gdLst/>
            <a:ahLst/>
            <a:cxnLst/>
            <a:rect l="0" t="0" r="0" b="0"/>
            <a:pathLst>
              <a:path w="794386" h="120015">
                <a:moveTo>
                  <a:pt x="0" y="5714"/>
                </a:moveTo>
                <a:lnTo>
                  <a:pt x="0" y="5714"/>
                </a:lnTo>
                <a:lnTo>
                  <a:pt x="3034" y="2680"/>
                </a:lnTo>
                <a:lnTo>
                  <a:pt x="7910" y="1190"/>
                </a:lnTo>
                <a:lnTo>
                  <a:pt x="35547" y="69"/>
                </a:lnTo>
                <a:lnTo>
                  <a:pt x="63770" y="5"/>
                </a:lnTo>
                <a:lnTo>
                  <a:pt x="89831" y="0"/>
                </a:lnTo>
                <a:lnTo>
                  <a:pt x="115676" y="1693"/>
                </a:lnTo>
                <a:lnTo>
                  <a:pt x="142018" y="4919"/>
                </a:lnTo>
                <a:lnTo>
                  <a:pt x="165834" y="5478"/>
                </a:lnTo>
                <a:lnTo>
                  <a:pt x="189965" y="8678"/>
                </a:lnTo>
                <a:lnTo>
                  <a:pt x="213202" y="10614"/>
                </a:lnTo>
                <a:lnTo>
                  <a:pt x="239207" y="14221"/>
                </a:lnTo>
                <a:lnTo>
                  <a:pt x="259349" y="15845"/>
                </a:lnTo>
                <a:lnTo>
                  <a:pt x="280366" y="16566"/>
                </a:lnTo>
                <a:lnTo>
                  <a:pt x="300291" y="16887"/>
                </a:lnTo>
                <a:lnTo>
                  <a:pt x="319729" y="18723"/>
                </a:lnTo>
                <a:lnTo>
                  <a:pt x="339587" y="21021"/>
                </a:lnTo>
                <a:lnTo>
                  <a:pt x="361113" y="22042"/>
                </a:lnTo>
                <a:lnTo>
                  <a:pt x="383379" y="24189"/>
                </a:lnTo>
                <a:lnTo>
                  <a:pt x="405341" y="26625"/>
                </a:lnTo>
                <a:lnTo>
                  <a:pt x="425685" y="27708"/>
                </a:lnTo>
                <a:lnTo>
                  <a:pt x="447003" y="29882"/>
                </a:lnTo>
                <a:lnTo>
                  <a:pt x="469178" y="32965"/>
                </a:lnTo>
                <a:lnTo>
                  <a:pt x="491734" y="36452"/>
                </a:lnTo>
                <a:lnTo>
                  <a:pt x="512765" y="40118"/>
                </a:lnTo>
                <a:lnTo>
                  <a:pt x="532696" y="43865"/>
                </a:lnTo>
                <a:lnTo>
                  <a:pt x="561131" y="49544"/>
                </a:lnTo>
                <a:lnTo>
                  <a:pt x="585926" y="54613"/>
                </a:lnTo>
                <a:lnTo>
                  <a:pt x="609359" y="57033"/>
                </a:lnTo>
                <a:lnTo>
                  <a:pt x="631753" y="61489"/>
                </a:lnTo>
                <a:lnTo>
                  <a:pt x="656709" y="68684"/>
                </a:lnTo>
                <a:lnTo>
                  <a:pt x="685253" y="75495"/>
                </a:lnTo>
                <a:lnTo>
                  <a:pt x="712438" y="87699"/>
                </a:lnTo>
                <a:lnTo>
                  <a:pt x="729822" y="92640"/>
                </a:lnTo>
                <a:lnTo>
                  <a:pt x="755807" y="106091"/>
                </a:lnTo>
                <a:lnTo>
                  <a:pt x="763199" y="108480"/>
                </a:lnTo>
                <a:lnTo>
                  <a:pt x="775908" y="117632"/>
                </a:lnTo>
                <a:lnTo>
                  <a:pt x="789505" y="119875"/>
                </a:lnTo>
                <a:lnTo>
                  <a:pt x="794385" y="12001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SMARTInkShape-876"/>
          <p:cNvSpPr/>
          <p:nvPr>
            <p:custDataLst>
              <p:tags r:id="rId3"/>
            </p:custDataLst>
          </p:nvPr>
        </p:nvSpPr>
        <p:spPr>
          <a:xfrm>
            <a:off x="4217670" y="2520315"/>
            <a:ext cx="1040131" cy="68581"/>
          </a:xfrm>
          <a:custGeom>
            <a:avLst/>
            <a:gdLst/>
            <a:ahLst/>
            <a:cxnLst/>
            <a:rect l="0" t="0" r="0" b="0"/>
            <a:pathLst>
              <a:path w="1040131" h="68581">
                <a:moveTo>
                  <a:pt x="0" y="0"/>
                </a:moveTo>
                <a:lnTo>
                  <a:pt x="0" y="0"/>
                </a:lnTo>
                <a:lnTo>
                  <a:pt x="26795" y="0"/>
                </a:lnTo>
                <a:lnTo>
                  <a:pt x="55324" y="0"/>
                </a:lnTo>
                <a:lnTo>
                  <a:pt x="81146" y="0"/>
                </a:lnTo>
                <a:lnTo>
                  <a:pt x="109479" y="4921"/>
                </a:lnTo>
                <a:lnTo>
                  <a:pt x="137278" y="5610"/>
                </a:lnTo>
                <a:lnTo>
                  <a:pt x="154340" y="7377"/>
                </a:lnTo>
                <a:lnTo>
                  <a:pt x="182885" y="10896"/>
                </a:lnTo>
                <a:lnTo>
                  <a:pt x="207434" y="11324"/>
                </a:lnTo>
                <a:lnTo>
                  <a:pt x="233521" y="14443"/>
                </a:lnTo>
                <a:lnTo>
                  <a:pt x="260946" y="17246"/>
                </a:lnTo>
                <a:lnTo>
                  <a:pt x="288753" y="23256"/>
                </a:lnTo>
                <a:lnTo>
                  <a:pt x="313521" y="26999"/>
                </a:lnTo>
                <a:lnTo>
                  <a:pt x="336947" y="29801"/>
                </a:lnTo>
                <a:lnTo>
                  <a:pt x="361668" y="32960"/>
                </a:lnTo>
                <a:lnTo>
                  <a:pt x="387408" y="33896"/>
                </a:lnTo>
                <a:lnTo>
                  <a:pt x="412814" y="35867"/>
                </a:lnTo>
                <a:lnTo>
                  <a:pt x="440450" y="38778"/>
                </a:lnTo>
                <a:lnTo>
                  <a:pt x="468747" y="39642"/>
                </a:lnTo>
                <a:lnTo>
                  <a:pt x="495546" y="39897"/>
                </a:lnTo>
                <a:lnTo>
                  <a:pt x="522960" y="39973"/>
                </a:lnTo>
                <a:lnTo>
                  <a:pt x="543577" y="40626"/>
                </a:lnTo>
                <a:lnTo>
                  <a:pt x="563323" y="43033"/>
                </a:lnTo>
                <a:lnTo>
                  <a:pt x="582683" y="44526"/>
                </a:lnTo>
                <a:lnTo>
                  <a:pt x="601870" y="45824"/>
                </a:lnTo>
                <a:lnTo>
                  <a:pt x="620981" y="48518"/>
                </a:lnTo>
                <a:lnTo>
                  <a:pt x="640058" y="51832"/>
                </a:lnTo>
                <a:lnTo>
                  <a:pt x="659120" y="54786"/>
                </a:lnTo>
                <a:lnTo>
                  <a:pt x="678176" y="56099"/>
                </a:lnTo>
                <a:lnTo>
                  <a:pt x="697228" y="58376"/>
                </a:lnTo>
                <a:lnTo>
                  <a:pt x="716279" y="60870"/>
                </a:lnTo>
                <a:lnTo>
                  <a:pt x="744219" y="62909"/>
                </a:lnTo>
                <a:lnTo>
                  <a:pt x="769502" y="66617"/>
                </a:lnTo>
                <a:lnTo>
                  <a:pt x="796184" y="67999"/>
                </a:lnTo>
                <a:lnTo>
                  <a:pt x="821095" y="68408"/>
                </a:lnTo>
                <a:lnTo>
                  <a:pt x="847666" y="68529"/>
                </a:lnTo>
                <a:lnTo>
                  <a:pt x="871273" y="67930"/>
                </a:lnTo>
                <a:lnTo>
                  <a:pt x="898332" y="64053"/>
                </a:lnTo>
                <a:lnTo>
                  <a:pt x="924915" y="63100"/>
                </a:lnTo>
                <a:lnTo>
                  <a:pt x="947874" y="63546"/>
                </a:lnTo>
                <a:lnTo>
                  <a:pt x="972321" y="67792"/>
                </a:lnTo>
                <a:lnTo>
                  <a:pt x="995703" y="68476"/>
                </a:lnTo>
                <a:lnTo>
                  <a:pt x="1021616" y="68574"/>
                </a:lnTo>
                <a:lnTo>
                  <a:pt x="1040130" y="6858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SMARTInkShape-877"/>
          <p:cNvSpPr/>
          <p:nvPr>
            <p:custDataLst>
              <p:tags r:id="rId4"/>
            </p:custDataLst>
          </p:nvPr>
        </p:nvSpPr>
        <p:spPr>
          <a:xfrm>
            <a:off x="1240155" y="2857500"/>
            <a:ext cx="725806" cy="68581"/>
          </a:xfrm>
          <a:custGeom>
            <a:avLst/>
            <a:gdLst/>
            <a:ahLst/>
            <a:cxnLst/>
            <a:rect l="0" t="0" r="0" b="0"/>
            <a:pathLst>
              <a:path w="725806" h="68581">
                <a:moveTo>
                  <a:pt x="0" y="0"/>
                </a:moveTo>
                <a:lnTo>
                  <a:pt x="0" y="0"/>
                </a:lnTo>
                <a:lnTo>
                  <a:pt x="26795" y="0"/>
                </a:lnTo>
                <a:lnTo>
                  <a:pt x="36162" y="635"/>
                </a:lnTo>
                <a:lnTo>
                  <a:pt x="44511" y="3927"/>
                </a:lnTo>
                <a:lnTo>
                  <a:pt x="70128" y="5558"/>
                </a:lnTo>
                <a:lnTo>
                  <a:pt x="87348" y="7377"/>
                </a:lnTo>
                <a:lnTo>
                  <a:pt x="114514" y="10896"/>
                </a:lnTo>
                <a:lnTo>
                  <a:pt x="142903" y="11360"/>
                </a:lnTo>
                <a:lnTo>
                  <a:pt x="169668" y="15344"/>
                </a:lnTo>
                <a:lnTo>
                  <a:pt x="195651" y="18483"/>
                </a:lnTo>
                <a:lnTo>
                  <a:pt x="222021" y="21995"/>
                </a:lnTo>
                <a:lnTo>
                  <a:pt x="250137" y="22689"/>
                </a:lnTo>
                <a:lnTo>
                  <a:pt x="272588" y="23444"/>
                </a:lnTo>
                <a:lnTo>
                  <a:pt x="294691" y="26772"/>
                </a:lnTo>
                <a:lnTo>
                  <a:pt x="321242" y="29912"/>
                </a:lnTo>
                <a:lnTo>
                  <a:pt x="343256" y="32993"/>
                </a:lnTo>
                <a:lnTo>
                  <a:pt x="370416" y="34034"/>
                </a:lnTo>
                <a:lnTo>
                  <a:pt x="398054" y="34239"/>
                </a:lnTo>
                <a:lnTo>
                  <a:pt x="422516" y="34280"/>
                </a:lnTo>
                <a:lnTo>
                  <a:pt x="448726" y="37322"/>
                </a:lnTo>
                <a:lnTo>
                  <a:pt x="473800" y="39475"/>
                </a:lnTo>
                <a:lnTo>
                  <a:pt x="497097" y="41594"/>
                </a:lnTo>
                <a:lnTo>
                  <a:pt x="520044" y="44905"/>
                </a:lnTo>
                <a:lnTo>
                  <a:pt x="542921" y="46194"/>
                </a:lnTo>
                <a:lnTo>
                  <a:pt x="565784" y="50211"/>
                </a:lnTo>
                <a:lnTo>
                  <a:pt x="588645" y="54227"/>
                </a:lnTo>
                <a:lnTo>
                  <a:pt x="611505" y="56573"/>
                </a:lnTo>
                <a:lnTo>
                  <a:pt x="637046" y="57074"/>
                </a:lnTo>
                <a:lnTo>
                  <a:pt x="661600" y="61663"/>
                </a:lnTo>
                <a:lnTo>
                  <a:pt x="689532" y="62795"/>
                </a:lnTo>
                <a:lnTo>
                  <a:pt x="695502" y="64527"/>
                </a:lnTo>
                <a:lnTo>
                  <a:pt x="700907" y="66779"/>
                </a:lnTo>
                <a:lnTo>
                  <a:pt x="725805" y="6858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SMARTInkShape-878"/>
          <p:cNvSpPr/>
          <p:nvPr>
            <p:custDataLst>
              <p:tags r:id="rId5"/>
            </p:custDataLst>
          </p:nvPr>
        </p:nvSpPr>
        <p:spPr>
          <a:xfrm>
            <a:off x="2223141" y="2960370"/>
            <a:ext cx="91435" cy="57151"/>
          </a:xfrm>
          <a:custGeom>
            <a:avLst/>
            <a:gdLst/>
            <a:ahLst/>
            <a:cxnLst/>
            <a:rect l="0" t="0" r="0" b="0"/>
            <a:pathLst>
              <a:path w="91435" h="57151">
                <a:moveTo>
                  <a:pt x="5709" y="0"/>
                </a:moveTo>
                <a:lnTo>
                  <a:pt x="5709" y="0"/>
                </a:lnTo>
                <a:lnTo>
                  <a:pt x="5709" y="10566"/>
                </a:lnTo>
                <a:lnTo>
                  <a:pt x="788" y="16275"/>
                </a:lnTo>
                <a:lnTo>
                  <a:pt x="229" y="19921"/>
                </a:lnTo>
                <a:lnTo>
                  <a:pt x="0" y="33184"/>
                </a:lnTo>
                <a:lnTo>
                  <a:pt x="3030" y="36996"/>
                </a:lnTo>
                <a:lnTo>
                  <a:pt x="6212" y="38667"/>
                </a:lnTo>
                <a:lnTo>
                  <a:pt x="7949" y="39114"/>
                </a:lnTo>
                <a:lnTo>
                  <a:pt x="9107" y="40046"/>
                </a:lnTo>
                <a:lnTo>
                  <a:pt x="10394" y="42775"/>
                </a:lnTo>
                <a:lnTo>
                  <a:pt x="11373" y="43756"/>
                </a:lnTo>
                <a:lnTo>
                  <a:pt x="14153" y="44847"/>
                </a:lnTo>
                <a:lnTo>
                  <a:pt x="41597" y="45710"/>
                </a:lnTo>
                <a:lnTo>
                  <a:pt x="47694" y="45080"/>
                </a:lnTo>
                <a:lnTo>
                  <a:pt x="56866" y="40534"/>
                </a:lnTo>
                <a:lnTo>
                  <a:pt x="70543" y="40026"/>
                </a:lnTo>
                <a:lnTo>
                  <a:pt x="71791" y="40654"/>
                </a:lnTo>
                <a:lnTo>
                  <a:pt x="72624" y="41708"/>
                </a:lnTo>
                <a:lnTo>
                  <a:pt x="73179" y="43045"/>
                </a:lnTo>
                <a:lnTo>
                  <a:pt x="74184" y="43937"/>
                </a:lnTo>
                <a:lnTo>
                  <a:pt x="79112" y="45485"/>
                </a:lnTo>
                <a:lnTo>
                  <a:pt x="79607" y="47309"/>
                </a:lnTo>
                <a:lnTo>
                  <a:pt x="79981" y="51193"/>
                </a:lnTo>
                <a:lnTo>
                  <a:pt x="83031" y="51363"/>
                </a:lnTo>
                <a:lnTo>
                  <a:pt x="83927" y="52022"/>
                </a:lnTo>
                <a:lnTo>
                  <a:pt x="85649" y="56913"/>
                </a:lnTo>
                <a:lnTo>
                  <a:pt x="91434" y="571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47" name="SMARTInkShape-Group230"/>
          <p:cNvGrpSpPr/>
          <p:nvPr/>
        </p:nvGrpSpPr>
        <p:grpSpPr>
          <a:xfrm>
            <a:off x="3497580" y="2846070"/>
            <a:ext cx="788893" cy="160021"/>
            <a:chOff x="3497580" y="2846070"/>
            <a:chExt cx="788893" cy="160021"/>
          </a:xfrm>
        </p:grpSpPr>
        <p:sp>
          <p:nvSpPr>
            <p:cNvPr id="45" name="SMARTInkShape-879"/>
            <p:cNvSpPr/>
            <p:nvPr>
              <p:custDataLst>
                <p:tags r:id="rId9"/>
              </p:custDataLst>
            </p:nvPr>
          </p:nvSpPr>
          <p:spPr>
            <a:xfrm>
              <a:off x="3497580" y="2851785"/>
              <a:ext cx="788893" cy="154306"/>
            </a:xfrm>
            <a:custGeom>
              <a:avLst/>
              <a:gdLst/>
              <a:ahLst/>
              <a:cxnLst/>
              <a:rect l="0" t="0" r="0" b="0"/>
              <a:pathLst>
                <a:path w="788893" h="154306">
                  <a:moveTo>
                    <a:pt x="0" y="0"/>
                  </a:moveTo>
                  <a:lnTo>
                    <a:pt x="0" y="0"/>
                  </a:lnTo>
                  <a:lnTo>
                    <a:pt x="3034" y="3034"/>
                  </a:lnTo>
                  <a:lnTo>
                    <a:pt x="54092" y="9642"/>
                  </a:lnTo>
                  <a:lnTo>
                    <a:pt x="138297" y="19763"/>
                  </a:lnTo>
                  <a:lnTo>
                    <a:pt x="244598" y="32226"/>
                  </a:lnTo>
                  <a:lnTo>
                    <a:pt x="317370" y="40534"/>
                  </a:lnTo>
                  <a:lnTo>
                    <a:pt x="367790" y="46072"/>
                  </a:lnTo>
                  <a:lnTo>
                    <a:pt x="403309" y="49765"/>
                  </a:lnTo>
                  <a:lnTo>
                    <a:pt x="429528" y="52227"/>
                  </a:lnTo>
                  <a:lnTo>
                    <a:pt x="449547" y="53867"/>
                  </a:lnTo>
                  <a:lnTo>
                    <a:pt x="465433" y="54962"/>
                  </a:lnTo>
                  <a:lnTo>
                    <a:pt x="489857" y="57871"/>
                  </a:lnTo>
                  <a:lnTo>
                    <a:pt x="517888" y="61385"/>
                  </a:lnTo>
                  <a:lnTo>
                    <a:pt x="542280" y="64120"/>
                  </a:lnTo>
                  <a:lnTo>
                    <a:pt x="570674" y="67258"/>
                  </a:lnTo>
                  <a:lnTo>
                    <a:pt x="592088" y="68628"/>
                  </a:lnTo>
                  <a:lnTo>
                    <a:pt x="614853" y="72968"/>
                  </a:lnTo>
                  <a:lnTo>
                    <a:pt x="636204" y="77641"/>
                  </a:lnTo>
                  <a:lnTo>
                    <a:pt x="657619" y="78957"/>
                  </a:lnTo>
                  <a:lnTo>
                    <a:pt x="682530" y="82732"/>
                  </a:lnTo>
                  <a:lnTo>
                    <a:pt x="708044" y="87872"/>
                  </a:lnTo>
                  <a:lnTo>
                    <a:pt x="728071" y="91548"/>
                  </a:lnTo>
                  <a:lnTo>
                    <a:pt x="749037" y="95298"/>
                  </a:lnTo>
                  <a:lnTo>
                    <a:pt x="776786" y="100979"/>
                  </a:lnTo>
                  <a:lnTo>
                    <a:pt x="788892" y="104781"/>
                  </a:lnTo>
                  <a:lnTo>
                    <a:pt x="708807" y="95254"/>
                  </a:lnTo>
                  <a:lnTo>
                    <a:pt x="571598" y="78108"/>
                  </a:lnTo>
                  <a:lnTo>
                    <a:pt x="396306" y="55882"/>
                  </a:lnTo>
                  <a:lnTo>
                    <a:pt x="315639" y="46779"/>
                  </a:lnTo>
                  <a:lnTo>
                    <a:pt x="298056" y="46426"/>
                  </a:lnTo>
                  <a:lnTo>
                    <a:pt x="322529" y="51906"/>
                  </a:lnTo>
                  <a:lnTo>
                    <a:pt x="341384" y="55559"/>
                  </a:lnTo>
                  <a:lnTo>
                    <a:pt x="369108" y="59618"/>
                  </a:lnTo>
                  <a:lnTo>
                    <a:pt x="395962" y="64937"/>
                  </a:lnTo>
                  <a:lnTo>
                    <a:pt x="419017" y="70534"/>
                  </a:lnTo>
                  <a:lnTo>
                    <a:pt x="445001" y="77480"/>
                  </a:lnTo>
                  <a:lnTo>
                    <a:pt x="470172" y="81203"/>
                  </a:lnTo>
                  <a:lnTo>
                    <a:pt x="491947" y="86078"/>
                  </a:lnTo>
                  <a:lnTo>
                    <a:pt x="514485" y="91545"/>
                  </a:lnTo>
                  <a:lnTo>
                    <a:pt x="537250" y="95493"/>
                  </a:lnTo>
                  <a:lnTo>
                    <a:pt x="564664" y="99860"/>
                  </a:lnTo>
                  <a:lnTo>
                    <a:pt x="585632" y="101978"/>
                  </a:lnTo>
                  <a:lnTo>
                    <a:pt x="610965" y="105640"/>
                  </a:lnTo>
                  <a:lnTo>
                    <a:pt x="635545" y="110746"/>
                  </a:lnTo>
                  <a:lnTo>
                    <a:pt x="661409" y="117526"/>
                  </a:lnTo>
                  <a:lnTo>
                    <a:pt x="689510" y="122721"/>
                  </a:lnTo>
                  <a:lnTo>
                    <a:pt x="717906" y="129698"/>
                  </a:lnTo>
                  <a:lnTo>
                    <a:pt x="735953" y="135937"/>
                  </a:lnTo>
                  <a:lnTo>
                    <a:pt x="760095" y="1543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" name="SMARTInkShape-880"/>
            <p:cNvSpPr/>
            <p:nvPr>
              <p:custDataLst>
                <p:tags r:id="rId10"/>
              </p:custDataLst>
            </p:nvPr>
          </p:nvSpPr>
          <p:spPr>
            <a:xfrm>
              <a:off x="3562867" y="2846070"/>
              <a:ext cx="517644" cy="62866"/>
            </a:xfrm>
            <a:custGeom>
              <a:avLst/>
              <a:gdLst/>
              <a:ahLst/>
              <a:cxnLst/>
              <a:rect l="0" t="0" r="0" b="0"/>
              <a:pathLst>
                <a:path w="517644" h="62866">
                  <a:moveTo>
                    <a:pt x="3293" y="57150"/>
                  </a:moveTo>
                  <a:lnTo>
                    <a:pt x="3293" y="57150"/>
                  </a:lnTo>
                  <a:lnTo>
                    <a:pt x="0" y="39535"/>
                  </a:lnTo>
                  <a:lnTo>
                    <a:pt x="2670" y="23990"/>
                  </a:lnTo>
                  <a:lnTo>
                    <a:pt x="9003" y="8689"/>
                  </a:lnTo>
                  <a:lnTo>
                    <a:pt x="10275" y="7697"/>
                  </a:lnTo>
                  <a:lnTo>
                    <a:pt x="13381" y="6596"/>
                  </a:lnTo>
                  <a:lnTo>
                    <a:pt x="24297" y="5157"/>
                  </a:lnTo>
                  <a:lnTo>
                    <a:pt x="31878" y="1207"/>
                  </a:lnTo>
                  <a:lnTo>
                    <a:pt x="58644" y="14"/>
                  </a:lnTo>
                  <a:lnTo>
                    <a:pt x="83597" y="1"/>
                  </a:lnTo>
                  <a:lnTo>
                    <a:pt x="107080" y="0"/>
                  </a:lnTo>
                  <a:lnTo>
                    <a:pt x="133165" y="4523"/>
                  </a:lnTo>
                  <a:lnTo>
                    <a:pt x="155735" y="5480"/>
                  </a:lnTo>
                  <a:lnTo>
                    <a:pt x="180725" y="6304"/>
                  </a:lnTo>
                  <a:lnTo>
                    <a:pt x="202692" y="9629"/>
                  </a:lnTo>
                  <a:lnTo>
                    <a:pt x="227756" y="10896"/>
                  </a:lnTo>
                  <a:lnTo>
                    <a:pt x="255629" y="11325"/>
                  </a:lnTo>
                  <a:lnTo>
                    <a:pt x="282372" y="14443"/>
                  </a:lnTo>
                  <a:lnTo>
                    <a:pt x="305999" y="16611"/>
                  </a:lnTo>
                  <a:lnTo>
                    <a:pt x="330704" y="18733"/>
                  </a:lnTo>
                  <a:lnTo>
                    <a:pt x="356821" y="22045"/>
                  </a:lnTo>
                  <a:lnTo>
                    <a:pt x="380324" y="22699"/>
                  </a:lnTo>
                  <a:lnTo>
                    <a:pt x="403311" y="24522"/>
                  </a:lnTo>
                  <a:lnTo>
                    <a:pt x="429720" y="29913"/>
                  </a:lnTo>
                  <a:lnTo>
                    <a:pt x="435386" y="32344"/>
                  </a:lnTo>
                  <a:lnTo>
                    <a:pt x="458891" y="35870"/>
                  </a:lnTo>
                  <a:lnTo>
                    <a:pt x="463591" y="38167"/>
                  </a:lnTo>
                  <a:lnTo>
                    <a:pt x="469807" y="40095"/>
                  </a:lnTo>
                  <a:lnTo>
                    <a:pt x="475671" y="43771"/>
                  </a:lnTo>
                  <a:lnTo>
                    <a:pt x="481430" y="45142"/>
                  </a:lnTo>
                  <a:lnTo>
                    <a:pt x="493654" y="45697"/>
                  </a:lnTo>
                  <a:lnTo>
                    <a:pt x="499604" y="50638"/>
                  </a:lnTo>
                  <a:lnTo>
                    <a:pt x="505340" y="51365"/>
                  </a:lnTo>
                  <a:lnTo>
                    <a:pt x="508988" y="51414"/>
                  </a:lnTo>
                  <a:lnTo>
                    <a:pt x="509968" y="52056"/>
                  </a:lnTo>
                  <a:lnTo>
                    <a:pt x="510621" y="53119"/>
                  </a:lnTo>
                  <a:lnTo>
                    <a:pt x="511057" y="54463"/>
                  </a:lnTo>
                  <a:lnTo>
                    <a:pt x="511982" y="55358"/>
                  </a:lnTo>
                  <a:lnTo>
                    <a:pt x="516772" y="56914"/>
                  </a:lnTo>
                  <a:lnTo>
                    <a:pt x="517256" y="58738"/>
                  </a:lnTo>
                  <a:lnTo>
                    <a:pt x="517643" y="628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48" name="SMARTInkShape-881"/>
          <p:cNvSpPr/>
          <p:nvPr>
            <p:custDataLst>
              <p:tags r:id="rId6"/>
            </p:custDataLst>
          </p:nvPr>
        </p:nvSpPr>
        <p:spPr>
          <a:xfrm>
            <a:off x="1068705" y="2846070"/>
            <a:ext cx="685777" cy="91441"/>
          </a:xfrm>
          <a:custGeom>
            <a:avLst/>
            <a:gdLst/>
            <a:ahLst/>
            <a:cxnLst/>
            <a:rect l="0" t="0" r="0" b="0"/>
            <a:pathLst>
              <a:path w="685777" h="91441">
                <a:moveTo>
                  <a:pt x="0" y="0"/>
                </a:moveTo>
                <a:lnTo>
                  <a:pt x="0" y="0"/>
                </a:lnTo>
                <a:lnTo>
                  <a:pt x="13434" y="0"/>
                </a:lnTo>
                <a:lnTo>
                  <a:pt x="17189" y="1693"/>
                </a:lnTo>
                <a:lnTo>
                  <a:pt x="19079" y="3034"/>
                </a:lnTo>
                <a:lnTo>
                  <a:pt x="46697" y="9486"/>
                </a:lnTo>
                <a:lnTo>
                  <a:pt x="70466" y="12739"/>
                </a:lnTo>
                <a:lnTo>
                  <a:pt x="96399" y="16275"/>
                </a:lnTo>
                <a:lnTo>
                  <a:pt x="117110" y="19921"/>
                </a:lnTo>
                <a:lnTo>
                  <a:pt x="142367" y="21989"/>
                </a:lnTo>
                <a:lnTo>
                  <a:pt x="166925" y="25636"/>
                </a:lnTo>
                <a:lnTo>
                  <a:pt x="193322" y="30738"/>
                </a:lnTo>
                <a:lnTo>
                  <a:pt x="221252" y="33237"/>
                </a:lnTo>
                <a:lnTo>
                  <a:pt x="249636" y="37012"/>
                </a:lnTo>
                <a:lnTo>
                  <a:pt x="278154" y="42152"/>
                </a:lnTo>
                <a:lnTo>
                  <a:pt x="306712" y="44663"/>
                </a:lnTo>
                <a:lnTo>
                  <a:pt x="335282" y="48441"/>
                </a:lnTo>
                <a:lnTo>
                  <a:pt x="363856" y="53581"/>
                </a:lnTo>
                <a:lnTo>
                  <a:pt x="384599" y="55564"/>
                </a:lnTo>
                <a:lnTo>
                  <a:pt x="405883" y="57080"/>
                </a:lnTo>
                <a:lnTo>
                  <a:pt x="425926" y="59871"/>
                </a:lnTo>
                <a:lnTo>
                  <a:pt x="445417" y="61534"/>
                </a:lnTo>
                <a:lnTo>
                  <a:pt x="465298" y="62909"/>
                </a:lnTo>
                <a:lnTo>
                  <a:pt x="486834" y="65636"/>
                </a:lnTo>
                <a:lnTo>
                  <a:pt x="507412" y="67271"/>
                </a:lnTo>
                <a:lnTo>
                  <a:pt x="527142" y="68633"/>
                </a:lnTo>
                <a:lnTo>
                  <a:pt x="555464" y="72335"/>
                </a:lnTo>
                <a:lnTo>
                  <a:pt x="580225" y="74349"/>
                </a:lnTo>
                <a:lnTo>
                  <a:pt x="603013" y="78050"/>
                </a:lnTo>
                <a:lnTo>
                  <a:pt x="628102" y="81316"/>
                </a:lnTo>
                <a:lnTo>
                  <a:pt x="654982" y="85338"/>
                </a:lnTo>
                <a:lnTo>
                  <a:pt x="670382" y="86309"/>
                </a:lnTo>
                <a:lnTo>
                  <a:pt x="679785" y="90906"/>
                </a:lnTo>
                <a:lnTo>
                  <a:pt x="685776" y="91438"/>
                </a:lnTo>
                <a:lnTo>
                  <a:pt x="680320" y="91440"/>
                </a:lnTo>
                <a:lnTo>
                  <a:pt x="680085" y="8572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SMARTInkShape-882"/>
          <p:cNvSpPr/>
          <p:nvPr>
            <p:custDataLst>
              <p:tags r:id="rId7"/>
            </p:custDataLst>
          </p:nvPr>
        </p:nvSpPr>
        <p:spPr>
          <a:xfrm>
            <a:off x="1805940" y="3514725"/>
            <a:ext cx="17146" cy="11431"/>
          </a:xfrm>
          <a:custGeom>
            <a:avLst/>
            <a:gdLst/>
            <a:ahLst/>
            <a:cxnLst/>
            <a:rect l="0" t="0" r="0" b="0"/>
            <a:pathLst>
              <a:path w="17146" h="11431">
                <a:moveTo>
                  <a:pt x="17145" y="0"/>
                </a:moveTo>
                <a:lnTo>
                  <a:pt x="17145" y="0"/>
                </a:lnTo>
                <a:lnTo>
                  <a:pt x="12224" y="0"/>
                </a:lnTo>
                <a:lnTo>
                  <a:pt x="7024" y="3927"/>
                </a:lnTo>
                <a:lnTo>
                  <a:pt x="1050" y="5480"/>
                </a:lnTo>
                <a:lnTo>
                  <a:pt x="700" y="6193"/>
                </a:lnTo>
                <a:lnTo>
                  <a:pt x="0" y="1143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SMARTInkShape-883"/>
          <p:cNvSpPr/>
          <p:nvPr>
            <p:custDataLst>
              <p:tags r:id="rId8"/>
            </p:custDataLst>
          </p:nvPr>
        </p:nvSpPr>
        <p:spPr>
          <a:xfrm>
            <a:off x="1423400" y="3103245"/>
            <a:ext cx="559159" cy="405494"/>
          </a:xfrm>
          <a:custGeom>
            <a:avLst/>
            <a:gdLst/>
            <a:ahLst/>
            <a:cxnLst/>
            <a:rect l="0" t="0" r="0" b="0"/>
            <a:pathLst>
              <a:path w="559159" h="405494">
                <a:moveTo>
                  <a:pt x="428260" y="125730"/>
                </a:moveTo>
                <a:lnTo>
                  <a:pt x="428260" y="125730"/>
                </a:lnTo>
                <a:lnTo>
                  <a:pt x="402944" y="101049"/>
                </a:lnTo>
                <a:lnTo>
                  <a:pt x="374822" y="78747"/>
                </a:lnTo>
                <a:lnTo>
                  <a:pt x="351876" y="67390"/>
                </a:lnTo>
                <a:lnTo>
                  <a:pt x="330486" y="58490"/>
                </a:lnTo>
                <a:lnTo>
                  <a:pt x="308062" y="51832"/>
                </a:lnTo>
                <a:lnTo>
                  <a:pt x="283637" y="47531"/>
                </a:lnTo>
                <a:lnTo>
                  <a:pt x="257986" y="44563"/>
                </a:lnTo>
                <a:lnTo>
                  <a:pt x="232605" y="41355"/>
                </a:lnTo>
                <a:lnTo>
                  <a:pt x="206670" y="42098"/>
                </a:lnTo>
                <a:lnTo>
                  <a:pt x="181205" y="46340"/>
                </a:lnTo>
                <a:lnTo>
                  <a:pt x="156939" y="51619"/>
                </a:lnTo>
                <a:lnTo>
                  <a:pt x="134297" y="58898"/>
                </a:lnTo>
                <a:lnTo>
                  <a:pt x="109173" y="69098"/>
                </a:lnTo>
                <a:lnTo>
                  <a:pt x="87336" y="81857"/>
                </a:lnTo>
                <a:lnTo>
                  <a:pt x="59856" y="100201"/>
                </a:lnTo>
                <a:lnTo>
                  <a:pt x="39094" y="120617"/>
                </a:lnTo>
                <a:lnTo>
                  <a:pt x="18864" y="148669"/>
                </a:lnTo>
                <a:lnTo>
                  <a:pt x="5875" y="177175"/>
                </a:lnTo>
                <a:lnTo>
                  <a:pt x="1484" y="196006"/>
                </a:lnTo>
                <a:lnTo>
                  <a:pt x="0" y="222091"/>
                </a:lnTo>
                <a:lnTo>
                  <a:pt x="4270" y="246223"/>
                </a:lnTo>
                <a:lnTo>
                  <a:pt x="12921" y="273097"/>
                </a:lnTo>
                <a:lnTo>
                  <a:pt x="26672" y="296939"/>
                </a:lnTo>
                <a:lnTo>
                  <a:pt x="45403" y="321200"/>
                </a:lnTo>
                <a:lnTo>
                  <a:pt x="68974" y="348133"/>
                </a:lnTo>
                <a:lnTo>
                  <a:pt x="96890" y="369255"/>
                </a:lnTo>
                <a:lnTo>
                  <a:pt x="120305" y="380820"/>
                </a:lnTo>
                <a:lnTo>
                  <a:pt x="147037" y="392982"/>
                </a:lnTo>
                <a:lnTo>
                  <a:pt x="166711" y="397956"/>
                </a:lnTo>
                <a:lnTo>
                  <a:pt x="188628" y="401123"/>
                </a:lnTo>
                <a:lnTo>
                  <a:pt x="215755" y="404848"/>
                </a:lnTo>
                <a:lnTo>
                  <a:pt x="236673" y="405493"/>
                </a:lnTo>
                <a:lnTo>
                  <a:pt x="261991" y="402651"/>
                </a:lnTo>
                <a:lnTo>
                  <a:pt x="286567" y="400821"/>
                </a:lnTo>
                <a:lnTo>
                  <a:pt x="312970" y="397244"/>
                </a:lnTo>
                <a:lnTo>
                  <a:pt x="337867" y="392163"/>
                </a:lnTo>
                <a:lnTo>
                  <a:pt x="361331" y="386636"/>
                </a:lnTo>
                <a:lnTo>
                  <a:pt x="384370" y="380976"/>
                </a:lnTo>
                <a:lnTo>
                  <a:pt x="410983" y="369448"/>
                </a:lnTo>
                <a:lnTo>
                  <a:pt x="432595" y="361843"/>
                </a:lnTo>
                <a:lnTo>
                  <a:pt x="460960" y="348217"/>
                </a:lnTo>
                <a:lnTo>
                  <a:pt x="485096" y="333296"/>
                </a:lnTo>
                <a:lnTo>
                  <a:pt x="512250" y="314315"/>
                </a:lnTo>
                <a:lnTo>
                  <a:pt x="532807" y="290711"/>
                </a:lnTo>
                <a:lnTo>
                  <a:pt x="549021" y="262791"/>
                </a:lnTo>
                <a:lnTo>
                  <a:pt x="556936" y="239375"/>
                </a:lnTo>
                <a:lnTo>
                  <a:pt x="559158" y="212643"/>
                </a:lnTo>
                <a:lnTo>
                  <a:pt x="556563" y="185796"/>
                </a:lnTo>
                <a:lnTo>
                  <a:pt x="548685" y="163565"/>
                </a:lnTo>
                <a:lnTo>
                  <a:pt x="538307" y="140891"/>
                </a:lnTo>
                <a:lnTo>
                  <a:pt x="521121" y="118087"/>
                </a:lnTo>
                <a:lnTo>
                  <a:pt x="499942" y="98277"/>
                </a:lnTo>
                <a:lnTo>
                  <a:pt x="471513" y="77309"/>
                </a:lnTo>
                <a:lnTo>
                  <a:pt x="450023" y="64204"/>
                </a:lnTo>
                <a:lnTo>
                  <a:pt x="426503" y="52030"/>
                </a:lnTo>
                <a:lnTo>
                  <a:pt x="399116" y="40270"/>
                </a:lnTo>
                <a:lnTo>
                  <a:pt x="384065" y="35101"/>
                </a:lnTo>
                <a:lnTo>
                  <a:pt x="368317" y="30386"/>
                </a:lnTo>
                <a:lnTo>
                  <a:pt x="352103" y="25972"/>
                </a:lnTo>
                <a:lnTo>
                  <a:pt x="334309" y="21760"/>
                </a:lnTo>
                <a:lnTo>
                  <a:pt x="315461" y="17682"/>
                </a:lnTo>
                <a:lnTo>
                  <a:pt x="295911" y="13693"/>
                </a:lnTo>
                <a:lnTo>
                  <a:pt x="268395" y="8079"/>
                </a:lnTo>
                <a:lnTo>
                  <a:pt x="243332" y="5072"/>
                </a:lnTo>
                <a:lnTo>
                  <a:pt x="215895" y="2254"/>
                </a:lnTo>
                <a:lnTo>
                  <a:pt x="193945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18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76672" y="1059582"/>
            <a:ext cx="6048672" cy="3208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cs-CZ" sz="2100" dirty="0" smtClean="0"/>
              <a:t>Oba </a:t>
            </a:r>
            <a:r>
              <a:rPr lang="cs-CZ" sz="2100" dirty="0"/>
              <a:t>výrobky jsou stejně náročné na kapacitu a podnik se rozhodl ve sledovaném období vyrábět a prodávat výhodnější výrobek.  </a:t>
            </a:r>
            <a:endParaRPr lang="cs-CZ" sz="2100" dirty="0" smtClean="0"/>
          </a:p>
          <a:p>
            <a:pPr algn="just" hangingPunct="0"/>
            <a:endParaRPr lang="cs-CZ" sz="2100" dirty="0"/>
          </a:p>
          <a:p>
            <a:pPr algn="just" hangingPunct="0"/>
            <a:r>
              <a:rPr lang="cs-CZ" sz="2100" dirty="0" smtClean="0"/>
              <a:t>Fixní </a:t>
            </a:r>
            <a:r>
              <a:rPr lang="cs-CZ" sz="2100" dirty="0"/>
              <a:t>náklady, neměnné pro využití kapacity v intervalu 1 800 – 5 000 výrobků, činí 500 000 Kč. </a:t>
            </a:r>
            <a:endParaRPr lang="cs-CZ" sz="2100" dirty="0" smtClean="0"/>
          </a:p>
          <a:p>
            <a:pPr algn="just" hangingPunct="0"/>
            <a:endParaRPr lang="cs-CZ" sz="2100" dirty="0"/>
          </a:p>
          <a:p>
            <a:pPr algn="just" hangingPunct="0"/>
            <a:endParaRPr lang="pl-PL" sz="1350" dirty="0"/>
          </a:p>
          <a:p>
            <a:pPr marL="342900" indent="-342900" algn="just" hangingPunct="0">
              <a:buFont typeface="Arial" panose="020B0604020202020204" pitchFamily="34" charset="0"/>
              <a:buChar char="•"/>
            </a:pPr>
            <a:r>
              <a:rPr lang="pl-PL" sz="2100" dirty="0" smtClean="0"/>
              <a:t>Kolik </a:t>
            </a:r>
            <a:r>
              <a:rPr lang="pl-PL" sz="2100" dirty="0"/>
              <a:t>výrobků je třeba vyrobit a prodat k dosažení zisku ve výši 740 000 Kč?</a:t>
            </a:r>
            <a:endParaRPr lang="pl-PL" sz="1350" dirty="0"/>
          </a:p>
        </p:txBody>
      </p:sp>
      <p:sp>
        <p:nvSpPr>
          <p:cNvPr id="142" name="SMARTInkShape-884"/>
          <p:cNvSpPr/>
          <p:nvPr>
            <p:custDataLst>
              <p:tags r:id="rId1"/>
            </p:custDataLst>
          </p:nvPr>
        </p:nvSpPr>
        <p:spPr>
          <a:xfrm>
            <a:off x="4531995" y="2674620"/>
            <a:ext cx="1382881" cy="382906"/>
          </a:xfrm>
          <a:custGeom>
            <a:avLst/>
            <a:gdLst/>
            <a:ahLst/>
            <a:cxnLst/>
            <a:rect l="0" t="0" r="0" b="0"/>
            <a:pathLst>
              <a:path w="1382881" h="382906">
                <a:moveTo>
                  <a:pt x="45720" y="34290"/>
                </a:moveTo>
                <a:lnTo>
                  <a:pt x="45720" y="34290"/>
                </a:lnTo>
                <a:lnTo>
                  <a:pt x="48754" y="34290"/>
                </a:lnTo>
                <a:lnTo>
                  <a:pt x="59396" y="27070"/>
                </a:lnTo>
                <a:lnTo>
                  <a:pt x="61822" y="26937"/>
                </a:lnTo>
                <a:lnTo>
                  <a:pt x="64075" y="27483"/>
                </a:lnTo>
                <a:lnTo>
                  <a:pt x="64941" y="30387"/>
                </a:lnTo>
                <a:lnTo>
                  <a:pt x="62496" y="54450"/>
                </a:lnTo>
                <a:lnTo>
                  <a:pt x="52752" y="81838"/>
                </a:lnTo>
                <a:lnTo>
                  <a:pt x="48086" y="89583"/>
                </a:lnTo>
                <a:lnTo>
                  <a:pt x="39641" y="116108"/>
                </a:lnTo>
                <a:lnTo>
                  <a:pt x="33067" y="142532"/>
                </a:lnTo>
                <a:lnTo>
                  <a:pt x="29906" y="154203"/>
                </a:lnTo>
                <a:lnTo>
                  <a:pt x="28838" y="169525"/>
                </a:lnTo>
                <a:lnTo>
                  <a:pt x="33519" y="197324"/>
                </a:lnTo>
                <a:lnTo>
                  <a:pt x="35882" y="217065"/>
                </a:lnTo>
                <a:lnTo>
                  <a:pt x="44407" y="242460"/>
                </a:lnTo>
                <a:lnTo>
                  <a:pt x="57185" y="268636"/>
                </a:lnTo>
                <a:lnTo>
                  <a:pt x="61610" y="275603"/>
                </a:lnTo>
                <a:lnTo>
                  <a:pt x="73106" y="286944"/>
                </a:lnTo>
                <a:lnTo>
                  <a:pt x="84298" y="304322"/>
                </a:lnTo>
                <a:lnTo>
                  <a:pt x="101279" y="315916"/>
                </a:lnTo>
                <a:lnTo>
                  <a:pt x="126934" y="331458"/>
                </a:lnTo>
                <a:lnTo>
                  <a:pt x="153219" y="342899"/>
                </a:lnTo>
                <a:lnTo>
                  <a:pt x="181593" y="354330"/>
                </a:lnTo>
                <a:lnTo>
                  <a:pt x="193929" y="358351"/>
                </a:lnTo>
                <a:lnTo>
                  <a:pt x="221660" y="364420"/>
                </a:lnTo>
                <a:lnTo>
                  <a:pt x="233952" y="367056"/>
                </a:lnTo>
                <a:lnTo>
                  <a:pt x="242409" y="369511"/>
                </a:lnTo>
                <a:lnTo>
                  <a:pt x="268918" y="374250"/>
                </a:lnTo>
                <a:lnTo>
                  <a:pt x="292698" y="376803"/>
                </a:lnTo>
                <a:lnTo>
                  <a:pt x="320203" y="377774"/>
                </a:lnTo>
                <a:lnTo>
                  <a:pt x="345603" y="382103"/>
                </a:lnTo>
                <a:lnTo>
                  <a:pt x="369586" y="382746"/>
                </a:lnTo>
                <a:lnTo>
                  <a:pt x="397998" y="382884"/>
                </a:lnTo>
                <a:lnTo>
                  <a:pt x="422504" y="382901"/>
                </a:lnTo>
                <a:lnTo>
                  <a:pt x="445690" y="382904"/>
                </a:lnTo>
                <a:lnTo>
                  <a:pt x="471648" y="382905"/>
                </a:lnTo>
                <a:lnTo>
                  <a:pt x="497307" y="382905"/>
                </a:lnTo>
                <a:lnTo>
                  <a:pt x="524484" y="382905"/>
                </a:lnTo>
                <a:lnTo>
                  <a:pt x="548384" y="382905"/>
                </a:lnTo>
                <a:lnTo>
                  <a:pt x="575377" y="379613"/>
                </a:lnTo>
                <a:lnTo>
                  <a:pt x="599712" y="382066"/>
                </a:lnTo>
                <a:lnTo>
                  <a:pt x="625897" y="382739"/>
                </a:lnTo>
                <a:lnTo>
                  <a:pt x="648013" y="379822"/>
                </a:lnTo>
                <a:lnTo>
                  <a:pt x="673679" y="377710"/>
                </a:lnTo>
                <a:lnTo>
                  <a:pt x="698787" y="377293"/>
                </a:lnTo>
                <a:lnTo>
                  <a:pt x="724983" y="377210"/>
                </a:lnTo>
                <a:lnTo>
                  <a:pt x="749138" y="377194"/>
                </a:lnTo>
                <a:lnTo>
                  <a:pt x="776017" y="375497"/>
                </a:lnTo>
                <a:lnTo>
                  <a:pt x="799858" y="372270"/>
                </a:lnTo>
                <a:lnTo>
                  <a:pt x="827475" y="371632"/>
                </a:lnTo>
                <a:lnTo>
                  <a:pt x="855696" y="373199"/>
                </a:lnTo>
                <a:lnTo>
                  <a:pt x="882837" y="376402"/>
                </a:lnTo>
                <a:lnTo>
                  <a:pt x="905118" y="376956"/>
                </a:lnTo>
                <a:lnTo>
                  <a:pt x="927807" y="377121"/>
                </a:lnTo>
                <a:lnTo>
                  <a:pt x="950616" y="380203"/>
                </a:lnTo>
                <a:lnTo>
                  <a:pt x="977152" y="382371"/>
                </a:lnTo>
                <a:lnTo>
                  <a:pt x="998750" y="382746"/>
                </a:lnTo>
                <a:lnTo>
                  <a:pt x="1027111" y="382874"/>
                </a:lnTo>
                <a:lnTo>
                  <a:pt x="1054280" y="382899"/>
                </a:lnTo>
                <a:lnTo>
                  <a:pt x="1080179" y="382903"/>
                </a:lnTo>
                <a:lnTo>
                  <a:pt x="1101667" y="382904"/>
                </a:lnTo>
                <a:lnTo>
                  <a:pt x="1129990" y="382905"/>
                </a:lnTo>
                <a:lnTo>
                  <a:pt x="1157152" y="382905"/>
                </a:lnTo>
                <a:lnTo>
                  <a:pt x="1183048" y="378977"/>
                </a:lnTo>
                <a:lnTo>
                  <a:pt x="1210272" y="375850"/>
                </a:lnTo>
                <a:lnTo>
                  <a:pt x="1234182" y="372339"/>
                </a:lnTo>
                <a:lnTo>
                  <a:pt x="1261288" y="365372"/>
                </a:lnTo>
                <a:lnTo>
                  <a:pt x="1285765" y="352256"/>
                </a:lnTo>
                <a:lnTo>
                  <a:pt x="1311098" y="334680"/>
                </a:lnTo>
                <a:lnTo>
                  <a:pt x="1328674" y="319921"/>
                </a:lnTo>
                <a:lnTo>
                  <a:pt x="1334741" y="313002"/>
                </a:lnTo>
                <a:lnTo>
                  <a:pt x="1355834" y="294741"/>
                </a:lnTo>
                <a:lnTo>
                  <a:pt x="1373410" y="269695"/>
                </a:lnTo>
                <a:lnTo>
                  <a:pt x="1380471" y="255109"/>
                </a:lnTo>
                <a:lnTo>
                  <a:pt x="1382880" y="228590"/>
                </a:lnTo>
                <a:lnTo>
                  <a:pt x="1381292" y="215474"/>
                </a:lnTo>
                <a:lnTo>
                  <a:pt x="1373276" y="188372"/>
                </a:lnTo>
                <a:lnTo>
                  <a:pt x="1366452" y="171384"/>
                </a:lnTo>
                <a:lnTo>
                  <a:pt x="1345381" y="142866"/>
                </a:lnTo>
                <a:lnTo>
                  <a:pt x="1324246" y="114299"/>
                </a:lnTo>
                <a:lnTo>
                  <a:pt x="1295969" y="86227"/>
                </a:lnTo>
                <a:lnTo>
                  <a:pt x="1268554" y="66741"/>
                </a:lnTo>
                <a:lnTo>
                  <a:pt x="1240133" y="47634"/>
                </a:lnTo>
                <a:lnTo>
                  <a:pt x="1211577" y="34793"/>
                </a:lnTo>
                <a:lnTo>
                  <a:pt x="1188720" y="26769"/>
                </a:lnTo>
                <a:lnTo>
                  <a:pt x="1161297" y="19070"/>
                </a:lnTo>
                <a:lnTo>
                  <a:pt x="1133114" y="11434"/>
                </a:lnTo>
                <a:lnTo>
                  <a:pt x="1105981" y="6845"/>
                </a:lnTo>
                <a:lnTo>
                  <a:pt x="1083701" y="3016"/>
                </a:lnTo>
                <a:lnTo>
                  <a:pt x="1061012" y="893"/>
                </a:lnTo>
                <a:lnTo>
                  <a:pt x="1035169" y="265"/>
                </a:lnTo>
                <a:lnTo>
                  <a:pt x="1013472" y="78"/>
                </a:lnTo>
                <a:lnTo>
                  <a:pt x="991944" y="23"/>
                </a:lnTo>
                <a:lnTo>
                  <a:pt x="969478" y="7"/>
                </a:lnTo>
                <a:lnTo>
                  <a:pt x="946736" y="2"/>
                </a:lnTo>
                <a:lnTo>
                  <a:pt x="920876" y="0"/>
                </a:lnTo>
                <a:lnTo>
                  <a:pt x="896140" y="3034"/>
                </a:lnTo>
                <a:lnTo>
                  <a:pt x="869690" y="4921"/>
                </a:lnTo>
                <a:lnTo>
                  <a:pt x="844778" y="8514"/>
                </a:lnTo>
                <a:lnTo>
                  <a:pt x="821312" y="13600"/>
                </a:lnTo>
                <a:lnTo>
                  <a:pt x="795237" y="16094"/>
                </a:lnTo>
                <a:lnTo>
                  <a:pt x="770436" y="19867"/>
                </a:lnTo>
                <a:lnTo>
                  <a:pt x="743229" y="26831"/>
                </a:lnTo>
                <a:lnTo>
                  <a:pt x="721513" y="32433"/>
                </a:lnTo>
                <a:lnTo>
                  <a:pt x="693113" y="38321"/>
                </a:lnTo>
                <a:lnTo>
                  <a:pt x="680160" y="40526"/>
                </a:lnTo>
                <a:lnTo>
                  <a:pt x="658587" y="47638"/>
                </a:lnTo>
                <a:lnTo>
                  <a:pt x="630236" y="52378"/>
                </a:lnTo>
                <a:lnTo>
                  <a:pt x="606104" y="56207"/>
                </a:lnTo>
                <a:lnTo>
                  <a:pt x="579064" y="60891"/>
                </a:lnTo>
                <a:lnTo>
                  <a:pt x="554720" y="62475"/>
                </a:lnTo>
                <a:lnTo>
                  <a:pt x="531567" y="65822"/>
                </a:lnTo>
                <a:lnTo>
                  <a:pt x="508649" y="68035"/>
                </a:lnTo>
                <a:lnTo>
                  <a:pt x="485777" y="68472"/>
                </a:lnTo>
                <a:lnTo>
                  <a:pt x="462915" y="68558"/>
                </a:lnTo>
                <a:lnTo>
                  <a:pt x="440055" y="67941"/>
                </a:lnTo>
                <a:lnTo>
                  <a:pt x="414514" y="63659"/>
                </a:lnTo>
                <a:lnTo>
                  <a:pt x="389243" y="58459"/>
                </a:lnTo>
                <a:lnTo>
                  <a:pt x="361485" y="51317"/>
                </a:lnTo>
                <a:lnTo>
                  <a:pt x="334435" y="43792"/>
                </a:lnTo>
                <a:lnTo>
                  <a:pt x="312170" y="41127"/>
                </a:lnTo>
                <a:lnTo>
                  <a:pt x="285818" y="35664"/>
                </a:lnTo>
                <a:lnTo>
                  <a:pt x="258505" y="30163"/>
                </a:lnTo>
                <a:lnTo>
                  <a:pt x="234578" y="25855"/>
                </a:lnTo>
                <a:lnTo>
                  <a:pt x="208215" y="23452"/>
                </a:lnTo>
                <a:lnTo>
                  <a:pt x="182328" y="22938"/>
                </a:lnTo>
                <a:lnTo>
                  <a:pt x="159276" y="22875"/>
                </a:lnTo>
                <a:lnTo>
                  <a:pt x="134308" y="24556"/>
                </a:lnTo>
                <a:lnTo>
                  <a:pt x="110703" y="30815"/>
                </a:lnTo>
                <a:lnTo>
                  <a:pt x="86143" y="38166"/>
                </a:lnTo>
                <a:lnTo>
                  <a:pt x="62947" y="47426"/>
                </a:lnTo>
                <a:lnTo>
                  <a:pt x="40021" y="61297"/>
                </a:lnTo>
                <a:lnTo>
                  <a:pt x="14818" y="82702"/>
                </a:lnTo>
                <a:lnTo>
                  <a:pt x="0" y="10287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3" name="SMARTInkShape-885"/>
          <p:cNvSpPr/>
          <p:nvPr>
            <p:custDataLst>
              <p:tags r:id="rId2"/>
            </p:custDataLst>
          </p:nvPr>
        </p:nvSpPr>
        <p:spPr>
          <a:xfrm>
            <a:off x="548640" y="2040255"/>
            <a:ext cx="1297032" cy="51436"/>
          </a:xfrm>
          <a:custGeom>
            <a:avLst/>
            <a:gdLst/>
            <a:ahLst/>
            <a:cxnLst/>
            <a:rect l="0" t="0" r="0" b="0"/>
            <a:pathLst>
              <a:path w="1297032" h="51436">
                <a:moveTo>
                  <a:pt x="0" y="0"/>
                </a:moveTo>
                <a:lnTo>
                  <a:pt x="0" y="0"/>
                </a:lnTo>
                <a:lnTo>
                  <a:pt x="6068" y="9102"/>
                </a:lnTo>
                <a:lnTo>
                  <a:pt x="15820" y="15264"/>
                </a:lnTo>
                <a:lnTo>
                  <a:pt x="39743" y="24393"/>
                </a:lnTo>
                <a:lnTo>
                  <a:pt x="63448" y="31676"/>
                </a:lnTo>
                <a:lnTo>
                  <a:pt x="91932" y="33774"/>
                </a:lnTo>
                <a:lnTo>
                  <a:pt x="114446" y="35830"/>
                </a:lnTo>
                <a:lnTo>
                  <a:pt x="138897" y="38768"/>
                </a:lnTo>
                <a:lnTo>
                  <a:pt x="164556" y="41332"/>
                </a:lnTo>
                <a:lnTo>
                  <a:pt x="189939" y="44420"/>
                </a:lnTo>
                <a:lnTo>
                  <a:pt x="208877" y="45142"/>
                </a:lnTo>
                <a:lnTo>
                  <a:pt x="229995" y="45463"/>
                </a:lnTo>
                <a:lnTo>
                  <a:pt x="252080" y="45606"/>
                </a:lnTo>
                <a:lnTo>
                  <a:pt x="274596" y="45669"/>
                </a:lnTo>
                <a:lnTo>
                  <a:pt x="297303" y="45698"/>
                </a:lnTo>
                <a:lnTo>
                  <a:pt x="320094" y="45710"/>
                </a:lnTo>
                <a:lnTo>
                  <a:pt x="342924" y="45081"/>
                </a:lnTo>
                <a:lnTo>
                  <a:pt x="365771" y="42684"/>
                </a:lnTo>
                <a:lnTo>
                  <a:pt x="390318" y="41196"/>
                </a:lnTo>
                <a:lnTo>
                  <a:pt x="416045" y="40534"/>
                </a:lnTo>
                <a:lnTo>
                  <a:pt x="442295" y="40240"/>
                </a:lnTo>
                <a:lnTo>
                  <a:pt x="468779" y="40109"/>
                </a:lnTo>
                <a:lnTo>
                  <a:pt x="495366" y="40051"/>
                </a:lnTo>
                <a:lnTo>
                  <a:pt x="521999" y="40026"/>
                </a:lnTo>
                <a:lnTo>
                  <a:pt x="548653" y="40014"/>
                </a:lnTo>
                <a:lnTo>
                  <a:pt x="575316" y="40009"/>
                </a:lnTo>
                <a:lnTo>
                  <a:pt x="601983" y="40007"/>
                </a:lnTo>
                <a:lnTo>
                  <a:pt x="628651" y="38312"/>
                </a:lnTo>
                <a:lnTo>
                  <a:pt x="655955" y="36078"/>
                </a:lnTo>
                <a:lnTo>
                  <a:pt x="670349" y="35482"/>
                </a:lnTo>
                <a:lnTo>
                  <a:pt x="685024" y="35084"/>
                </a:lnTo>
                <a:lnTo>
                  <a:pt x="713184" y="34643"/>
                </a:lnTo>
                <a:lnTo>
                  <a:pt x="740515" y="33812"/>
                </a:lnTo>
                <a:lnTo>
                  <a:pt x="767480" y="31326"/>
                </a:lnTo>
                <a:lnTo>
                  <a:pt x="794280" y="29798"/>
                </a:lnTo>
                <a:lnTo>
                  <a:pt x="821009" y="29118"/>
                </a:lnTo>
                <a:lnTo>
                  <a:pt x="847704" y="28817"/>
                </a:lnTo>
                <a:lnTo>
                  <a:pt x="872693" y="28682"/>
                </a:lnTo>
                <a:lnTo>
                  <a:pt x="896498" y="28623"/>
                </a:lnTo>
                <a:lnTo>
                  <a:pt x="919779" y="28596"/>
                </a:lnTo>
                <a:lnTo>
                  <a:pt x="944519" y="28584"/>
                </a:lnTo>
                <a:lnTo>
                  <a:pt x="969696" y="28579"/>
                </a:lnTo>
                <a:lnTo>
                  <a:pt x="993586" y="28577"/>
                </a:lnTo>
                <a:lnTo>
                  <a:pt x="1015210" y="28576"/>
                </a:lnTo>
                <a:lnTo>
                  <a:pt x="1035405" y="29210"/>
                </a:lnTo>
                <a:lnTo>
                  <a:pt x="1054963" y="31609"/>
                </a:lnTo>
                <a:lnTo>
                  <a:pt x="1080791" y="33496"/>
                </a:lnTo>
                <a:lnTo>
                  <a:pt x="1107564" y="34055"/>
                </a:lnTo>
                <a:lnTo>
                  <a:pt x="1132571" y="34220"/>
                </a:lnTo>
                <a:lnTo>
                  <a:pt x="1156067" y="34269"/>
                </a:lnTo>
                <a:lnTo>
                  <a:pt x="1179116" y="34284"/>
                </a:lnTo>
                <a:lnTo>
                  <a:pt x="1205097" y="38216"/>
                </a:lnTo>
                <a:lnTo>
                  <a:pt x="1228573" y="39652"/>
                </a:lnTo>
                <a:lnTo>
                  <a:pt x="1256645" y="39958"/>
                </a:lnTo>
                <a:lnTo>
                  <a:pt x="1284032" y="40002"/>
                </a:lnTo>
                <a:lnTo>
                  <a:pt x="1296380" y="40005"/>
                </a:lnTo>
                <a:lnTo>
                  <a:pt x="1296688" y="40640"/>
                </a:lnTo>
                <a:lnTo>
                  <a:pt x="1297031" y="43039"/>
                </a:lnTo>
                <a:lnTo>
                  <a:pt x="1296487" y="43933"/>
                </a:lnTo>
                <a:lnTo>
                  <a:pt x="1295490" y="44528"/>
                </a:lnTo>
                <a:lnTo>
                  <a:pt x="1292360" y="45485"/>
                </a:lnTo>
                <a:lnTo>
                  <a:pt x="1291932" y="47309"/>
                </a:lnTo>
                <a:lnTo>
                  <a:pt x="1291590" y="5143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4" name="SMARTInkShape-886"/>
          <p:cNvSpPr/>
          <p:nvPr>
            <p:custDataLst>
              <p:tags r:id="rId3"/>
            </p:custDataLst>
          </p:nvPr>
        </p:nvSpPr>
        <p:spPr>
          <a:xfrm>
            <a:off x="554355" y="2640359"/>
            <a:ext cx="1611631" cy="102842"/>
          </a:xfrm>
          <a:custGeom>
            <a:avLst/>
            <a:gdLst/>
            <a:ahLst/>
            <a:cxnLst/>
            <a:rect l="0" t="0" r="0" b="0"/>
            <a:pathLst>
              <a:path w="1611631" h="102842">
                <a:moveTo>
                  <a:pt x="0" y="34261"/>
                </a:moveTo>
                <a:lnTo>
                  <a:pt x="0" y="34261"/>
                </a:lnTo>
                <a:lnTo>
                  <a:pt x="25537" y="34261"/>
                </a:lnTo>
                <a:lnTo>
                  <a:pt x="53174" y="34261"/>
                </a:lnTo>
                <a:lnTo>
                  <a:pt x="80874" y="34261"/>
                </a:lnTo>
                <a:lnTo>
                  <a:pt x="107439" y="34261"/>
                </a:lnTo>
                <a:lnTo>
                  <a:pt x="128777" y="34261"/>
                </a:lnTo>
                <a:lnTo>
                  <a:pt x="153515" y="32568"/>
                </a:lnTo>
                <a:lnTo>
                  <a:pt x="178624" y="29738"/>
                </a:lnTo>
                <a:lnTo>
                  <a:pt x="206173" y="28899"/>
                </a:lnTo>
                <a:lnTo>
                  <a:pt x="225617" y="28703"/>
                </a:lnTo>
                <a:lnTo>
                  <a:pt x="246959" y="28616"/>
                </a:lnTo>
                <a:lnTo>
                  <a:pt x="269145" y="26884"/>
                </a:lnTo>
                <a:lnTo>
                  <a:pt x="291705" y="24632"/>
                </a:lnTo>
                <a:lnTo>
                  <a:pt x="314432" y="23631"/>
                </a:lnTo>
                <a:lnTo>
                  <a:pt x="337232" y="21493"/>
                </a:lnTo>
                <a:lnTo>
                  <a:pt x="360701" y="18426"/>
                </a:lnTo>
                <a:lnTo>
                  <a:pt x="385948" y="14947"/>
                </a:lnTo>
                <a:lnTo>
                  <a:pt x="411986" y="11283"/>
                </a:lnTo>
                <a:lnTo>
                  <a:pt x="438375" y="7539"/>
                </a:lnTo>
                <a:lnTo>
                  <a:pt x="464920" y="3758"/>
                </a:lnTo>
                <a:lnTo>
                  <a:pt x="491535" y="1654"/>
                </a:lnTo>
                <a:lnTo>
                  <a:pt x="518180" y="719"/>
                </a:lnTo>
                <a:lnTo>
                  <a:pt x="544839" y="303"/>
                </a:lnTo>
                <a:lnTo>
                  <a:pt x="571504" y="119"/>
                </a:lnTo>
                <a:lnTo>
                  <a:pt x="598172" y="36"/>
                </a:lnTo>
                <a:lnTo>
                  <a:pt x="624841" y="0"/>
                </a:lnTo>
                <a:lnTo>
                  <a:pt x="653204" y="1677"/>
                </a:lnTo>
                <a:lnTo>
                  <a:pt x="667879" y="3013"/>
                </a:lnTo>
                <a:lnTo>
                  <a:pt x="696038" y="4498"/>
                </a:lnTo>
                <a:lnTo>
                  <a:pt x="723370" y="5158"/>
                </a:lnTo>
                <a:lnTo>
                  <a:pt x="750335" y="5451"/>
                </a:lnTo>
                <a:lnTo>
                  <a:pt x="777135" y="7275"/>
                </a:lnTo>
                <a:lnTo>
                  <a:pt x="803864" y="9567"/>
                </a:lnTo>
                <a:lnTo>
                  <a:pt x="830559" y="10586"/>
                </a:lnTo>
                <a:lnTo>
                  <a:pt x="857241" y="11039"/>
                </a:lnTo>
                <a:lnTo>
                  <a:pt x="883916" y="11240"/>
                </a:lnTo>
                <a:lnTo>
                  <a:pt x="910588" y="11330"/>
                </a:lnTo>
                <a:lnTo>
                  <a:pt x="937259" y="13062"/>
                </a:lnTo>
                <a:lnTo>
                  <a:pt x="963930" y="15314"/>
                </a:lnTo>
                <a:lnTo>
                  <a:pt x="990600" y="16315"/>
                </a:lnTo>
                <a:lnTo>
                  <a:pt x="1017270" y="16760"/>
                </a:lnTo>
                <a:lnTo>
                  <a:pt x="1043940" y="17593"/>
                </a:lnTo>
                <a:lnTo>
                  <a:pt x="1070610" y="20079"/>
                </a:lnTo>
                <a:lnTo>
                  <a:pt x="1095587" y="21608"/>
                </a:lnTo>
                <a:lnTo>
                  <a:pt x="1120022" y="22922"/>
                </a:lnTo>
                <a:lnTo>
                  <a:pt x="1145699" y="25623"/>
                </a:lnTo>
                <a:lnTo>
                  <a:pt x="1170235" y="28940"/>
                </a:lnTo>
                <a:lnTo>
                  <a:pt x="1194474" y="31896"/>
                </a:lnTo>
                <a:lnTo>
                  <a:pt x="1220064" y="33210"/>
                </a:lnTo>
                <a:lnTo>
                  <a:pt x="1242867" y="35487"/>
                </a:lnTo>
                <a:lnTo>
                  <a:pt x="1264221" y="38616"/>
                </a:lnTo>
                <a:lnTo>
                  <a:pt x="1286411" y="42123"/>
                </a:lnTo>
                <a:lnTo>
                  <a:pt x="1307280" y="44105"/>
                </a:lnTo>
                <a:lnTo>
                  <a:pt x="1327773" y="45621"/>
                </a:lnTo>
                <a:lnTo>
                  <a:pt x="1349581" y="48411"/>
                </a:lnTo>
                <a:lnTo>
                  <a:pt x="1370281" y="51768"/>
                </a:lnTo>
                <a:lnTo>
                  <a:pt x="1390064" y="54742"/>
                </a:lnTo>
                <a:lnTo>
                  <a:pt x="1409439" y="56064"/>
                </a:lnTo>
                <a:lnTo>
                  <a:pt x="1428634" y="58344"/>
                </a:lnTo>
                <a:lnTo>
                  <a:pt x="1455598" y="63198"/>
                </a:lnTo>
                <a:lnTo>
                  <a:pt x="1481366" y="68658"/>
                </a:lnTo>
                <a:lnTo>
                  <a:pt x="1505723" y="72604"/>
                </a:lnTo>
                <a:lnTo>
                  <a:pt x="1531020" y="76971"/>
                </a:lnTo>
                <a:lnTo>
                  <a:pt x="1554361" y="80021"/>
                </a:lnTo>
                <a:lnTo>
                  <a:pt x="1580006" y="84823"/>
                </a:lnTo>
                <a:lnTo>
                  <a:pt x="1592241" y="88471"/>
                </a:lnTo>
                <a:lnTo>
                  <a:pt x="1604422" y="96073"/>
                </a:lnTo>
                <a:lnTo>
                  <a:pt x="1611630" y="10284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5" name="SMARTInkShape-887"/>
          <p:cNvSpPr/>
          <p:nvPr>
            <p:custDataLst>
              <p:tags r:id="rId4"/>
            </p:custDataLst>
          </p:nvPr>
        </p:nvSpPr>
        <p:spPr>
          <a:xfrm>
            <a:off x="4629150" y="3017526"/>
            <a:ext cx="931546" cy="57145"/>
          </a:xfrm>
          <a:custGeom>
            <a:avLst/>
            <a:gdLst/>
            <a:ahLst/>
            <a:cxnLst/>
            <a:rect l="0" t="0" r="0" b="0"/>
            <a:pathLst>
              <a:path w="931546" h="57145">
                <a:moveTo>
                  <a:pt x="931545" y="57144"/>
                </a:moveTo>
                <a:lnTo>
                  <a:pt x="931545" y="57144"/>
                </a:lnTo>
                <a:lnTo>
                  <a:pt x="905975" y="57144"/>
                </a:lnTo>
                <a:lnTo>
                  <a:pt x="895112" y="56509"/>
                </a:lnTo>
                <a:lnTo>
                  <a:pt x="866973" y="50089"/>
                </a:lnTo>
                <a:lnTo>
                  <a:pt x="838764" y="44405"/>
                </a:lnTo>
                <a:lnTo>
                  <a:pt x="813946" y="40869"/>
                </a:lnTo>
                <a:lnTo>
                  <a:pt x="788512" y="39536"/>
                </a:lnTo>
                <a:lnTo>
                  <a:pt x="767104" y="35487"/>
                </a:lnTo>
                <a:lnTo>
                  <a:pt x="744674" y="30901"/>
                </a:lnTo>
                <a:lnTo>
                  <a:pt x="721306" y="28625"/>
                </a:lnTo>
                <a:lnTo>
                  <a:pt x="695191" y="24846"/>
                </a:lnTo>
                <a:lnTo>
                  <a:pt x="671085" y="22809"/>
                </a:lnTo>
                <a:lnTo>
                  <a:pt x="647855" y="19101"/>
                </a:lnTo>
                <a:lnTo>
                  <a:pt x="624251" y="17721"/>
                </a:lnTo>
                <a:lnTo>
                  <a:pt x="598066" y="16676"/>
                </a:lnTo>
                <a:lnTo>
                  <a:pt x="573939" y="13262"/>
                </a:lnTo>
                <a:lnTo>
                  <a:pt x="550068" y="11969"/>
                </a:lnTo>
                <a:lnTo>
                  <a:pt x="523804" y="11585"/>
                </a:lnTo>
                <a:lnTo>
                  <a:pt x="499018" y="10837"/>
                </a:lnTo>
                <a:lnTo>
                  <a:pt x="471849" y="7510"/>
                </a:lnTo>
                <a:lnTo>
                  <a:pt x="443690" y="6243"/>
                </a:lnTo>
                <a:lnTo>
                  <a:pt x="415873" y="5867"/>
                </a:lnTo>
                <a:lnTo>
                  <a:pt x="390627" y="5121"/>
                </a:lnTo>
                <a:lnTo>
                  <a:pt x="362686" y="1795"/>
                </a:lnTo>
                <a:lnTo>
                  <a:pt x="341534" y="794"/>
                </a:lnTo>
                <a:lnTo>
                  <a:pt x="314273" y="231"/>
                </a:lnTo>
                <a:lnTo>
                  <a:pt x="287075" y="64"/>
                </a:lnTo>
                <a:lnTo>
                  <a:pt x="261942" y="15"/>
                </a:lnTo>
                <a:lnTo>
                  <a:pt x="238408" y="0"/>
                </a:lnTo>
                <a:lnTo>
                  <a:pt x="215349" y="3030"/>
                </a:lnTo>
                <a:lnTo>
                  <a:pt x="192430" y="4915"/>
                </a:lnTo>
                <a:lnTo>
                  <a:pt x="165857" y="5552"/>
                </a:lnTo>
                <a:lnTo>
                  <a:pt x="138501" y="5678"/>
                </a:lnTo>
                <a:lnTo>
                  <a:pt x="120412" y="7393"/>
                </a:lnTo>
                <a:lnTo>
                  <a:pt x="97234" y="10628"/>
                </a:lnTo>
                <a:lnTo>
                  <a:pt x="70283" y="11319"/>
                </a:lnTo>
                <a:lnTo>
                  <a:pt x="55961" y="13086"/>
                </a:lnTo>
                <a:lnTo>
                  <a:pt x="29950" y="16902"/>
                </a:lnTo>
                <a:lnTo>
                  <a:pt x="21927" y="17069"/>
                </a:lnTo>
                <a:lnTo>
                  <a:pt x="20333" y="17727"/>
                </a:lnTo>
                <a:lnTo>
                  <a:pt x="19270" y="18801"/>
                </a:lnTo>
                <a:lnTo>
                  <a:pt x="18562" y="20152"/>
                </a:lnTo>
                <a:lnTo>
                  <a:pt x="17454" y="21053"/>
                </a:lnTo>
                <a:lnTo>
                  <a:pt x="11115" y="24191"/>
                </a:lnTo>
                <a:lnTo>
                  <a:pt x="9315" y="25651"/>
                </a:lnTo>
                <a:lnTo>
                  <a:pt x="7315" y="28965"/>
                </a:lnTo>
                <a:lnTo>
                  <a:pt x="5791" y="32555"/>
                </a:lnTo>
                <a:lnTo>
                  <a:pt x="1998" y="38146"/>
                </a:lnTo>
                <a:lnTo>
                  <a:pt x="263" y="44592"/>
                </a:lnTo>
                <a:lnTo>
                  <a:pt x="0" y="5142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6" name="SMARTInkShape-888"/>
          <p:cNvSpPr/>
          <p:nvPr>
            <p:custDataLst>
              <p:tags r:id="rId5"/>
            </p:custDataLst>
          </p:nvPr>
        </p:nvSpPr>
        <p:spPr>
          <a:xfrm>
            <a:off x="2423160" y="4217670"/>
            <a:ext cx="1303021" cy="51436"/>
          </a:xfrm>
          <a:custGeom>
            <a:avLst/>
            <a:gdLst/>
            <a:ahLst/>
            <a:cxnLst/>
            <a:rect l="0" t="0" r="0" b="0"/>
            <a:pathLst>
              <a:path w="1303021" h="51436">
                <a:moveTo>
                  <a:pt x="1303020" y="28575"/>
                </a:moveTo>
                <a:lnTo>
                  <a:pt x="1303020" y="28575"/>
                </a:lnTo>
                <a:lnTo>
                  <a:pt x="1283941" y="28575"/>
                </a:lnTo>
                <a:lnTo>
                  <a:pt x="1280147" y="30268"/>
                </a:lnTo>
                <a:lnTo>
                  <a:pt x="1276344" y="32502"/>
                </a:lnTo>
                <a:lnTo>
                  <a:pt x="1272537" y="33495"/>
                </a:lnTo>
                <a:lnTo>
                  <a:pt x="1271268" y="34395"/>
                </a:lnTo>
                <a:lnTo>
                  <a:pt x="1270422" y="35630"/>
                </a:lnTo>
                <a:lnTo>
                  <a:pt x="1268847" y="38695"/>
                </a:lnTo>
                <a:lnTo>
                  <a:pt x="1266030" y="42175"/>
                </a:lnTo>
                <a:lnTo>
                  <a:pt x="1260969" y="44144"/>
                </a:lnTo>
                <a:lnTo>
                  <a:pt x="1243461" y="46293"/>
                </a:lnTo>
                <a:lnTo>
                  <a:pt x="1234716" y="50231"/>
                </a:lnTo>
                <a:lnTo>
                  <a:pt x="1206881" y="51414"/>
                </a:lnTo>
                <a:lnTo>
                  <a:pt x="1178936" y="51434"/>
                </a:lnTo>
                <a:lnTo>
                  <a:pt x="1153278" y="51435"/>
                </a:lnTo>
                <a:lnTo>
                  <a:pt x="1127993" y="51435"/>
                </a:lnTo>
                <a:lnTo>
                  <a:pt x="1101887" y="51435"/>
                </a:lnTo>
                <a:lnTo>
                  <a:pt x="1073528" y="46514"/>
                </a:lnTo>
                <a:lnTo>
                  <a:pt x="1045727" y="41301"/>
                </a:lnTo>
                <a:lnTo>
                  <a:pt x="1022962" y="40261"/>
                </a:lnTo>
                <a:lnTo>
                  <a:pt x="996193" y="40055"/>
                </a:lnTo>
                <a:lnTo>
                  <a:pt x="971902" y="40015"/>
                </a:lnTo>
                <a:lnTo>
                  <a:pt x="948760" y="40007"/>
                </a:lnTo>
                <a:lnTo>
                  <a:pt x="921916" y="39370"/>
                </a:lnTo>
                <a:lnTo>
                  <a:pt x="897611" y="35482"/>
                </a:lnTo>
                <a:lnTo>
                  <a:pt x="874465" y="34525"/>
                </a:lnTo>
                <a:lnTo>
                  <a:pt x="847621" y="34336"/>
                </a:lnTo>
                <a:lnTo>
                  <a:pt x="821623" y="34299"/>
                </a:lnTo>
                <a:lnTo>
                  <a:pt x="799704" y="32599"/>
                </a:lnTo>
                <a:lnTo>
                  <a:pt x="772576" y="29370"/>
                </a:lnTo>
                <a:lnTo>
                  <a:pt x="744310" y="28732"/>
                </a:lnTo>
                <a:lnTo>
                  <a:pt x="721833" y="28621"/>
                </a:lnTo>
                <a:lnTo>
                  <a:pt x="699087" y="28589"/>
                </a:lnTo>
                <a:lnTo>
                  <a:pt x="676896" y="28579"/>
                </a:lnTo>
                <a:lnTo>
                  <a:pt x="650316" y="28576"/>
                </a:lnTo>
                <a:lnTo>
                  <a:pt x="628296" y="26882"/>
                </a:lnTo>
                <a:lnTo>
                  <a:pt x="601134" y="23654"/>
                </a:lnTo>
                <a:lnTo>
                  <a:pt x="572862" y="22382"/>
                </a:lnTo>
                <a:lnTo>
                  <a:pt x="550384" y="18979"/>
                </a:lnTo>
                <a:lnTo>
                  <a:pt x="527637" y="17053"/>
                </a:lnTo>
                <a:lnTo>
                  <a:pt x="504811" y="13378"/>
                </a:lnTo>
                <a:lnTo>
                  <a:pt x="481961" y="12007"/>
                </a:lnTo>
                <a:lnTo>
                  <a:pt x="458469" y="11601"/>
                </a:lnTo>
                <a:lnTo>
                  <a:pt x="432317" y="10846"/>
                </a:lnTo>
                <a:lnTo>
                  <a:pt x="408199" y="7517"/>
                </a:lnTo>
                <a:lnTo>
                  <a:pt x="384967" y="6249"/>
                </a:lnTo>
                <a:lnTo>
                  <a:pt x="361996" y="5873"/>
                </a:lnTo>
                <a:lnTo>
                  <a:pt x="339104" y="5127"/>
                </a:lnTo>
                <a:lnTo>
                  <a:pt x="315599" y="1801"/>
                </a:lnTo>
                <a:lnTo>
                  <a:pt x="289444" y="534"/>
                </a:lnTo>
                <a:lnTo>
                  <a:pt x="265325" y="158"/>
                </a:lnTo>
                <a:lnTo>
                  <a:pt x="242092" y="47"/>
                </a:lnTo>
                <a:lnTo>
                  <a:pt x="219122" y="14"/>
                </a:lnTo>
                <a:lnTo>
                  <a:pt x="196229" y="4"/>
                </a:lnTo>
                <a:lnTo>
                  <a:pt x="173359" y="1"/>
                </a:lnTo>
                <a:lnTo>
                  <a:pt x="151131" y="0"/>
                </a:lnTo>
                <a:lnTo>
                  <a:pt x="130293" y="635"/>
                </a:lnTo>
                <a:lnTo>
                  <a:pt x="103375" y="3927"/>
                </a:lnTo>
                <a:lnTo>
                  <a:pt x="81615" y="7055"/>
                </a:lnTo>
                <a:lnTo>
                  <a:pt x="53434" y="19128"/>
                </a:lnTo>
                <a:lnTo>
                  <a:pt x="29919" y="28930"/>
                </a:lnTo>
                <a:lnTo>
                  <a:pt x="19227" y="37512"/>
                </a:lnTo>
                <a:lnTo>
                  <a:pt x="13387" y="39266"/>
                </a:lnTo>
                <a:lnTo>
                  <a:pt x="0" y="4000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54" name="SMARTInkShape-Group239"/>
          <p:cNvGrpSpPr/>
          <p:nvPr/>
        </p:nvGrpSpPr>
        <p:grpSpPr>
          <a:xfrm>
            <a:off x="4183465" y="3954780"/>
            <a:ext cx="736787" cy="400051"/>
            <a:chOff x="4183465" y="3954780"/>
            <a:chExt cx="736787" cy="400051"/>
          </a:xfrm>
        </p:grpSpPr>
        <p:sp>
          <p:nvSpPr>
            <p:cNvPr id="147" name="SMARTInkShape-889"/>
            <p:cNvSpPr/>
            <p:nvPr>
              <p:custDataLst>
                <p:tags r:id="rId8"/>
              </p:custDataLst>
            </p:nvPr>
          </p:nvSpPr>
          <p:spPr>
            <a:xfrm>
              <a:off x="4183465" y="3954780"/>
              <a:ext cx="108500" cy="174501"/>
            </a:xfrm>
            <a:custGeom>
              <a:avLst/>
              <a:gdLst/>
              <a:ahLst/>
              <a:cxnLst/>
              <a:rect l="0" t="0" r="0" b="0"/>
              <a:pathLst>
                <a:path w="108500" h="174501">
                  <a:moveTo>
                    <a:pt x="102785" y="0"/>
                  </a:moveTo>
                  <a:lnTo>
                    <a:pt x="102785" y="0"/>
                  </a:lnTo>
                  <a:lnTo>
                    <a:pt x="108499" y="0"/>
                  </a:lnTo>
                  <a:lnTo>
                    <a:pt x="96921" y="13272"/>
                  </a:lnTo>
                  <a:lnTo>
                    <a:pt x="82963" y="30722"/>
                  </a:lnTo>
                  <a:lnTo>
                    <a:pt x="60807" y="57289"/>
                  </a:lnTo>
                  <a:lnTo>
                    <a:pt x="38009" y="82395"/>
                  </a:lnTo>
                  <a:lnTo>
                    <a:pt x="19082" y="109947"/>
                  </a:lnTo>
                  <a:lnTo>
                    <a:pt x="10180" y="121759"/>
                  </a:lnTo>
                  <a:lnTo>
                    <a:pt x="1373" y="148580"/>
                  </a:lnTo>
                  <a:lnTo>
                    <a:pt x="0" y="167305"/>
                  </a:lnTo>
                  <a:lnTo>
                    <a:pt x="607" y="168687"/>
                  </a:lnTo>
                  <a:lnTo>
                    <a:pt x="1646" y="169607"/>
                  </a:lnTo>
                  <a:lnTo>
                    <a:pt x="4494" y="171266"/>
                  </a:lnTo>
                  <a:lnTo>
                    <a:pt x="7877" y="174120"/>
                  </a:lnTo>
                  <a:lnTo>
                    <a:pt x="10303" y="174500"/>
                  </a:lnTo>
                  <a:lnTo>
                    <a:pt x="31273" y="170531"/>
                  </a:lnTo>
                  <a:lnTo>
                    <a:pt x="68495" y="1543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8" name="SMARTInkShape-890"/>
            <p:cNvSpPr/>
            <p:nvPr>
              <p:custDataLst>
                <p:tags r:id="rId9"/>
              </p:custDataLst>
            </p:nvPr>
          </p:nvSpPr>
          <p:spPr>
            <a:xfrm>
              <a:off x="4230237" y="4051956"/>
              <a:ext cx="101734" cy="119023"/>
            </a:xfrm>
            <a:custGeom>
              <a:avLst/>
              <a:gdLst/>
              <a:ahLst/>
              <a:cxnLst/>
              <a:rect l="0" t="0" r="0" b="0"/>
              <a:pathLst>
                <a:path w="101734" h="119023">
                  <a:moveTo>
                    <a:pt x="101733" y="5694"/>
                  </a:moveTo>
                  <a:lnTo>
                    <a:pt x="101733" y="5694"/>
                  </a:lnTo>
                  <a:lnTo>
                    <a:pt x="98699" y="2660"/>
                  </a:lnTo>
                  <a:lnTo>
                    <a:pt x="95516" y="1170"/>
                  </a:lnTo>
                  <a:lnTo>
                    <a:pt x="69005" y="0"/>
                  </a:lnTo>
                  <a:lnTo>
                    <a:pt x="46586" y="615"/>
                  </a:lnTo>
                  <a:lnTo>
                    <a:pt x="26009" y="9727"/>
                  </a:lnTo>
                  <a:lnTo>
                    <a:pt x="20876" y="13413"/>
                  </a:lnTo>
                  <a:lnTo>
                    <a:pt x="12407" y="25516"/>
                  </a:lnTo>
                  <a:lnTo>
                    <a:pt x="1421" y="47672"/>
                  </a:lnTo>
                  <a:lnTo>
                    <a:pt x="0" y="55254"/>
                  </a:lnTo>
                  <a:lnTo>
                    <a:pt x="891" y="59054"/>
                  </a:lnTo>
                  <a:lnTo>
                    <a:pt x="8059" y="74278"/>
                  </a:lnTo>
                  <a:lnTo>
                    <a:pt x="12886" y="89515"/>
                  </a:lnTo>
                  <a:lnTo>
                    <a:pt x="20589" y="100827"/>
                  </a:lnTo>
                  <a:lnTo>
                    <a:pt x="26722" y="107454"/>
                  </a:lnTo>
                  <a:lnTo>
                    <a:pt x="33681" y="111245"/>
                  </a:lnTo>
                  <a:lnTo>
                    <a:pt x="59854" y="119022"/>
                  </a:lnTo>
                  <a:lnTo>
                    <a:pt x="88313" y="114594"/>
                  </a:lnTo>
                  <a:lnTo>
                    <a:pt x="101733" y="1142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9" name="SMARTInkShape-891"/>
            <p:cNvSpPr/>
            <p:nvPr>
              <p:custDataLst>
                <p:tags r:id="rId10"/>
              </p:custDataLst>
            </p:nvPr>
          </p:nvSpPr>
          <p:spPr>
            <a:xfrm>
              <a:off x="4572000" y="4114800"/>
              <a:ext cx="108586" cy="62866"/>
            </a:xfrm>
            <a:custGeom>
              <a:avLst/>
              <a:gdLst/>
              <a:ahLst/>
              <a:cxnLst/>
              <a:rect l="0" t="0" r="0" b="0"/>
              <a:pathLst>
                <a:path w="108586" h="62866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3928" y="635"/>
                  </a:lnTo>
                  <a:lnTo>
                    <a:pt x="4524" y="1693"/>
                  </a:lnTo>
                  <a:lnTo>
                    <a:pt x="4921" y="3034"/>
                  </a:lnTo>
                  <a:lnTo>
                    <a:pt x="8513" y="7955"/>
                  </a:lnTo>
                  <a:lnTo>
                    <a:pt x="35318" y="25537"/>
                  </a:lnTo>
                  <a:lnTo>
                    <a:pt x="63000" y="43917"/>
                  </a:lnTo>
                  <a:lnTo>
                    <a:pt x="91095" y="56816"/>
                  </a:lnTo>
                  <a:lnTo>
                    <a:pt x="108585" y="628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0" name="SMARTInkShape-892"/>
            <p:cNvSpPr/>
            <p:nvPr>
              <p:custDataLst>
                <p:tags r:id="rId11"/>
              </p:custDataLst>
            </p:nvPr>
          </p:nvSpPr>
          <p:spPr>
            <a:xfrm>
              <a:off x="4777740" y="4074795"/>
              <a:ext cx="142512" cy="197172"/>
            </a:xfrm>
            <a:custGeom>
              <a:avLst/>
              <a:gdLst/>
              <a:ahLst/>
              <a:cxnLst/>
              <a:rect l="0" t="0" r="0" b="0"/>
              <a:pathLst>
                <a:path w="142512" h="197172">
                  <a:moveTo>
                    <a:pt x="0" y="0"/>
                  </a:moveTo>
                  <a:lnTo>
                    <a:pt x="0" y="0"/>
                  </a:lnTo>
                  <a:lnTo>
                    <a:pt x="25537" y="0"/>
                  </a:lnTo>
                  <a:lnTo>
                    <a:pt x="53174" y="0"/>
                  </a:lnTo>
                  <a:lnTo>
                    <a:pt x="63003" y="635"/>
                  </a:lnTo>
                  <a:lnTo>
                    <a:pt x="91403" y="6455"/>
                  </a:lnTo>
                  <a:lnTo>
                    <a:pt x="119902" y="22625"/>
                  </a:lnTo>
                  <a:lnTo>
                    <a:pt x="134487" y="32354"/>
                  </a:lnTo>
                  <a:lnTo>
                    <a:pt x="140107" y="38090"/>
                  </a:lnTo>
                  <a:lnTo>
                    <a:pt x="141645" y="41906"/>
                  </a:lnTo>
                  <a:lnTo>
                    <a:pt x="142511" y="47624"/>
                  </a:lnTo>
                  <a:lnTo>
                    <a:pt x="141019" y="51434"/>
                  </a:lnTo>
                  <a:lnTo>
                    <a:pt x="139733" y="53339"/>
                  </a:lnTo>
                  <a:lnTo>
                    <a:pt x="137605" y="54610"/>
                  </a:lnTo>
                  <a:lnTo>
                    <a:pt x="110359" y="65005"/>
                  </a:lnTo>
                  <a:lnTo>
                    <a:pt x="93116" y="69802"/>
                  </a:lnTo>
                  <a:lnTo>
                    <a:pt x="65895" y="83867"/>
                  </a:lnTo>
                  <a:lnTo>
                    <a:pt x="55393" y="93351"/>
                  </a:lnTo>
                  <a:lnTo>
                    <a:pt x="53194" y="98851"/>
                  </a:lnTo>
                  <a:lnTo>
                    <a:pt x="51466" y="124884"/>
                  </a:lnTo>
                  <a:lnTo>
                    <a:pt x="56004" y="139274"/>
                  </a:lnTo>
                  <a:lnTo>
                    <a:pt x="61820" y="150557"/>
                  </a:lnTo>
                  <a:lnTo>
                    <a:pt x="71304" y="161308"/>
                  </a:lnTo>
                  <a:lnTo>
                    <a:pt x="97203" y="183234"/>
                  </a:lnTo>
                  <a:lnTo>
                    <a:pt x="104796" y="189387"/>
                  </a:lnTo>
                  <a:lnTo>
                    <a:pt x="126367" y="197171"/>
                  </a:lnTo>
                  <a:lnTo>
                    <a:pt x="128060" y="196852"/>
                  </a:lnTo>
                  <a:lnTo>
                    <a:pt x="129188" y="196004"/>
                  </a:lnTo>
                  <a:lnTo>
                    <a:pt x="132136" y="195063"/>
                  </a:lnTo>
                  <a:lnTo>
                    <a:pt x="133810" y="194812"/>
                  </a:lnTo>
                  <a:lnTo>
                    <a:pt x="134292" y="194010"/>
                  </a:lnTo>
                  <a:lnTo>
                    <a:pt x="133978" y="192839"/>
                  </a:lnTo>
                  <a:lnTo>
                    <a:pt x="121752" y="179002"/>
                  </a:lnTo>
                  <a:lnTo>
                    <a:pt x="114300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1" name="SMARTInkShape-893"/>
            <p:cNvSpPr/>
            <p:nvPr>
              <p:custDataLst>
                <p:tags r:id="rId12"/>
              </p:custDataLst>
            </p:nvPr>
          </p:nvSpPr>
          <p:spPr>
            <a:xfrm>
              <a:off x="4303754" y="4080609"/>
              <a:ext cx="142517" cy="153282"/>
            </a:xfrm>
            <a:custGeom>
              <a:avLst/>
              <a:gdLst/>
              <a:ahLst/>
              <a:cxnLst/>
              <a:rect l="0" t="0" r="0" b="0"/>
              <a:pathLst>
                <a:path w="142517" h="153282">
                  <a:moveTo>
                    <a:pt x="142516" y="34191"/>
                  </a:moveTo>
                  <a:lnTo>
                    <a:pt x="142516" y="34191"/>
                  </a:lnTo>
                  <a:lnTo>
                    <a:pt x="142516" y="31157"/>
                  </a:lnTo>
                  <a:lnTo>
                    <a:pt x="141881" y="30263"/>
                  </a:lnTo>
                  <a:lnTo>
                    <a:pt x="140823" y="29667"/>
                  </a:lnTo>
                  <a:lnTo>
                    <a:pt x="139482" y="29270"/>
                  </a:lnTo>
                  <a:lnTo>
                    <a:pt x="138588" y="28370"/>
                  </a:lnTo>
                  <a:lnTo>
                    <a:pt x="137595" y="25677"/>
                  </a:lnTo>
                  <a:lnTo>
                    <a:pt x="136323" y="18774"/>
                  </a:lnTo>
                  <a:lnTo>
                    <a:pt x="127067" y="7505"/>
                  </a:lnTo>
                  <a:lnTo>
                    <a:pt x="121499" y="2436"/>
                  </a:lnTo>
                  <a:lnTo>
                    <a:pt x="117723" y="1028"/>
                  </a:lnTo>
                  <a:lnTo>
                    <a:pt x="106318" y="0"/>
                  </a:lnTo>
                  <a:lnTo>
                    <a:pt x="102510" y="1638"/>
                  </a:lnTo>
                  <a:lnTo>
                    <a:pt x="94891" y="7864"/>
                  </a:lnTo>
                  <a:lnTo>
                    <a:pt x="89176" y="16372"/>
                  </a:lnTo>
                  <a:lnTo>
                    <a:pt x="86495" y="26936"/>
                  </a:lnTo>
                  <a:lnTo>
                    <a:pt x="85515" y="51886"/>
                  </a:lnTo>
                  <a:lnTo>
                    <a:pt x="87103" y="68644"/>
                  </a:lnTo>
                  <a:lnTo>
                    <a:pt x="90557" y="97077"/>
                  </a:lnTo>
                  <a:lnTo>
                    <a:pt x="91012" y="122600"/>
                  </a:lnTo>
                  <a:lnTo>
                    <a:pt x="90432" y="138109"/>
                  </a:lnTo>
                  <a:lnTo>
                    <a:pt x="88041" y="143453"/>
                  </a:lnTo>
                  <a:lnTo>
                    <a:pt x="86514" y="145132"/>
                  </a:lnTo>
                  <a:lnTo>
                    <a:pt x="75140" y="152124"/>
                  </a:lnTo>
                  <a:lnTo>
                    <a:pt x="68967" y="153281"/>
                  </a:lnTo>
                  <a:lnTo>
                    <a:pt x="61991" y="152101"/>
                  </a:lnTo>
                  <a:lnTo>
                    <a:pt x="33899" y="144069"/>
                  </a:lnTo>
                  <a:lnTo>
                    <a:pt x="21554" y="135247"/>
                  </a:lnTo>
                  <a:lnTo>
                    <a:pt x="3730" y="118239"/>
                  </a:lnTo>
                  <a:lnTo>
                    <a:pt x="1458" y="114302"/>
                  </a:lnTo>
                  <a:lnTo>
                    <a:pt x="0" y="106601"/>
                  </a:lnTo>
                  <a:lnTo>
                    <a:pt x="1494" y="102780"/>
                  </a:lnTo>
                  <a:lnTo>
                    <a:pt x="10051" y="92470"/>
                  </a:lnTo>
                  <a:lnTo>
                    <a:pt x="22501" y="913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2" name="SMARTInkShape-894"/>
            <p:cNvSpPr/>
            <p:nvPr>
              <p:custDataLst>
                <p:tags r:id="rId13"/>
              </p:custDataLst>
            </p:nvPr>
          </p:nvSpPr>
          <p:spPr>
            <a:xfrm>
              <a:off x="4520565" y="4217670"/>
              <a:ext cx="131446" cy="28576"/>
            </a:xfrm>
            <a:custGeom>
              <a:avLst/>
              <a:gdLst/>
              <a:ahLst/>
              <a:cxnLst/>
              <a:rect l="0" t="0" r="0" b="0"/>
              <a:pathLst>
                <a:path w="131446" h="28576">
                  <a:moveTo>
                    <a:pt x="0" y="0"/>
                  </a:moveTo>
                  <a:lnTo>
                    <a:pt x="0" y="0"/>
                  </a:lnTo>
                  <a:lnTo>
                    <a:pt x="3034" y="3034"/>
                  </a:lnTo>
                  <a:lnTo>
                    <a:pt x="6216" y="4523"/>
                  </a:lnTo>
                  <a:lnTo>
                    <a:pt x="34452" y="12739"/>
                  </a:lnTo>
                  <a:lnTo>
                    <a:pt x="61687" y="22975"/>
                  </a:lnTo>
                  <a:lnTo>
                    <a:pt x="70597" y="26086"/>
                  </a:lnTo>
                  <a:lnTo>
                    <a:pt x="97420" y="28247"/>
                  </a:lnTo>
                  <a:lnTo>
                    <a:pt x="125322" y="28567"/>
                  </a:lnTo>
                  <a:lnTo>
                    <a:pt x="131445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3" name="SMARTInkShape-895"/>
            <p:cNvSpPr/>
            <p:nvPr>
              <p:custDataLst>
                <p:tags r:id="rId14"/>
              </p:custDataLst>
            </p:nvPr>
          </p:nvSpPr>
          <p:spPr>
            <a:xfrm>
              <a:off x="4754880" y="4343400"/>
              <a:ext cx="11431" cy="11431"/>
            </a:xfrm>
            <a:custGeom>
              <a:avLst/>
              <a:gdLst/>
              <a:ahLst/>
              <a:cxnLst/>
              <a:rect l="0" t="0" r="0" b="0"/>
              <a:pathLst>
                <a:path w="11431" h="11431">
                  <a:moveTo>
                    <a:pt x="5715" y="5715"/>
                  </a:moveTo>
                  <a:lnTo>
                    <a:pt x="5715" y="5715"/>
                  </a:lnTo>
                  <a:lnTo>
                    <a:pt x="0" y="11430"/>
                  </a:lnTo>
                  <a:lnTo>
                    <a:pt x="4921" y="11430"/>
                  </a:lnTo>
                  <a:lnTo>
                    <a:pt x="5186" y="10795"/>
                  </a:lnTo>
                  <a:lnTo>
                    <a:pt x="5645" y="6509"/>
                  </a:lnTo>
                  <a:lnTo>
                    <a:pt x="1143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55" name="SMARTInkShape-896"/>
          <p:cNvSpPr/>
          <p:nvPr>
            <p:custDataLst>
              <p:tags r:id="rId6"/>
            </p:custDataLst>
          </p:nvPr>
        </p:nvSpPr>
        <p:spPr>
          <a:xfrm>
            <a:off x="897255" y="3800475"/>
            <a:ext cx="1667955" cy="176365"/>
          </a:xfrm>
          <a:custGeom>
            <a:avLst/>
            <a:gdLst/>
            <a:ahLst/>
            <a:cxnLst/>
            <a:rect l="0" t="0" r="0" b="0"/>
            <a:pathLst>
              <a:path w="1667955" h="176365">
                <a:moveTo>
                  <a:pt x="0" y="45720"/>
                </a:moveTo>
                <a:lnTo>
                  <a:pt x="0" y="45720"/>
                </a:lnTo>
                <a:lnTo>
                  <a:pt x="19079" y="45720"/>
                </a:lnTo>
                <a:lnTo>
                  <a:pt x="22873" y="44027"/>
                </a:lnTo>
                <a:lnTo>
                  <a:pt x="24774" y="42686"/>
                </a:lnTo>
                <a:lnTo>
                  <a:pt x="51584" y="35586"/>
                </a:lnTo>
                <a:lnTo>
                  <a:pt x="62909" y="32981"/>
                </a:lnTo>
                <a:lnTo>
                  <a:pt x="86484" y="25228"/>
                </a:lnTo>
                <a:lnTo>
                  <a:pt x="114400" y="20138"/>
                </a:lnTo>
                <a:lnTo>
                  <a:pt x="141107" y="13808"/>
                </a:lnTo>
                <a:lnTo>
                  <a:pt x="167079" y="10206"/>
                </a:lnTo>
                <a:lnTo>
                  <a:pt x="193447" y="6602"/>
                </a:lnTo>
                <a:lnTo>
                  <a:pt x="221562" y="5255"/>
                </a:lnTo>
                <a:lnTo>
                  <a:pt x="244013" y="1839"/>
                </a:lnTo>
                <a:lnTo>
                  <a:pt x="266751" y="545"/>
                </a:lnTo>
                <a:lnTo>
                  <a:pt x="289575" y="161"/>
                </a:lnTo>
                <a:lnTo>
                  <a:pt x="313060" y="48"/>
                </a:lnTo>
                <a:lnTo>
                  <a:pt x="339844" y="14"/>
                </a:lnTo>
                <a:lnTo>
                  <a:pt x="367888" y="4"/>
                </a:lnTo>
                <a:lnTo>
                  <a:pt x="395671" y="1"/>
                </a:lnTo>
                <a:lnTo>
                  <a:pt x="420907" y="0"/>
                </a:lnTo>
                <a:lnTo>
                  <a:pt x="448211" y="0"/>
                </a:lnTo>
                <a:lnTo>
                  <a:pt x="476409" y="0"/>
                </a:lnTo>
                <a:lnTo>
                  <a:pt x="504872" y="635"/>
                </a:lnTo>
                <a:lnTo>
                  <a:pt x="533414" y="3927"/>
                </a:lnTo>
                <a:lnTo>
                  <a:pt x="552456" y="4921"/>
                </a:lnTo>
                <a:lnTo>
                  <a:pt x="573196" y="5362"/>
                </a:lnTo>
                <a:lnTo>
                  <a:pt x="594479" y="5558"/>
                </a:lnTo>
                <a:lnTo>
                  <a:pt x="614521" y="5645"/>
                </a:lnTo>
                <a:lnTo>
                  <a:pt x="634012" y="7377"/>
                </a:lnTo>
                <a:lnTo>
                  <a:pt x="653893" y="9629"/>
                </a:lnTo>
                <a:lnTo>
                  <a:pt x="675429" y="10629"/>
                </a:lnTo>
                <a:lnTo>
                  <a:pt x="696007" y="12767"/>
                </a:lnTo>
                <a:lnTo>
                  <a:pt x="715737" y="15835"/>
                </a:lnTo>
                <a:lnTo>
                  <a:pt x="735089" y="19314"/>
                </a:lnTo>
                <a:lnTo>
                  <a:pt x="755966" y="21284"/>
                </a:lnTo>
                <a:lnTo>
                  <a:pt x="777310" y="22795"/>
                </a:lnTo>
                <a:lnTo>
                  <a:pt x="797379" y="25583"/>
                </a:lnTo>
                <a:lnTo>
                  <a:pt x="818576" y="28939"/>
                </a:lnTo>
                <a:lnTo>
                  <a:pt x="840696" y="31911"/>
                </a:lnTo>
                <a:lnTo>
                  <a:pt x="863228" y="33233"/>
                </a:lnTo>
                <a:lnTo>
                  <a:pt x="884249" y="35513"/>
                </a:lnTo>
                <a:lnTo>
                  <a:pt x="904809" y="38643"/>
                </a:lnTo>
                <a:lnTo>
                  <a:pt x="926648" y="42152"/>
                </a:lnTo>
                <a:lnTo>
                  <a:pt x="949053" y="45827"/>
                </a:lnTo>
                <a:lnTo>
                  <a:pt x="971077" y="48943"/>
                </a:lnTo>
                <a:lnTo>
                  <a:pt x="991448" y="50327"/>
                </a:lnTo>
                <a:lnTo>
                  <a:pt x="1012779" y="52636"/>
                </a:lnTo>
                <a:lnTo>
                  <a:pt x="1034324" y="55779"/>
                </a:lnTo>
                <a:lnTo>
                  <a:pt x="1054483" y="59293"/>
                </a:lnTo>
                <a:lnTo>
                  <a:pt x="1074026" y="62970"/>
                </a:lnTo>
                <a:lnTo>
                  <a:pt x="1093295" y="66722"/>
                </a:lnTo>
                <a:lnTo>
                  <a:pt x="1121358" y="72404"/>
                </a:lnTo>
                <a:lnTo>
                  <a:pt x="1146677" y="78109"/>
                </a:lnTo>
                <a:lnTo>
                  <a:pt x="1173370" y="83821"/>
                </a:lnTo>
                <a:lnTo>
                  <a:pt x="1197648" y="89535"/>
                </a:lnTo>
                <a:lnTo>
                  <a:pt x="1220928" y="95250"/>
                </a:lnTo>
                <a:lnTo>
                  <a:pt x="1243278" y="100965"/>
                </a:lnTo>
                <a:lnTo>
                  <a:pt x="1269911" y="106892"/>
                </a:lnTo>
                <a:lnTo>
                  <a:pt x="1296410" y="111284"/>
                </a:lnTo>
                <a:lnTo>
                  <a:pt x="1323916" y="114339"/>
                </a:lnTo>
                <a:lnTo>
                  <a:pt x="1350045" y="118706"/>
                </a:lnTo>
                <a:lnTo>
                  <a:pt x="1376444" y="122790"/>
                </a:lnTo>
                <a:lnTo>
                  <a:pt x="1403931" y="125784"/>
                </a:lnTo>
                <a:lnTo>
                  <a:pt x="1430056" y="130139"/>
                </a:lnTo>
                <a:lnTo>
                  <a:pt x="1456454" y="134221"/>
                </a:lnTo>
                <a:lnTo>
                  <a:pt x="1483941" y="137214"/>
                </a:lnTo>
                <a:lnTo>
                  <a:pt x="1510066" y="141569"/>
                </a:lnTo>
                <a:lnTo>
                  <a:pt x="1536464" y="145651"/>
                </a:lnTo>
                <a:lnTo>
                  <a:pt x="1561272" y="148203"/>
                </a:lnTo>
                <a:lnTo>
                  <a:pt x="1575966" y="150169"/>
                </a:lnTo>
                <a:lnTo>
                  <a:pt x="1601773" y="158466"/>
                </a:lnTo>
                <a:lnTo>
                  <a:pt x="1623888" y="161577"/>
                </a:lnTo>
                <a:lnTo>
                  <a:pt x="1650316" y="170150"/>
                </a:lnTo>
                <a:lnTo>
                  <a:pt x="1661859" y="171374"/>
                </a:lnTo>
                <a:lnTo>
                  <a:pt x="1662261" y="172034"/>
                </a:lnTo>
                <a:lnTo>
                  <a:pt x="1662708" y="174461"/>
                </a:lnTo>
                <a:lnTo>
                  <a:pt x="1663462" y="175363"/>
                </a:lnTo>
                <a:lnTo>
                  <a:pt x="1665993" y="176364"/>
                </a:lnTo>
                <a:lnTo>
                  <a:pt x="1666922" y="175995"/>
                </a:lnTo>
                <a:lnTo>
                  <a:pt x="1667541" y="175116"/>
                </a:lnTo>
                <a:lnTo>
                  <a:pt x="1667954" y="173893"/>
                </a:lnTo>
                <a:lnTo>
                  <a:pt x="1667595" y="173079"/>
                </a:lnTo>
                <a:lnTo>
                  <a:pt x="1666720" y="172536"/>
                </a:lnTo>
                <a:lnTo>
                  <a:pt x="1665501" y="172174"/>
                </a:lnTo>
                <a:lnTo>
                  <a:pt x="1664689" y="171298"/>
                </a:lnTo>
                <a:lnTo>
                  <a:pt x="1663279" y="166593"/>
                </a:lnTo>
                <a:lnTo>
                  <a:pt x="1663065" y="16002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6" name="SMARTInkShape-897"/>
          <p:cNvSpPr/>
          <p:nvPr>
            <p:custDataLst>
              <p:tags r:id="rId7"/>
            </p:custDataLst>
          </p:nvPr>
        </p:nvSpPr>
        <p:spPr>
          <a:xfrm>
            <a:off x="2354580" y="3891915"/>
            <a:ext cx="1451462" cy="508630"/>
          </a:xfrm>
          <a:custGeom>
            <a:avLst/>
            <a:gdLst/>
            <a:ahLst/>
            <a:cxnLst/>
            <a:rect l="0" t="0" r="0" b="0"/>
            <a:pathLst>
              <a:path w="1451462" h="508630">
                <a:moveTo>
                  <a:pt x="34290" y="11430"/>
                </a:moveTo>
                <a:lnTo>
                  <a:pt x="34290" y="11430"/>
                </a:lnTo>
                <a:lnTo>
                  <a:pt x="34290" y="36297"/>
                </a:lnTo>
                <a:lnTo>
                  <a:pt x="34290" y="59438"/>
                </a:lnTo>
                <a:lnTo>
                  <a:pt x="34290" y="84709"/>
                </a:lnTo>
                <a:lnTo>
                  <a:pt x="35983" y="108284"/>
                </a:lnTo>
                <a:lnTo>
                  <a:pt x="39211" y="132938"/>
                </a:lnTo>
                <a:lnTo>
                  <a:pt x="44856" y="157911"/>
                </a:lnTo>
                <a:lnTo>
                  <a:pt x="50855" y="184773"/>
                </a:lnTo>
                <a:lnTo>
                  <a:pt x="51898" y="196211"/>
                </a:lnTo>
                <a:lnTo>
                  <a:pt x="61310" y="222885"/>
                </a:lnTo>
                <a:lnTo>
                  <a:pt x="64098" y="234315"/>
                </a:lnTo>
                <a:lnTo>
                  <a:pt x="67858" y="241935"/>
                </a:lnTo>
                <a:lnTo>
                  <a:pt x="87097" y="268605"/>
                </a:lnTo>
                <a:lnTo>
                  <a:pt x="111073" y="295157"/>
                </a:lnTo>
                <a:lnTo>
                  <a:pt x="137194" y="315621"/>
                </a:lnTo>
                <a:lnTo>
                  <a:pt x="163832" y="338037"/>
                </a:lnTo>
                <a:lnTo>
                  <a:pt x="191611" y="353462"/>
                </a:lnTo>
                <a:lnTo>
                  <a:pt x="220116" y="367421"/>
                </a:lnTo>
                <a:lnTo>
                  <a:pt x="244440" y="378851"/>
                </a:lnTo>
                <a:lnTo>
                  <a:pt x="258482" y="387418"/>
                </a:lnTo>
                <a:lnTo>
                  <a:pt x="285922" y="397987"/>
                </a:lnTo>
                <a:lnTo>
                  <a:pt x="314348" y="407649"/>
                </a:lnTo>
                <a:lnTo>
                  <a:pt x="341210" y="417192"/>
                </a:lnTo>
                <a:lnTo>
                  <a:pt x="351039" y="420369"/>
                </a:lnTo>
                <a:lnTo>
                  <a:pt x="379312" y="425609"/>
                </a:lnTo>
                <a:lnTo>
                  <a:pt x="406045" y="434445"/>
                </a:lnTo>
                <a:lnTo>
                  <a:pt x="434377" y="443244"/>
                </a:lnTo>
                <a:lnTo>
                  <a:pt x="462920" y="448471"/>
                </a:lnTo>
                <a:lnTo>
                  <a:pt x="491491" y="452781"/>
                </a:lnTo>
                <a:lnTo>
                  <a:pt x="520065" y="460546"/>
                </a:lnTo>
                <a:lnTo>
                  <a:pt x="544618" y="464140"/>
                </a:lnTo>
                <a:lnTo>
                  <a:pt x="570706" y="467743"/>
                </a:lnTo>
                <a:lnTo>
                  <a:pt x="594203" y="472382"/>
                </a:lnTo>
                <a:lnTo>
                  <a:pt x="618882" y="475650"/>
                </a:lnTo>
                <a:lnTo>
                  <a:pt x="644994" y="479189"/>
                </a:lnTo>
                <a:lnTo>
                  <a:pt x="669132" y="480523"/>
                </a:lnTo>
                <a:lnTo>
                  <a:pt x="696007" y="484549"/>
                </a:lnTo>
                <a:lnTo>
                  <a:pt x="722883" y="488567"/>
                </a:lnTo>
                <a:lnTo>
                  <a:pt x="748088" y="490912"/>
                </a:lnTo>
                <a:lnTo>
                  <a:pt x="773104" y="493069"/>
                </a:lnTo>
                <a:lnTo>
                  <a:pt x="799283" y="496388"/>
                </a:lnTo>
                <a:lnTo>
                  <a:pt x="822799" y="497678"/>
                </a:lnTo>
                <a:lnTo>
                  <a:pt x="847482" y="501697"/>
                </a:lnTo>
                <a:lnTo>
                  <a:pt x="869172" y="502557"/>
                </a:lnTo>
                <a:lnTo>
                  <a:pt x="896223" y="505882"/>
                </a:lnTo>
                <a:lnTo>
                  <a:pt x="923839" y="508091"/>
                </a:lnTo>
                <a:lnTo>
                  <a:pt x="949990" y="508527"/>
                </a:lnTo>
                <a:lnTo>
                  <a:pt x="971935" y="508603"/>
                </a:lnTo>
                <a:lnTo>
                  <a:pt x="999072" y="508629"/>
                </a:lnTo>
                <a:lnTo>
                  <a:pt x="1023412" y="507999"/>
                </a:lnTo>
                <a:lnTo>
                  <a:pt x="1050327" y="504111"/>
                </a:lnTo>
                <a:lnTo>
                  <a:pt x="1074177" y="503155"/>
                </a:lnTo>
                <a:lnTo>
                  <a:pt x="1101794" y="499039"/>
                </a:lnTo>
                <a:lnTo>
                  <a:pt x="1130016" y="495874"/>
                </a:lnTo>
                <a:lnTo>
                  <a:pt x="1154123" y="489322"/>
                </a:lnTo>
                <a:lnTo>
                  <a:pt x="1177229" y="481913"/>
                </a:lnTo>
                <a:lnTo>
                  <a:pt x="1200138" y="474335"/>
                </a:lnTo>
                <a:lnTo>
                  <a:pt x="1223007" y="466723"/>
                </a:lnTo>
                <a:lnTo>
                  <a:pt x="1245869" y="455177"/>
                </a:lnTo>
                <a:lnTo>
                  <a:pt x="1268730" y="444430"/>
                </a:lnTo>
                <a:lnTo>
                  <a:pt x="1293378" y="430471"/>
                </a:lnTo>
                <a:lnTo>
                  <a:pt x="1321474" y="409402"/>
                </a:lnTo>
                <a:lnTo>
                  <a:pt x="1345513" y="387335"/>
                </a:lnTo>
                <a:lnTo>
                  <a:pt x="1368894" y="372584"/>
                </a:lnTo>
                <a:lnTo>
                  <a:pt x="1392485" y="345529"/>
                </a:lnTo>
                <a:lnTo>
                  <a:pt x="1414658" y="318178"/>
                </a:lnTo>
                <a:lnTo>
                  <a:pt x="1428706" y="289774"/>
                </a:lnTo>
                <a:lnTo>
                  <a:pt x="1440176" y="261550"/>
                </a:lnTo>
                <a:lnTo>
                  <a:pt x="1449916" y="234699"/>
                </a:lnTo>
                <a:lnTo>
                  <a:pt x="1451461" y="209795"/>
                </a:lnTo>
                <a:lnTo>
                  <a:pt x="1450956" y="187224"/>
                </a:lnTo>
                <a:lnTo>
                  <a:pt x="1444554" y="160051"/>
                </a:lnTo>
                <a:lnTo>
                  <a:pt x="1432481" y="133352"/>
                </a:lnTo>
                <a:lnTo>
                  <a:pt x="1415624" y="108232"/>
                </a:lnTo>
                <a:lnTo>
                  <a:pt x="1405387" y="98744"/>
                </a:lnTo>
                <a:lnTo>
                  <a:pt x="1379318" y="76792"/>
                </a:lnTo>
                <a:lnTo>
                  <a:pt x="1354349" y="62900"/>
                </a:lnTo>
                <a:lnTo>
                  <a:pt x="1327779" y="49532"/>
                </a:lnTo>
                <a:lnTo>
                  <a:pt x="1301115" y="42015"/>
                </a:lnTo>
                <a:lnTo>
                  <a:pt x="1274327" y="35619"/>
                </a:lnTo>
                <a:lnTo>
                  <a:pt x="1257653" y="30154"/>
                </a:lnTo>
                <a:lnTo>
                  <a:pt x="1245974" y="27350"/>
                </a:lnTo>
                <a:lnTo>
                  <a:pt x="1237662" y="24855"/>
                </a:lnTo>
                <a:lnTo>
                  <a:pt x="1210209" y="22400"/>
                </a:lnTo>
                <a:lnTo>
                  <a:pt x="1182299" y="17690"/>
                </a:lnTo>
                <a:lnTo>
                  <a:pt x="1157371" y="17217"/>
                </a:lnTo>
                <a:lnTo>
                  <a:pt x="1131205" y="15461"/>
                </a:lnTo>
                <a:lnTo>
                  <a:pt x="1102947" y="11961"/>
                </a:lnTo>
                <a:lnTo>
                  <a:pt x="1074414" y="11499"/>
                </a:lnTo>
                <a:lnTo>
                  <a:pt x="1045844" y="9746"/>
                </a:lnTo>
                <a:lnTo>
                  <a:pt x="1017270" y="6246"/>
                </a:lnTo>
                <a:lnTo>
                  <a:pt x="988695" y="5785"/>
                </a:lnTo>
                <a:lnTo>
                  <a:pt x="961907" y="5729"/>
                </a:lnTo>
                <a:lnTo>
                  <a:pt x="937613" y="5718"/>
                </a:lnTo>
                <a:lnTo>
                  <a:pt x="911436" y="5715"/>
                </a:lnTo>
                <a:lnTo>
                  <a:pt x="886368" y="5080"/>
                </a:lnTo>
                <a:lnTo>
                  <a:pt x="861379" y="1192"/>
                </a:lnTo>
                <a:lnTo>
                  <a:pt x="835206" y="235"/>
                </a:lnTo>
                <a:lnTo>
                  <a:pt x="807129" y="46"/>
                </a:lnTo>
                <a:lnTo>
                  <a:pt x="784685" y="14"/>
                </a:lnTo>
                <a:lnTo>
                  <a:pt x="761948" y="4"/>
                </a:lnTo>
                <a:lnTo>
                  <a:pt x="739125" y="1"/>
                </a:lnTo>
                <a:lnTo>
                  <a:pt x="716276" y="0"/>
                </a:lnTo>
                <a:lnTo>
                  <a:pt x="693418" y="0"/>
                </a:lnTo>
                <a:lnTo>
                  <a:pt x="670559" y="0"/>
                </a:lnTo>
                <a:lnTo>
                  <a:pt x="647700" y="0"/>
                </a:lnTo>
                <a:lnTo>
                  <a:pt x="624840" y="0"/>
                </a:lnTo>
                <a:lnTo>
                  <a:pt x="601980" y="0"/>
                </a:lnTo>
                <a:lnTo>
                  <a:pt x="579120" y="635"/>
                </a:lnTo>
                <a:lnTo>
                  <a:pt x="555625" y="3927"/>
                </a:lnTo>
                <a:lnTo>
                  <a:pt x="529472" y="5185"/>
                </a:lnTo>
                <a:lnTo>
                  <a:pt x="505355" y="5558"/>
                </a:lnTo>
                <a:lnTo>
                  <a:pt x="482122" y="5668"/>
                </a:lnTo>
                <a:lnTo>
                  <a:pt x="459151" y="6336"/>
                </a:lnTo>
                <a:lnTo>
                  <a:pt x="435624" y="9638"/>
                </a:lnTo>
                <a:lnTo>
                  <a:pt x="409461" y="11534"/>
                </a:lnTo>
                <a:lnTo>
                  <a:pt x="385341" y="15200"/>
                </a:lnTo>
                <a:lnTo>
                  <a:pt x="362107" y="16569"/>
                </a:lnTo>
                <a:lnTo>
                  <a:pt x="339771" y="17609"/>
                </a:lnTo>
                <a:lnTo>
                  <a:pt x="313142" y="21634"/>
                </a:lnTo>
                <a:lnTo>
                  <a:pt x="291115" y="24190"/>
                </a:lnTo>
                <a:lnTo>
                  <a:pt x="268501" y="28969"/>
                </a:lnTo>
                <a:lnTo>
                  <a:pt x="244021" y="34407"/>
                </a:lnTo>
                <a:lnTo>
                  <a:pt x="218352" y="40040"/>
                </a:lnTo>
                <a:lnTo>
                  <a:pt x="192967" y="45730"/>
                </a:lnTo>
                <a:lnTo>
                  <a:pt x="175298" y="50804"/>
                </a:lnTo>
                <a:lnTo>
                  <a:pt x="149801" y="63736"/>
                </a:lnTo>
                <a:lnTo>
                  <a:pt x="129443" y="71931"/>
                </a:lnTo>
                <a:lnTo>
                  <a:pt x="102630" y="86718"/>
                </a:lnTo>
                <a:lnTo>
                  <a:pt x="75564" y="103164"/>
                </a:lnTo>
                <a:lnTo>
                  <a:pt x="47437" y="123136"/>
                </a:lnTo>
                <a:lnTo>
                  <a:pt x="22592" y="140393"/>
                </a:lnTo>
                <a:lnTo>
                  <a:pt x="0" y="15430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96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195486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Řešení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04664" y="987574"/>
            <a:ext cx="62817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100" i="1" dirty="0" smtClean="0"/>
          </a:p>
          <a:p>
            <a:endParaRPr lang="en-US" sz="21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ulka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36018049"/>
                  </p:ext>
                </p:extLst>
              </p:nvPr>
            </p:nvGraphicFramePr>
            <p:xfrm>
              <a:off x="270245" y="1059582"/>
              <a:ext cx="6471124" cy="360040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646587"/>
                    <a:gridCol w="3079515"/>
                    <a:gridCol w="1745022"/>
                  </a:tblGrid>
                  <a:tr h="988811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cs-CZ" sz="1800" i="1" dirty="0" smtClean="0"/>
                            <a:t>Bod</a:t>
                          </a:r>
                          <a:r>
                            <a:rPr lang="cs-CZ" sz="1800" i="1" baseline="0" dirty="0" smtClean="0"/>
                            <a:t> zvratu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cs-CZ" sz="1800" i="1" baseline="0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𝒄𝒆𝒍𝒌𝒐𝒗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é 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𝒇𝒊𝒙𝒏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í 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á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𝒌𝒍𝒂𝒅𝒚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𝒛𝒊𝒔𝒌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𝒋𝒆𝒅𝒏𝒐𝒕𝒌𝒐𝒗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á 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𝒑𝒓𝒐𝒅𝒆𝒋𝒏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í 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𝒄𝒆𝒏𝒂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 −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𝒋𝒆𝒅𝒏𝒐𝒕𝒌𝒐𝒗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é 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𝒗𝒂𝒓𝒊𝒂𝒃𝒊𝒍𝒏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í 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á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𝒌𝒍𝒂𝒅𝒚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den>
                              </m:f>
                            </m:oMath>
                          </a14:m>
                          <a:endParaRPr lang="en-US" sz="1700" i="1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72575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Položka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Výpočet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Výsledek </a:t>
                          </a:r>
                          <a:endParaRPr lang="en-US" sz="2000" b="1" dirty="0"/>
                        </a:p>
                      </a:txBody>
                      <a:tcPr anchor="ctr"/>
                    </a:tc>
                  </a:tr>
                  <a:tr h="942918">
                    <a:tc>
                      <a:txBody>
                        <a:bodyPr/>
                        <a:lstStyle/>
                        <a:p>
                          <a:r>
                            <a:rPr lang="cs-CZ" sz="2000" dirty="0" smtClean="0"/>
                            <a:t>Výhodnější výrobek = ?</a:t>
                          </a: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/>
                        </a:p>
                      </a:txBody>
                      <a:tcPr anchor="ctr"/>
                    </a:tc>
                  </a:tr>
                  <a:tr h="942918"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2000" dirty="0" smtClean="0"/>
                            <a:t>Bod zvratu</a:t>
                          </a:r>
                          <a:r>
                            <a:rPr lang="cs-CZ" sz="2000" baseline="0" dirty="0" smtClean="0"/>
                            <a:t> </a:t>
                          </a:r>
                          <a:endParaRPr lang="en-US" sz="2000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ulka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36018049"/>
                  </p:ext>
                </p:extLst>
              </p:nvPr>
            </p:nvGraphicFramePr>
            <p:xfrm>
              <a:off x="270245" y="1059582"/>
              <a:ext cx="6471124" cy="360040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646587"/>
                    <a:gridCol w="3079515"/>
                    <a:gridCol w="1745022"/>
                  </a:tblGrid>
                  <a:tr h="988811">
                    <a:tc grid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181"/>
                          <a:stretch>
                            <a:fillRect l="-94" t="-613" r="-471" b="-26441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72575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Položka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Výpočet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Výsledek </a:t>
                          </a:r>
                          <a:endParaRPr lang="en-US" sz="2000" b="1" dirty="0"/>
                        </a:p>
                      </a:txBody>
                      <a:tcPr anchor="ctr"/>
                    </a:tc>
                  </a:tr>
                  <a:tr h="942918">
                    <a:tc>
                      <a:txBody>
                        <a:bodyPr/>
                        <a:lstStyle/>
                        <a:p>
                          <a:r>
                            <a:rPr lang="cs-CZ" sz="2000" dirty="0" smtClean="0"/>
                            <a:t>Výhodnější výrobek = ?</a:t>
                          </a: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/>
                        </a:p>
                      </a:txBody>
                      <a:tcPr anchor="ctr"/>
                    </a:tc>
                  </a:tr>
                  <a:tr h="942918"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2000" dirty="0" smtClean="0"/>
                            <a:t>Bod zvratu</a:t>
                          </a:r>
                          <a:r>
                            <a:rPr lang="cs-CZ" sz="2000" baseline="0" dirty="0" smtClean="0"/>
                            <a:t> </a:t>
                          </a:r>
                          <a:endParaRPr lang="en-US" sz="2000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grpSp>
        <p:nvGrpSpPr>
          <p:cNvPr id="819" name="SMARTInkShape-Group242"/>
          <p:cNvGrpSpPr/>
          <p:nvPr/>
        </p:nvGrpSpPr>
        <p:grpSpPr>
          <a:xfrm>
            <a:off x="3068955" y="1885950"/>
            <a:ext cx="1839966" cy="485776"/>
            <a:chOff x="3068955" y="1885950"/>
            <a:chExt cx="1839966" cy="485776"/>
          </a:xfrm>
        </p:grpSpPr>
        <p:sp>
          <p:nvSpPr>
            <p:cNvPr id="813" name="SMARTInkShape-898"/>
            <p:cNvSpPr/>
            <p:nvPr>
              <p:custDataLst>
                <p:tags r:id="rId173"/>
              </p:custDataLst>
            </p:nvPr>
          </p:nvSpPr>
          <p:spPr>
            <a:xfrm>
              <a:off x="4634865" y="2200275"/>
              <a:ext cx="74296" cy="22861"/>
            </a:xfrm>
            <a:custGeom>
              <a:avLst/>
              <a:gdLst/>
              <a:ahLst/>
              <a:cxnLst/>
              <a:rect l="0" t="0" r="0" b="0"/>
              <a:pathLst>
                <a:path w="74296" h="22861">
                  <a:moveTo>
                    <a:pt x="0" y="0"/>
                  </a:moveTo>
                  <a:lnTo>
                    <a:pt x="0" y="0"/>
                  </a:lnTo>
                  <a:lnTo>
                    <a:pt x="4921" y="4921"/>
                  </a:lnTo>
                  <a:lnTo>
                    <a:pt x="8513" y="5480"/>
                  </a:lnTo>
                  <a:lnTo>
                    <a:pt x="13599" y="5645"/>
                  </a:lnTo>
                  <a:lnTo>
                    <a:pt x="17263" y="7377"/>
                  </a:lnTo>
                  <a:lnTo>
                    <a:pt x="27822" y="13663"/>
                  </a:lnTo>
                  <a:lnTo>
                    <a:pt x="54552" y="19873"/>
                  </a:lnTo>
                  <a:lnTo>
                    <a:pt x="62493" y="22270"/>
                  </a:lnTo>
                  <a:lnTo>
                    <a:pt x="74295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14" name="SMARTInkShape-899"/>
            <p:cNvSpPr/>
            <p:nvPr>
              <p:custDataLst>
                <p:tags r:id="rId174"/>
              </p:custDataLst>
            </p:nvPr>
          </p:nvSpPr>
          <p:spPr>
            <a:xfrm>
              <a:off x="4657725" y="2240545"/>
              <a:ext cx="251196" cy="125068"/>
            </a:xfrm>
            <a:custGeom>
              <a:avLst/>
              <a:gdLst/>
              <a:ahLst/>
              <a:cxnLst/>
              <a:rect l="0" t="0" r="0" b="0"/>
              <a:pathLst>
                <a:path w="251196" h="125068">
                  <a:moveTo>
                    <a:pt x="0" y="79745"/>
                  </a:moveTo>
                  <a:lnTo>
                    <a:pt x="0" y="79745"/>
                  </a:lnTo>
                  <a:lnTo>
                    <a:pt x="7955" y="79745"/>
                  </a:lnTo>
                  <a:lnTo>
                    <a:pt x="11579" y="81438"/>
                  </a:lnTo>
                  <a:lnTo>
                    <a:pt x="13434" y="82779"/>
                  </a:lnTo>
                  <a:lnTo>
                    <a:pt x="22113" y="84666"/>
                  </a:lnTo>
                  <a:lnTo>
                    <a:pt x="37059" y="84668"/>
                  </a:lnTo>
                  <a:lnTo>
                    <a:pt x="64260" y="79626"/>
                  </a:lnTo>
                  <a:lnTo>
                    <a:pt x="91410" y="68196"/>
                  </a:lnTo>
                  <a:lnTo>
                    <a:pt x="118673" y="51167"/>
                  </a:lnTo>
                  <a:lnTo>
                    <a:pt x="127370" y="43549"/>
                  </a:lnTo>
                  <a:lnTo>
                    <a:pt x="133272" y="34801"/>
                  </a:lnTo>
                  <a:lnTo>
                    <a:pt x="136008" y="27199"/>
                  </a:lnTo>
                  <a:lnTo>
                    <a:pt x="137130" y="9281"/>
                  </a:lnTo>
                  <a:lnTo>
                    <a:pt x="136505" y="8004"/>
                  </a:lnTo>
                  <a:lnTo>
                    <a:pt x="135453" y="7152"/>
                  </a:lnTo>
                  <a:lnTo>
                    <a:pt x="132592" y="5572"/>
                  </a:lnTo>
                  <a:lnTo>
                    <a:pt x="129203" y="2752"/>
                  </a:lnTo>
                  <a:lnTo>
                    <a:pt x="123887" y="1076"/>
                  </a:lnTo>
                  <a:lnTo>
                    <a:pt x="113160" y="0"/>
                  </a:lnTo>
                  <a:lnTo>
                    <a:pt x="100363" y="4350"/>
                  </a:lnTo>
                  <a:lnTo>
                    <a:pt x="93077" y="7713"/>
                  </a:lnTo>
                  <a:lnTo>
                    <a:pt x="87299" y="13017"/>
                  </a:lnTo>
                  <a:lnTo>
                    <a:pt x="81979" y="18973"/>
                  </a:lnTo>
                  <a:lnTo>
                    <a:pt x="72480" y="26531"/>
                  </a:lnTo>
                  <a:lnTo>
                    <a:pt x="61223" y="40784"/>
                  </a:lnTo>
                  <a:lnTo>
                    <a:pt x="60500" y="43611"/>
                  </a:lnTo>
                  <a:lnTo>
                    <a:pt x="63209" y="64043"/>
                  </a:lnTo>
                  <a:lnTo>
                    <a:pt x="74426" y="84130"/>
                  </a:lnTo>
                  <a:lnTo>
                    <a:pt x="84975" y="95851"/>
                  </a:lnTo>
                  <a:lnTo>
                    <a:pt x="111702" y="109967"/>
                  </a:lnTo>
                  <a:lnTo>
                    <a:pt x="132061" y="117159"/>
                  </a:lnTo>
                  <a:lnTo>
                    <a:pt x="160101" y="122443"/>
                  </a:lnTo>
                  <a:lnTo>
                    <a:pt x="184083" y="125067"/>
                  </a:lnTo>
                  <a:lnTo>
                    <a:pt x="207051" y="124777"/>
                  </a:lnTo>
                  <a:lnTo>
                    <a:pt x="232171" y="119905"/>
                  </a:lnTo>
                  <a:lnTo>
                    <a:pt x="236114" y="119819"/>
                  </a:lnTo>
                  <a:lnTo>
                    <a:pt x="239983" y="118087"/>
                  </a:lnTo>
                  <a:lnTo>
                    <a:pt x="244607" y="114835"/>
                  </a:lnTo>
                  <a:lnTo>
                    <a:pt x="248442" y="114272"/>
                  </a:lnTo>
                  <a:lnTo>
                    <a:pt x="249448" y="113558"/>
                  </a:lnTo>
                  <a:lnTo>
                    <a:pt x="250118" y="112447"/>
                  </a:lnTo>
                  <a:lnTo>
                    <a:pt x="251195" y="109135"/>
                  </a:lnTo>
                  <a:lnTo>
                    <a:pt x="245745" y="1026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15" name="SMARTInkShape-900"/>
            <p:cNvSpPr/>
            <p:nvPr>
              <p:custDataLst>
                <p:tags r:id="rId175"/>
              </p:custDataLst>
            </p:nvPr>
          </p:nvSpPr>
          <p:spPr>
            <a:xfrm>
              <a:off x="4589145" y="2291715"/>
              <a:ext cx="85726" cy="5716"/>
            </a:xfrm>
            <a:custGeom>
              <a:avLst/>
              <a:gdLst/>
              <a:ahLst/>
              <a:cxnLst/>
              <a:rect l="0" t="0" r="0" b="0"/>
              <a:pathLst>
                <a:path w="85726" h="5716">
                  <a:moveTo>
                    <a:pt x="0" y="5715"/>
                  </a:moveTo>
                  <a:lnTo>
                    <a:pt x="0" y="5715"/>
                  </a:lnTo>
                  <a:lnTo>
                    <a:pt x="25537" y="5715"/>
                  </a:lnTo>
                  <a:lnTo>
                    <a:pt x="51480" y="5715"/>
                  </a:lnTo>
                  <a:lnTo>
                    <a:pt x="72039" y="5715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16" name="SMARTInkShape-901"/>
            <p:cNvSpPr/>
            <p:nvPr>
              <p:custDataLst>
                <p:tags r:id="rId176"/>
              </p:custDataLst>
            </p:nvPr>
          </p:nvSpPr>
          <p:spPr>
            <a:xfrm>
              <a:off x="4400581" y="2240303"/>
              <a:ext cx="245617" cy="102848"/>
            </a:xfrm>
            <a:custGeom>
              <a:avLst/>
              <a:gdLst/>
              <a:ahLst/>
              <a:cxnLst/>
              <a:rect l="0" t="0" r="0" b="0"/>
              <a:pathLst>
                <a:path w="245617" h="102848">
                  <a:moveTo>
                    <a:pt x="45689" y="51412"/>
                  </a:moveTo>
                  <a:lnTo>
                    <a:pt x="45689" y="51412"/>
                  </a:lnTo>
                  <a:lnTo>
                    <a:pt x="45689" y="43457"/>
                  </a:lnTo>
                  <a:lnTo>
                    <a:pt x="47382" y="39833"/>
                  </a:lnTo>
                  <a:lnTo>
                    <a:pt x="49616" y="36106"/>
                  </a:lnTo>
                  <a:lnTo>
                    <a:pt x="50609" y="32333"/>
                  </a:lnTo>
                  <a:lnTo>
                    <a:pt x="50240" y="31072"/>
                  </a:lnTo>
                  <a:lnTo>
                    <a:pt x="49357" y="30232"/>
                  </a:lnTo>
                  <a:lnTo>
                    <a:pt x="46413" y="28884"/>
                  </a:lnTo>
                  <a:lnTo>
                    <a:pt x="46011" y="27006"/>
                  </a:lnTo>
                  <a:lnTo>
                    <a:pt x="45904" y="25616"/>
                  </a:lnTo>
                  <a:lnTo>
                    <a:pt x="45197" y="24690"/>
                  </a:lnTo>
                  <a:lnTo>
                    <a:pt x="42719" y="23660"/>
                  </a:lnTo>
                  <a:lnTo>
                    <a:pt x="37754" y="23081"/>
                  </a:lnTo>
                  <a:lnTo>
                    <a:pt x="34119" y="24639"/>
                  </a:lnTo>
                  <a:lnTo>
                    <a:pt x="6036" y="45711"/>
                  </a:lnTo>
                  <a:lnTo>
                    <a:pt x="4014" y="47611"/>
                  </a:lnTo>
                  <a:lnTo>
                    <a:pt x="1767" y="53109"/>
                  </a:lnTo>
                  <a:lnTo>
                    <a:pt x="0" y="67594"/>
                  </a:lnTo>
                  <a:lnTo>
                    <a:pt x="625" y="67915"/>
                  </a:lnTo>
                  <a:lnTo>
                    <a:pt x="19048" y="68549"/>
                  </a:lnTo>
                  <a:lnTo>
                    <a:pt x="45525" y="62888"/>
                  </a:lnTo>
                  <a:lnTo>
                    <a:pt x="48368" y="62863"/>
                  </a:lnTo>
                  <a:lnTo>
                    <a:pt x="49380" y="63491"/>
                  </a:lnTo>
                  <a:lnTo>
                    <a:pt x="50055" y="64544"/>
                  </a:lnTo>
                  <a:lnTo>
                    <a:pt x="51137" y="67764"/>
                  </a:lnTo>
                  <a:lnTo>
                    <a:pt x="46460" y="73408"/>
                  </a:lnTo>
                  <a:lnTo>
                    <a:pt x="46838" y="74331"/>
                  </a:lnTo>
                  <a:lnTo>
                    <a:pt x="50677" y="79117"/>
                  </a:lnTo>
                  <a:lnTo>
                    <a:pt x="52774" y="79600"/>
                  </a:lnTo>
                  <a:lnTo>
                    <a:pt x="59295" y="79911"/>
                  </a:lnTo>
                  <a:lnTo>
                    <a:pt x="60475" y="79301"/>
                  </a:lnTo>
                  <a:lnTo>
                    <a:pt x="61261" y="78260"/>
                  </a:lnTo>
                  <a:lnTo>
                    <a:pt x="61785" y="76930"/>
                  </a:lnTo>
                  <a:lnTo>
                    <a:pt x="89472" y="53311"/>
                  </a:lnTo>
                  <a:lnTo>
                    <a:pt x="97118" y="44003"/>
                  </a:lnTo>
                  <a:lnTo>
                    <a:pt x="108553" y="28905"/>
                  </a:lnTo>
                  <a:lnTo>
                    <a:pt x="111729" y="24899"/>
                  </a:lnTo>
                  <a:lnTo>
                    <a:pt x="115460" y="17153"/>
                  </a:lnTo>
                  <a:lnTo>
                    <a:pt x="119905" y="11506"/>
                  </a:lnTo>
                  <a:lnTo>
                    <a:pt x="114502" y="11410"/>
                  </a:lnTo>
                  <a:lnTo>
                    <a:pt x="114275" y="21807"/>
                  </a:lnTo>
                  <a:lnTo>
                    <a:pt x="117304" y="25566"/>
                  </a:lnTo>
                  <a:lnTo>
                    <a:pt x="120486" y="27225"/>
                  </a:lnTo>
                  <a:lnTo>
                    <a:pt x="122224" y="27667"/>
                  </a:lnTo>
                  <a:lnTo>
                    <a:pt x="131458" y="32959"/>
                  </a:lnTo>
                  <a:lnTo>
                    <a:pt x="145545" y="34244"/>
                  </a:lnTo>
                  <a:lnTo>
                    <a:pt x="146549" y="34887"/>
                  </a:lnTo>
                  <a:lnTo>
                    <a:pt x="147219" y="35950"/>
                  </a:lnTo>
                  <a:lnTo>
                    <a:pt x="148480" y="39746"/>
                  </a:lnTo>
                  <a:lnTo>
                    <a:pt x="148559" y="51155"/>
                  </a:lnTo>
                  <a:lnTo>
                    <a:pt x="151593" y="51336"/>
                  </a:lnTo>
                  <a:lnTo>
                    <a:pt x="152487" y="50726"/>
                  </a:lnTo>
                  <a:lnTo>
                    <a:pt x="153083" y="49685"/>
                  </a:lnTo>
                  <a:lnTo>
                    <a:pt x="153480" y="48355"/>
                  </a:lnTo>
                  <a:lnTo>
                    <a:pt x="157073" y="43451"/>
                  </a:lnTo>
                  <a:lnTo>
                    <a:pt x="160386" y="41524"/>
                  </a:lnTo>
                  <a:lnTo>
                    <a:pt x="163975" y="40032"/>
                  </a:lnTo>
                  <a:lnTo>
                    <a:pt x="191846" y="13827"/>
                  </a:lnTo>
                  <a:lnTo>
                    <a:pt x="197932" y="8385"/>
                  </a:lnTo>
                  <a:lnTo>
                    <a:pt x="215938" y="1326"/>
                  </a:lnTo>
                  <a:lnTo>
                    <a:pt x="231247" y="0"/>
                  </a:lnTo>
                  <a:lnTo>
                    <a:pt x="234628" y="1681"/>
                  </a:lnTo>
                  <a:lnTo>
                    <a:pt x="241972" y="7933"/>
                  </a:lnTo>
                  <a:lnTo>
                    <a:pt x="244051" y="11556"/>
                  </a:lnTo>
                  <a:lnTo>
                    <a:pt x="245385" y="19056"/>
                  </a:lnTo>
                  <a:lnTo>
                    <a:pt x="245616" y="24751"/>
                  </a:lnTo>
                  <a:lnTo>
                    <a:pt x="242651" y="33493"/>
                  </a:lnTo>
                  <a:lnTo>
                    <a:pt x="224739" y="60996"/>
                  </a:lnTo>
                  <a:lnTo>
                    <a:pt x="218828" y="72967"/>
                  </a:lnTo>
                  <a:lnTo>
                    <a:pt x="217205" y="89461"/>
                  </a:lnTo>
                  <a:lnTo>
                    <a:pt x="217148" y="95996"/>
                  </a:lnTo>
                  <a:lnTo>
                    <a:pt x="222060" y="101953"/>
                  </a:lnTo>
                  <a:lnTo>
                    <a:pt x="224194" y="102450"/>
                  </a:lnTo>
                  <a:lnTo>
                    <a:pt x="228569" y="1028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17" name="SMARTInkShape-902"/>
            <p:cNvSpPr/>
            <p:nvPr>
              <p:custDataLst>
                <p:tags r:id="rId177"/>
              </p:custDataLst>
            </p:nvPr>
          </p:nvSpPr>
          <p:spPr>
            <a:xfrm>
              <a:off x="4197233" y="2235703"/>
              <a:ext cx="180458" cy="136023"/>
            </a:xfrm>
            <a:custGeom>
              <a:avLst/>
              <a:gdLst/>
              <a:ahLst/>
              <a:cxnLst/>
              <a:rect l="0" t="0" r="0" b="0"/>
              <a:pathLst>
                <a:path w="180458" h="136023">
                  <a:moveTo>
                    <a:pt x="3292" y="136022"/>
                  </a:moveTo>
                  <a:lnTo>
                    <a:pt x="3292" y="136022"/>
                  </a:lnTo>
                  <a:lnTo>
                    <a:pt x="3292" y="131101"/>
                  </a:lnTo>
                  <a:lnTo>
                    <a:pt x="258" y="124474"/>
                  </a:lnTo>
                  <a:lnTo>
                    <a:pt x="0" y="121974"/>
                  </a:lnTo>
                  <a:lnTo>
                    <a:pt x="4912" y="95536"/>
                  </a:lnTo>
                  <a:lnTo>
                    <a:pt x="16722" y="69319"/>
                  </a:lnTo>
                  <a:lnTo>
                    <a:pt x="28065" y="41564"/>
                  </a:lnTo>
                  <a:lnTo>
                    <a:pt x="44408" y="21015"/>
                  </a:lnTo>
                  <a:lnTo>
                    <a:pt x="69796" y="1423"/>
                  </a:lnTo>
                  <a:lnTo>
                    <a:pt x="73701" y="0"/>
                  </a:lnTo>
                  <a:lnTo>
                    <a:pt x="74996" y="256"/>
                  </a:lnTo>
                  <a:lnTo>
                    <a:pt x="75860" y="1061"/>
                  </a:lnTo>
                  <a:lnTo>
                    <a:pt x="85440" y="26348"/>
                  </a:lnTo>
                  <a:lnTo>
                    <a:pt x="88877" y="54481"/>
                  </a:lnTo>
                  <a:lnTo>
                    <a:pt x="89014" y="72001"/>
                  </a:lnTo>
                  <a:lnTo>
                    <a:pt x="94497" y="78607"/>
                  </a:lnTo>
                  <a:lnTo>
                    <a:pt x="94711" y="73928"/>
                  </a:lnTo>
                  <a:lnTo>
                    <a:pt x="99290" y="64819"/>
                  </a:lnTo>
                  <a:lnTo>
                    <a:pt x="116845" y="45404"/>
                  </a:lnTo>
                  <a:lnTo>
                    <a:pt x="122128" y="41773"/>
                  </a:lnTo>
                  <a:lnTo>
                    <a:pt x="128618" y="39037"/>
                  </a:lnTo>
                  <a:lnTo>
                    <a:pt x="128998" y="48625"/>
                  </a:lnTo>
                  <a:lnTo>
                    <a:pt x="129019" y="57948"/>
                  </a:lnTo>
                  <a:lnTo>
                    <a:pt x="129655" y="59207"/>
                  </a:lnTo>
                  <a:lnTo>
                    <a:pt x="130714" y="60047"/>
                  </a:lnTo>
                  <a:lnTo>
                    <a:pt x="132055" y="60607"/>
                  </a:lnTo>
                  <a:lnTo>
                    <a:pt x="132949" y="61615"/>
                  </a:lnTo>
                  <a:lnTo>
                    <a:pt x="133943" y="64429"/>
                  </a:lnTo>
                  <a:lnTo>
                    <a:pt x="134667" y="72098"/>
                  </a:lnTo>
                  <a:lnTo>
                    <a:pt x="135325" y="72451"/>
                  </a:lnTo>
                  <a:lnTo>
                    <a:pt x="160553" y="73157"/>
                  </a:lnTo>
                  <a:lnTo>
                    <a:pt x="161473" y="73792"/>
                  </a:lnTo>
                  <a:lnTo>
                    <a:pt x="162086" y="74850"/>
                  </a:lnTo>
                  <a:lnTo>
                    <a:pt x="162949" y="79374"/>
                  </a:lnTo>
                  <a:lnTo>
                    <a:pt x="163240" y="83557"/>
                  </a:lnTo>
                  <a:lnTo>
                    <a:pt x="163899" y="83900"/>
                  </a:lnTo>
                  <a:lnTo>
                    <a:pt x="180457" y="845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18" name="SMARTInkShape-903"/>
            <p:cNvSpPr/>
            <p:nvPr>
              <p:custDataLst>
                <p:tags r:id="rId178"/>
              </p:custDataLst>
            </p:nvPr>
          </p:nvSpPr>
          <p:spPr>
            <a:xfrm>
              <a:off x="3068955" y="1885950"/>
              <a:ext cx="1463041" cy="365738"/>
            </a:xfrm>
            <a:custGeom>
              <a:avLst/>
              <a:gdLst/>
              <a:ahLst/>
              <a:cxnLst/>
              <a:rect l="0" t="0" r="0" b="0"/>
              <a:pathLst>
                <a:path w="1463041" h="365738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3928" y="635"/>
                  </a:lnTo>
                  <a:lnTo>
                    <a:pt x="4523" y="1693"/>
                  </a:lnTo>
                  <a:lnTo>
                    <a:pt x="8514" y="10988"/>
                  </a:lnTo>
                  <a:lnTo>
                    <a:pt x="21642" y="30460"/>
                  </a:lnTo>
                  <a:lnTo>
                    <a:pt x="42138" y="43646"/>
                  </a:lnTo>
                  <a:lnTo>
                    <a:pt x="65425" y="54595"/>
                  </a:lnTo>
                  <a:lnTo>
                    <a:pt x="91777" y="59848"/>
                  </a:lnTo>
                  <a:lnTo>
                    <a:pt x="115001" y="62269"/>
                  </a:lnTo>
                  <a:lnTo>
                    <a:pt x="141696" y="62747"/>
                  </a:lnTo>
                  <a:lnTo>
                    <a:pt x="168536" y="62842"/>
                  </a:lnTo>
                  <a:lnTo>
                    <a:pt x="190765" y="59824"/>
                  </a:lnTo>
                  <a:lnTo>
                    <a:pt x="213438" y="57942"/>
                  </a:lnTo>
                  <a:lnTo>
                    <a:pt x="239277" y="54351"/>
                  </a:lnTo>
                  <a:lnTo>
                    <a:pt x="264007" y="52299"/>
                  </a:lnTo>
                  <a:lnTo>
                    <a:pt x="290455" y="51691"/>
                  </a:lnTo>
                  <a:lnTo>
                    <a:pt x="318400" y="48477"/>
                  </a:lnTo>
                  <a:lnTo>
                    <a:pt x="346788" y="46537"/>
                  </a:lnTo>
                  <a:lnTo>
                    <a:pt x="367488" y="46083"/>
                  </a:lnTo>
                  <a:lnTo>
                    <a:pt x="388753" y="46516"/>
                  </a:lnTo>
                  <a:lnTo>
                    <a:pt x="408787" y="48826"/>
                  </a:lnTo>
                  <a:lnTo>
                    <a:pt x="428275" y="50275"/>
                  </a:lnTo>
                  <a:lnTo>
                    <a:pt x="448154" y="50919"/>
                  </a:lnTo>
                  <a:lnTo>
                    <a:pt x="469690" y="51206"/>
                  </a:lnTo>
                  <a:lnTo>
                    <a:pt x="490268" y="53026"/>
                  </a:lnTo>
                  <a:lnTo>
                    <a:pt x="510632" y="55952"/>
                  </a:lnTo>
                  <a:lnTo>
                    <a:pt x="532383" y="59369"/>
                  </a:lnTo>
                  <a:lnTo>
                    <a:pt x="553056" y="63005"/>
                  </a:lnTo>
                  <a:lnTo>
                    <a:pt x="573463" y="66737"/>
                  </a:lnTo>
                  <a:lnTo>
                    <a:pt x="595232" y="70513"/>
                  </a:lnTo>
                  <a:lnTo>
                    <a:pt x="615914" y="74307"/>
                  </a:lnTo>
                  <a:lnTo>
                    <a:pt x="635690" y="78745"/>
                  </a:lnTo>
                  <a:lnTo>
                    <a:pt x="655062" y="84951"/>
                  </a:lnTo>
                  <a:lnTo>
                    <a:pt x="674255" y="91943"/>
                  </a:lnTo>
                  <a:lnTo>
                    <a:pt x="694004" y="99283"/>
                  </a:lnTo>
                  <a:lnTo>
                    <a:pt x="715481" y="106779"/>
                  </a:lnTo>
                  <a:lnTo>
                    <a:pt x="737727" y="114344"/>
                  </a:lnTo>
                  <a:lnTo>
                    <a:pt x="759044" y="122575"/>
                  </a:lnTo>
                  <a:lnTo>
                    <a:pt x="786595" y="137283"/>
                  </a:lnTo>
                  <a:lnTo>
                    <a:pt x="807432" y="145893"/>
                  </a:lnTo>
                  <a:lnTo>
                    <a:pt x="827701" y="155647"/>
                  </a:lnTo>
                  <a:lnTo>
                    <a:pt x="855267" y="171847"/>
                  </a:lnTo>
                  <a:lnTo>
                    <a:pt x="879523" y="188713"/>
                  </a:lnTo>
                  <a:lnTo>
                    <a:pt x="902796" y="205775"/>
                  </a:lnTo>
                  <a:lnTo>
                    <a:pt x="925779" y="224589"/>
                  </a:lnTo>
                  <a:lnTo>
                    <a:pt x="953266" y="247634"/>
                  </a:lnTo>
                  <a:lnTo>
                    <a:pt x="978306" y="274569"/>
                  </a:lnTo>
                  <a:lnTo>
                    <a:pt x="991332" y="291539"/>
                  </a:lnTo>
                  <a:lnTo>
                    <a:pt x="1004456" y="311306"/>
                  </a:lnTo>
                  <a:lnTo>
                    <a:pt x="1028219" y="338333"/>
                  </a:lnTo>
                  <a:lnTo>
                    <a:pt x="1044707" y="358837"/>
                  </a:lnTo>
                  <a:lnTo>
                    <a:pt x="1051537" y="365737"/>
                  </a:lnTo>
                  <a:lnTo>
                    <a:pt x="1051553" y="362719"/>
                  </a:lnTo>
                  <a:lnTo>
                    <a:pt x="1052190" y="361828"/>
                  </a:lnTo>
                  <a:lnTo>
                    <a:pt x="1054592" y="360837"/>
                  </a:lnTo>
                  <a:lnTo>
                    <a:pt x="1057776" y="357010"/>
                  </a:lnTo>
                  <a:lnTo>
                    <a:pt x="1073673" y="330163"/>
                  </a:lnTo>
                  <a:lnTo>
                    <a:pt x="1095476" y="301986"/>
                  </a:lnTo>
                  <a:lnTo>
                    <a:pt x="1121278" y="273446"/>
                  </a:lnTo>
                  <a:lnTo>
                    <a:pt x="1144342" y="247323"/>
                  </a:lnTo>
                  <a:lnTo>
                    <a:pt x="1171752" y="222975"/>
                  </a:lnTo>
                  <a:lnTo>
                    <a:pt x="1200174" y="202193"/>
                  </a:lnTo>
                  <a:lnTo>
                    <a:pt x="1219722" y="187377"/>
                  </a:lnTo>
                  <a:lnTo>
                    <a:pt x="1247992" y="172567"/>
                  </a:lnTo>
                  <a:lnTo>
                    <a:pt x="1274725" y="160418"/>
                  </a:lnTo>
                  <a:lnTo>
                    <a:pt x="1291673" y="156116"/>
                  </a:lnTo>
                  <a:lnTo>
                    <a:pt x="1319671" y="154464"/>
                  </a:lnTo>
                  <a:lnTo>
                    <a:pt x="1339785" y="154961"/>
                  </a:lnTo>
                  <a:lnTo>
                    <a:pt x="1363177" y="162262"/>
                  </a:lnTo>
                  <a:lnTo>
                    <a:pt x="1375134" y="170247"/>
                  </a:lnTo>
                  <a:lnTo>
                    <a:pt x="1403275" y="198070"/>
                  </a:lnTo>
                  <a:lnTo>
                    <a:pt x="1415988" y="218603"/>
                  </a:lnTo>
                  <a:lnTo>
                    <a:pt x="1443943" y="243187"/>
                  </a:lnTo>
                  <a:lnTo>
                    <a:pt x="1447779" y="244608"/>
                  </a:lnTo>
                  <a:lnTo>
                    <a:pt x="1449056" y="245622"/>
                  </a:lnTo>
                  <a:lnTo>
                    <a:pt x="1451488" y="249448"/>
                  </a:lnTo>
                  <a:lnTo>
                    <a:pt x="1454308" y="250566"/>
                  </a:lnTo>
                  <a:lnTo>
                    <a:pt x="1463040" y="2514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829" name="SMARTInkShape-Group243"/>
          <p:cNvGrpSpPr/>
          <p:nvPr/>
        </p:nvGrpSpPr>
        <p:grpSpPr>
          <a:xfrm>
            <a:off x="2628900" y="3954780"/>
            <a:ext cx="2400301" cy="480060"/>
            <a:chOff x="2628900" y="3954780"/>
            <a:chExt cx="2400301" cy="480060"/>
          </a:xfrm>
        </p:grpSpPr>
        <p:sp>
          <p:nvSpPr>
            <p:cNvPr id="820" name="SMARTInkShape-904"/>
            <p:cNvSpPr/>
            <p:nvPr>
              <p:custDataLst>
                <p:tags r:id="rId164"/>
              </p:custDataLst>
            </p:nvPr>
          </p:nvSpPr>
          <p:spPr>
            <a:xfrm>
              <a:off x="2628900" y="4360545"/>
              <a:ext cx="2400301" cy="74295"/>
            </a:xfrm>
            <a:custGeom>
              <a:avLst/>
              <a:gdLst/>
              <a:ahLst/>
              <a:cxnLst/>
              <a:rect l="0" t="0" r="0" b="0"/>
              <a:pathLst>
                <a:path w="2400301" h="74295">
                  <a:moveTo>
                    <a:pt x="2400300" y="45720"/>
                  </a:moveTo>
                  <a:lnTo>
                    <a:pt x="2400300" y="45720"/>
                  </a:lnTo>
                  <a:lnTo>
                    <a:pt x="2400300" y="50640"/>
                  </a:lnTo>
                  <a:lnTo>
                    <a:pt x="2399665" y="50905"/>
                  </a:lnTo>
                  <a:lnTo>
                    <a:pt x="2397266" y="51199"/>
                  </a:lnTo>
                  <a:lnTo>
                    <a:pt x="2396372" y="51913"/>
                  </a:lnTo>
                  <a:lnTo>
                    <a:pt x="2391787" y="59369"/>
                  </a:lnTo>
                  <a:lnTo>
                    <a:pt x="2388473" y="61311"/>
                  </a:lnTo>
                  <a:lnTo>
                    <a:pt x="2381172" y="62558"/>
                  </a:lnTo>
                  <a:lnTo>
                    <a:pt x="2353469" y="62863"/>
                  </a:lnTo>
                  <a:lnTo>
                    <a:pt x="2325887" y="62865"/>
                  </a:lnTo>
                  <a:lnTo>
                    <a:pt x="2301442" y="62865"/>
                  </a:lnTo>
                  <a:lnTo>
                    <a:pt x="2291593" y="62230"/>
                  </a:lnTo>
                  <a:lnTo>
                    <a:pt x="2263244" y="57503"/>
                  </a:lnTo>
                  <a:lnTo>
                    <a:pt x="2238596" y="55488"/>
                  </a:lnTo>
                  <a:lnTo>
                    <a:pt x="2212059" y="51791"/>
                  </a:lnTo>
                  <a:lnTo>
                    <a:pt x="2184353" y="51466"/>
                  </a:lnTo>
                  <a:lnTo>
                    <a:pt x="2158684" y="51438"/>
                  </a:lnTo>
                  <a:lnTo>
                    <a:pt x="2148770" y="50801"/>
                  </a:lnTo>
                  <a:lnTo>
                    <a:pt x="2120309" y="46250"/>
                  </a:lnTo>
                  <a:lnTo>
                    <a:pt x="2107507" y="45242"/>
                  </a:lnTo>
                  <a:lnTo>
                    <a:pt x="2080193" y="40548"/>
                  </a:lnTo>
                  <a:lnTo>
                    <a:pt x="2051729" y="39417"/>
                  </a:lnTo>
                  <a:lnTo>
                    <a:pt x="2027953" y="35091"/>
                  </a:lnTo>
                  <a:lnTo>
                    <a:pt x="2001828" y="29872"/>
                  </a:lnTo>
                  <a:lnTo>
                    <a:pt x="1973553" y="28111"/>
                  </a:lnTo>
                  <a:lnTo>
                    <a:pt x="1945150" y="23677"/>
                  </a:lnTo>
                  <a:lnTo>
                    <a:pt x="1921280" y="22386"/>
                  </a:lnTo>
                  <a:lnTo>
                    <a:pt x="1893605" y="17961"/>
                  </a:lnTo>
                  <a:lnTo>
                    <a:pt x="1866175" y="15559"/>
                  </a:lnTo>
                  <a:lnTo>
                    <a:pt x="1840840" y="12245"/>
                  </a:lnTo>
                  <a:lnTo>
                    <a:pt x="1817490" y="11591"/>
                  </a:lnTo>
                  <a:lnTo>
                    <a:pt x="1792840" y="11462"/>
                  </a:lnTo>
                  <a:lnTo>
                    <a:pt x="1766734" y="11436"/>
                  </a:lnTo>
                  <a:lnTo>
                    <a:pt x="1742598" y="7503"/>
                  </a:lnTo>
                  <a:lnTo>
                    <a:pt x="1715723" y="6068"/>
                  </a:lnTo>
                  <a:lnTo>
                    <a:pt x="1688847" y="5785"/>
                  </a:lnTo>
                  <a:lnTo>
                    <a:pt x="1666612" y="5736"/>
                  </a:lnTo>
                  <a:lnTo>
                    <a:pt x="1640270" y="5084"/>
                  </a:lnTo>
                  <a:lnTo>
                    <a:pt x="1618705" y="1788"/>
                  </a:lnTo>
                  <a:lnTo>
                    <a:pt x="1590356" y="353"/>
                  </a:lnTo>
                  <a:lnTo>
                    <a:pt x="1563189" y="69"/>
                  </a:lnTo>
                  <a:lnTo>
                    <a:pt x="1540903" y="21"/>
                  </a:lnTo>
                  <a:lnTo>
                    <a:pt x="1518214" y="6"/>
                  </a:lnTo>
                  <a:lnTo>
                    <a:pt x="1491719" y="1"/>
                  </a:lnTo>
                  <a:lnTo>
                    <a:pt x="1470126" y="0"/>
                  </a:lnTo>
                  <a:lnTo>
                    <a:pt x="1447642" y="0"/>
                  </a:lnTo>
                  <a:lnTo>
                    <a:pt x="1425528" y="0"/>
                  </a:lnTo>
                  <a:lnTo>
                    <a:pt x="1398974" y="0"/>
                  </a:lnTo>
                  <a:lnTo>
                    <a:pt x="1376959" y="0"/>
                  </a:lnTo>
                  <a:lnTo>
                    <a:pt x="1349798" y="0"/>
                  </a:lnTo>
                  <a:lnTo>
                    <a:pt x="1321527" y="0"/>
                  </a:lnTo>
                  <a:lnTo>
                    <a:pt x="1299049" y="0"/>
                  </a:lnTo>
                  <a:lnTo>
                    <a:pt x="1276937" y="0"/>
                  </a:lnTo>
                  <a:lnTo>
                    <a:pt x="1250384" y="1693"/>
                  </a:lnTo>
                  <a:lnTo>
                    <a:pt x="1223902" y="4920"/>
                  </a:lnTo>
                  <a:lnTo>
                    <a:pt x="1196398" y="5558"/>
                  </a:lnTo>
                  <a:lnTo>
                    <a:pt x="1170270" y="5684"/>
                  </a:lnTo>
                  <a:lnTo>
                    <a:pt x="1143871" y="5709"/>
                  </a:lnTo>
                  <a:lnTo>
                    <a:pt x="1116385" y="5713"/>
                  </a:lnTo>
                  <a:lnTo>
                    <a:pt x="1090259" y="5715"/>
                  </a:lnTo>
                  <a:lnTo>
                    <a:pt x="1063861" y="5715"/>
                  </a:lnTo>
                  <a:lnTo>
                    <a:pt x="1036375" y="5715"/>
                  </a:lnTo>
                  <a:lnTo>
                    <a:pt x="1011942" y="5715"/>
                  </a:lnTo>
                  <a:lnTo>
                    <a:pt x="985738" y="5715"/>
                  </a:lnTo>
                  <a:lnTo>
                    <a:pt x="960030" y="1787"/>
                  </a:lnTo>
                  <a:lnTo>
                    <a:pt x="932844" y="353"/>
                  </a:lnTo>
                  <a:lnTo>
                    <a:pt x="905908" y="69"/>
                  </a:lnTo>
                  <a:lnTo>
                    <a:pt x="880055" y="648"/>
                  </a:lnTo>
                  <a:lnTo>
                    <a:pt x="858574" y="3932"/>
                  </a:lnTo>
                  <a:lnTo>
                    <a:pt x="830253" y="5363"/>
                  </a:lnTo>
                  <a:lnTo>
                    <a:pt x="803093" y="5645"/>
                  </a:lnTo>
                  <a:lnTo>
                    <a:pt x="780808" y="2660"/>
                  </a:lnTo>
                  <a:lnTo>
                    <a:pt x="754450" y="4453"/>
                  </a:lnTo>
                  <a:lnTo>
                    <a:pt x="732881" y="5341"/>
                  </a:lnTo>
                  <a:lnTo>
                    <a:pt x="710404" y="5604"/>
                  </a:lnTo>
                  <a:lnTo>
                    <a:pt x="688292" y="5682"/>
                  </a:lnTo>
                  <a:lnTo>
                    <a:pt x="661739" y="5708"/>
                  </a:lnTo>
                  <a:lnTo>
                    <a:pt x="639724" y="7406"/>
                  </a:lnTo>
                  <a:lnTo>
                    <a:pt x="617115" y="10238"/>
                  </a:lnTo>
                  <a:lnTo>
                    <a:pt x="594328" y="11077"/>
                  </a:lnTo>
                  <a:lnTo>
                    <a:pt x="566908" y="11360"/>
                  </a:lnTo>
                  <a:lnTo>
                    <a:pt x="539219" y="11416"/>
                  </a:lnTo>
                  <a:lnTo>
                    <a:pt x="513054" y="13120"/>
                  </a:lnTo>
                  <a:lnTo>
                    <a:pt x="486648" y="16350"/>
                  </a:lnTo>
                  <a:lnTo>
                    <a:pt x="458525" y="17623"/>
                  </a:lnTo>
                  <a:lnTo>
                    <a:pt x="430204" y="21637"/>
                  </a:lnTo>
                  <a:lnTo>
                    <a:pt x="403043" y="22618"/>
                  </a:lnTo>
                  <a:lnTo>
                    <a:pt x="377146" y="23447"/>
                  </a:lnTo>
                  <a:lnTo>
                    <a:pt x="349923" y="27374"/>
                  </a:lnTo>
                  <a:lnTo>
                    <a:pt x="326013" y="28337"/>
                  </a:lnTo>
                  <a:lnTo>
                    <a:pt x="302946" y="28528"/>
                  </a:lnTo>
                  <a:lnTo>
                    <a:pt x="280045" y="30259"/>
                  </a:lnTo>
                  <a:lnTo>
                    <a:pt x="252097" y="33759"/>
                  </a:lnTo>
                  <a:lnTo>
                    <a:pt x="227806" y="34220"/>
                  </a:lnTo>
                  <a:lnTo>
                    <a:pt x="201614" y="35974"/>
                  </a:lnTo>
                  <a:lnTo>
                    <a:pt x="187373" y="38810"/>
                  </a:lnTo>
                  <a:lnTo>
                    <a:pt x="163787" y="40482"/>
                  </a:lnTo>
                  <a:lnTo>
                    <a:pt x="135836" y="45176"/>
                  </a:lnTo>
                  <a:lnTo>
                    <a:pt x="112446" y="46307"/>
                  </a:lnTo>
                  <a:lnTo>
                    <a:pt x="89539" y="50901"/>
                  </a:lnTo>
                  <a:lnTo>
                    <a:pt x="78741" y="51912"/>
                  </a:lnTo>
                  <a:lnTo>
                    <a:pt x="67389" y="55927"/>
                  </a:lnTo>
                  <a:lnTo>
                    <a:pt x="61065" y="57242"/>
                  </a:lnTo>
                  <a:lnTo>
                    <a:pt x="51832" y="61566"/>
                  </a:lnTo>
                  <a:lnTo>
                    <a:pt x="41962" y="63329"/>
                  </a:lnTo>
                  <a:lnTo>
                    <a:pt x="34300" y="67354"/>
                  </a:lnTo>
                  <a:lnTo>
                    <a:pt x="32392" y="67763"/>
                  </a:lnTo>
                  <a:lnTo>
                    <a:pt x="31120" y="68670"/>
                  </a:lnTo>
                  <a:lnTo>
                    <a:pt x="30271" y="69910"/>
                  </a:lnTo>
                  <a:lnTo>
                    <a:pt x="29706" y="71372"/>
                  </a:lnTo>
                  <a:lnTo>
                    <a:pt x="28694" y="72346"/>
                  </a:lnTo>
                  <a:lnTo>
                    <a:pt x="25876" y="73429"/>
                  </a:lnTo>
                  <a:lnTo>
                    <a:pt x="5979" y="74294"/>
                  </a:lnTo>
                  <a:lnTo>
                    <a:pt x="0" y="685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21" name="SMARTInkShape-905"/>
            <p:cNvSpPr/>
            <p:nvPr>
              <p:custDataLst>
                <p:tags r:id="rId165"/>
              </p:custDataLst>
            </p:nvPr>
          </p:nvSpPr>
          <p:spPr>
            <a:xfrm>
              <a:off x="4264446" y="3954780"/>
              <a:ext cx="78946" cy="274219"/>
            </a:xfrm>
            <a:custGeom>
              <a:avLst/>
              <a:gdLst/>
              <a:ahLst/>
              <a:cxnLst/>
              <a:rect l="0" t="0" r="0" b="0"/>
              <a:pathLst>
                <a:path w="78946" h="274219">
                  <a:moveTo>
                    <a:pt x="21804" y="0"/>
                  </a:moveTo>
                  <a:lnTo>
                    <a:pt x="21804" y="0"/>
                  </a:lnTo>
                  <a:lnTo>
                    <a:pt x="20111" y="24867"/>
                  </a:lnTo>
                  <a:lnTo>
                    <a:pt x="13849" y="50703"/>
                  </a:lnTo>
                  <a:lnTo>
                    <a:pt x="10426" y="74150"/>
                  </a:lnTo>
                  <a:lnTo>
                    <a:pt x="4293" y="97127"/>
                  </a:lnTo>
                  <a:lnTo>
                    <a:pt x="0" y="116975"/>
                  </a:lnTo>
                  <a:lnTo>
                    <a:pt x="1107" y="123532"/>
                  </a:lnTo>
                  <a:lnTo>
                    <a:pt x="5300" y="130794"/>
                  </a:lnTo>
                  <a:lnTo>
                    <a:pt x="12405" y="138936"/>
                  </a:lnTo>
                  <a:lnTo>
                    <a:pt x="16145" y="141124"/>
                  </a:lnTo>
                  <a:lnTo>
                    <a:pt x="19924" y="142732"/>
                  </a:lnTo>
                  <a:lnTo>
                    <a:pt x="23720" y="145563"/>
                  </a:lnTo>
                  <a:lnTo>
                    <a:pt x="25622" y="145937"/>
                  </a:lnTo>
                  <a:lnTo>
                    <a:pt x="27524" y="145552"/>
                  </a:lnTo>
                  <a:lnTo>
                    <a:pt x="31331" y="144064"/>
                  </a:lnTo>
                  <a:lnTo>
                    <a:pt x="37045" y="142592"/>
                  </a:lnTo>
                  <a:lnTo>
                    <a:pt x="63479" y="123800"/>
                  </a:lnTo>
                  <a:lnTo>
                    <a:pt x="65726" y="118311"/>
                  </a:lnTo>
                  <a:lnTo>
                    <a:pt x="67360" y="112273"/>
                  </a:lnTo>
                  <a:lnTo>
                    <a:pt x="73583" y="103222"/>
                  </a:lnTo>
                  <a:lnTo>
                    <a:pt x="78926" y="97186"/>
                  </a:lnTo>
                  <a:lnTo>
                    <a:pt x="78945" y="100198"/>
                  </a:lnTo>
                  <a:lnTo>
                    <a:pt x="77257" y="103375"/>
                  </a:lnTo>
                  <a:lnTo>
                    <a:pt x="75918" y="105112"/>
                  </a:lnTo>
                  <a:lnTo>
                    <a:pt x="74429" y="110428"/>
                  </a:lnTo>
                  <a:lnTo>
                    <a:pt x="71898" y="120561"/>
                  </a:lnTo>
                  <a:lnTo>
                    <a:pt x="59826" y="146717"/>
                  </a:lnTo>
                  <a:lnTo>
                    <a:pt x="53388" y="174468"/>
                  </a:lnTo>
                  <a:lnTo>
                    <a:pt x="42689" y="201084"/>
                  </a:lnTo>
                  <a:lnTo>
                    <a:pt x="31323" y="226454"/>
                  </a:lnTo>
                  <a:lnTo>
                    <a:pt x="23814" y="252716"/>
                  </a:lnTo>
                  <a:lnTo>
                    <a:pt x="21346" y="266476"/>
                  </a:lnTo>
                  <a:lnTo>
                    <a:pt x="16161" y="274218"/>
                  </a:lnTo>
                  <a:lnTo>
                    <a:pt x="15458" y="263931"/>
                  </a:lnTo>
                  <a:lnTo>
                    <a:pt x="10904" y="251452"/>
                  </a:lnTo>
                  <a:lnTo>
                    <a:pt x="10374" y="2400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22" name="SMARTInkShape-906"/>
            <p:cNvSpPr/>
            <p:nvPr>
              <p:custDataLst>
                <p:tags r:id="rId166"/>
              </p:custDataLst>
            </p:nvPr>
          </p:nvSpPr>
          <p:spPr>
            <a:xfrm>
              <a:off x="4257745" y="4143375"/>
              <a:ext cx="102801" cy="17146"/>
            </a:xfrm>
            <a:custGeom>
              <a:avLst/>
              <a:gdLst/>
              <a:ahLst/>
              <a:cxnLst/>
              <a:rect l="0" t="0" r="0" b="0"/>
              <a:pathLst>
                <a:path w="102801" h="17146">
                  <a:moveTo>
                    <a:pt x="5645" y="0"/>
                  </a:moveTo>
                  <a:lnTo>
                    <a:pt x="5645" y="0"/>
                  </a:lnTo>
                  <a:lnTo>
                    <a:pt x="0" y="0"/>
                  </a:lnTo>
                  <a:lnTo>
                    <a:pt x="11479" y="0"/>
                  </a:lnTo>
                  <a:lnTo>
                    <a:pt x="16281" y="1693"/>
                  </a:lnTo>
                  <a:lnTo>
                    <a:pt x="18451" y="3034"/>
                  </a:lnTo>
                  <a:lnTo>
                    <a:pt x="42667" y="9485"/>
                  </a:lnTo>
                  <a:lnTo>
                    <a:pt x="70537" y="15187"/>
                  </a:lnTo>
                  <a:lnTo>
                    <a:pt x="98609" y="17094"/>
                  </a:lnTo>
                  <a:lnTo>
                    <a:pt x="102800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23" name="SMARTInkShape-907"/>
            <p:cNvSpPr/>
            <p:nvPr>
              <p:custDataLst>
                <p:tags r:id="rId167"/>
              </p:custDataLst>
            </p:nvPr>
          </p:nvSpPr>
          <p:spPr>
            <a:xfrm>
              <a:off x="4429133" y="4063365"/>
              <a:ext cx="45713" cy="177060"/>
            </a:xfrm>
            <a:custGeom>
              <a:avLst/>
              <a:gdLst/>
              <a:ahLst/>
              <a:cxnLst/>
              <a:rect l="0" t="0" r="0" b="0"/>
              <a:pathLst>
                <a:path w="45713" h="177060">
                  <a:moveTo>
                    <a:pt x="45712" y="0"/>
                  </a:moveTo>
                  <a:lnTo>
                    <a:pt x="45712" y="0"/>
                  </a:lnTo>
                  <a:lnTo>
                    <a:pt x="42678" y="3034"/>
                  </a:lnTo>
                  <a:lnTo>
                    <a:pt x="41189" y="6216"/>
                  </a:lnTo>
                  <a:lnTo>
                    <a:pt x="40791" y="7954"/>
                  </a:lnTo>
                  <a:lnTo>
                    <a:pt x="35578" y="17189"/>
                  </a:lnTo>
                  <a:lnTo>
                    <a:pt x="35146" y="19079"/>
                  </a:lnTo>
                  <a:lnTo>
                    <a:pt x="20871" y="44150"/>
                  </a:lnTo>
                  <a:lnTo>
                    <a:pt x="13105" y="61216"/>
                  </a:lnTo>
                  <a:lnTo>
                    <a:pt x="3566" y="88978"/>
                  </a:lnTo>
                  <a:lnTo>
                    <a:pt x="698" y="104665"/>
                  </a:lnTo>
                  <a:lnTo>
                    <a:pt x="19" y="132217"/>
                  </a:lnTo>
                  <a:lnTo>
                    <a:pt x="0" y="135695"/>
                  </a:lnTo>
                  <a:lnTo>
                    <a:pt x="4913" y="141952"/>
                  </a:lnTo>
                  <a:lnTo>
                    <a:pt x="5813" y="141624"/>
                  </a:lnTo>
                  <a:lnTo>
                    <a:pt x="10113" y="138765"/>
                  </a:lnTo>
                  <a:lnTo>
                    <a:pt x="13592" y="137873"/>
                  </a:lnTo>
                  <a:lnTo>
                    <a:pt x="14773" y="137000"/>
                  </a:lnTo>
                  <a:lnTo>
                    <a:pt x="15561" y="135784"/>
                  </a:lnTo>
                  <a:lnTo>
                    <a:pt x="16086" y="134337"/>
                  </a:lnTo>
                  <a:lnTo>
                    <a:pt x="24785" y="126819"/>
                  </a:lnTo>
                  <a:lnTo>
                    <a:pt x="31103" y="113165"/>
                  </a:lnTo>
                  <a:lnTo>
                    <a:pt x="36374" y="106908"/>
                  </a:lnTo>
                  <a:lnTo>
                    <a:pt x="40080" y="104665"/>
                  </a:lnTo>
                  <a:lnTo>
                    <a:pt x="41958" y="104066"/>
                  </a:lnTo>
                  <a:lnTo>
                    <a:pt x="43209" y="103033"/>
                  </a:lnTo>
                  <a:lnTo>
                    <a:pt x="45614" y="97421"/>
                  </a:lnTo>
                  <a:lnTo>
                    <a:pt x="45683" y="100268"/>
                  </a:lnTo>
                  <a:lnTo>
                    <a:pt x="45057" y="101135"/>
                  </a:lnTo>
                  <a:lnTo>
                    <a:pt x="42669" y="102099"/>
                  </a:lnTo>
                  <a:lnTo>
                    <a:pt x="39491" y="105914"/>
                  </a:lnTo>
                  <a:lnTo>
                    <a:pt x="31040" y="118393"/>
                  </a:lnTo>
                  <a:lnTo>
                    <a:pt x="27362" y="130184"/>
                  </a:lnTo>
                  <a:lnTo>
                    <a:pt x="19518" y="144731"/>
                  </a:lnTo>
                  <a:lnTo>
                    <a:pt x="17843" y="152456"/>
                  </a:lnTo>
                  <a:lnTo>
                    <a:pt x="17451" y="158987"/>
                  </a:lnTo>
                  <a:lnTo>
                    <a:pt x="18970" y="164429"/>
                  </a:lnTo>
                  <a:lnTo>
                    <a:pt x="27545" y="175960"/>
                  </a:lnTo>
                  <a:lnTo>
                    <a:pt x="29806" y="176629"/>
                  </a:lnTo>
                  <a:lnTo>
                    <a:pt x="33398" y="177059"/>
                  </a:lnTo>
                  <a:lnTo>
                    <a:pt x="45712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24" name="SMARTInkShape-908"/>
            <p:cNvSpPr/>
            <p:nvPr>
              <p:custDataLst>
                <p:tags r:id="rId168"/>
              </p:custDataLst>
            </p:nvPr>
          </p:nvSpPr>
          <p:spPr>
            <a:xfrm>
              <a:off x="4500189" y="4138018"/>
              <a:ext cx="97722" cy="99196"/>
            </a:xfrm>
            <a:custGeom>
              <a:avLst/>
              <a:gdLst/>
              <a:ahLst/>
              <a:cxnLst/>
              <a:rect l="0" t="0" r="0" b="0"/>
              <a:pathLst>
                <a:path w="97722" h="99196">
                  <a:moveTo>
                    <a:pt x="26091" y="28217"/>
                  </a:moveTo>
                  <a:lnTo>
                    <a:pt x="26091" y="28217"/>
                  </a:lnTo>
                  <a:lnTo>
                    <a:pt x="17578" y="28217"/>
                  </a:lnTo>
                  <a:lnTo>
                    <a:pt x="16605" y="28852"/>
                  </a:lnTo>
                  <a:lnTo>
                    <a:pt x="15957" y="29910"/>
                  </a:lnTo>
                  <a:lnTo>
                    <a:pt x="15525" y="31251"/>
                  </a:lnTo>
                  <a:lnTo>
                    <a:pt x="4810" y="45406"/>
                  </a:lnTo>
                  <a:lnTo>
                    <a:pt x="0" y="69717"/>
                  </a:lnTo>
                  <a:lnTo>
                    <a:pt x="3499" y="86551"/>
                  </a:lnTo>
                  <a:lnTo>
                    <a:pt x="4679" y="88061"/>
                  </a:lnTo>
                  <a:lnTo>
                    <a:pt x="24605" y="98860"/>
                  </a:lnTo>
                  <a:lnTo>
                    <a:pt x="31992" y="99195"/>
                  </a:lnTo>
                  <a:lnTo>
                    <a:pt x="57108" y="92328"/>
                  </a:lnTo>
                  <a:lnTo>
                    <a:pt x="71917" y="83544"/>
                  </a:lnTo>
                  <a:lnTo>
                    <a:pt x="81579" y="73396"/>
                  </a:lnTo>
                  <a:lnTo>
                    <a:pt x="90533" y="58590"/>
                  </a:lnTo>
                  <a:lnTo>
                    <a:pt x="97342" y="35828"/>
                  </a:lnTo>
                  <a:lnTo>
                    <a:pt x="97721" y="32656"/>
                  </a:lnTo>
                  <a:lnTo>
                    <a:pt x="94387" y="14987"/>
                  </a:lnTo>
                  <a:lnTo>
                    <a:pt x="90213" y="7858"/>
                  </a:lnTo>
                  <a:lnTo>
                    <a:pt x="86763" y="3716"/>
                  </a:lnTo>
                  <a:lnTo>
                    <a:pt x="83113" y="1453"/>
                  </a:lnTo>
                  <a:lnTo>
                    <a:pt x="75596" y="0"/>
                  </a:lnTo>
                  <a:lnTo>
                    <a:pt x="56234" y="4594"/>
                  </a:lnTo>
                  <a:lnTo>
                    <a:pt x="53171" y="6118"/>
                  </a:lnTo>
                  <a:lnTo>
                    <a:pt x="35702" y="24808"/>
                  </a:lnTo>
                  <a:lnTo>
                    <a:pt x="24448" y="43510"/>
                  </a:lnTo>
                  <a:lnTo>
                    <a:pt x="20733" y="60254"/>
                  </a:lnTo>
                  <a:lnTo>
                    <a:pt x="20376" y="682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25" name="SMARTInkShape-909"/>
            <p:cNvSpPr/>
            <p:nvPr>
              <p:custDataLst>
                <p:tags r:id="rId169"/>
              </p:custDataLst>
            </p:nvPr>
          </p:nvSpPr>
          <p:spPr>
            <a:xfrm>
              <a:off x="4629228" y="4114832"/>
              <a:ext cx="91262" cy="102808"/>
            </a:xfrm>
            <a:custGeom>
              <a:avLst/>
              <a:gdLst/>
              <a:ahLst/>
              <a:cxnLst/>
              <a:rect l="0" t="0" r="0" b="0"/>
              <a:pathLst>
                <a:path w="91262" h="102808">
                  <a:moveTo>
                    <a:pt x="28497" y="39973"/>
                  </a:moveTo>
                  <a:lnTo>
                    <a:pt x="28497" y="39973"/>
                  </a:lnTo>
                  <a:lnTo>
                    <a:pt x="14848" y="39973"/>
                  </a:lnTo>
                  <a:lnTo>
                    <a:pt x="13048" y="41243"/>
                  </a:lnTo>
                  <a:lnTo>
                    <a:pt x="9354" y="46041"/>
                  </a:lnTo>
                  <a:lnTo>
                    <a:pt x="1927" y="61472"/>
                  </a:lnTo>
                  <a:lnTo>
                    <a:pt x="0" y="84678"/>
                  </a:lnTo>
                  <a:lnTo>
                    <a:pt x="1650" y="90110"/>
                  </a:lnTo>
                  <a:lnTo>
                    <a:pt x="3865" y="94641"/>
                  </a:lnTo>
                  <a:lnTo>
                    <a:pt x="4849" y="98772"/>
                  </a:lnTo>
                  <a:lnTo>
                    <a:pt x="5747" y="100127"/>
                  </a:lnTo>
                  <a:lnTo>
                    <a:pt x="6980" y="101030"/>
                  </a:lnTo>
                  <a:lnTo>
                    <a:pt x="10044" y="102035"/>
                  </a:lnTo>
                  <a:lnTo>
                    <a:pt x="24710" y="102807"/>
                  </a:lnTo>
                  <a:lnTo>
                    <a:pt x="28507" y="101131"/>
                  </a:lnTo>
                  <a:lnTo>
                    <a:pt x="49787" y="86369"/>
                  </a:lnTo>
                  <a:lnTo>
                    <a:pt x="70321" y="60856"/>
                  </a:lnTo>
                  <a:lnTo>
                    <a:pt x="85530" y="34254"/>
                  </a:lnTo>
                  <a:lnTo>
                    <a:pt x="88770" y="26636"/>
                  </a:lnTo>
                  <a:lnTo>
                    <a:pt x="91261" y="4112"/>
                  </a:lnTo>
                  <a:lnTo>
                    <a:pt x="90660" y="2731"/>
                  </a:lnTo>
                  <a:lnTo>
                    <a:pt x="89624" y="1810"/>
                  </a:lnTo>
                  <a:lnTo>
                    <a:pt x="86779" y="787"/>
                  </a:lnTo>
                  <a:lnTo>
                    <a:pt x="69248" y="0"/>
                  </a:lnTo>
                  <a:lnTo>
                    <a:pt x="63965" y="1676"/>
                  </a:lnTo>
                  <a:lnTo>
                    <a:pt x="52366" y="10959"/>
                  </a:lnTo>
                  <a:lnTo>
                    <a:pt x="38278" y="32482"/>
                  </a:lnTo>
                  <a:lnTo>
                    <a:pt x="22782" y="628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26" name="SMARTInkShape-910"/>
            <p:cNvSpPr/>
            <p:nvPr>
              <p:custDataLst>
                <p:tags r:id="rId170"/>
              </p:custDataLst>
            </p:nvPr>
          </p:nvSpPr>
          <p:spPr>
            <a:xfrm>
              <a:off x="4723235" y="4106564"/>
              <a:ext cx="94405" cy="105051"/>
            </a:xfrm>
            <a:custGeom>
              <a:avLst/>
              <a:gdLst/>
              <a:ahLst/>
              <a:cxnLst/>
              <a:rect l="0" t="0" r="0" b="0"/>
              <a:pathLst>
                <a:path w="94405" h="105051">
                  <a:moveTo>
                    <a:pt x="37360" y="36811"/>
                  </a:moveTo>
                  <a:lnTo>
                    <a:pt x="37360" y="36811"/>
                  </a:lnTo>
                  <a:lnTo>
                    <a:pt x="32439" y="36811"/>
                  </a:lnTo>
                  <a:lnTo>
                    <a:pt x="32174" y="37446"/>
                  </a:lnTo>
                  <a:lnTo>
                    <a:pt x="31880" y="39845"/>
                  </a:lnTo>
                  <a:lnTo>
                    <a:pt x="31167" y="40738"/>
                  </a:lnTo>
                  <a:lnTo>
                    <a:pt x="23711" y="45324"/>
                  </a:lnTo>
                  <a:lnTo>
                    <a:pt x="10671" y="58453"/>
                  </a:lnTo>
                  <a:lnTo>
                    <a:pt x="5605" y="67424"/>
                  </a:lnTo>
                  <a:lnTo>
                    <a:pt x="0" y="84398"/>
                  </a:lnTo>
                  <a:lnTo>
                    <a:pt x="1282" y="89287"/>
                  </a:lnTo>
                  <a:lnTo>
                    <a:pt x="7358" y="99562"/>
                  </a:lnTo>
                  <a:lnTo>
                    <a:pt x="7834" y="101505"/>
                  </a:lnTo>
                  <a:lnTo>
                    <a:pt x="8786" y="102800"/>
                  </a:lnTo>
                  <a:lnTo>
                    <a:pt x="10056" y="103664"/>
                  </a:lnTo>
                  <a:lnTo>
                    <a:pt x="13795" y="104624"/>
                  </a:lnTo>
                  <a:lnTo>
                    <a:pt x="19690" y="105050"/>
                  </a:lnTo>
                  <a:lnTo>
                    <a:pt x="44320" y="98322"/>
                  </a:lnTo>
                  <a:lnTo>
                    <a:pt x="58561" y="91788"/>
                  </a:lnTo>
                  <a:lnTo>
                    <a:pt x="64351" y="86434"/>
                  </a:lnTo>
                  <a:lnTo>
                    <a:pt x="84098" y="61470"/>
                  </a:lnTo>
                  <a:lnTo>
                    <a:pt x="91795" y="46315"/>
                  </a:lnTo>
                  <a:lnTo>
                    <a:pt x="94404" y="18889"/>
                  </a:lnTo>
                  <a:lnTo>
                    <a:pt x="92769" y="14452"/>
                  </a:lnTo>
                  <a:lnTo>
                    <a:pt x="86546" y="6430"/>
                  </a:lnTo>
                  <a:lnTo>
                    <a:pt x="78039" y="645"/>
                  </a:lnTo>
                  <a:lnTo>
                    <a:pt x="74640" y="0"/>
                  </a:lnTo>
                  <a:lnTo>
                    <a:pt x="52528" y="2851"/>
                  </a:lnTo>
                  <a:lnTo>
                    <a:pt x="44948" y="5419"/>
                  </a:lnTo>
                  <a:lnTo>
                    <a:pt x="26798" y="19077"/>
                  </a:lnTo>
                  <a:lnTo>
                    <a:pt x="20215" y="253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27" name="SMARTInkShape-911"/>
            <p:cNvSpPr/>
            <p:nvPr>
              <p:custDataLst>
                <p:tags r:id="rId171"/>
              </p:custDataLst>
            </p:nvPr>
          </p:nvSpPr>
          <p:spPr>
            <a:xfrm>
              <a:off x="4801470" y="4126260"/>
              <a:ext cx="106510" cy="108477"/>
            </a:xfrm>
            <a:custGeom>
              <a:avLst/>
              <a:gdLst/>
              <a:ahLst/>
              <a:cxnLst/>
              <a:rect l="0" t="0" r="0" b="0"/>
              <a:pathLst>
                <a:path w="106510" h="108477">
                  <a:moveTo>
                    <a:pt x="16275" y="45690"/>
                  </a:moveTo>
                  <a:lnTo>
                    <a:pt x="16275" y="45690"/>
                  </a:lnTo>
                  <a:lnTo>
                    <a:pt x="13241" y="48724"/>
                  </a:lnTo>
                  <a:lnTo>
                    <a:pt x="11751" y="51907"/>
                  </a:lnTo>
                  <a:lnTo>
                    <a:pt x="11354" y="53645"/>
                  </a:lnTo>
                  <a:lnTo>
                    <a:pt x="6141" y="62879"/>
                  </a:lnTo>
                  <a:lnTo>
                    <a:pt x="0" y="84127"/>
                  </a:lnTo>
                  <a:lnTo>
                    <a:pt x="1210" y="89866"/>
                  </a:lnTo>
                  <a:lnTo>
                    <a:pt x="3768" y="96668"/>
                  </a:lnTo>
                  <a:lnTo>
                    <a:pt x="4127" y="98725"/>
                  </a:lnTo>
                  <a:lnTo>
                    <a:pt x="5001" y="100097"/>
                  </a:lnTo>
                  <a:lnTo>
                    <a:pt x="6219" y="101011"/>
                  </a:lnTo>
                  <a:lnTo>
                    <a:pt x="23181" y="107653"/>
                  </a:lnTo>
                  <a:lnTo>
                    <a:pt x="43216" y="108476"/>
                  </a:lnTo>
                  <a:lnTo>
                    <a:pt x="54456" y="105497"/>
                  </a:lnTo>
                  <a:lnTo>
                    <a:pt x="62795" y="100593"/>
                  </a:lnTo>
                  <a:lnTo>
                    <a:pt x="89530" y="75267"/>
                  </a:lnTo>
                  <a:lnTo>
                    <a:pt x="103646" y="56265"/>
                  </a:lnTo>
                  <a:lnTo>
                    <a:pt x="105906" y="50178"/>
                  </a:lnTo>
                  <a:lnTo>
                    <a:pt x="106509" y="46777"/>
                  </a:lnTo>
                  <a:lnTo>
                    <a:pt x="105486" y="39612"/>
                  </a:lnTo>
                  <a:lnTo>
                    <a:pt x="100613" y="18777"/>
                  </a:lnTo>
                  <a:lnTo>
                    <a:pt x="99170" y="16318"/>
                  </a:lnTo>
                  <a:lnTo>
                    <a:pt x="83663" y="3877"/>
                  </a:lnTo>
                  <a:lnTo>
                    <a:pt x="79457" y="1707"/>
                  </a:lnTo>
                  <a:lnTo>
                    <a:pt x="71582" y="313"/>
                  </a:lnTo>
                  <a:lnTo>
                    <a:pt x="52141" y="0"/>
                  </a:lnTo>
                  <a:lnTo>
                    <a:pt x="46397" y="1677"/>
                  </a:lnTo>
                  <a:lnTo>
                    <a:pt x="33452" y="11373"/>
                  </a:lnTo>
                  <a:lnTo>
                    <a:pt x="39135" y="11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28" name="SMARTInkShape-912"/>
            <p:cNvSpPr/>
            <p:nvPr>
              <p:custDataLst>
                <p:tags r:id="rId172"/>
              </p:custDataLst>
            </p:nvPr>
          </p:nvSpPr>
          <p:spPr>
            <a:xfrm>
              <a:off x="4857828" y="3966210"/>
              <a:ext cx="137062" cy="331471"/>
            </a:xfrm>
            <a:custGeom>
              <a:avLst/>
              <a:gdLst/>
              <a:ahLst/>
              <a:cxnLst/>
              <a:rect l="0" t="0" r="0" b="0"/>
              <a:pathLst>
                <a:path w="137062" h="331471">
                  <a:moveTo>
                    <a:pt x="125652" y="0"/>
                  </a:moveTo>
                  <a:lnTo>
                    <a:pt x="125652" y="0"/>
                  </a:lnTo>
                  <a:lnTo>
                    <a:pt x="125652" y="3034"/>
                  </a:lnTo>
                  <a:lnTo>
                    <a:pt x="127346" y="6217"/>
                  </a:lnTo>
                  <a:lnTo>
                    <a:pt x="129580" y="9748"/>
                  </a:lnTo>
                  <a:lnTo>
                    <a:pt x="130836" y="15941"/>
                  </a:lnTo>
                  <a:lnTo>
                    <a:pt x="131320" y="40351"/>
                  </a:lnTo>
                  <a:lnTo>
                    <a:pt x="133051" y="58535"/>
                  </a:lnTo>
                  <a:lnTo>
                    <a:pt x="136551" y="86542"/>
                  </a:lnTo>
                  <a:lnTo>
                    <a:pt x="136977" y="113144"/>
                  </a:lnTo>
                  <a:lnTo>
                    <a:pt x="137061" y="139966"/>
                  </a:lnTo>
                  <a:lnTo>
                    <a:pt x="132515" y="165160"/>
                  </a:lnTo>
                  <a:lnTo>
                    <a:pt x="125503" y="190175"/>
                  </a:lnTo>
                  <a:lnTo>
                    <a:pt x="118002" y="216353"/>
                  </a:lnTo>
                  <a:lnTo>
                    <a:pt x="102287" y="241114"/>
                  </a:lnTo>
                  <a:lnTo>
                    <a:pt x="79888" y="268198"/>
                  </a:lnTo>
                  <a:lnTo>
                    <a:pt x="53259" y="295251"/>
                  </a:lnTo>
                  <a:lnTo>
                    <a:pt x="27227" y="312196"/>
                  </a:lnTo>
                  <a:lnTo>
                    <a:pt x="11501" y="324048"/>
                  </a:lnTo>
                  <a:lnTo>
                    <a:pt x="9546" y="324617"/>
                  </a:lnTo>
                  <a:lnTo>
                    <a:pt x="8243" y="325632"/>
                  </a:lnTo>
                  <a:lnTo>
                    <a:pt x="5774" y="329458"/>
                  </a:lnTo>
                  <a:lnTo>
                    <a:pt x="0" y="331447"/>
                  </a:lnTo>
                  <a:lnTo>
                    <a:pt x="5637" y="3314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830" name="SMARTInkShape-913"/>
          <p:cNvSpPr/>
          <p:nvPr>
            <p:custDataLst>
              <p:tags r:id="rId1"/>
            </p:custDataLst>
          </p:nvPr>
        </p:nvSpPr>
        <p:spPr>
          <a:xfrm>
            <a:off x="4812065" y="1258754"/>
            <a:ext cx="662569" cy="327336"/>
          </a:xfrm>
          <a:custGeom>
            <a:avLst/>
            <a:gdLst/>
            <a:ahLst/>
            <a:cxnLst/>
            <a:rect l="0" t="0" r="0" b="0"/>
            <a:pathLst>
              <a:path w="662569" h="327336">
                <a:moveTo>
                  <a:pt x="314290" y="27121"/>
                </a:moveTo>
                <a:lnTo>
                  <a:pt x="314290" y="27121"/>
                </a:lnTo>
                <a:lnTo>
                  <a:pt x="302993" y="25428"/>
                </a:lnTo>
                <a:lnTo>
                  <a:pt x="278230" y="21936"/>
                </a:lnTo>
                <a:lnTo>
                  <a:pt x="254227" y="21476"/>
                </a:lnTo>
                <a:lnTo>
                  <a:pt x="228181" y="23108"/>
                </a:lnTo>
                <a:lnTo>
                  <a:pt x="202595" y="26328"/>
                </a:lnTo>
                <a:lnTo>
                  <a:pt x="177644" y="31527"/>
                </a:lnTo>
                <a:lnTo>
                  <a:pt x="154371" y="38669"/>
                </a:lnTo>
                <a:lnTo>
                  <a:pt x="128395" y="49228"/>
                </a:lnTo>
                <a:lnTo>
                  <a:pt x="103369" y="58981"/>
                </a:lnTo>
                <a:lnTo>
                  <a:pt x="86483" y="65700"/>
                </a:lnTo>
                <a:lnTo>
                  <a:pt x="62056" y="82680"/>
                </a:lnTo>
                <a:lnTo>
                  <a:pt x="36427" y="100333"/>
                </a:lnTo>
                <a:lnTo>
                  <a:pt x="25535" y="110986"/>
                </a:lnTo>
                <a:lnTo>
                  <a:pt x="8241" y="139449"/>
                </a:lnTo>
                <a:lnTo>
                  <a:pt x="561" y="168021"/>
                </a:lnTo>
                <a:lnTo>
                  <a:pt x="0" y="192963"/>
                </a:lnTo>
                <a:lnTo>
                  <a:pt x="615" y="199889"/>
                </a:lnTo>
                <a:lnTo>
                  <a:pt x="4491" y="211202"/>
                </a:lnTo>
                <a:lnTo>
                  <a:pt x="7021" y="221787"/>
                </a:lnTo>
                <a:lnTo>
                  <a:pt x="11792" y="231273"/>
                </a:lnTo>
                <a:lnTo>
                  <a:pt x="32355" y="258983"/>
                </a:lnTo>
                <a:lnTo>
                  <a:pt x="38701" y="265084"/>
                </a:lnTo>
                <a:lnTo>
                  <a:pt x="66739" y="285400"/>
                </a:lnTo>
                <a:lnTo>
                  <a:pt x="94430" y="297561"/>
                </a:lnTo>
                <a:lnTo>
                  <a:pt x="122928" y="309055"/>
                </a:lnTo>
                <a:lnTo>
                  <a:pt x="143422" y="316045"/>
                </a:lnTo>
                <a:lnTo>
                  <a:pt x="171490" y="321285"/>
                </a:lnTo>
                <a:lnTo>
                  <a:pt x="194926" y="323705"/>
                </a:lnTo>
                <a:lnTo>
                  <a:pt x="221661" y="324183"/>
                </a:lnTo>
                <a:lnTo>
                  <a:pt x="248509" y="324278"/>
                </a:lnTo>
                <a:lnTo>
                  <a:pt x="274344" y="324296"/>
                </a:lnTo>
                <a:lnTo>
                  <a:pt x="301555" y="324300"/>
                </a:lnTo>
                <a:lnTo>
                  <a:pt x="328496" y="324301"/>
                </a:lnTo>
                <a:lnTo>
                  <a:pt x="350743" y="324301"/>
                </a:lnTo>
                <a:lnTo>
                  <a:pt x="373422" y="324301"/>
                </a:lnTo>
                <a:lnTo>
                  <a:pt x="396228" y="324301"/>
                </a:lnTo>
                <a:lnTo>
                  <a:pt x="419072" y="324301"/>
                </a:lnTo>
                <a:lnTo>
                  <a:pt x="441927" y="327335"/>
                </a:lnTo>
                <a:lnTo>
                  <a:pt x="467843" y="325559"/>
                </a:lnTo>
                <a:lnTo>
                  <a:pt x="491306" y="322856"/>
                </a:lnTo>
                <a:lnTo>
                  <a:pt x="514285" y="316396"/>
                </a:lnTo>
                <a:lnTo>
                  <a:pt x="537169" y="312932"/>
                </a:lnTo>
                <a:lnTo>
                  <a:pt x="562715" y="308042"/>
                </a:lnTo>
                <a:lnTo>
                  <a:pt x="588963" y="302749"/>
                </a:lnTo>
                <a:lnTo>
                  <a:pt x="604166" y="300135"/>
                </a:lnTo>
                <a:lnTo>
                  <a:pt x="632332" y="288030"/>
                </a:lnTo>
                <a:lnTo>
                  <a:pt x="647322" y="276669"/>
                </a:lnTo>
                <a:lnTo>
                  <a:pt x="659065" y="260325"/>
                </a:lnTo>
                <a:lnTo>
                  <a:pt x="661199" y="254380"/>
                </a:lnTo>
                <a:lnTo>
                  <a:pt x="662568" y="240216"/>
                </a:lnTo>
                <a:lnTo>
                  <a:pt x="657065" y="213795"/>
                </a:lnTo>
                <a:lnTo>
                  <a:pt x="647487" y="187022"/>
                </a:lnTo>
                <a:lnTo>
                  <a:pt x="641262" y="174335"/>
                </a:lnTo>
                <a:lnTo>
                  <a:pt x="624060" y="147065"/>
                </a:lnTo>
                <a:lnTo>
                  <a:pt x="599440" y="123389"/>
                </a:lnTo>
                <a:lnTo>
                  <a:pt x="574216" y="100108"/>
                </a:lnTo>
                <a:lnTo>
                  <a:pt x="549148" y="81331"/>
                </a:lnTo>
                <a:lnTo>
                  <a:pt x="525553" y="66255"/>
                </a:lnTo>
                <a:lnTo>
                  <a:pt x="501487" y="52757"/>
                </a:lnTo>
                <a:lnTo>
                  <a:pt x="478269" y="40714"/>
                </a:lnTo>
                <a:lnTo>
                  <a:pt x="459561" y="32951"/>
                </a:lnTo>
                <a:lnTo>
                  <a:pt x="439180" y="25267"/>
                </a:lnTo>
                <a:lnTo>
                  <a:pt x="419538" y="17619"/>
                </a:lnTo>
                <a:lnTo>
                  <a:pt x="398532" y="11679"/>
                </a:lnTo>
                <a:lnTo>
                  <a:pt x="376496" y="6923"/>
                </a:lnTo>
                <a:lnTo>
                  <a:pt x="354002" y="2692"/>
                </a:lnTo>
                <a:lnTo>
                  <a:pt x="327918" y="389"/>
                </a:lnTo>
                <a:lnTo>
                  <a:pt x="300027" y="0"/>
                </a:lnTo>
                <a:lnTo>
                  <a:pt x="272814" y="1944"/>
                </a:lnTo>
                <a:lnTo>
                  <a:pt x="258064" y="3351"/>
                </a:lnTo>
                <a:lnTo>
                  <a:pt x="242516" y="4924"/>
                </a:lnTo>
                <a:lnTo>
                  <a:pt x="226436" y="6608"/>
                </a:lnTo>
                <a:lnTo>
                  <a:pt x="210001" y="9636"/>
                </a:lnTo>
                <a:lnTo>
                  <a:pt x="193329" y="13559"/>
                </a:lnTo>
                <a:lnTo>
                  <a:pt x="165279" y="21093"/>
                </a:lnTo>
                <a:lnTo>
                  <a:pt x="144408" y="27240"/>
                </a:lnTo>
                <a:lnTo>
                  <a:pt x="121524" y="35429"/>
                </a:lnTo>
                <a:lnTo>
                  <a:pt x="97120" y="4426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1" name="SMARTInkShape-914"/>
          <p:cNvSpPr/>
          <p:nvPr>
            <p:custDataLst>
              <p:tags r:id="rId2"/>
            </p:custDataLst>
          </p:nvPr>
        </p:nvSpPr>
        <p:spPr>
          <a:xfrm>
            <a:off x="2045970" y="2920365"/>
            <a:ext cx="165736" cy="57151"/>
          </a:xfrm>
          <a:custGeom>
            <a:avLst/>
            <a:gdLst/>
            <a:ahLst/>
            <a:cxnLst/>
            <a:rect l="0" t="0" r="0" b="0"/>
            <a:pathLst>
              <a:path w="165736" h="57151">
                <a:moveTo>
                  <a:pt x="0" y="0"/>
                </a:moveTo>
                <a:lnTo>
                  <a:pt x="0" y="0"/>
                </a:lnTo>
                <a:lnTo>
                  <a:pt x="3034" y="0"/>
                </a:lnTo>
                <a:lnTo>
                  <a:pt x="3928" y="635"/>
                </a:lnTo>
                <a:lnTo>
                  <a:pt x="4523" y="1693"/>
                </a:lnTo>
                <a:lnTo>
                  <a:pt x="4921" y="3034"/>
                </a:lnTo>
                <a:lnTo>
                  <a:pt x="8514" y="7954"/>
                </a:lnTo>
                <a:lnTo>
                  <a:pt x="24049" y="19079"/>
                </a:lnTo>
                <a:lnTo>
                  <a:pt x="29950" y="21179"/>
                </a:lnTo>
                <a:lnTo>
                  <a:pt x="44087" y="25562"/>
                </a:lnTo>
                <a:lnTo>
                  <a:pt x="70501" y="37512"/>
                </a:lnTo>
                <a:lnTo>
                  <a:pt x="97274" y="44349"/>
                </a:lnTo>
                <a:lnTo>
                  <a:pt x="123943" y="53410"/>
                </a:lnTo>
                <a:lnTo>
                  <a:pt x="152448" y="57004"/>
                </a:lnTo>
                <a:lnTo>
                  <a:pt x="165735" y="571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836" name="SMARTInkShape-Group246"/>
          <p:cNvGrpSpPr/>
          <p:nvPr/>
        </p:nvGrpSpPr>
        <p:grpSpPr>
          <a:xfrm>
            <a:off x="2068851" y="3349225"/>
            <a:ext cx="234295" cy="211221"/>
            <a:chOff x="2068851" y="3349225"/>
            <a:chExt cx="234295" cy="211221"/>
          </a:xfrm>
        </p:grpSpPr>
        <p:sp>
          <p:nvSpPr>
            <p:cNvPr id="832" name="SMARTInkShape-915"/>
            <p:cNvSpPr/>
            <p:nvPr>
              <p:custDataLst>
                <p:tags r:id="rId160"/>
              </p:custDataLst>
            </p:nvPr>
          </p:nvSpPr>
          <p:spPr>
            <a:xfrm>
              <a:off x="2263140" y="3537585"/>
              <a:ext cx="5716" cy="5716"/>
            </a:xfrm>
            <a:custGeom>
              <a:avLst/>
              <a:gdLst/>
              <a:ahLst/>
              <a:cxnLst/>
              <a:rect l="0" t="0" r="0" b="0"/>
              <a:pathLst>
                <a:path w="5716" h="5716">
                  <a:moveTo>
                    <a:pt x="5715" y="5715"/>
                  </a:moveTo>
                  <a:lnTo>
                    <a:pt x="5715" y="5715"/>
                  </a:lnTo>
                  <a:lnTo>
                    <a:pt x="235" y="571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33" name="SMARTInkShape-916"/>
            <p:cNvSpPr/>
            <p:nvPr>
              <p:custDataLst>
                <p:tags r:id="rId161"/>
              </p:custDataLst>
            </p:nvPr>
          </p:nvSpPr>
          <p:spPr>
            <a:xfrm>
              <a:off x="2303145" y="3457575"/>
              <a:ext cx="1" cy="5716"/>
            </a:xfrm>
            <a:custGeom>
              <a:avLst/>
              <a:gdLst/>
              <a:ahLst/>
              <a:cxnLst/>
              <a:rect l="0" t="0" r="0" b="0"/>
              <a:pathLst>
                <a:path w="1" h="5716">
                  <a:moveTo>
                    <a:pt x="0" y="0"/>
                  </a:moveTo>
                  <a:lnTo>
                    <a:pt x="0" y="0"/>
                  </a:lnTo>
                  <a:lnTo>
                    <a:pt x="0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34" name="SMARTInkShape-917"/>
            <p:cNvSpPr/>
            <p:nvPr>
              <p:custDataLst>
                <p:tags r:id="rId162"/>
              </p:custDataLst>
            </p:nvPr>
          </p:nvSpPr>
          <p:spPr>
            <a:xfrm>
              <a:off x="2068851" y="3349225"/>
              <a:ext cx="148204" cy="194070"/>
            </a:xfrm>
            <a:custGeom>
              <a:avLst/>
              <a:gdLst/>
              <a:ahLst/>
              <a:cxnLst/>
              <a:rect l="0" t="0" r="0" b="0"/>
              <a:pathLst>
                <a:path w="148204" h="194070">
                  <a:moveTo>
                    <a:pt x="5694" y="5480"/>
                  </a:moveTo>
                  <a:lnTo>
                    <a:pt x="5694" y="5480"/>
                  </a:lnTo>
                  <a:lnTo>
                    <a:pt x="0" y="5480"/>
                  </a:lnTo>
                  <a:lnTo>
                    <a:pt x="3019" y="5480"/>
                  </a:lnTo>
                  <a:lnTo>
                    <a:pt x="3911" y="4845"/>
                  </a:lnTo>
                  <a:lnTo>
                    <a:pt x="4505" y="3787"/>
                  </a:lnTo>
                  <a:lnTo>
                    <a:pt x="4901" y="2446"/>
                  </a:lnTo>
                  <a:lnTo>
                    <a:pt x="6436" y="1553"/>
                  </a:lnTo>
                  <a:lnTo>
                    <a:pt x="18500" y="0"/>
                  </a:lnTo>
                  <a:lnTo>
                    <a:pt x="45827" y="5136"/>
                  </a:lnTo>
                  <a:lnTo>
                    <a:pt x="53376" y="5962"/>
                  </a:lnTo>
                  <a:lnTo>
                    <a:pt x="80112" y="11287"/>
                  </a:lnTo>
                  <a:lnTo>
                    <a:pt x="108525" y="20895"/>
                  </a:lnTo>
                  <a:lnTo>
                    <a:pt x="135332" y="34065"/>
                  </a:lnTo>
                  <a:lnTo>
                    <a:pt x="144402" y="41677"/>
                  </a:lnTo>
                  <a:lnTo>
                    <a:pt x="146717" y="45486"/>
                  </a:lnTo>
                  <a:lnTo>
                    <a:pt x="148203" y="53105"/>
                  </a:lnTo>
                  <a:lnTo>
                    <a:pt x="146713" y="56915"/>
                  </a:lnTo>
                  <a:lnTo>
                    <a:pt x="135125" y="73284"/>
                  </a:lnTo>
                  <a:lnTo>
                    <a:pt x="132622" y="75447"/>
                  </a:lnTo>
                  <a:lnTo>
                    <a:pt x="104144" y="91278"/>
                  </a:lnTo>
                  <a:lnTo>
                    <a:pt x="92451" y="98839"/>
                  </a:lnTo>
                  <a:lnTo>
                    <a:pt x="84669" y="101510"/>
                  </a:lnTo>
                  <a:lnTo>
                    <a:pt x="76351" y="103048"/>
                  </a:lnTo>
                  <a:lnTo>
                    <a:pt x="68660" y="108278"/>
                  </a:lnTo>
                  <a:lnTo>
                    <a:pt x="71623" y="108328"/>
                  </a:lnTo>
                  <a:lnTo>
                    <a:pt x="74789" y="110034"/>
                  </a:lnTo>
                  <a:lnTo>
                    <a:pt x="78313" y="112273"/>
                  </a:lnTo>
                  <a:lnTo>
                    <a:pt x="85749" y="113711"/>
                  </a:lnTo>
                  <a:lnTo>
                    <a:pt x="93333" y="113995"/>
                  </a:lnTo>
                  <a:lnTo>
                    <a:pt x="97138" y="115727"/>
                  </a:lnTo>
                  <a:lnTo>
                    <a:pt x="121899" y="138838"/>
                  </a:lnTo>
                  <a:lnTo>
                    <a:pt x="124016" y="142644"/>
                  </a:lnTo>
                  <a:lnTo>
                    <a:pt x="125375" y="150261"/>
                  </a:lnTo>
                  <a:lnTo>
                    <a:pt x="125680" y="166610"/>
                  </a:lnTo>
                  <a:lnTo>
                    <a:pt x="124003" y="170862"/>
                  </a:lnTo>
                  <a:lnTo>
                    <a:pt x="121776" y="174868"/>
                  </a:lnTo>
                  <a:lnTo>
                    <a:pt x="119887" y="180694"/>
                  </a:lnTo>
                  <a:lnTo>
                    <a:pt x="112109" y="190259"/>
                  </a:lnTo>
                  <a:lnTo>
                    <a:pt x="106753" y="192379"/>
                  </a:lnTo>
                  <a:lnTo>
                    <a:pt x="82564" y="194009"/>
                  </a:lnTo>
                  <a:lnTo>
                    <a:pt x="55701" y="194069"/>
                  </a:lnTo>
                  <a:lnTo>
                    <a:pt x="43935" y="193438"/>
                  </a:lnTo>
                  <a:lnTo>
                    <a:pt x="25509" y="188254"/>
                  </a:lnTo>
                  <a:lnTo>
                    <a:pt x="17275" y="183941"/>
                  </a:lnTo>
                  <a:lnTo>
                    <a:pt x="15320" y="183509"/>
                  </a:lnTo>
                  <a:lnTo>
                    <a:pt x="14016" y="182586"/>
                  </a:lnTo>
                  <a:lnTo>
                    <a:pt x="13147" y="181335"/>
                  </a:lnTo>
                  <a:lnTo>
                    <a:pt x="12182" y="178253"/>
                  </a:lnTo>
                  <a:lnTo>
                    <a:pt x="11752" y="174766"/>
                  </a:lnTo>
                  <a:lnTo>
                    <a:pt x="13255" y="171100"/>
                  </a:lnTo>
                  <a:lnTo>
                    <a:pt x="28554" y="1540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35" name="SMARTInkShape-918"/>
            <p:cNvSpPr/>
            <p:nvPr>
              <p:custDataLst>
                <p:tags r:id="rId163"/>
              </p:custDataLst>
            </p:nvPr>
          </p:nvSpPr>
          <p:spPr>
            <a:xfrm>
              <a:off x="2097482" y="3377565"/>
              <a:ext cx="28499" cy="182881"/>
            </a:xfrm>
            <a:custGeom>
              <a:avLst/>
              <a:gdLst/>
              <a:ahLst/>
              <a:cxnLst/>
              <a:rect l="0" t="0" r="0" b="0"/>
              <a:pathLst>
                <a:path w="28499" h="182881">
                  <a:moveTo>
                    <a:pt x="22783" y="0"/>
                  </a:moveTo>
                  <a:lnTo>
                    <a:pt x="22783" y="0"/>
                  </a:lnTo>
                  <a:lnTo>
                    <a:pt x="28428" y="0"/>
                  </a:lnTo>
                  <a:lnTo>
                    <a:pt x="28498" y="27097"/>
                  </a:lnTo>
                  <a:lnTo>
                    <a:pt x="23577" y="52601"/>
                  </a:lnTo>
                  <a:lnTo>
                    <a:pt x="17932" y="77873"/>
                  </a:lnTo>
                  <a:lnTo>
                    <a:pt x="12223" y="105865"/>
                  </a:lnTo>
                  <a:lnTo>
                    <a:pt x="5584" y="133302"/>
                  </a:lnTo>
                  <a:lnTo>
                    <a:pt x="794" y="152393"/>
                  </a:lnTo>
                  <a:lnTo>
                    <a:pt x="0" y="170339"/>
                  </a:lnTo>
                  <a:lnTo>
                    <a:pt x="1650" y="175824"/>
                  </a:lnTo>
                  <a:lnTo>
                    <a:pt x="4850" y="181486"/>
                  </a:lnTo>
                  <a:lnTo>
                    <a:pt x="5748" y="181951"/>
                  </a:lnTo>
                  <a:lnTo>
                    <a:pt x="11353" y="1828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845" name="SMARTInkShape-Group247"/>
          <p:cNvGrpSpPr/>
          <p:nvPr/>
        </p:nvGrpSpPr>
        <p:grpSpPr>
          <a:xfrm>
            <a:off x="4772289" y="2931795"/>
            <a:ext cx="605527" cy="548641"/>
            <a:chOff x="4772289" y="2931795"/>
            <a:chExt cx="605527" cy="548641"/>
          </a:xfrm>
        </p:grpSpPr>
        <p:sp>
          <p:nvSpPr>
            <p:cNvPr id="837" name="SMARTInkShape-919"/>
            <p:cNvSpPr/>
            <p:nvPr>
              <p:custDataLst>
                <p:tags r:id="rId152"/>
              </p:custDataLst>
            </p:nvPr>
          </p:nvSpPr>
          <p:spPr>
            <a:xfrm>
              <a:off x="4772289" y="2931795"/>
              <a:ext cx="153973" cy="548641"/>
            </a:xfrm>
            <a:custGeom>
              <a:avLst/>
              <a:gdLst/>
              <a:ahLst/>
              <a:cxnLst/>
              <a:rect l="0" t="0" r="0" b="0"/>
              <a:pathLst>
                <a:path w="153973" h="548641">
                  <a:moveTo>
                    <a:pt x="148326" y="0"/>
                  </a:moveTo>
                  <a:lnTo>
                    <a:pt x="148326" y="0"/>
                  </a:lnTo>
                  <a:lnTo>
                    <a:pt x="148326" y="8679"/>
                  </a:lnTo>
                  <a:lnTo>
                    <a:pt x="150019" y="11901"/>
                  </a:lnTo>
                  <a:lnTo>
                    <a:pt x="152253" y="15449"/>
                  </a:lnTo>
                  <a:lnTo>
                    <a:pt x="153688" y="22901"/>
                  </a:lnTo>
                  <a:lnTo>
                    <a:pt x="153972" y="33522"/>
                  </a:lnTo>
                  <a:lnTo>
                    <a:pt x="152316" y="38817"/>
                  </a:lnTo>
                  <a:lnTo>
                    <a:pt x="150100" y="43922"/>
                  </a:lnTo>
                  <a:lnTo>
                    <a:pt x="143905" y="70391"/>
                  </a:lnTo>
                  <a:lnTo>
                    <a:pt x="141301" y="84568"/>
                  </a:lnTo>
                  <a:lnTo>
                    <a:pt x="133548" y="109185"/>
                  </a:lnTo>
                  <a:lnTo>
                    <a:pt x="128458" y="137239"/>
                  </a:lnTo>
                  <a:lnTo>
                    <a:pt x="119643" y="165745"/>
                  </a:lnTo>
                  <a:lnTo>
                    <a:pt x="110212" y="194311"/>
                  </a:lnTo>
                  <a:lnTo>
                    <a:pt x="102603" y="218863"/>
                  </a:lnTo>
                  <a:lnTo>
                    <a:pt x="94985" y="244951"/>
                  </a:lnTo>
                  <a:lnTo>
                    <a:pt x="83438" y="268448"/>
                  </a:lnTo>
                  <a:lnTo>
                    <a:pt x="74384" y="291434"/>
                  </a:lnTo>
                  <a:lnTo>
                    <a:pt x="63447" y="317353"/>
                  </a:lnTo>
                  <a:lnTo>
                    <a:pt x="53620" y="342369"/>
                  </a:lnTo>
                  <a:lnTo>
                    <a:pt x="45563" y="367349"/>
                  </a:lnTo>
                  <a:lnTo>
                    <a:pt x="37857" y="393520"/>
                  </a:lnTo>
                  <a:lnTo>
                    <a:pt x="30855" y="417034"/>
                  </a:lnTo>
                  <a:lnTo>
                    <a:pt x="27120" y="440023"/>
                  </a:lnTo>
                  <a:lnTo>
                    <a:pt x="18629" y="467991"/>
                  </a:lnTo>
                  <a:lnTo>
                    <a:pt x="7977" y="493807"/>
                  </a:lnTo>
                  <a:lnTo>
                    <a:pt x="4257" y="511421"/>
                  </a:lnTo>
                  <a:lnTo>
                    <a:pt x="1075" y="519197"/>
                  </a:lnTo>
                  <a:lnTo>
                    <a:pt x="0" y="530548"/>
                  </a:lnTo>
                  <a:lnTo>
                    <a:pt x="547" y="532768"/>
                  </a:lnTo>
                  <a:lnTo>
                    <a:pt x="1547" y="534249"/>
                  </a:lnTo>
                  <a:lnTo>
                    <a:pt x="2848" y="535236"/>
                  </a:lnTo>
                  <a:lnTo>
                    <a:pt x="4295" y="538026"/>
                  </a:lnTo>
                  <a:lnTo>
                    <a:pt x="5451" y="548636"/>
                  </a:lnTo>
                  <a:lnTo>
                    <a:pt x="5451" y="548640"/>
                  </a:lnTo>
                  <a:lnTo>
                    <a:pt x="5451" y="545606"/>
                  </a:lnTo>
                  <a:lnTo>
                    <a:pt x="7144" y="542423"/>
                  </a:lnTo>
                  <a:lnTo>
                    <a:pt x="10372" y="538240"/>
                  </a:lnTo>
                  <a:lnTo>
                    <a:pt x="11166" y="5314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38" name="SMARTInkShape-920"/>
            <p:cNvSpPr/>
            <p:nvPr>
              <p:custDataLst>
                <p:tags r:id="rId153"/>
              </p:custDataLst>
            </p:nvPr>
          </p:nvSpPr>
          <p:spPr>
            <a:xfrm>
              <a:off x="4886569" y="3114681"/>
              <a:ext cx="142630" cy="211184"/>
            </a:xfrm>
            <a:custGeom>
              <a:avLst/>
              <a:gdLst/>
              <a:ahLst/>
              <a:cxnLst/>
              <a:rect l="0" t="0" r="0" b="0"/>
              <a:pathLst>
                <a:path w="142630" h="211184">
                  <a:moveTo>
                    <a:pt x="136916" y="11424"/>
                  </a:moveTo>
                  <a:lnTo>
                    <a:pt x="136916" y="11424"/>
                  </a:lnTo>
                  <a:lnTo>
                    <a:pt x="136916" y="8390"/>
                  </a:lnTo>
                  <a:lnTo>
                    <a:pt x="137551" y="7496"/>
                  </a:lnTo>
                  <a:lnTo>
                    <a:pt x="138610" y="6901"/>
                  </a:lnTo>
                  <a:lnTo>
                    <a:pt x="139951" y="6503"/>
                  </a:lnTo>
                  <a:lnTo>
                    <a:pt x="140844" y="5604"/>
                  </a:lnTo>
                  <a:lnTo>
                    <a:pt x="142629" y="0"/>
                  </a:lnTo>
                  <a:lnTo>
                    <a:pt x="139596" y="3030"/>
                  </a:lnTo>
                  <a:lnTo>
                    <a:pt x="138107" y="6212"/>
                  </a:lnTo>
                  <a:lnTo>
                    <a:pt x="137710" y="7949"/>
                  </a:lnTo>
                  <a:lnTo>
                    <a:pt x="133882" y="11573"/>
                  </a:lnTo>
                  <a:lnTo>
                    <a:pt x="128582" y="15935"/>
                  </a:lnTo>
                  <a:lnTo>
                    <a:pt x="121394" y="24896"/>
                  </a:lnTo>
                  <a:lnTo>
                    <a:pt x="112138" y="33125"/>
                  </a:lnTo>
                  <a:lnTo>
                    <a:pt x="94419" y="58696"/>
                  </a:lnTo>
                  <a:lnTo>
                    <a:pt x="72729" y="85806"/>
                  </a:lnTo>
                  <a:lnTo>
                    <a:pt x="55102" y="114252"/>
                  </a:lnTo>
                  <a:lnTo>
                    <a:pt x="35355" y="142755"/>
                  </a:lnTo>
                  <a:lnTo>
                    <a:pt x="20786" y="169532"/>
                  </a:lnTo>
                  <a:lnTo>
                    <a:pt x="6601" y="195874"/>
                  </a:lnTo>
                  <a:lnTo>
                    <a:pt x="5806" y="201825"/>
                  </a:lnTo>
                  <a:lnTo>
                    <a:pt x="5059" y="203128"/>
                  </a:lnTo>
                  <a:lnTo>
                    <a:pt x="3926" y="203996"/>
                  </a:lnTo>
                  <a:lnTo>
                    <a:pt x="2536" y="204575"/>
                  </a:lnTo>
                  <a:lnTo>
                    <a:pt x="1609" y="205597"/>
                  </a:lnTo>
                  <a:lnTo>
                    <a:pt x="0" y="210553"/>
                  </a:lnTo>
                  <a:lnTo>
                    <a:pt x="554" y="210852"/>
                  </a:lnTo>
                  <a:lnTo>
                    <a:pt x="2862" y="211183"/>
                  </a:lnTo>
                  <a:lnTo>
                    <a:pt x="3732" y="210637"/>
                  </a:lnTo>
                  <a:lnTo>
                    <a:pt x="4312" y="209638"/>
                  </a:lnTo>
                  <a:lnTo>
                    <a:pt x="4698" y="208336"/>
                  </a:lnTo>
                  <a:lnTo>
                    <a:pt x="6225" y="207469"/>
                  </a:lnTo>
                  <a:lnTo>
                    <a:pt x="15245" y="205962"/>
                  </a:lnTo>
                  <a:lnTo>
                    <a:pt x="22616" y="2000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39" name="SMARTInkShape-921"/>
            <p:cNvSpPr/>
            <p:nvPr>
              <p:custDataLst>
                <p:tags r:id="rId154"/>
              </p:custDataLst>
            </p:nvPr>
          </p:nvSpPr>
          <p:spPr>
            <a:xfrm>
              <a:off x="4887246" y="3280410"/>
              <a:ext cx="90520" cy="57151"/>
            </a:xfrm>
            <a:custGeom>
              <a:avLst/>
              <a:gdLst/>
              <a:ahLst/>
              <a:cxnLst/>
              <a:rect l="0" t="0" r="0" b="0"/>
              <a:pathLst>
                <a:path w="90520" h="57151">
                  <a:moveTo>
                    <a:pt x="90519" y="0"/>
                  </a:moveTo>
                  <a:lnTo>
                    <a:pt x="90519" y="0"/>
                  </a:lnTo>
                  <a:lnTo>
                    <a:pt x="65355" y="0"/>
                  </a:lnTo>
                  <a:lnTo>
                    <a:pt x="43494" y="635"/>
                  </a:lnTo>
                  <a:lnTo>
                    <a:pt x="32170" y="4523"/>
                  </a:lnTo>
                  <a:lnTo>
                    <a:pt x="21583" y="7055"/>
                  </a:lnTo>
                  <a:lnTo>
                    <a:pt x="12097" y="11827"/>
                  </a:lnTo>
                  <a:lnTo>
                    <a:pt x="8040" y="15416"/>
                  </a:lnTo>
                  <a:lnTo>
                    <a:pt x="5120" y="20372"/>
                  </a:lnTo>
                  <a:lnTo>
                    <a:pt x="2187" y="21754"/>
                  </a:lnTo>
                  <a:lnTo>
                    <a:pt x="1151" y="22758"/>
                  </a:lnTo>
                  <a:lnTo>
                    <a:pt x="0" y="25566"/>
                  </a:lnTo>
                  <a:lnTo>
                    <a:pt x="329" y="27204"/>
                  </a:lnTo>
                  <a:lnTo>
                    <a:pt x="3824" y="32543"/>
                  </a:lnTo>
                  <a:lnTo>
                    <a:pt x="9516" y="38147"/>
                  </a:lnTo>
                  <a:lnTo>
                    <a:pt x="32368" y="53342"/>
                  </a:lnTo>
                  <a:lnTo>
                    <a:pt x="48336" y="56816"/>
                  </a:lnTo>
                  <a:lnTo>
                    <a:pt x="61944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40" name="SMARTInkShape-922"/>
            <p:cNvSpPr/>
            <p:nvPr>
              <p:custDataLst>
                <p:tags r:id="rId155"/>
              </p:custDataLst>
            </p:nvPr>
          </p:nvSpPr>
          <p:spPr>
            <a:xfrm>
              <a:off x="4909185" y="3257629"/>
              <a:ext cx="137161" cy="153959"/>
            </a:xfrm>
            <a:custGeom>
              <a:avLst/>
              <a:gdLst/>
              <a:ahLst/>
              <a:cxnLst/>
              <a:rect l="0" t="0" r="0" b="0"/>
              <a:pathLst>
                <a:path w="137161" h="153959">
                  <a:moveTo>
                    <a:pt x="137160" y="68501"/>
                  </a:moveTo>
                  <a:lnTo>
                    <a:pt x="137160" y="68501"/>
                  </a:lnTo>
                  <a:lnTo>
                    <a:pt x="137160" y="60546"/>
                  </a:lnTo>
                  <a:lnTo>
                    <a:pt x="126760" y="33327"/>
                  </a:lnTo>
                  <a:lnTo>
                    <a:pt x="118714" y="11744"/>
                  </a:lnTo>
                  <a:lnTo>
                    <a:pt x="115172" y="6842"/>
                  </a:lnTo>
                  <a:lnTo>
                    <a:pt x="114558" y="2960"/>
                  </a:lnTo>
                  <a:lnTo>
                    <a:pt x="113837" y="1947"/>
                  </a:lnTo>
                  <a:lnTo>
                    <a:pt x="112722" y="1271"/>
                  </a:lnTo>
                  <a:lnTo>
                    <a:pt x="108827" y="0"/>
                  </a:lnTo>
                  <a:lnTo>
                    <a:pt x="105623" y="2978"/>
                  </a:lnTo>
                  <a:lnTo>
                    <a:pt x="104093" y="6148"/>
                  </a:lnTo>
                  <a:lnTo>
                    <a:pt x="102918" y="21531"/>
                  </a:lnTo>
                  <a:lnTo>
                    <a:pt x="102872" y="49551"/>
                  </a:lnTo>
                  <a:lnTo>
                    <a:pt x="107791" y="77240"/>
                  </a:lnTo>
                  <a:lnTo>
                    <a:pt x="116469" y="105737"/>
                  </a:lnTo>
                  <a:lnTo>
                    <a:pt x="119548" y="125537"/>
                  </a:lnTo>
                  <a:lnTo>
                    <a:pt x="119923" y="137835"/>
                  </a:lnTo>
                  <a:lnTo>
                    <a:pt x="118279" y="142284"/>
                  </a:lnTo>
                  <a:lnTo>
                    <a:pt x="111498" y="151180"/>
                  </a:lnTo>
                  <a:lnTo>
                    <a:pt x="108187" y="152872"/>
                  </a:lnTo>
                  <a:lnTo>
                    <a:pt x="97852" y="153958"/>
                  </a:lnTo>
                  <a:lnTo>
                    <a:pt x="92597" y="152414"/>
                  </a:lnTo>
                  <a:lnTo>
                    <a:pt x="87509" y="150246"/>
                  </a:lnTo>
                  <a:lnTo>
                    <a:pt x="78140" y="148390"/>
                  </a:lnTo>
                  <a:lnTo>
                    <a:pt x="70424" y="143466"/>
                  </a:lnTo>
                  <a:lnTo>
                    <a:pt x="42612" y="118054"/>
                  </a:lnTo>
                  <a:lnTo>
                    <a:pt x="35768" y="110982"/>
                  </a:lnTo>
                  <a:lnTo>
                    <a:pt x="26614" y="104230"/>
                  </a:lnTo>
                  <a:lnTo>
                    <a:pt x="15817" y="92586"/>
                  </a:lnTo>
                  <a:lnTo>
                    <a:pt x="0" y="799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41" name="SMARTInkShape-923"/>
            <p:cNvSpPr/>
            <p:nvPr>
              <p:custDataLst>
                <p:tags r:id="rId156"/>
              </p:custDataLst>
            </p:nvPr>
          </p:nvSpPr>
          <p:spPr>
            <a:xfrm>
              <a:off x="5275188" y="3274716"/>
              <a:ext cx="102628" cy="51415"/>
            </a:xfrm>
            <a:custGeom>
              <a:avLst/>
              <a:gdLst/>
              <a:ahLst/>
              <a:cxnLst/>
              <a:rect l="0" t="0" r="0" b="0"/>
              <a:pathLst>
                <a:path w="102628" h="51415">
                  <a:moveTo>
                    <a:pt x="16902" y="11409"/>
                  </a:moveTo>
                  <a:lnTo>
                    <a:pt x="16902" y="11409"/>
                  </a:lnTo>
                  <a:lnTo>
                    <a:pt x="13867" y="8375"/>
                  </a:lnTo>
                  <a:lnTo>
                    <a:pt x="10685" y="6885"/>
                  </a:lnTo>
                  <a:lnTo>
                    <a:pt x="6502" y="5929"/>
                  </a:lnTo>
                  <a:lnTo>
                    <a:pt x="6158" y="5216"/>
                  </a:lnTo>
                  <a:lnTo>
                    <a:pt x="5777" y="2730"/>
                  </a:lnTo>
                  <a:lnTo>
                    <a:pt x="5040" y="1813"/>
                  </a:lnTo>
                  <a:lnTo>
                    <a:pt x="0" y="50"/>
                  </a:lnTo>
                  <a:lnTo>
                    <a:pt x="2863" y="0"/>
                  </a:lnTo>
                  <a:lnTo>
                    <a:pt x="3733" y="628"/>
                  </a:lnTo>
                  <a:lnTo>
                    <a:pt x="8277" y="7935"/>
                  </a:lnTo>
                  <a:lnTo>
                    <a:pt x="11587" y="9865"/>
                  </a:lnTo>
                  <a:lnTo>
                    <a:pt x="37420" y="19273"/>
                  </a:lnTo>
                  <a:lnTo>
                    <a:pt x="64501" y="32378"/>
                  </a:lnTo>
                  <a:lnTo>
                    <a:pt x="90960" y="45582"/>
                  </a:lnTo>
                  <a:lnTo>
                    <a:pt x="102627" y="514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42" name="SMARTInkShape-924"/>
            <p:cNvSpPr/>
            <p:nvPr>
              <p:custDataLst>
                <p:tags r:id="rId157"/>
              </p:custDataLst>
            </p:nvPr>
          </p:nvSpPr>
          <p:spPr>
            <a:xfrm>
              <a:off x="5183505" y="3212546"/>
              <a:ext cx="125731" cy="126350"/>
            </a:xfrm>
            <a:custGeom>
              <a:avLst/>
              <a:gdLst/>
              <a:ahLst/>
              <a:cxnLst/>
              <a:rect l="0" t="0" r="0" b="0"/>
              <a:pathLst>
                <a:path w="125731" h="126350">
                  <a:moveTo>
                    <a:pt x="0" y="107869"/>
                  </a:moveTo>
                  <a:lnTo>
                    <a:pt x="0" y="107869"/>
                  </a:lnTo>
                  <a:lnTo>
                    <a:pt x="3033" y="107869"/>
                  </a:lnTo>
                  <a:lnTo>
                    <a:pt x="30874" y="91665"/>
                  </a:lnTo>
                  <a:lnTo>
                    <a:pt x="48502" y="74329"/>
                  </a:lnTo>
                  <a:lnTo>
                    <a:pt x="72380" y="47056"/>
                  </a:lnTo>
                  <a:lnTo>
                    <a:pt x="99152" y="20152"/>
                  </a:lnTo>
                  <a:lnTo>
                    <a:pt x="119298" y="0"/>
                  </a:lnTo>
                  <a:lnTo>
                    <a:pt x="119921" y="25938"/>
                  </a:lnTo>
                  <a:lnTo>
                    <a:pt x="120003" y="53923"/>
                  </a:lnTo>
                  <a:lnTo>
                    <a:pt x="120013" y="78485"/>
                  </a:lnTo>
                  <a:lnTo>
                    <a:pt x="120015" y="104628"/>
                  </a:lnTo>
                  <a:lnTo>
                    <a:pt x="120650" y="119044"/>
                  </a:lnTo>
                  <a:lnTo>
                    <a:pt x="123049" y="125112"/>
                  </a:lnTo>
                  <a:lnTo>
                    <a:pt x="123942" y="126349"/>
                  </a:lnTo>
                  <a:lnTo>
                    <a:pt x="125730" y="1250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43" name="SMARTInkShape-925"/>
            <p:cNvSpPr/>
            <p:nvPr>
              <p:custDataLst>
                <p:tags r:id="rId158"/>
              </p:custDataLst>
            </p:nvPr>
          </p:nvSpPr>
          <p:spPr>
            <a:xfrm>
              <a:off x="5092065" y="3274695"/>
              <a:ext cx="85726" cy="17146"/>
            </a:xfrm>
            <a:custGeom>
              <a:avLst/>
              <a:gdLst/>
              <a:ahLst/>
              <a:cxnLst/>
              <a:rect l="0" t="0" r="0" b="0"/>
              <a:pathLst>
                <a:path w="85726" h="17146">
                  <a:moveTo>
                    <a:pt x="0" y="0"/>
                  </a:moveTo>
                  <a:lnTo>
                    <a:pt x="0" y="0"/>
                  </a:lnTo>
                  <a:lnTo>
                    <a:pt x="4921" y="4920"/>
                  </a:lnTo>
                  <a:lnTo>
                    <a:pt x="32563" y="8728"/>
                  </a:lnTo>
                  <a:lnTo>
                    <a:pt x="43732" y="10896"/>
                  </a:lnTo>
                  <a:lnTo>
                    <a:pt x="53880" y="11907"/>
                  </a:lnTo>
                  <a:lnTo>
                    <a:pt x="77774" y="16903"/>
                  </a:lnTo>
                  <a:lnTo>
                    <a:pt x="85725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44" name="SMARTInkShape-926"/>
            <p:cNvSpPr/>
            <p:nvPr>
              <p:custDataLst>
                <p:tags r:id="rId159"/>
              </p:custDataLst>
            </p:nvPr>
          </p:nvSpPr>
          <p:spPr>
            <a:xfrm>
              <a:off x="5057775" y="3326130"/>
              <a:ext cx="91441" cy="11425"/>
            </a:xfrm>
            <a:custGeom>
              <a:avLst/>
              <a:gdLst/>
              <a:ahLst/>
              <a:cxnLst/>
              <a:rect l="0" t="0" r="0" b="0"/>
              <a:pathLst>
                <a:path w="91441" h="11425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3928" y="635"/>
                  </a:lnTo>
                  <a:lnTo>
                    <a:pt x="4524" y="1693"/>
                  </a:lnTo>
                  <a:lnTo>
                    <a:pt x="4921" y="3033"/>
                  </a:lnTo>
                  <a:lnTo>
                    <a:pt x="6455" y="3928"/>
                  </a:lnTo>
                  <a:lnTo>
                    <a:pt x="18521" y="5479"/>
                  </a:lnTo>
                  <a:lnTo>
                    <a:pt x="44695" y="5709"/>
                  </a:lnTo>
                  <a:lnTo>
                    <a:pt x="72182" y="11272"/>
                  </a:lnTo>
                  <a:lnTo>
                    <a:pt x="84588" y="11424"/>
                  </a:lnTo>
                  <a:lnTo>
                    <a:pt x="91440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852" name="SMARTInkShape-Group248"/>
          <p:cNvGrpSpPr/>
          <p:nvPr/>
        </p:nvGrpSpPr>
        <p:grpSpPr>
          <a:xfrm>
            <a:off x="4263419" y="3011805"/>
            <a:ext cx="542897" cy="285484"/>
            <a:chOff x="4263419" y="3011805"/>
            <a:chExt cx="542897" cy="285484"/>
          </a:xfrm>
        </p:grpSpPr>
        <p:sp>
          <p:nvSpPr>
            <p:cNvPr id="846" name="SMARTInkShape-927"/>
            <p:cNvSpPr/>
            <p:nvPr>
              <p:custDataLst>
                <p:tags r:id="rId146"/>
              </p:custDataLst>
            </p:nvPr>
          </p:nvSpPr>
          <p:spPr>
            <a:xfrm>
              <a:off x="4703445" y="3194685"/>
              <a:ext cx="102871" cy="40006"/>
            </a:xfrm>
            <a:custGeom>
              <a:avLst/>
              <a:gdLst/>
              <a:ahLst/>
              <a:cxnLst/>
              <a:rect l="0" t="0" r="0" b="0"/>
              <a:pathLst>
                <a:path w="102871" h="40006">
                  <a:moveTo>
                    <a:pt x="0" y="0"/>
                  </a:moveTo>
                  <a:lnTo>
                    <a:pt x="0" y="0"/>
                  </a:lnTo>
                  <a:lnTo>
                    <a:pt x="24902" y="635"/>
                  </a:lnTo>
                  <a:lnTo>
                    <a:pt x="35634" y="4523"/>
                  </a:lnTo>
                  <a:lnTo>
                    <a:pt x="46118" y="7055"/>
                  </a:lnTo>
                  <a:lnTo>
                    <a:pt x="72288" y="17080"/>
                  </a:lnTo>
                  <a:lnTo>
                    <a:pt x="99624" y="28505"/>
                  </a:lnTo>
                  <a:lnTo>
                    <a:pt x="100706" y="29798"/>
                  </a:lnTo>
                  <a:lnTo>
                    <a:pt x="102743" y="34027"/>
                  </a:lnTo>
                  <a:lnTo>
                    <a:pt x="102870" y="400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47" name="SMARTInkShape-928"/>
            <p:cNvSpPr/>
            <p:nvPr>
              <p:custDataLst>
                <p:tags r:id="rId147"/>
              </p:custDataLst>
            </p:nvPr>
          </p:nvSpPr>
          <p:spPr>
            <a:xfrm>
              <a:off x="4634867" y="3200400"/>
              <a:ext cx="28574" cy="96889"/>
            </a:xfrm>
            <a:custGeom>
              <a:avLst/>
              <a:gdLst/>
              <a:ahLst/>
              <a:cxnLst/>
              <a:rect l="0" t="0" r="0" b="0"/>
              <a:pathLst>
                <a:path w="28574" h="96889">
                  <a:moveTo>
                    <a:pt x="28573" y="0"/>
                  </a:moveTo>
                  <a:lnTo>
                    <a:pt x="28573" y="0"/>
                  </a:lnTo>
                  <a:lnTo>
                    <a:pt x="28573" y="4921"/>
                  </a:lnTo>
                  <a:lnTo>
                    <a:pt x="25539" y="8513"/>
                  </a:lnTo>
                  <a:lnTo>
                    <a:pt x="25280" y="10121"/>
                  </a:lnTo>
                  <a:lnTo>
                    <a:pt x="25743" y="11827"/>
                  </a:lnTo>
                  <a:lnTo>
                    <a:pt x="26686" y="13600"/>
                  </a:lnTo>
                  <a:lnTo>
                    <a:pt x="26680" y="15417"/>
                  </a:lnTo>
                  <a:lnTo>
                    <a:pt x="24980" y="19128"/>
                  </a:lnTo>
                  <a:lnTo>
                    <a:pt x="19350" y="26686"/>
                  </a:lnTo>
                  <a:lnTo>
                    <a:pt x="12774" y="42029"/>
                  </a:lnTo>
                  <a:lnTo>
                    <a:pt x="8088" y="49636"/>
                  </a:lnTo>
                  <a:lnTo>
                    <a:pt x="4489" y="61569"/>
                  </a:lnTo>
                  <a:lnTo>
                    <a:pt x="2992" y="63906"/>
                  </a:lnTo>
                  <a:lnTo>
                    <a:pt x="885" y="73263"/>
                  </a:lnTo>
                  <a:lnTo>
                    <a:pt x="0" y="96255"/>
                  </a:lnTo>
                  <a:lnTo>
                    <a:pt x="635" y="96555"/>
                  </a:lnTo>
                  <a:lnTo>
                    <a:pt x="3032" y="96888"/>
                  </a:lnTo>
                  <a:lnTo>
                    <a:pt x="6214" y="95343"/>
                  </a:lnTo>
                  <a:lnTo>
                    <a:pt x="10398" y="92211"/>
                  </a:lnTo>
                  <a:lnTo>
                    <a:pt x="17143" y="914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48" name="SMARTInkShape-929"/>
            <p:cNvSpPr/>
            <p:nvPr>
              <p:custDataLst>
                <p:tags r:id="rId148"/>
              </p:custDataLst>
            </p:nvPr>
          </p:nvSpPr>
          <p:spPr>
            <a:xfrm>
              <a:off x="4543501" y="3074700"/>
              <a:ext cx="102530" cy="136252"/>
            </a:xfrm>
            <a:custGeom>
              <a:avLst/>
              <a:gdLst/>
              <a:ahLst/>
              <a:cxnLst/>
              <a:rect l="0" t="0" r="0" b="0"/>
              <a:pathLst>
                <a:path w="102530" h="136252">
                  <a:moveTo>
                    <a:pt x="17069" y="68550"/>
                  </a:moveTo>
                  <a:lnTo>
                    <a:pt x="17069" y="68550"/>
                  </a:lnTo>
                  <a:lnTo>
                    <a:pt x="17069" y="62856"/>
                  </a:lnTo>
                  <a:lnTo>
                    <a:pt x="14035" y="65875"/>
                  </a:lnTo>
                  <a:lnTo>
                    <a:pt x="12545" y="69054"/>
                  </a:lnTo>
                  <a:lnTo>
                    <a:pt x="12148" y="70791"/>
                  </a:lnTo>
                  <a:lnTo>
                    <a:pt x="7583" y="78777"/>
                  </a:lnTo>
                  <a:lnTo>
                    <a:pt x="5580" y="87737"/>
                  </a:lnTo>
                  <a:lnTo>
                    <a:pt x="1229" y="96776"/>
                  </a:lnTo>
                  <a:lnTo>
                    <a:pt x="0" y="110439"/>
                  </a:lnTo>
                  <a:lnTo>
                    <a:pt x="4851" y="123775"/>
                  </a:lnTo>
                  <a:lnTo>
                    <a:pt x="8439" y="128163"/>
                  </a:lnTo>
                  <a:lnTo>
                    <a:pt x="11752" y="129970"/>
                  </a:lnTo>
                  <a:lnTo>
                    <a:pt x="29633" y="136251"/>
                  </a:lnTo>
                  <a:lnTo>
                    <a:pt x="31795" y="135909"/>
                  </a:lnTo>
                  <a:lnTo>
                    <a:pt x="41521" y="132491"/>
                  </a:lnTo>
                  <a:lnTo>
                    <a:pt x="51831" y="130040"/>
                  </a:lnTo>
                  <a:lnTo>
                    <a:pt x="61236" y="125293"/>
                  </a:lnTo>
                  <a:lnTo>
                    <a:pt x="65909" y="121074"/>
                  </a:lnTo>
                  <a:lnTo>
                    <a:pt x="83726" y="94620"/>
                  </a:lnTo>
                  <a:lnTo>
                    <a:pt x="94538" y="75600"/>
                  </a:lnTo>
                  <a:lnTo>
                    <a:pt x="98270" y="59641"/>
                  </a:lnTo>
                  <a:lnTo>
                    <a:pt x="100784" y="53796"/>
                  </a:lnTo>
                  <a:lnTo>
                    <a:pt x="102529" y="35978"/>
                  </a:lnTo>
                  <a:lnTo>
                    <a:pt x="99682" y="24679"/>
                  </a:lnTo>
                  <a:lnTo>
                    <a:pt x="88633" y="3878"/>
                  </a:lnTo>
                  <a:lnTo>
                    <a:pt x="85282" y="1706"/>
                  </a:lnTo>
                  <a:lnTo>
                    <a:pt x="77957" y="313"/>
                  </a:lnTo>
                  <a:lnTo>
                    <a:pt x="66593" y="0"/>
                  </a:lnTo>
                  <a:lnTo>
                    <a:pt x="57848" y="3013"/>
                  </a:lnTo>
                  <a:lnTo>
                    <a:pt x="50248" y="7927"/>
                  </a:lnTo>
                  <a:lnTo>
                    <a:pt x="40034" y="23376"/>
                  </a:lnTo>
                  <a:lnTo>
                    <a:pt x="26600" y="49532"/>
                  </a:lnTo>
                  <a:lnTo>
                    <a:pt x="17963" y="77723"/>
                  </a:lnTo>
                  <a:lnTo>
                    <a:pt x="17069" y="914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49" name="SMARTInkShape-930"/>
            <p:cNvSpPr/>
            <p:nvPr>
              <p:custDataLst>
                <p:tags r:id="rId149"/>
              </p:custDataLst>
            </p:nvPr>
          </p:nvSpPr>
          <p:spPr>
            <a:xfrm>
              <a:off x="4436085" y="3046095"/>
              <a:ext cx="124486" cy="171366"/>
            </a:xfrm>
            <a:custGeom>
              <a:avLst/>
              <a:gdLst/>
              <a:ahLst/>
              <a:cxnLst/>
              <a:rect l="0" t="0" r="0" b="0"/>
              <a:pathLst>
                <a:path w="124486" h="171366">
                  <a:moveTo>
                    <a:pt x="124485" y="0"/>
                  </a:moveTo>
                  <a:lnTo>
                    <a:pt x="124485" y="0"/>
                  </a:lnTo>
                  <a:lnTo>
                    <a:pt x="124485" y="3034"/>
                  </a:lnTo>
                  <a:lnTo>
                    <a:pt x="122791" y="6217"/>
                  </a:lnTo>
                  <a:lnTo>
                    <a:pt x="121451" y="7954"/>
                  </a:lnTo>
                  <a:lnTo>
                    <a:pt x="119961" y="13272"/>
                  </a:lnTo>
                  <a:lnTo>
                    <a:pt x="118664" y="19234"/>
                  </a:lnTo>
                  <a:lnTo>
                    <a:pt x="114351" y="28235"/>
                  </a:lnTo>
                  <a:lnTo>
                    <a:pt x="110277" y="39161"/>
                  </a:lnTo>
                  <a:lnTo>
                    <a:pt x="103203" y="51073"/>
                  </a:lnTo>
                  <a:lnTo>
                    <a:pt x="101198" y="60912"/>
                  </a:lnTo>
                  <a:lnTo>
                    <a:pt x="97143" y="68570"/>
                  </a:lnTo>
                  <a:lnTo>
                    <a:pt x="95916" y="74266"/>
                  </a:lnTo>
                  <a:lnTo>
                    <a:pt x="100831" y="74292"/>
                  </a:lnTo>
                  <a:lnTo>
                    <a:pt x="101096" y="73658"/>
                  </a:lnTo>
                  <a:lnTo>
                    <a:pt x="101390" y="71260"/>
                  </a:lnTo>
                  <a:lnTo>
                    <a:pt x="102103" y="70367"/>
                  </a:lnTo>
                  <a:lnTo>
                    <a:pt x="104589" y="69374"/>
                  </a:lnTo>
                  <a:lnTo>
                    <a:pt x="105506" y="67839"/>
                  </a:lnTo>
                  <a:lnTo>
                    <a:pt x="107814" y="53693"/>
                  </a:lnTo>
                  <a:lnTo>
                    <a:pt x="111832" y="45790"/>
                  </a:lnTo>
                  <a:lnTo>
                    <a:pt x="113046" y="17250"/>
                  </a:lnTo>
                  <a:lnTo>
                    <a:pt x="113049" y="15310"/>
                  </a:lnTo>
                  <a:lnTo>
                    <a:pt x="111359" y="11461"/>
                  </a:lnTo>
                  <a:lnTo>
                    <a:pt x="102655" y="1131"/>
                  </a:lnTo>
                  <a:lnTo>
                    <a:pt x="100389" y="502"/>
                  </a:lnTo>
                  <a:lnTo>
                    <a:pt x="83297" y="29"/>
                  </a:lnTo>
                  <a:lnTo>
                    <a:pt x="79086" y="1706"/>
                  </a:lnTo>
                  <a:lnTo>
                    <a:pt x="54425" y="15941"/>
                  </a:lnTo>
                  <a:lnTo>
                    <a:pt x="32025" y="43917"/>
                  </a:lnTo>
                  <a:lnTo>
                    <a:pt x="16754" y="69718"/>
                  </a:lnTo>
                  <a:lnTo>
                    <a:pt x="7555" y="87102"/>
                  </a:lnTo>
                  <a:lnTo>
                    <a:pt x="127" y="114269"/>
                  </a:lnTo>
                  <a:lnTo>
                    <a:pt x="0" y="121271"/>
                  </a:lnTo>
                  <a:lnTo>
                    <a:pt x="3994" y="138958"/>
                  </a:lnTo>
                  <a:lnTo>
                    <a:pt x="4258" y="143886"/>
                  </a:lnTo>
                  <a:lnTo>
                    <a:pt x="4964" y="145454"/>
                  </a:lnTo>
                  <a:lnTo>
                    <a:pt x="6069" y="146499"/>
                  </a:lnTo>
                  <a:lnTo>
                    <a:pt x="10659" y="149664"/>
                  </a:lnTo>
                  <a:lnTo>
                    <a:pt x="14205" y="152242"/>
                  </a:lnTo>
                  <a:lnTo>
                    <a:pt x="19772" y="153694"/>
                  </a:lnTo>
                  <a:lnTo>
                    <a:pt x="32277" y="154224"/>
                  </a:lnTo>
                  <a:lnTo>
                    <a:pt x="34438" y="153616"/>
                  </a:lnTo>
                  <a:lnTo>
                    <a:pt x="35878" y="152576"/>
                  </a:lnTo>
                  <a:lnTo>
                    <a:pt x="36839" y="151247"/>
                  </a:lnTo>
                  <a:lnTo>
                    <a:pt x="38114" y="150361"/>
                  </a:lnTo>
                  <a:lnTo>
                    <a:pt x="42943" y="148480"/>
                  </a:lnTo>
                  <a:lnTo>
                    <a:pt x="46546" y="145789"/>
                  </a:lnTo>
                  <a:lnTo>
                    <a:pt x="48570" y="142477"/>
                  </a:lnTo>
                  <a:lnTo>
                    <a:pt x="49110" y="140704"/>
                  </a:lnTo>
                  <a:lnTo>
                    <a:pt x="50105" y="139523"/>
                  </a:lnTo>
                  <a:lnTo>
                    <a:pt x="52904" y="138210"/>
                  </a:lnTo>
                  <a:lnTo>
                    <a:pt x="53905" y="137225"/>
                  </a:lnTo>
                  <a:lnTo>
                    <a:pt x="55016" y="134437"/>
                  </a:lnTo>
                  <a:lnTo>
                    <a:pt x="55827" y="123753"/>
                  </a:lnTo>
                  <a:lnTo>
                    <a:pt x="54177" y="119983"/>
                  </a:lnTo>
                  <a:lnTo>
                    <a:pt x="45338" y="109478"/>
                  </a:lnTo>
                  <a:lnTo>
                    <a:pt x="41697" y="108849"/>
                  </a:lnTo>
                  <a:lnTo>
                    <a:pt x="31063" y="108608"/>
                  </a:lnTo>
                  <a:lnTo>
                    <a:pt x="27296" y="110289"/>
                  </a:lnTo>
                  <a:lnTo>
                    <a:pt x="13993" y="122019"/>
                  </a:lnTo>
                  <a:lnTo>
                    <a:pt x="11877" y="127467"/>
                  </a:lnTo>
                  <a:lnTo>
                    <a:pt x="9773" y="140446"/>
                  </a:lnTo>
                  <a:lnTo>
                    <a:pt x="5706" y="148486"/>
                  </a:lnTo>
                  <a:lnTo>
                    <a:pt x="5294" y="150426"/>
                  </a:lnTo>
                  <a:lnTo>
                    <a:pt x="9463" y="163806"/>
                  </a:lnTo>
                  <a:lnTo>
                    <a:pt x="16039" y="168197"/>
                  </a:lnTo>
                  <a:lnTo>
                    <a:pt x="22997" y="170486"/>
                  </a:lnTo>
                  <a:lnTo>
                    <a:pt x="39825" y="171365"/>
                  </a:lnTo>
                  <a:lnTo>
                    <a:pt x="61620" y="165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50" name="SMARTInkShape-931"/>
            <p:cNvSpPr/>
            <p:nvPr>
              <p:custDataLst>
                <p:tags r:id="rId150"/>
              </p:custDataLst>
            </p:nvPr>
          </p:nvSpPr>
          <p:spPr>
            <a:xfrm>
              <a:off x="4314825" y="3068955"/>
              <a:ext cx="57151" cy="142874"/>
            </a:xfrm>
            <a:custGeom>
              <a:avLst/>
              <a:gdLst/>
              <a:ahLst/>
              <a:cxnLst/>
              <a:rect l="0" t="0" r="0" b="0"/>
              <a:pathLst>
                <a:path w="57151" h="142874">
                  <a:moveTo>
                    <a:pt x="57150" y="0"/>
                  </a:moveTo>
                  <a:lnTo>
                    <a:pt x="57150" y="0"/>
                  </a:lnTo>
                  <a:lnTo>
                    <a:pt x="57150" y="24794"/>
                  </a:lnTo>
                  <a:lnTo>
                    <a:pt x="48636" y="50424"/>
                  </a:lnTo>
                  <a:lnTo>
                    <a:pt x="39887" y="67004"/>
                  </a:lnTo>
                  <a:lnTo>
                    <a:pt x="17495" y="95569"/>
                  </a:lnTo>
                  <a:lnTo>
                    <a:pt x="15473" y="98003"/>
                  </a:lnTo>
                  <a:lnTo>
                    <a:pt x="13227" y="104094"/>
                  </a:lnTo>
                  <a:lnTo>
                    <a:pt x="11594" y="110399"/>
                  </a:lnTo>
                  <a:lnTo>
                    <a:pt x="7064" y="119621"/>
                  </a:lnTo>
                  <a:lnTo>
                    <a:pt x="5257" y="129488"/>
                  </a:lnTo>
                  <a:lnTo>
                    <a:pt x="1227" y="137150"/>
                  </a:lnTo>
                  <a:lnTo>
                    <a:pt x="1" y="142873"/>
                  </a:lnTo>
                  <a:lnTo>
                    <a:pt x="0" y="115656"/>
                  </a:lnTo>
                  <a:lnTo>
                    <a:pt x="0" y="1028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51" name="SMARTInkShape-932"/>
            <p:cNvSpPr/>
            <p:nvPr>
              <p:custDataLst>
                <p:tags r:id="rId151"/>
              </p:custDataLst>
            </p:nvPr>
          </p:nvSpPr>
          <p:spPr>
            <a:xfrm>
              <a:off x="4263419" y="3011805"/>
              <a:ext cx="91412" cy="125729"/>
            </a:xfrm>
            <a:custGeom>
              <a:avLst/>
              <a:gdLst/>
              <a:ahLst/>
              <a:cxnLst/>
              <a:rect l="0" t="0" r="0" b="0"/>
              <a:pathLst>
                <a:path w="91412" h="125729">
                  <a:moveTo>
                    <a:pt x="68551" y="0"/>
                  </a:moveTo>
                  <a:lnTo>
                    <a:pt x="68551" y="0"/>
                  </a:lnTo>
                  <a:lnTo>
                    <a:pt x="68551" y="8679"/>
                  </a:lnTo>
                  <a:lnTo>
                    <a:pt x="67916" y="9596"/>
                  </a:lnTo>
                  <a:lnTo>
                    <a:pt x="66858" y="10207"/>
                  </a:lnTo>
                  <a:lnTo>
                    <a:pt x="65517" y="10615"/>
                  </a:lnTo>
                  <a:lnTo>
                    <a:pt x="64623" y="11522"/>
                  </a:lnTo>
                  <a:lnTo>
                    <a:pt x="61495" y="17539"/>
                  </a:lnTo>
                  <a:lnTo>
                    <a:pt x="49595" y="33133"/>
                  </a:lnTo>
                  <a:lnTo>
                    <a:pt x="38842" y="41681"/>
                  </a:lnTo>
                  <a:lnTo>
                    <a:pt x="36297" y="47312"/>
                  </a:lnTo>
                  <a:lnTo>
                    <a:pt x="35618" y="50591"/>
                  </a:lnTo>
                  <a:lnTo>
                    <a:pt x="31478" y="55928"/>
                  </a:lnTo>
                  <a:lnTo>
                    <a:pt x="26674" y="60417"/>
                  </a:lnTo>
                  <a:lnTo>
                    <a:pt x="7554" y="87743"/>
                  </a:lnTo>
                  <a:lnTo>
                    <a:pt x="2500" y="94719"/>
                  </a:lnTo>
                  <a:lnTo>
                    <a:pt x="720" y="100808"/>
                  </a:lnTo>
                  <a:lnTo>
                    <a:pt x="0" y="111278"/>
                  </a:lnTo>
                  <a:lnTo>
                    <a:pt x="625" y="112285"/>
                  </a:lnTo>
                  <a:lnTo>
                    <a:pt x="1677" y="112957"/>
                  </a:lnTo>
                  <a:lnTo>
                    <a:pt x="4894" y="114035"/>
                  </a:lnTo>
                  <a:lnTo>
                    <a:pt x="11145" y="119773"/>
                  </a:lnTo>
                  <a:lnTo>
                    <a:pt x="33204" y="120015"/>
                  </a:lnTo>
                  <a:lnTo>
                    <a:pt x="38615" y="116087"/>
                  </a:lnTo>
                  <a:lnTo>
                    <a:pt x="44634" y="114535"/>
                  </a:lnTo>
                  <a:lnTo>
                    <a:pt x="62019" y="114300"/>
                  </a:lnTo>
                  <a:lnTo>
                    <a:pt x="62291" y="114935"/>
                  </a:lnTo>
                  <a:lnTo>
                    <a:pt x="62764" y="119221"/>
                  </a:lnTo>
                  <a:lnTo>
                    <a:pt x="64497" y="119662"/>
                  </a:lnTo>
                  <a:lnTo>
                    <a:pt x="82198" y="120015"/>
                  </a:lnTo>
                  <a:lnTo>
                    <a:pt x="83364" y="120650"/>
                  </a:lnTo>
                  <a:lnTo>
                    <a:pt x="84141" y="121708"/>
                  </a:lnTo>
                  <a:lnTo>
                    <a:pt x="85605" y="125495"/>
                  </a:lnTo>
                  <a:lnTo>
                    <a:pt x="91340" y="125728"/>
                  </a:lnTo>
                  <a:lnTo>
                    <a:pt x="91411" y="971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853" name="SMARTInkShape-933"/>
          <p:cNvSpPr/>
          <p:nvPr>
            <p:custDataLst>
              <p:tags r:id="rId3"/>
            </p:custDataLst>
          </p:nvPr>
        </p:nvSpPr>
        <p:spPr>
          <a:xfrm>
            <a:off x="3046103" y="2063379"/>
            <a:ext cx="220441" cy="198861"/>
          </a:xfrm>
          <a:custGeom>
            <a:avLst/>
            <a:gdLst/>
            <a:ahLst/>
            <a:cxnLst/>
            <a:rect l="0" t="0" r="0" b="0"/>
            <a:pathLst>
              <a:path w="220441" h="198861">
                <a:moveTo>
                  <a:pt x="51427" y="79746"/>
                </a:moveTo>
                <a:lnTo>
                  <a:pt x="51427" y="79746"/>
                </a:lnTo>
                <a:lnTo>
                  <a:pt x="56348" y="84667"/>
                </a:lnTo>
                <a:lnTo>
                  <a:pt x="59941" y="85226"/>
                </a:lnTo>
                <a:lnTo>
                  <a:pt x="63254" y="83663"/>
                </a:lnTo>
                <a:lnTo>
                  <a:pt x="73069" y="76334"/>
                </a:lnTo>
                <a:lnTo>
                  <a:pt x="84536" y="72793"/>
                </a:lnTo>
                <a:lnTo>
                  <a:pt x="103903" y="60624"/>
                </a:lnTo>
                <a:lnTo>
                  <a:pt x="123167" y="36087"/>
                </a:lnTo>
                <a:lnTo>
                  <a:pt x="126911" y="28342"/>
                </a:lnTo>
                <a:lnTo>
                  <a:pt x="129425" y="24515"/>
                </a:lnTo>
                <a:lnTo>
                  <a:pt x="130841" y="18790"/>
                </a:lnTo>
                <a:lnTo>
                  <a:pt x="131414" y="6580"/>
                </a:lnTo>
                <a:lnTo>
                  <a:pt x="125957" y="0"/>
                </a:lnTo>
                <a:lnTo>
                  <a:pt x="121206" y="3716"/>
                </a:lnTo>
                <a:lnTo>
                  <a:pt x="115988" y="5572"/>
                </a:lnTo>
                <a:lnTo>
                  <a:pt x="112294" y="8256"/>
                </a:lnTo>
                <a:lnTo>
                  <a:pt x="110229" y="11566"/>
                </a:lnTo>
                <a:lnTo>
                  <a:pt x="97041" y="39900"/>
                </a:lnTo>
                <a:lnTo>
                  <a:pt x="85708" y="64308"/>
                </a:lnTo>
                <a:lnTo>
                  <a:pt x="75980" y="92518"/>
                </a:lnTo>
                <a:lnTo>
                  <a:pt x="73095" y="107025"/>
                </a:lnTo>
                <a:lnTo>
                  <a:pt x="63916" y="134915"/>
                </a:lnTo>
                <a:lnTo>
                  <a:pt x="54996" y="157844"/>
                </a:lnTo>
                <a:lnTo>
                  <a:pt x="41681" y="181275"/>
                </a:lnTo>
                <a:lnTo>
                  <a:pt x="40110" y="185830"/>
                </a:lnTo>
                <a:lnTo>
                  <a:pt x="35175" y="192839"/>
                </a:lnTo>
                <a:lnTo>
                  <a:pt x="34547" y="196722"/>
                </a:lnTo>
                <a:lnTo>
                  <a:pt x="33824" y="197735"/>
                </a:lnTo>
                <a:lnTo>
                  <a:pt x="32706" y="198410"/>
                </a:lnTo>
                <a:lnTo>
                  <a:pt x="31327" y="198860"/>
                </a:lnTo>
                <a:lnTo>
                  <a:pt x="30407" y="198526"/>
                </a:lnTo>
                <a:lnTo>
                  <a:pt x="29794" y="197667"/>
                </a:lnTo>
                <a:lnTo>
                  <a:pt x="28809" y="194761"/>
                </a:lnTo>
                <a:lnTo>
                  <a:pt x="24687" y="189625"/>
                </a:lnTo>
                <a:lnTo>
                  <a:pt x="23668" y="186154"/>
                </a:lnTo>
                <a:lnTo>
                  <a:pt x="21190" y="164120"/>
                </a:lnTo>
                <a:lnTo>
                  <a:pt x="18338" y="153641"/>
                </a:lnTo>
                <a:lnTo>
                  <a:pt x="17036" y="146878"/>
                </a:lnTo>
                <a:lnTo>
                  <a:pt x="13368" y="138866"/>
                </a:lnTo>
                <a:lnTo>
                  <a:pt x="11363" y="129366"/>
                </a:lnTo>
                <a:lnTo>
                  <a:pt x="7030" y="122247"/>
                </a:lnTo>
                <a:lnTo>
                  <a:pt x="0" y="114045"/>
                </a:lnTo>
                <a:lnTo>
                  <a:pt x="24411" y="114671"/>
                </a:lnTo>
                <a:lnTo>
                  <a:pt x="35531" y="118559"/>
                </a:lnTo>
                <a:lnTo>
                  <a:pt x="64081" y="121413"/>
                </a:lnTo>
                <a:lnTo>
                  <a:pt x="67483" y="122764"/>
                </a:lnTo>
                <a:lnTo>
                  <a:pt x="70386" y="123030"/>
                </a:lnTo>
                <a:lnTo>
                  <a:pt x="98453" y="119824"/>
                </a:lnTo>
                <a:lnTo>
                  <a:pt x="104712" y="119149"/>
                </a:lnTo>
                <a:lnTo>
                  <a:pt x="111806" y="115198"/>
                </a:lnTo>
                <a:lnTo>
                  <a:pt x="139055" y="89268"/>
                </a:lnTo>
                <a:lnTo>
                  <a:pt x="147453" y="80875"/>
                </a:lnTo>
                <a:lnTo>
                  <a:pt x="149773" y="80248"/>
                </a:lnTo>
                <a:lnTo>
                  <a:pt x="159989" y="79746"/>
                </a:lnTo>
                <a:lnTo>
                  <a:pt x="156971" y="82780"/>
                </a:lnTo>
                <a:lnTo>
                  <a:pt x="155486" y="85963"/>
                </a:lnTo>
                <a:lnTo>
                  <a:pt x="155089" y="87701"/>
                </a:lnTo>
                <a:lnTo>
                  <a:pt x="149878" y="96935"/>
                </a:lnTo>
                <a:lnTo>
                  <a:pt x="147003" y="112848"/>
                </a:lnTo>
                <a:lnTo>
                  <a:pt x="144705" y="117318"/>
                </a:lnTo>
                <a:lnTo>
                  <a:pt x="142776" y="123405"/>
                </a:lnTo>
                <a:lnTo>
                  <a:pt x="139101" y="129230"/>
                </a:lnTo>
                <a:lnTo>
                  <a:pt x="137408" y="135761"/>
                </a:lnTo>
                <a:lnTo>
                  <a:pt x="137174" y="141717"/>
                </a:lnTo>
                <a:lnTo>
                  <a:pt x="137802" y="142015"/>
                </a:lnTo>
                <a:lnTo>
                  <a:pt x="142075" y="142532"/>
                </a:lnTo>
                <a:lnTo>
                  <a:pt x="142339" y="141924"/>
                </a:lnTo>
                <a:lnTo>
                  <a:pt x="142632" y="139554"/>
                </a:lnTo>
                <a:lnTo>
                  <a:pt x="143981" y="138668"/>
                </a:lnTo>
                <a:lnTo>
                  <a:pt x="150676" y="136786"/>
                </a:lnTo>
                <a:lnTo>
                  <a:pt x="151883" y="135553"/>
                </a:lnTo>
                <a:lnTo>
                  <a:pt x="152687" y="134095"/>
                </a:lnTo>
                <a:lnTo>
                  <a:pt x="175133" y="116560"/>
                </a:lnTo>
                <a:lnTo>
                  <a:pt x="182848" y="112841"/>
                </a:lnTo>
                <a:lnTo>
                  <a:pt x="186671" y="110330"/>
                </a:lnTo>
                <a:lnTo>
                  <a:pt x="192394" y="108281"/>
                </a:lnTo>
                <a:lnTo>
                  <a:pt x="198888" y="103479"/>
                </a:lnTo>
                <a:lnTo>
                  <a:pt x="202717" y="102865"/>
                </a:lnTo>
                <a:lnTo>
                  <a:pt x="210388" y="102629"/>
                </a:lnTo>
                <a:lnTo>
                  <a:pt x="210741" y="103256"/>
                </a:lnTo>
                <a:lnTo>
                  <a:pt x="211133" y="105647"/>
                </a:lnTo>
                <a:lnTo>
                  <a:pt x="216614" y="113985"/>
                </a:lnTo>
                <a:lnTo>
                  <a:pt x="217749" y="123724"/>
                </a:lnTo>
                <a:lnTo>
                  <a:pt x="220175" y="127443"/>
                </a:lnTo>
                <a:lnTo>
                  <a:pt x="220440" y="128689"/>
                </a:lnTo>
                <a:lnTo>
                  <a:pt x="219983" y="129520"/>
                </a:lnTo>
                <a:lnTo>
                  <a:pt x="219043" y="130074"/>
                </a:lnTo>
                <a:lnTo>
                  <a:pt x="218416" y="131078"/>
                </a:lnTo>
                <a:lnTo>
                  <a:pt x="217533" y="135525"/>
                </a:lnTo>
                <a:lnTo>
                  <a:pt x="217211" y="144586"/>
                </a:lnTo>
                <a:lnTo>
                  <a:pt x="215490" y="148357"/>
                </a:lnTo>
                <a:lnTo>
                  <a:pt x="213244" y="152150"/>
                </a:lnTo>
                <a:lnTo>
                  <a:pt x="211344" y="157855"/>
                </a:lnTo>
                <a:lnTo>
                  <a:pt x="205732" y="16547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857" name="SMARTInkShape-Group250"/>
          <p:cNvGrpSpPr/>
          <p:nvPr/>
        </p:nvGrpSpPr>
        <p:grpSpPr>
          <a:xfrm>
            <a:off x="2588902" y="2114550"/>
            <a:ext cx="365489" cy="102871"/>
            <a:chOff x="2588902" y="2114550"/>
            <a:chExt cx="365489" cy="102871"/>
          </a:xfrm>
        </p:grpSpPr>
        <p:sp>
          <p:nvSpPr>
            <p:cNvPr id="854" name="SMARTInkShape-934"/>
            <p:cNvSpPr/>
            <p:nvPr>
              <p:custDataLst>
                <p:tags r:id="rId143"/>
              </p:custDataLst>
            </p:nvPr>
          </p:nvSpPr>
          <p:spPr>
            <a:xfrm>
              <a:off x="2588902" y="2120265"/>
              <a:ext cx="108579" cy="96885"/>
            </a:xfrm>
            <a:custGeom>
              <a:avLst/>
              <a:gdLst/>
              <a:ahLst/>
              <a:cxnLst/>
              <a:rect l="0" t="0" r="0" b="0"/>
              <a:pathLst>
                <a:path w="108579" h="96885">
                  <a:moveTo>
                    <a:pt x="11423" y="0"/>
                  </a:moveTo>
                  <a:lnTo>
                    <a:pt x="11423" y="0"/>
                  </a:lnTo>
                  <a:lnTo>
                    <a:pt x="16903" y="0"/>
                  </a:lnTo>
                  <a:lnTo>
                    <a:pt x="17132" y="8514"/>
                  </a:lnTo>
                  <a:lnTo>
                    <a:pt x="16499" y="9486"/>
                  </a:lnTo>
                  <a:lnTo>
                    <a:pt x="15442" y="10134"/>
                  </a:lnTo>
                  <a:lnTo>
                    <a:pt x="14102" y="10566"/>
                  </a:lnTo>
                  <a:lnTo>
                    <a:pt x="13209" y="12124"/>
                  </a:lnTo>
                  <a:lnTo>
                    <a:pt x="10945" y="26313"/>
                  </a:lnTo>
                  <a:lnTo>
                    <a:pt x="7542" y="32914"/>
                  </a:lnTo>
                  <a:lnTo>
                    <a:pt x="5616" y="41996"/>
                  </a:lnTo>
                  <a:lnTo>
                    <a:pt x="1941" y="49626"/>
                  </a:lnTo>
                  <a:lnTo>
                    <a:pt x="27" y="75874"/>
                  </a:lnTo>
                  <a:lnTo>
                    <a:pt x="0" y="86813"/>
                  </a:lnTo>
                  <a:lnTo>
                    <a:pt x="632" y="88355"/>
                  </a:lnTo>
                  <a:lnTo>
                    <a:pt x="1689" y="89383"/>
                  </a:lnTo>
                  <a:lnTo>
                    <a:pt x="3029" y="90069"/>
                  </a:lnTo>
                  <a:lnTo>
                    <a:pt x="3922" y="91161"/>
                  </a:lnTo>
                  <a:lnTo>
                    <a:pt x="4914" y="94068"/>
                  </a:lnTo>
                  <a:lnTo>
                    <a:pt x="5814" y="95097"/>
                  </a:lnTo>
                  <a:lnTo>
                    <a:pt x="8507" y="96240"/>
                  </a:lnTo>
                  <a:lnTo>
                    <a:pt x="13593" y="96884"/>
                  </a:lnTo>
                  <a:lnTo>
                    <a:pt x="38993" y="88634"/>
                  </a:lnTo>
                  <a:lnTo>
                    <a:pt x="64181" y="81333"/>
                  </a:lnTo>
                  <a:lnTo>
                    <a:pt x="84845" y="66652"/>
                  </a:lnTo>
                  <a:lnTo>
                    <a:pt x="87041" y="64120"/>
                  </a:lnTo>
                  <a:lnTo>
                    <a:pt x="96182" y="47084"/>
                  </a:lnTo>
                  <a:lnTo>
                    <a:pt x="100885" y="41427"/>
                  </a:lnTo>
                  <a:lnTo>
                    <a:pt x="102277" y="36052"/>
                  </a:lnTo>
                  <a:lnTo>
                    <a:pt x="102603" y="32321"/>
                  </a:lnTo>
                  <a:lnTo>
                    <a:pt x="104441" y="28546"/>
                  </a:lnTo>
                  <a:lnTo>
                    <a:pt x="106739" y="24752"/>
                  </a:lnTo>
                  <a:lnTo>
                    <a:pt x="108336" y="18272"/>
                  </a:lnTo>
                  <a:lnTo>
                    <a:pt x="108578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55" name="SMARTInkShape-935"/>
            <p:cNvSpPr/>
            <p:nvPr>
              <p:custDataLst>
                <p:tags r:id="rId144"/>
              </p:custDataLst>
            </p:nvPr>
          </p:nvSpPr>
          <p:spPr>
            <a:xfrm>
              <a:off x="2708986" y="2114550"/>
              <a:ext cx="108510" cy="102871"/>
            </a:xfrm>
            <a:custGeom>
              <a:avLst/>
              <a:gdLst/>
              <a:ahLst/>
              <a:cxnLst/>
              <a:rect l="0" t="0" r="0" b="0"/>
              <a:pathLst>
                <a:path w="108510" h="102871">
                  <a:moveTo>
                    <a:pt x="5639" y="0"/>
                  </a:moveTo>
                  <a:lnTo>
                    <a:pt x="5639" y="0"/>
                  </a:lnTo>
                  <a:lnTo>
                    <a:pt x="11348" y="5709"/>
                  </a:lnTo>
                  <a:lnTo>
                    <a:pt x="11354" y="24843"/>
                  </a:lnTo>
                  <a:lnTo>
                    <a:pt x="9661" y="28610"/>
                  </a:lnTo>
                  <a:lnTo>
                    <a:pt x="8320" y="30503"/>
                  </a:lnTo>
                  <a:lnTo>
                    <a:pt x="4299" y="44531"/>
                  </a:lnTo>
                  <a:lnTo>
                    <a:pt x="1868" y="49002"/>
                  </a:lnTo>
                  <a:lnTo>
                    <a:pt x="308" y="57046"/>
                  </a:lnTo>
                  <a:lnTo>
                    <a:pt x="0" y="64749"/>
                  </a:lnTo>
                  <a:lnTo>
                    <a:pt x="610" y="66026"/>
                  </a:lnTo>
                  <a:lnTo>
                    <a:pt x="1651" y="66878"/>
                  </a:lnTo>
                  <a:lnTo>
                    <a:pt x="4851" y="68244"/>
                  </a:lnTo>
                  <a:lnTo>
                    <a:pt x="5289" y="70124"/>
                  </a:lnTo>
                  <a:lnTo>
                    <a:pt x="5637" y="74274"/>
                  </a:lnTo>
                  <a:lnTo>
                    <a:pt x="10559" y="74293"/>
                  </a:lnTo>
                  <a:lnTo>
                    <a:pt x="15760" y="70367"/>
                  </a:lnTo>
                  <a:lnTo>
                    <a:pt x="21056" y="68475"/>
                  </a:lnTo>
                  <a:lnTo>
                    <a:pt x="26646" y="64809"/>
                  </a:lnTo>
                  <a:lnTo>
                    <a:pt x="32325" y="62806"/>
                  </a:lnTo>
                  <a:lnTo>
                    <a:pt x="38028" y="59108"/>
                  </a:lnTo>
                  <a:lnTo>
                    <a:pt x="43741" y="57095"/>
                  </a:lnTo>
                  <a:lnTo>
                    <a:pt x="49454" y="53394"/>
                  </a:lnTo>
                  <a:lnTo>
                    <a:pt x="55169" y="52015"/>
                  </a:lnTo>
                  <a:lnTo>
                    <a:pt x="58979" y="51693"/>
                  </a:lnTo>
                  <a:lnTo>
                    <a:pt x="62789" y="49856"/>
                  </a:lnTo>
                  <a:lnTo>
                    <a:pt x="66599" y="47558"/>
                  </a:lnTo>
                  <a:lnTo>
                    <a:pt x="74219" y="46083"/>
                  </a:lnTo>
                  <a:lnTo>
                    <a:pt x="95950" y="45722"/>
                  </a:lnTo>
                  <a:lnTo>
                    <a:pt x="96326" y="46356"/>
                  </a:lnTo>
                  <a:lnTo>
                    <a:pt x="97491" y="50283"/>
                  </a:lnTo>
                  <a:lnTo>
                    <a:pt x="100941" y="55468"/>
                  </a:lnTo>
                  <a:lnTo>
                    <a:pt x="102550" y="61765"/>
                  </a:lnTo>
                  <a:lnTo>
                    <a:pt x="102794" y="90131"/>
                  </a:lnTo>
                  <a:lnTo>
                    <a:pt x="102794" y="94215"/>
                  </a:lnTo>
                  <a:lnTo>
                    <a:pt x="101101" y="97542"/>
                  </a:lnTo>
                  <a:lnTo>
                    <a:pt x="97081" y="102868"/>
                  </a:lnTo>
                  <a:lnTo>
                    <a:pt x="102559" y="102870"/>
                  </a:lnTo>
                  <a:lnTo>
                    <a:pt x="108509" y="971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56" name="SMARTInkShape-936"/>
            <p:cNvSpPr/>
            <p:nvPr>
              <p:custDataLst>
                <p:tags r:id="rId145"/>
              </p:custDataLst>
            </p:nvPr>
          </p:nvSpPr>
          <p:spPr>
            <a:xfrm>
              <a:off x="2863215" y="2165985"/>
              <a:ext cx="91176" cy="10635"/>
            </a:xfrm>
            <a:custGeom>
              <a:avLst/>
              <a:gdLst/>
              <a:ahLst/>
              <a:cxnLst/>
              <a:rect l="0" t="0" r="0" b="0"/>
              <a:pathLst>
                <a:path w="91176" h="10635">
                  <a:moveTo>
                    <a:pt x="0" y="0"/>
                  </a:moveTo>
                  <a:lnTo>
                    <a:pt x="0" y="0"/>
                  </a:lnTo>
                  <a:lnTo>
                    <a:pt x="4921" y="4920"/>
                  </a:lnTo>
                  <a:lnTo>
                    <a:pt x="5820" y="4550"/>
                  </a:lnTo>
                  <a:lnTo>
                    <a:pt x="10121" y="1630"/>
                  </a:lnTo>
                  <a:lnTo>
                    <a:pt x="17263" y="322"/>
                  </a:lnTo>
                  <a:lnTo>
                    <a:pt x="24788" y="64"/>
                  </a:lnTo>
                  <a:lnTo>
                    <a:pt x="53301" y="5559"/>
                  </a:lnTo>
                  <a:lnTo>
                    <a:pt x="64514" y="5694"/>
                  </a:lnTo>
                  <a:lnTo>
                    <a:pt x="68466" y="7399"/>
                  </a:lnTo>
                  <a:lnTo>
                    <a:pt x="72340" y="9638"/>
                  </a:lnTo>
                  <a:lnTo>
                    <a:pt x="76177" y="10634"/>
                  </a:lnTo>
                  <a:lnTo>
                    <a:pt x="78090" y="10264"/>
                  </a:lnTo>
                  <a:lnTo>
                    <a:pt x="85606" y="6198"/>
                  </a:lnTo>
                  <a:lnTo>
                    <a:pt x="91175" y="5734"/>
                  </a:lnTo>
                  <a:lnTo>
                    <a:pt x="80010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864" name="SMARTInkShape-Group251"/>
          <p:cNvGrpSpPr/>
          <p:nvPr/>
        </p:nvGrpSpPr>
        <p:grpSpPr>
          <a:xfrm>
            <a:off x="2103120" y="2097502"/>
            <a:ext cx="348616" cy="182761"/>
            <a:chOff x="2103120" y="2097502"/>
            <a:chExt cx="348616" cy="182761"/>
          </a:xfrm>
        </p:grpSpPr>
        <p:sp>
          <p:nvSpPr>
            <p:cNvPr id="858" name="SMARTInkShape-937"/>
            <p:cNvSpPr/>
            <p:nvPr>
              <p:custDataLst>
                <p:tags r:id="rId137"/>
              </p:custDataLst>
            </p:nvPr>
          </p:nvSpPr>
          <p:spPr>
            <a:xfrm>
              <a:off x="2165985" y="214884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59" name="SMARTInkShape-938"/>
            <p:cNvSpPr/>
            <p:nvPr>
              <p:custDataLst>
                <p:tags r:id="rId138"/>
              </p:custDataLst>
            </p:nvPr>
          </p:nvSpPr>
          <p:spPr>
            <a:xfrm>
              <a:off x="2177415" y="212026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60" name="SMARTInkShape-939"/>
            <p:cNvSpPr/>
            <p:nvPr>
              <p:custDataLst>
                <p:tags r:id="rId139"/>
              </p:custDataLst>
            </p:nvPr>
          </p:nvSpPr>
          <p:spPr>
            <a:xfrm>
              <a:off x="2125980" y="2143125"/>
              <a:ext cx="40006" cy="137138"/>
            </a:xfrm>
            <a:custGeom>
              <a:avLst/>
              <a:gdLst/>
              <a:ahLst/>
              <a:cxnLst/>
              <a:rect l="0" t="0" r="0" b="0"/>
              <a:pathLst>
                <a:path w="40006" h="137138">
                  <a:moveTo>
                    <a:pt x="40005" y="0"/>
                  </a:moveTo>
                  <a:lnTo>
                    <a:pt x="40005" y="0"/>
                  </a:lnTo>
                  <a:lnTo>
                    <a:pt x="40005" y="4921"/>
                  </a:lnTo>
                  <a:lnTo>
                    <a:pt x="36971" y="8513"/>
                  </a:lnTo>
                  <a:lnTo>
                    <a:pt x="35481" y="13520"/>
                  </a:lnTo>
                  <a:lnTo>
                    <a:pt x="32950" y="23479"/>
                  </a:lnTo>
                  <a:lnTo>
                    <a:pt x="29439" y="35188"/>
                  </a:lnTo>
                  <a:lnTo>
                    <a:pt x="26996" y="51804"/>
                  </a:lnTo>
                  <a:lnTo>
                    <a:pt x="18444" y="80373"/>
                  </a:lnTo>
                  <a:lnTo>
                    <a:pt x="16681" y="94545"/>
                  </a:lnTo>
                  <a:lnTo>
                    <a:pt x="6751" y="112349"/>
                  </a:lnTo>
                  <a:lnTo>
                    <a:pt x="5806" y="123970"/>
                  </a:lnTo>
                  <a:lnTo>
                    <a:pt x="803" y="130496"/>
                  </a:lnTo>
                  <a:lnTo>
                    <a:pt x="2" y="137137"/>
                  </a:lnTo>
                  <a:lnTo>
                    <a:pt x="0" y="1314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61" name="SMARTInkShape-940"/>
            <p:cNvSpPr/>
            <p:nvPr>
              <p:custDataLst>
                <p:tags r:id="rId140"/>
              </p:custDataLst>
            </p:nvPr>
          </p:nvSpPr>
          <p:spPr>
            <a:xfrm>
              <a:off x="2103120" y="2097502"/>
              <a:ext cx="171428" cy="74199"/>
            </a:xfrm>
            <a:custGeom>
              <a:avLst/>
              <a:gdLst/>
              <a:ahLst/>
              <a:cxnLst/>
              <a:rect l="0" t="0" r="0" b="0"/>
              <a:pathLst>
                <a:path w="171428" h="74199">
                  <a:moveTo>
                    <a:pt x="0" y="45623"/>
                  </a:moveTo>
                  <a:lnTo>
                    <a:pt x="0" y="45623"/>
                  </a:lnTo>
                  <a:lnTo>
                    <a:pt x="4921" y="40702"/>
                  </a:lnTo>
                  <a:lnTo>
                    <a:pt x="5480" y="37109"/>
                  </a:lnTo>
                  <a:lnTo>
                    <a:pt x="6193" y="36137"/>
                  </a:lnTo>
                  <a:lnTo>
                    <a:pt x="8679" y="35057"/>
                  </a:lnTo>
                  <a:lnTo>
                    <a:pt x="9596" y="34134"/>
                  </a:lnTo>
                  <a:lnTo>
                    <a:pt x="12761" y="28090"/>
                  </a:lnTo>
                  <a:lnTo>
                    <a:pt x="19313" y="20781"/>
                  </a:lnTo>
                  <a:lnTo>
                    <a:pt x="24670" y="18707"/>
                  </a:lnTo>
                  <a:lnTo>
                    <a:pt x="38458" y="14342"/>
                  </a:lnTo>
                  <a:lnTo>
                    <a:pt x="64791" y="2396"/>
                  </a:lnTo>
                  <a:lnTo>
                    <a:pt x="92217" y="0"/>
                  </a:lnTo>
                  <a:lnTo>
                    <a:pt x="115727" y="544"/>
                  </a:lnTo>
                  <a:lnTo>
                    <a:pt x="131306" y="6958"/>
                  </a:lnTo>
                  <a:lnTo>
                    <a:pt x="158487" y="27107"/>
                  </a:lnTo>
                  <a:lnTo>
                    <a:pt x="163305" y="32446"/>
                  </a:lnTo>
                  <a:lnTo>
                    <a:pt x="166948" y="39939"/>
                  </a:lnTo>
                  <a:lnTo>
                    <a:pt x="169449" y="43732"/>
                  </a:lnTo>
                  <a:lnTo>
                    <a:pt x="170857" y="49437"/>
                  </a:lnTo>
                  <a:lnTo>
                    <a:pt x="171427" y="59753"/>
                  </a:lnTo>
                  <a:lnTo>
                    <a:pt x="169746" y="63121"/>
                  </a:lnTo>
                  <a:lnTo>
                    <a:pt x="168409" y="64908"/>
                  </a:lnTo>
                  <a:lnTo>
                    <a:pt x="165230" y="66894"/>
                  </a:lnTo>
                  <a:lnTo>
                    <a:pt x="161701" y="68412"/>
                  </a:lnTo>
                  <a:lnTo>
                    <a:pt x="156144" y="72201"/>
                  </a:lnTo>
                  <a:lnTo>
                    <a:pt x="149710" y="73935"/>
                  </a:lnTo>
                  <a:lnTo>
                    <a:pt x="142875" y="741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62" name="SMARTInkShape-941"/>
            <p:cNvSpPr/>
            <p:nvPr>
              <p:custDataLst>
                <p:tags r:id="rId141"/>
              </p:custDataLst>
            </p:nvPr>
          </p:nvSpPr>
          <p:spPr>
            <a:xfrm>
              <a:off x="2194560" y="2183130"/>
              <a:ext cx="22861" cy="5716"/>
            </a:xfrm>
            <a:custGeom>
              <a:avLst/>
              <a:gdLst/>
              <a:ahLst/>
              <a:cxnLst/>
              <a:rect l="0" t="0" r="0" b="0"/>
              <a:pathLst>
                <a:path w="22861" h="5716">
                  <a:moveTo>
                    <a:pt x="22860" y="0"/>
                  </a:moveTo>
                  <a:lnTo>
                    <a:pt x="22860" y="0"/>
                  </a:lnTo>
                  <a:lnTo>
                    <a:pt x="6041" y="0"/>
                  </a:lnTo>
                  <a:lnTo>
                    <a:pt x="0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63" name="SMARTInkShape-942"/>
            <p:cNvSpPr/>
            <p:nvPr>
              <p:custDataLst>
                <p:tags r:id="rId142"/>
              </p:custDataLst>
            </p:nvPr>
          </p:nvSpPr>
          <p:spPr>
            <a:xfrm>
              <a:off x="2337435" y="2171700"/>
              <a:ext cx="114301" cy="5716"/>
            </a:xfrm>
            <a:custGeom>
              <a:avLst/>
              <a:gdLst/>
              <a:ahLst/>
              <a:cxnLst/>
              <a:rect l="0" t="0" r="0" b="0"/>
              <a:pathLst>
                <a:path w="114301" h="5716">
                  <a:moveTo>
                    <a:pt x="0" y="5715"/>
                  </a:moveTo>
                  <a:lnTo>
                    <a:pt x="0" y="5715"/>
                  </a:lnTo>
                  <a:lnTo>
                    <a:pt x="5480" y="5715"/>
                  </a:lnTo>
                  <a:lnTo>
                    <a:pt x="10615" y="794"/>
                  </a:lnTo>
                  <a:lnTo>
                    <a:pt x="14222" y="235"/>
                  </a:lnTo>
                  <a:lnTo>
                    <a:pt x="41123" y="2"/>
                  </a:lnTo>
                  <a:lnTo>
                    <a:pt x="68698" y="0"/>
                  </a:lnTo>
                  <a:lnTo>
                    <a:pt x="95257" y="0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874" name="SMARTInkShape-Group252"/>
          <p:cNvGrpSpPr/>
          <p:nvPr/>
        </p:nvGrpSpPr>
        <p:grpSpPr>
          <a:xfrm>
            <a:off x="542931" y="2606040"/>
            <a:ext cx="1165733" cy="382895"/>
            <a:chOff x="542931" y="2606040"/>
            <a:chExt cx="1165733" cy="382895"/>
          </a:xfrm>
        </p:grpSpPr>
        <p:sp>
          <p:nvSpPr>
            <p:cNvPr id="865" name="SMARTInkShape-943"/>
            <p:cNvSpPr/>
            <p:nvPr>
              <p:custDataLst>
                <p:tags r:id="rId128"/>
              </p:custDataLst>
            </p:nvPr>
          </p:nvSpPr>
          <p:spPr>
            <a:xfrm>
              <a:off x="1074420" y="2651857"/>
              <a:ext cx="313140" cy="279939"/>
            </a:xfrm>
            <a:custGeom>
              <a:avLst/>
              <a:gdLst/>
              <a:ahLst/>
              <a:cxnLst/>
              <a:rect l="0" t="0" r="0" b="0"/>
              <a:pathLst>
                <a:path w="313140" h="279939">
                  <a:moveTo>
                    <a:pt x="165735" y="22763"/>
                  </a:moveTo>
                  <a:lnTo>
                    <a:pt x="165735" y="22763"/>
                  </a:lnTo>
                  <a:lnTo>
                    <a:pt x="165735" y="19729"/>
                  </a:lnTo>
                  <a:lnTo>
                    <a:pt x="166370" y="18835"/>
                  </a:lnTo>
                  <a:lnTo>
                    <a:pt x="167428" y="18240"/>
                  </a:lnTo>
                  <a:lnTo>
                    <a:pt x="168769" y="17842"/>
                  </a:lnTo>
                  <a:lnTo>
                    <a:pt x="177314" y="10936"/>
                  </a:lnTo>
                  <a:lnTo>
                    <a:pt x="184617" y="5500"/>
                  </a:lnTo>
                  <a:lnTo>
                    <a:pt x="193132" y="1562"/>
                  </a:lnTo>
                  <a:lnTo>
                    <a:pt x="215531" y="0"/>
                  </a:lnTo>
                  <a:lnTo>
                    <a:pt x="236043" y="1609"/>
                  </a:lnTo>
                  <a:lnTo>
                    <a:pt x="264233" y="11483"/>
                  </a:lnTo>
                  <a:lnTo>
                    <a:pt x="290372" y="20878"/>
                  </a:lnTo>
                  <a:lnTo>
                    <a:pt x="296906" y="24677"/>
                  </a:lnTo>
                  <a:lnTo>
                    <a:pt x="310324" y="41019"/>
                  </a:lnTo>
                  <a:lnTo>
                    <a:pt x="312547" y="45271"/>
                  </a:lnTo>
                  <a:lnTo>
                    <a:pt x="313139" y="47293"/>
                  </a:lnTo>
                  <a:lnTo>
                    <a:pt x="312105" y="52927"/>
                  </a:lnTo>
                  <a:lnTo>
                    <a:pt x="307952" y="61545"/>
                  </a:lnTo>
                  <a:lnTo>
                    <a:pt x="297729" y="76060"/>
                  </a:lnTo>
                  <a:lnTo>
                    <a:pt x="269849" y="93172"/>
                  </a:lnTo>
                  <a:lnTo>
                    <a:pt x="242544" y="101393"/>
                  </a:lnTo>
                  <a:lnTo>
                    <a:pt x="232026" y="106103"/>
                  </a:lnTo>
                  <a:lnTo>
                    <a:pt x="221501" y="108416"/>
                  </a:lnTo>
                  <a:lnTo>
                    <a:pt x="211582" y="114125"/>
                  </a:lnTo>
                  <a:lnTo>
                    <a:pt x="211493" y="117214"/>
                  </a:lnTo>
                  <a:lnTo>
                    <a:pt x="213165" y="120409"/>
                  </a:lnTo>
                  <a:lnTo>
                    <a:pt x="214500" y="122150"/>
                  </a:lnTo>
                  <a:lnTo>
                    <a:pt x="217677" y="124085"/>
                  </a:lnTo>
                  <a:lnTo>
                    <a:pt x="227924" y="128361"/>
                  </a:lnTo>
                  <a:lnTo>
                    <a:pt x="233168" y="133407"/>
                  </a:lnTo>
                  <a:lnTo>
                    <a:pt x="235455" y="136531"/>
                  </a:lnTo>
                  <a:lnTo>
                    <a:pt x="241383" y="140001"/>
                  </a:lnTo>
                  <a:lnTo>
                    <a:pt x="244742" y="140927"/>
                  </a:lnTo>
                  <a:lnTo>
                    <a:pt x="258623" y="150903"/>
                  </a:lnTo>
                  <a:lnTo>
                    <a:pt x="266000" y="158238"/>
                  </a:lnTo>
                  <a:lnTo>
                    <a:pt x="281913" y="186676"/>
                  </a:lnTo>
                  <a:lnTo>
                    <a:pt x="284613" y="195013"/>
                  </a:lnTo>
                  <a:lnTo>
                    <a:pt x="285413" y="207574"/>
                  </a:lnTo>
                  <a:lnTo>
                    <a:pt x="283907" y="214544"/>
                  </a:lnTo>
                  <a:lnTo>
                    <a:pt x="272307" y="235180"/>
                  </a:lnTo>
                  <a:lnTo>
                    <a:pt x="263634" y="241559"/>
                  </a:lnTo>
                  <a:lnTo>
                    <a:pt x="244763" y="248768"/>
                  </a:lnTo>
                  <a:lnTo>
                    <a:pt x="217041" y="254055"/>
                  </a:lnTo>
                  <a:lnTo>
                    <a:pt x="189722" y="256481"/>
                  </a:lnTo>
                  <a:lnTo>
                    <a:pt x="166775" y="257536"/>
                  </a:lnTo>
                  <a:lnTo>
                    <a:pt x="140149" y="260953"/>
                  </a:lnTo>
                  <a:lnTo>
                    <a:pt x="112152" y="262883"/>
                  </a:lnTo>
                  <a:lnTo>
                    <a:pt x="84383" y="266559"/>
                  </a:lnTo>
                  <a:lnTo>
                    <a:pt x="59151" y="268565"/>
                  </a:lnTo>
                  <a:lnTo>
                    <a:pt x="30970" y="272917"/>
                  </a:lnTo>
                  <a:lnTo>
                    <a:pt x="0" y="2799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66" name="SMARTInkShape-944"/>
            <p:cNvSpPr/>
            <p:nvPr>
              <p:custDataLst>
                <p:tags r:id="rId129"/>
              </p:custDataLst>
            </p:nvPr>
          </p:nvSpPr>
          <p:spPr>
            <a:xfrm>
              <a:off x="645795" y="2726160"/>
              <a:ext cx="194311" cy="5611"/>
            </a:xfrm>
            <a:custGeom>
              <a:avLst/>
              <a:gdLst/>
              <a:ahLst/>
              <a:cxnLst/>
              <a:rect l="0" t="0" r="0" b="0"/>
              <a:pathLst>
                <a:path w="194311" h="5611">
                  <a:moveTo>
                    <a:pt x="0" y="5610"/>
                  </a:moveTo>
                  <a:lnTo>
                    <a:pt x="0" y="5610"/>
                  </a:lnTo>
                  <a:lnTo>
                    <a:pt x="27034" y="5610"/>
                  </a:lnTo>
                  <a:lnTo>
                    <a:pt x="54483" y="5610"/>
                  </a:lnTo>
                  <a:lnTo>
                    <a:pt x="80411" y="3917"/>
                  </a:lnTo>
                  <a:lnTo>
                    <a:pt x="108638" y="424"/>
                  </a:lnTo>
                  <a:lnTo>
                    <a:pt x="133149" y="0"/>
                  </a:lnTo>
                  <a:lnTo>
                    <a:pt x="151423" y="1619"/>
                  </a:lnTo>
                  <a:lnTo>
                    <a:pt x="179659" y="5376"/>
                  </a:lnTo>
                  <a:lnTo>
                    <a:pt x="194310" y="56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67" name="SMARTInkShape-945"/>
            <p:cNvSpPr/>
            <p:nvPr>
              <p:custDataLst>
                <p:tags r:id="rId130"/>
              </p:custDataLst>
            </p:nvPr>
          </p:nvSpPr>
          <p:spPr>
            <a:xfrm>
              <a:off x="542931" y="2612649"/>
              <a:ext cx="222058" cy="278348"/>
            </a:xfrm>
            <a:custGeom>
              <a:avLst/>
              <a:gdLst/>
              <a:ahLst/>
              <a:cxnLst/>
              <a:rect l="0" t="0" r="0" b="0"/>
              <a:pathLst>
                <a:path w="222058" h="278348">
                  <a:moveTo>
                    <a:pt x="5709" y="273426"/>
                  </a:moveTo>
                  <a:lnTo>
                    <a:pt x="5709" y="273426"/>
                  </a:lnTo>
                  <a:lnTo>
                    <a:pt x="5709" y="278347"/>
                  </a:lnTo>
                  <a:lnTo>
                    <a:pt x="0" y="273431"/>
                  </a:lnTo>
                  <a:lnTo>
                    <a:pt x="3030" y="270394"/>
                  </a:lnTo>
                  <a:lnTo>
                    <a:pt x="4518" y="267210"/>
                  </a:lnTo>
                  <a:lnTo>
                    <a:pt x="4915" y="265472"/>
                  </a:lnTo>
                  <a:lnTo>
                    <a:pt x="18950" y="244336"/>
                  </a:lnTo>
                  <a:lnTo>
                    <a:pt x="33941" y="221946"/>
                  </a:lnTo>
                  <a:lnTo>
                    <a:pt x="51901" y="194603"/>
                  </a:lnTo>
                  <a:lnTo>
                    <a:pt x="69906" y="169960"/>
                  </a:lnTo>
                  <a:lnTo>
                    <a:pt x="82901" y="147578"/>
                  </a:lnTo>
                  <a:lnTo>
                    <a:pt x="103763" y="119106"/>
                  </a:lnTo>
                  <a:lnTo>
                    <a:pt x="117106" y="96258"/>
                  </a:lnTo>
                  <a:lnTo>
                    <a:pt x="138677" y="71613"/>
                  </a:lnTo>
                  <a:lnTo>
                    <a:pt x="161885" y="43516"/>
                  </a:lnTo>
                  <a:lnTo>
                    <a:pt x="188440" y="16410"/>
                  </a:lnTo>
                  <a:lnTo>
                    <a:pt x="198094" y="7382"/>
                  </a:lnTo>
                  <a:lnTo>
                    <a:pt x="201915" y="5959"/>
                  </a:lnTo>
                  <a:lnTo>
                    <a:pt x="203188" y="4945"/>
                  </a:lnTo>
                  <a:lnTo>
                    <a:pt x="205615" y="1118"/>
                  </a:lnTo>
                  <a:lnTo>
                    <a:pt x="208433" y="0"/>
                  </a:lnTo>
                  <a:lnTo>
                    <a:pt x="210073" y="337"/>
                  </a:lnTo>
                  <a:lnTo>
                    <a:pt x="216105" y="4105"/>
                  </a:lnTo>
                  <a:lnTo>
                    <a:pt x="216693" y="6196"/>
                  </a:lnTo>
                  <a:lnTo>
                    <a:pt x="216850" y="7643"/>
                  </a:lnTo>
                  <a:lnTo>
                    <a:pt x="218718" y="10944"/>
                  </a:lnTo>
                  <a:lnTo>
                    <a:pt x="221030" y="14527"/>
                  </a:lnTo>
                  <a:lnTo>
                    <a:pt x="222057" y="18236"/>
                  </a:lnTo>
                  <a:lnTo>
                    <a:pt x="221696" y="20114"/>
                  </a:lnTo>
                  <a:lnTo>
                    <a:pt x="218789" y="27062"/>
                  </a:lnTo>
                  <a:lnTo>
                    <a:pt x="213379" y="52776"/>
                  </a:lnTo>
                  <a:lnTo>
                    <a:pt x="208669" y="79410"/>
                  </a:lnTo>
                  <a:lnTo>
                    <a:pt x="199904" y="107730"/>
                  </a:lnTo>
                  <a:lnTo>
                    <a:pt x="191114" y="135636"/>
                  </a:lnTo>
                  <a:lnTo>
                    <a:pt x="185888" y="159921"/>
                  </a:lnTo>
                  <a:lnTo>
                    <a:pt x="183139" y="185531"/>
                  </a:lnTo>
                  <a:lnTo>
                    <a:pt x="182875" y="213715"/>
                  </a:lnTo>
                  <a:lnTo>
                    <a:pt x="182874" y="216273"/>
                  </a:lnTo>
                  <a:lnTo>
                    <a:pt x="182874" y="211355"/>
                  </a:lnTo>
                  <a:lnTo>
                    <a:pt x="177159" y="2048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68" name="SMARTInkShape-946"/>
            <p:cNvSpPr/>
            <p:nvPr>
              <p:custDataLst>
                <p:tags r:id="rId131"/>
              </p:custDataLst>
            </p:nvPr>
          </p:nvSpPr>
          <p:spPr>
            <a:xfrm>
              <a:off x="1618554" y="2634615"/>
              <a:ext cx="90110" cy="142876"/>
            </a:xfrm>
            <a:custGeom>
              <a:avLst/>
              <a:gdLst/>
              <a:ahLst/>
              <a:cxnLst/>
              <a:rect l="0" t="0" r="0" b="0"/>
              <a:pathLst>
                <a:path w="90110" h="142876">
                  <a:moveTo>
                    <a:pt x="10221" y="0"/>
                  </a:moveTo>
                  <a:lnTo>
                    <a:pt x="10221" y="0"/>
                  </a:lnTo>
                  <a:lnTo>
                    <a:pt x="15142" y="4921"/>
                  </a:lnTo>
                  <a:lnTo>
                    <a:pt x="18735" y="5479"/>
                  </a:lnTo>
                  <a:lnTo>
                    <a:pt x="29349" y="5694"/>
                  </a:lnTo>
                  <a:lnTo>
                    <a:pt x="33116" y="7399"/>
                  </a:lnTo>
                  <a:lnTo>
                    <a:pt x="35009" y="8743"/>
                  </a:lnTo>
                  <a:lnTo>
                    <a:pt x="49037" y="12769"/>
                  </a:lnTo>
                  <a:lnTo>
                    <a:pt x="74395" y="28610"/>
                  </a:lnTo>
                  <a:lnTo>
                    <a:pt x="85551" y="36202"/>
                  </a:lnTo>
                  <a:lnTo>
                    <a:pt x="88151" y="40008"/>
                  </a:lnTo>
                  <a:lnTo>
                    <a:pt x="89615" y="45721"/>
                  </a:lnTo>
                  <a:lnTo>
                    <a:pt x="90109" y="53340"/>
                  </a:lnTo>
                  <a:lnTo>
                    <a:pt x="88483" y="57150"/>
                  </a:lnTo>
                  <a:lnTo>
                    <a:pt x="87161" y="59055"/>
                  </a:lnTo>
                  <a:lnTo>
                    <a:pt x="62637" y="76200"/>
                  </a:lnTo>
                  <a:lnTo>
                    <a:pt x="35699" y="87630"/>
                  </a:lnTo>
                  <a:lnTo>
                    <a:pt x="9228" y="104775"/>
                  </a:lnTo>
                  <a:lnTo>
                    <a:pt x="2871" y="110490"/>
                  </a:lnTo>
                  <a:lnTo>
                    <a:pt x="604" y="114300"/>
                  </a:lnTo>
                  <a:lnTo>
                    <a:pt x="0" y="116205"/>
                  </a:lnTo>
                  <a:lnTo>
                    <a:pt x="1022" y="121708"/>
                  </a:lnTo>
                  <a:lnTo>
                    <a:pt x="5167" y="130253"/>
                  </a:lnTo>
                  <a:lnTo>
                    <a:pt x="14846" y="141676"/>
                  </a:lnTo>
                  <a:lnTo>
                    <a:pt x="27366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69" name="SMARTInkShape-947"/>
            <p:cNvSpPr/>
            <p:nvPr>
              <p:custDataLst>
                <p:tags r:id="rId132"/>
              </p:custDataLst>
            </p:nvPr>
          </p:nvSpPr>
          <p:spPr>
            <a:xfrm>
              <a:off x="1645920" y="2857500"/>
              <a:ext cx="17146" cy="5716"/>
            </a:xfrm>
            <a:custGeom>
              <a:avLst/>
              <a:gdLst/>
              <a:ahLst/>
              <a:cxnLst/>
              <a:rect l="0" t="0" r="0" b="0"/>
              <a:pathLst>
                <a:path w="17146" h="5716">
                  <a:moveTo>
                    <a:pt x="0" y="0"/>
                  </a:moveTo>
                  <a:lnTo>
                    <a:pt x="0" y="0"/>
                  </a:lnTo>
                  <a:lnTo>
                    <a:pt x="4921" y="4921"/>
                  </a:lnTo>
                  <a:lnTo>
                    <a:pt x="10566" y="5645"/>
                  </a:lnTo>
                  <a:lnTo>
                    <a:pt x="17145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70" name="SMARTInkShape-948"/>
            <p:cNvSpPr/>
            <p:nvPr>
              <p:custDataLst>
                <p:tags r:id="rId133"/>
              </p:custDataLst>
            </p:nvPr>
          </p:nvSpPr>
          <p:spPr>
            <a:xfrm>
              <a:off x="1218195" y="2680335"/>
              <a:ext cx="96250" cy="185354"/>
            </a:xfrm>
            <a:custGeom>
              <a:avLst/>
              <a:gdLst/>
              <a:ahLst/>
              <a:cxnLst/>
              <a:rect l="0" t="0" r="0" b="0"/>
              <a:pathLst>
                <a:path w="96250" h="185354">
                  <a:moveTo>
                    <a:pt x="90540" y="0"/>
                  </a:moveTo>
                  <a:lnTo>
                    <a:pt x="90540" y="0"/>
                  </a:lnTo>
                  <a:lnTo>
                    <a:pt x="96185" y="5645"/>
                  </a:lnTo>
                  <a:lnTo>
                    <a:pt x="96249" y="13663"/>
                  </a:lnTo>
                  <a:lnTo>
                    <a:pt x="94559" y="17291"/>
                  </a:lnTo>
                  <a:lnTo>
                    <a:pt x="77176" y="44152"/>
                  </a:lnTo>
                  <a:lnTo>
                    <a:pt x="62739" y="69738"/>
                  </a:lnTo>
                  <a:lnTo>
                    <a:pt x="48865" y="98051"/>
                  </a:lnTo>
                  <a:lnTo>
                    <a:pt x="34613" y="124155"/>
                  </a:lnTo>
                  <a:lnTo>
                    <a:pt x="15206" y="152308"/>
                  </a:lnTo>
                  <a:lnTo>
                    <a:pt x="6622" y="169745"/>
                  </a:lnTo>
                  <a:lnTo>
                    <a:pt x="4983" y="174502"/>
                  </a:lnTo>
                  <a:lnTo>
                    <a:pt x="450" y="182730"/>
                  </a:lnTo>
                  <a:lnTo>
                    <a:pt x="0" y="184685"/>
                  </a:lnTo>
                  <a:lnTo>
                    <a:pt x="335" y="185353"/>
                  </a:lnTo>
                  <a:lnTo>
                    <a:pt x="1193" y="185164"/>
                  </a:lnTo>
                  <a:lnTo>
                    <a:pt x="10530" y="1771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71" name="SMARTInkShape-949"/>
            <p:cNvSpPr/>
            <p:nvPr>
              <p:custDataLst>
                <p:tags r:id="rId134"/>
              </p:custDataLst>
            </p:nvPr>
          </p:nvSpPr>
          <p:spPr>
            <a:xfrm>
              <a:off x="908685" y="2606040"/>
              <a:ext cx="245746" cy="382895"/>
            </a:xfrm>
            <a:custGeom>
              <a:avLst/>
              <a:gdLst/>
              <a:ahLst/>
              <a:cxnLst/>
              <a:rect l="0" t="0" r="0" b="0"/>
              <a:pathLst>
                <a:path w="245746" h="382895">
                  <a:moveTo>
                    <a:pt x="245745" y="0"/>
                  </a:moveTo>
                  <a:lnTo>
                    <a:pt x="245745" y="0"/>
                  </a:lnTo>
                  <a:lnTo>
                    <a:pt x="245745" y="3034"/>
                  </a:lnTo>
                  <a:lnTo>
                    <a:pt x="244052" y="6216"/>
                  </a:lnTo>
                  <a:lnTo>
                    <a:pt x="224136" y="31873"/>
                  </a:lnTo>
                  <a:lnTo>
                    <a:pt x="207538" y="59227"/>
                  </a:lnTo>
                  <a:lnTo>
                    <a:pt x="187201" y="85998"/>
                  </a:lnTo>
                  <a:lnTo>
                    <a:pt x="170022" y="109274"/>
                  </a:lnTo>
                  <a:lnTo>
                    <a:pt x="152706" y="135979"/>
                  </a:lnTo>
                  <a:lnTo>
                    <a:pt x="134163" y="162821"/>
                  </a:lnTo>
                  <a:lnTo>
                    <a:pt x="119127" y="185050"/>
                  </a:lnTo>
                  <a:lnTo>
                    <a:pt x="105641" y="207724"/>
                  </a:lnTo>
                  <a:lnTo>
                    <a:pt x="89706" y="234213"/>
                  </a:lnTo>
                  <a:lnTo>
                    <a:pt x="78156" y="255804"/>
                  </a:lnTo>
                  <a:lnTo>
                    <a:pt x="61182" y="284162"/>
                  </a:lnTo>
                  <a:lnTo>
                    <a:pt x="48608" y="302425"/>
                  </a:lnTo>
                  <a:lnTo>
                    <a:pt x="32648" y="330773"/>
                  </a:lnTo>
                  <a:lnTo>
                    <a:pt x="15313" y="355372"/>
                  </a:lnTo>
                  <a:lnTo>
                    <a:pt x="4071" y="370335"/>
                  </a:lnTo>
                  <a:lnTo>
                    <a:pt x="3" y="382894"/>
                  </a:lnTo>
                  <a:lnTo>
                    <a:pt x="0" y="3771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72" name="SMARTInkShape-950"/>
            <p:cNvSpPr/>
            <p:nvPr>
              <p:custDataLst>
                <p:tags r:id="rId135"/>
              </p:custDataLst>
            </p:nvPr>
          </p:nvSpPr>
          <p:spPr>
            <a:xfrm>
              <a:off x="1411605" y="2794639"/>
              <a:ext cx="120016" cy="5712"/>
            </a:xfrm>
            <a:custGeom>
              <a:avLst/>
              <a:gdLst/>
              <a:ahLst/>
              <a:cxnLst/>
              <a:rect l="0" t="0" r="0" b="0"/>
              <a:pathLst>
                <a:path w="120016" h="5712">
                  <a:moveTo>
                    <a:pt x="0" y="5711"/>
                  </a:moveTo>
                  <a:lnTo>
                    <a:pt x="0" y="5711"/>
                  </a:lnTo>
                  <a:lnTo>
                    <a:pt x="4921" y="5711"/>
                  </a:lnTo>
                  <a:lnTo>
                    <a:pt x="10121" y="1783"/>
                  </a:lnTo>
                  <a:lnTo>
                    <a:pt x="15416" y="526"/>
                  </a:lnTo>
                  <a:lnTo>
                    <a:pt x="43922" y="0"/>
                  </a:lnTo>
                  <a:lnTo>
                    <a:pt x="70391" y="1690"/>
                  </a:lnTo>
                  <a:lnTo>
                    <a:pt x="96812" y="5358"/>
                  </a:lnTo>
                  <a:lnTo>
                    <a:pt x="120015" y="57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73" name="SMARTInkShape-951"/>
            <p:cNvSpPr/>
            <p:nvPr>
              <p:custDataLst>
                <p:tags r:id="rId136"/>
              </p:custDataLst>
            </p:nvPr>
          </p:nvSpPr>
          <p:spPr>
            <a:xfrm>
              <a:off x="1463110" y="2720340"/>
              <a:ext cx="74226" cy="22855"/>
            </a:xfrm>
            <a:custGeom>
              <a:avLst/>
              <a:gdLst/>
              <a:ahLst/>
              <a:cxnLst/>
              <a:rect l="0" t="0" r="0" b="0"/>
              <a:pathLst>
                <a:path w="74226" h="22855">
                  <a:moveTo>
                    <a:pt x="5645" y="17145"/>
                  </a:moveTo>
                  <a:lnTo>
                    <a:pt x="5645" y="17145"/>
                  </a:lnTo>
                  <a:lnTo>
                    <a:pt x="5645" y="20179"/>
                  </a:lnTo>
                  <a:lnTo>
                    <a:pt x="5010" y="21073"/>
                  </a:lnTo>
                  <a:lnTo>
                    <a:pt x="3952" y="21669"/>
                  </a:lnTo>
                  <a:lnTo>
                    <a:pt x="0" y="22839"/>
                  </a:lnTo>
                  <a:lnTo>
                    <a:pt x="2985" y="22854"/>
                  </a:lnTo>
                  <a:lnTo>
                    <a:pt x="6156" y="21164"/>
                  </a:lnTo>
                  <a:lnTo>
                    <a:pt x="9682" y="18931"/>
                  </a:lnTo>
                  <a:lnTo>
                    <a:pt x="15872" y="17674"/>
                  </a:lnTo>
                  <a:lnTo>
                    <a:pt x="35692" y="14181"/>
                  </a:lnTo>
                  <a:lnTo>
                    <a:pt x="61893" y="5771"/>
                  </a:lnTo>
                  <a:lnTo>
                    <a:pt x="742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875" name="SMARTInkShape-952"/>
          <p:cNvSpPr/>
          <p:nvPr>
            <p:custDataLst>
              <p:tags r:id="rId4"/>
            </p:custDataLst>
          </p:nvPr>
        </p:nvSpPr>
        <p:spPr>
          <a:xfrm>
            <a:off x="155700" y="1211589"/>
            <a:ext cx="1580744" cy="640072"/>
          </a:xfrm>
          <a:custGeom>
            <a:avLst/>
            <a:gdLst/>
            <a:ahLst/>
            <a:cxnLst/>
            <a:rect l="0" t="0" r="0" b="0"/>
            <a:pathLst>
              <a:path w="1580744" h="640072">
                <a:moveTo>
                  <a:pt x="587250" y="148581"/>
                </a:moveTo>
                <a:lnTo>
                  <a:pt x="587250" y="148581"/>
                </a:lnTo>
                <a:lnTo>
                  <a:pt x="566421" y="127752"/>
                </a:lnTo>
                <a:lnTo>
                  <a:pt x="538215" y="113116"/>
                </a:lnTo>
                <a:lnTo>
                  <a:pt x="512519" y="95721"/>
                </a:lnTo>
                <a:lnTo>
                  <a:pt x="488315" y="86187"/>
                </a:lnTo>
                <a:lnTo>
                  <a:pt x="463321" y="80141"/>
                </a:lnTo>
                <a:lnTo>
                  <a:pt x="442001" y="77523"/>
                </a:lnTo>
                <a:lnTo>
                  <a:pt x="417708" y="78476"/>
                </a:lnTo>
                <a:lnTo>
                  <a:pt x="397175" y="79323"/>
                </a:lnTo>
                <a:lnTo>
                  <a:pt x="369641" y="83187"/>
                </a:lnTo>
                <a:lnTo>
                  <a:pt x="341375" y="90682"/>
                </a:lnTo>
                <a:lnTo>
                  <a:pt x="312892" y="98617"/>
                </a:lnTo>
                <a:lnTo>
                  <a:pt x="286037" y="109012"/>
                </a:lnTo>
                <a:lnTo>
                  <a:pt x="260300" y="120135"/>
                </a:lnTo>
                <a:lnTo>
                  <a:pt x="232566" y="133167"/>
                </a:lnTo>
                <a:lnTo>
                  <a:pt x="204240" y="149094"/>
                </a:lnTo>
                <a:lnTo>
                  <a:pt x="177432" y="164185"/>
                </a:lnTo>
                <a:lnTo>
                  <a:pt x="153403" y="178393"/>
                </a:lnTo>
                <a:lnTo>
                  <a:pt x="130196" y="194667"/>
                </a:lnTo>
                <a:lnTo>
                  <a:pt x="107233" y="213248"/>
                </a:lnTo>
                <a:lnTo>
                  <a:pt x="86036" y="234840"/>
                </a:lnTo>
                <a:lnTo>
                  <a:pt x="61807" y="261857"/>
                </a:lnTo>
                <a:lnTo>
                  <a:pt x="39312" y="290102"/>
                </a:lnTo>
                <a:lnTo>
                  <a:pt x="23673" y="318446"/>
                </a:lnTo>
                <a:lnTo>
                  <a:pt x="14281" y="345612"/>
                </a:lnTo>
                <a:lnTo>
                  <a:pt x="8259" y="367898"/>
                </a:lnTo>
                <a:lnTo>
                  <a:pt x="1171" y="394256"/>
                </a:lnTo>
                <a:lnTo>
                  <a:pt x="0" y="415190"/>
                </a:lnTo>
                <a:lnTo>
                  <a:pt x="3626" y="442464"/>
                </a:lnTo>
                <a:lnTo>
                  <a:pt x="10445" y="468939"/>
                </a:lnTo>
                <a:lnTo>
                  <a:pt x="14662" y="479557"/>
                </a:lnTo>
                <a:lnTo>
                  <a:pt x="31112" y="505240"/>
                </a:lnTo>
                <a:lnTo>
                  <a:pt x="41750" y="520111"/>
                </a:lnTo>
                <a:lnTo>
                  <a:pt x="67599" y="540767"/>
                </a:lnTo>
                <a:lnTo>
                  <a:pt x="91291" y="558336"/>
                </a:lnTo>
                <a:lnTo>
                  <a:pt x="119419" y="573286"/>
                </a:lnTo>
                <a:lnTo>
                  <a:pt x="146036" y="582523"/>
                </a:lnTo>
                <a:lnTo>
                  <a:pt x="172860" y="593496"/>
                </a:lnTo>
                <a:lnTo>
                  <a:pt x="198121" y="601153"/>
                </a:lnTo>
                <a:lnTo>
                  <a:pt x="222680" y="604410"/>
                </a:lnTo>
                <a:lnTo>
                  <a:pt x="249077" y="608409"/>
                </a:lnTo>
                <a:lnTo>
                  <a:pt x="273973" y="610581"/>
                </a:lnTo>
                <a:lnTo>
                  <a:pt x="300470" y="614259"/>
                </a:lnTo>
                <a:lnTo>
                  <a:pt x="328429" y="616336"/>
                </a:lnTo>
                <a:lnTo>
                  <a:pt x="356822" y="619986"/>
                </a:lnTo>
                <a:lnTo>
                  <a:pt x="385343" y="622055"/>
                </a:lnTo>
                <a:lnTo>
                  <a:pt x="413902" y="622668"/>
                </a:lnTo>
                <a:lnTo>
                  <a:pt x="442472" y="625883"/>
                </a:lnTo>
                <a:lnTo>
                  <a:pt x="471046" y="627824"/>
                </a:lnTo>
                <a:lnTo>
                  <a:pt x="499620" y="628399"/>
                </a:lnTo>
                <a:lnTo>
                  <a:pt x="528195" y="631603"/>
                </a:lnTo>
                <a:lnTo>
                  <a:pt x="556770" y="633540"/>
                </a:lnTo>
                <a:lnTo>
                  <a:pt x="577513" y="633994"/>
                </a:lnTo>
                <a:lnTo>
                  <a:pt x="598798" y="634830"/>
                </a:lnTo>
                <a:lnTo>
                  <a:pt x="618841" y="637318"/>
                </a:lnTo>
                <a:lnTo>
                  <a:pt x="640025" y="638847"/>
                </a:lnTo>
                <a:lnTo>
                  <a:pt x="661506" y="639527"/>
                </a:lnTo>
                <a:lnTo>
                  <a:pt x="681636" y="639829"/>
                </a:lnTo>
                <a:lnTo>
                  <a:pt x="701166" y="639963"/>
                </a:lnTo>
                <a:lnTo>
                  <a:pt x="721064" y="640023"/>
                </a:lnTo>
                <a:lnTo>
                  <a:pt x="742608" y="640050"/>
                </a:lnTo>
                <a:lnTo>
                  <a:pt x="763190" y="640062"/>
                </a:lnTo>
                <a:lnTo>
                  <a:pt x="783555" y="640067"/>
                </a:lnTo>
                <a:lnTo>
                  <a:pt x="805307" y="640069"/>
                </a:lnTo>
                <a:lnTo>
                  <a:pt x="825981" y="640070"/>
                </a:lnTo>
                <a:lnTo>
                  <a:pt x="845753" y="640071"/>
                </a:lnTo>
                <a:lnTo>
                  <a:pt x="865123" y="640071"/>
                </a:lnTo>
                <a:lnTo>
                  <a:pt x="884316" y="640071"/>
                </a:lnTo>
                <a:lnTo>
                  <a:pt x="904064" y="639436"/>
                </a:lnTo>
                <a:lnTo>
                  <a:pt x="925541" y="637037"/>
                </a:lnTo>
                <a:lnTo>
                  <a:pt x="946093" y="635547"/>
                </a:lnTo>
                <a:lnTo>
                  <a:pt x="966446" y="634250"/>
                </a:lnTo>
                <a:lnTo>
                  <a:pt x="988192" y="631557"/>
                </a:lnTo>
                <a:lnTo>
                  <a:pt x="1008863" y="629937"/>
                </a:lnTo>
                <a:lnTo>
                  <a:pt x="1029269" y="628582"/>
                </a:lnTo>
                <a:lnTo>
                  <a:pt x="1051038" y="625863"/>
                </a:lnTo>
                <a:lnTo>
                  <a:pt x="1073413" y="622538"/>
                </a:lnTo>
                <a:lnTo>
                  <a:pt x="1095422" y="618944"/>
                </a:lnTo>
                <a:lnTo>
                  <a:pt x="1115788" y="615229"/>
                </a:lnTo>
                <a:lnTo>
                  <a:pt x="1135422" y="611462"/>
                </a:lnTo>
                <a:lnTo>
                  <a:pt x="1155367" y="607671"/>
                </a:lnTo>
                <a:lnTo>
                  <a:pt x="1176932" y="603869"/>
                </a:lnTo>
                <a:lnTo>
                  <a:pt x="1197522" y="600063"/>
                </a:lnTo>
                <a:lnTo>
                  <a:pt x="1217257" y="596255"/>
                </a:lnTo>
                <a:lnTo>
                  <a:pt x="1236612" y="592445"/>
                </a:lnTo>
                <a:lnTo>
                  <a:pt x="1255797" y="586942"/>
                </a:lnTo>
                <a:lnTo>
                  <a:pt x="1282755" y="578397"/>
                </a:lnTo>
                <a:lnTo>
                  <a:pt x="1308522" y="570151"/>
                </a:lnTo>
                <a:lnTo>
                  <a:pt x="1336265" y="561357"/>
                </a:lnTo>
                <a:lnTo>
                  <a:pt x="1362901" y="553037"/>
                </a:lnTo>
                <a:lnTo>
                  <a:pt x="1386879" y="542528"/>
                </a:lnTo>
                <a:lnTo>
                  <a:pt x="1410071" y="531371"/>
                </a:lnTo>
                <a:lnTo>
                  <a:pt x="1437629" y="516223"/>
                </a:lnTo>
                <a:lnTo>
                  <a:pt x="1464709" y="501001"/>
                </a:lnTo>
                <a:lnTo>
                  <a:pt x="1490749" y="481955"/>
                </a:lnTo>
                <a:lnTo>
                  <a:pt x="1517172" y="458383"/>
                </a:lnTo>
                <a:lnTo>
                  <a:pt x="1541512" y="429912"/>
                </a:lnTo>
                <a:lnTo>
                  <a:pt x="1548577" y="420937"/>
                </a:lnTo>
                <a:lnTo>
                  <a:pt x="1563396" y="394067"/>
                </a:lnTo>
                <a:lnTo>
                  <a:pt x="1571239" y="380138"/>
                </a:lnTo>
                <a:lnTo>
                  <a:pt x="1575651" y="356199"/>
                </a:lnTo>
                <a:lnTo>
                  <a:pt x="1580743" y="330830"/>
                </a:lnTo>
                <a:lnTo>
                  <a:pt x="1577016" y="302803"/>
                </a:lnTo>
                <a:lnTo>
                  <a:pt x="1574569" y="287410"/>
                </a:lnTo>
                <a:lnTo>
                  <a:pt x="1562311" y="262348"/>
                </a:lnTo>
                <a:lnTo>
                  <a:pt x="1548358" y="234236"/>
                </a:lnTo>
                <a:lnTo>
                  <a:pt x="1533219" y="210797"/>
                </a:lnTo>
                <a:lnTo>
                  <a:pt x="1512543" y="184060"/>
                </a:lnTo>
                <a:lnTo>
                  <a:pt x="1490114" y="160246"/>
                </a:lnTo>
                <a:lnTo>
                  <a:pt x="1462777" y="141125"/>
                </a:lnTo>
                <a:lnTo>
                  <a:pt x="1440461" y="125205"/>
                </a:lnTo>
                <a:lnTo>
                  <a:pt x="1417127" y="109058"/>
                </a:lnTo>
                <a:lnTo>
                  <a:pt x="1390387" y="95313"/>
                </a:lnTo>
                <a:lnTo>
                  <a:pt x="1362356" y="80093"/>
                </a:lnTo>
                <a:lnTo>
                  <a:pt x="1333942" y="67258"/>
                </a:lnTo>
                <a:lnTo>
                  <a:pt x="1314930" y="59309"/>
                </a:lnTo>
                <a:lnTo>
                  <a:pt x="1294203" y="53236"/>
                </a:lnTo>
                <a:lnTo>
                  <a:pt x="1271656" y="47785"/>
                </a:lnTo>
                <a:lnTo>
                  <a:pt x="1246819" y="41130"/>
                </a:lnTo>
                <a:lnTo>
                  <a:pt x="1220963" y="35632"/>
                </a:lnTo>
                <a:lnTo>
                  <a:pt x="1195291" y="30436"/>
                </a:lnTo>
                <a:lnTo>
                  <a:pt x="1171180" y="23894"/>
                </a:lnTo>
                <a:lnTo>
                  <a:pt x="1146071" y="18446"/>
                </a:lnTo>
                <a:lnTo>
                  <a:pt x="1119460" y="13908"/>
                </a:lnTo>
                <a:lnTo>
                  <a:pt x="1105252" y="11809"/>
                </a:lnTo>
                <a:lnTo>
                  <a:pt x="1090700" y="9775"/>
                </a:lnTo>
                <a:lnTo>
                  <a:pt x="1075918" y="7783"/>
                </a:lnTo>
                <a:lnTo>
                  <a:pt x="1060984" y="5821"/>
                </a:lnTo>
                <a:lnTo>
                  <a:pt x="1045947" y="3878"/>
                </a:lnTo>
                <a:lnTo>
                  <a:pt x="1017387" y="1718"/>
                </a:lnTo>
                <a:lnTo>
                  <a:pt x="989242" y="759"/>
                </a:lnTo>
                <a:lnTo>
                  <a:pt x="974625" y="503"/>
                </a:lnTo>
                <a:lnTo>
                  <a:pt x="959800" y="332"/>
                </a:lnTo>
                <a:lnTo>
                  <a:pt x="944837" y="218"/>
                </a:lnTo>
                <a:lnTo>
                  <a:pt x="929781" y="143"/>
                </a:lnTo>
                <a:lnTo>
                  <a:pt x="914664" y="92"/>
                </a:lnTo>
                <a:lnTo>
                  <a:pt x="899506" y="58"/>
                </a:lnTo>
                <a:lnTo>
                  <a:pt x="884321" y="36"/>
                </a:lnTo>
                <a:lnTo>
                  <a:pt x="869117" y="21"/>
                </a:lnTo>
                <a:lnTo>
                  <a:pt x="853902" y="11"/>
                </a:lnTo>
                <a:lnTo>
                  <a:pt x="838678" y="4"/>
                </a:lnTo>
                <a:lnTo>
                  <a:pt x="823448" y="0"/>
                </a:lnTo>
                <a:lnTo>
                  <a:pt x="807581" y="632"/>
                </a:lnTo>
                <a:lnTo>
                  <a:pt x="791287" y="1688"/>
                </a:lnTo>
                <a:lnTo>
                  <a:pt x="774710" y="3027"/>
                </a:lnTo>
                <a:lnTo>
                  <a:pt x="758578" y="4555"/>
                </a:lnTo>
                <a:lnTo>
                  <a:pt x="742744" y="6209"/>
                </a:lnTo>
                <a:lnTo>
                  <a:pt x="727108" y="7946"/>
                </a:lnTo>
                <a:lnTo>
                  <a:pt x="710968" y="10374"/>
                </a:lnTo>
                <a:lnTo>
                  <a:pt x="694494" y="13263"/>
                </a:lnTo>
                <a:lnTo>
                  <a:pt x="677796" y="16459"/>
                </a:lnTo>
                <a:lnTo>
                  <a:pt x="660949" y="19860"/>
                </a:lnTo>
                <a:lnTo>
                  <a:pt x="644003" y="23397"/>
                </a:lnTo>
                <a:lnTo>
                  <a:pt x="626990" y="27025"/>
                </a:lnTo>
                <a:lnTo>
                  <a:pt x="609299" y="31349"/>
                </a:lnTo>
                <a:lnTo>
                  <a:pt x="591154" y="36136"/>
                </a:lnTo>
                <a:lnTo>
                  <a:pt x="572708" y="41233"/>
                </a:lnTo>
                <a:lnTo>
                  <a:pt x="554695" y="46536"/>
                </a:lnTo>
                <a:lnTo>
                  <a:pt x="536972" y="51976"/>
                </a:lnTo>
                <a:lnTo>
                  <a:pt x="519441" y="57507"/>
                </a:lnTo>
                <a:lnTo>
                  <a:pt x="500769" y="63735"/>
                </a:lnTo>
                <a:lnTo>
                  <a:pt x="481336" y="70427"/>
                </a:lnTo>
                <a:lnTo>
                  <a:pt x="461396" y="77428"/>
                </a:lnTo>
                <a:lnTo>
                  <a:pt x="441752" y="85906"/>
                </a:lnTo>
                <a:lnTo>
                  <a:pt x="422306" y="95368"/>
                </a:lnTo>
                <a:lnTo>
                  <a:pt x="402993" y="105485"/>
                </a:lnTo>
                <a:lnTo>
                  <a:pt x="383767" y="115406"/>
                </a:lnTo>
                <a:lnTo>
                  <a:pt x="364600" y="125194"/>
                </a:lnTo>
                <a:lnTo>
                  <a:pt x="345471" y="134895"/>
                </a:lnTo>
                <a:lnTo>
                  <a:pt x="326369" y="145807"/>
                </a:lnTo>
                <a:lnTo>
                  <a:pt x="307285" y="157526"/>
                </a:lnTo>
                <a:lnTo>
                  <a:pt x="288211" y="169785"/>
                </a:lnTo>
                <a:lnTo>
                  <a:pt x="269146" y="183037"/>
                </a:lnTo>
                <a:lnTo>
                  <a:pt x="250086" y="196951"/>
                </a:lnTo>
                <a:lnTo>
                  <a:pt x="231029" y="211308"/>
                </a:lnTo>
                <a:lnTo>
                  <a:pt x="211974" y="226594"/>
                </a:lnTo>
                <a:lnTo>
                  <a:pt x="192921" y="242500"/>
                </a:lnTo>
                <a:lnTo>
                  <a:pt x="173869" y="258818"/>
                </a:lnTo>
                <a:lnTo>
                  <a:pt x="154818" y="276683"/>
                </a:lnTo>
                <a:lnTo>
                  <a:pt x="135767" y="295577"/>
                </a:lnTo>
                <a:lnTo>
                  <a:pt x="116716" y="315158"/>
                </a:lnTo>
                <a:lnTo>
                  <a:pt x="89904" y="342717"/>
                </a:lnTo>
                <a:lnTo>
                  <a:pt x="68393" y="367790"/>
                </a:lnTo>
                <a:lnTo>
                  <a:pt x="45497" y="395232"/>
                </a:lnTo>
                <a:lnTo>
                  <a:pt x="27180" y="41718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6" name="SMARTInkShape-953"/>
          <p:cNvSpPr/>
          <p:nvPr>
            <p:custDataLst>
              <p:tags r:id="rId5"/>
            </p:custDataLst>
          </p:nvPr>
        </p:nvSpPr>
        <p:spPr>
          <a:xfrm>
            <a:off x="2028825" y="2148840"/>
            <a:ext cx="1445896" cy="57151"/>
          </a:xfrm>
          <a:custGeom>
            <a:avLst/>
            <a:gdLst/>
            <a:ahLst/>
            <a:cxnLst/>
            <a:rect l="0" t="0" r="0" b="0"/>
            <a:pathLst>
              <a:path w="1445896" h="57151">
                <a:moveTo>
                  <a:pt x="0" y="22860"/>
                </a:moveTo>
                <a:lnTo>
                  <a:pt x="0" y="22860"/>
                </a:lnTo>
                <a:lnTo>
                  <a:pt x="0" y="19826"/>
                </a:lnTo>
                <a:lnTo>
                  <a:pt x="5080" y="16643"/>
                </a:lnTo>
                <a:lnTo>
                  <a:pt x="26898" y="9426"/>
                </a:lnTo>
                <a:lnTo>
                  <a:pt x="48257" y="6814"/>
                </a:lnTo>
                <a:lnTo>
                  <a:pt x="70672" y="6041"/>
                </a:lnTo>
                <a:lnTo>
                  <a:pt x="96434" y="5811"/>
                </a:lnTo>
                <a:lnTo>
                  <a:pt x="124176" y="5744"/>
                </a:lnTo>
                <a:lnTo>
                  <a:pt x="152234" y="1793"/>
                </a:lnTo>
                <a:lnTo>
                  <a:pt x="180804" y="236"/>
                </a:lnTo>
                <a:lnTo>
                  <a:pt x="205330" y="47"/>
                </a:lnTo>
                <a:lnTo>
                  <a:pt x="230212" y="9"/>
                </a:lnTo>
                <a:lnTo>
                  <a:pt x="256365" y="2"/>
                </a:lnTo>
                <a:lnTo>
                  <a:pt x="284438" y="0"/>
                </a:lnTo>
                <a:lnTo>
                  <a:pt x="306880" y="0"/>
                </a:lnTo>
                <a:lnTo>
                  <a:pt x="329617" y="0"/>
                </a:lnTo>
                <a:lnTo>
                  <a:pt x="352441" y="635"/>
                </a:lnTo>
                <a:lnTo>
                  <a:pt x="375289" y="3928"/>
                </a:lnTo>
                <a:lnTo>
                  <a:pt x="398146" y="5185"/>
                </a:lnTo>
                <a:lnTo>
                  <a:pt x="421641" y="5558"/>
                </a:lnTo>
                <a:lnTo>
                  <a:pt x="448428" y="5668"/>
                </a:lnTo>
                <a:lnTo>
                  <a:pt x="475838" y="5701"/>
                </a:lnTo>
                <a:lnTo>
                  <a:pt x="500964" y="5711"/>
                </a:lnTo>
                <a:lnTo>
                  <a:pt x="528234" y="5714"/>
                </a:lnTo>
                <a:lnTo>
                  <a:pt x="556423" y="5715"/>
                </a:lnTo>
                <a:lnTo>
                  <a:pt x="584883" y="5715"/>
                </a:lnTo>
                <a:lnTo>
                  <a:pt x="613425" y="5715"/>
                </a:lnTo>
                <a:lnTo>
                  <a:pt x="641354" y="5715"/>
                </a:lnTo>
                <a:lnTo>
                  <a:pt x="666634" y="6350"/>
                </a:lnTo>
                <a:lnTo>
                  <a:pt x="693315" y="9643"/>
                </a:lnTo>
                <a:lnTo>
                  <a:pt x="718224" y="10900"/>
                </a:lnTo>
                <a:lnTo>
                  <a:pt x="745431" y="11908"/>
                </a:lnTo>
                <a:lnTo>
                  <a:pt x="773601" y="15311"/>
                </a:lnTo>
                <a:lnTo>
                  <a:pt x="802056" y="16601"/>
                </a:lnTo>
                <a:lnTo>
                  <a:pt x="830595" y="16984"/>
                </a:lnTo>
                <a:lnTo>
                  <a:pt x="849637" y="17074"/>
                </a:lnTo>
                <a:lnTo>
                  <a:pt x="870376" y="17113"/>
                </a:lnTo>
                <a:lnTo>
                  <a:pt x="891659" y="17131"/>
                </a:lnTo>
                <a:lnTo>
                  <a:pt x="911701" y="17139"/>
                </a:lnTo>
                <a:lnTo>
                  <a:pt x="931192" y="17142"/>
                </a:lnTo>
                <a:lnTo>
                  <a:pt x="958322" y="17144"/>
                </a:lnTo>
                <a:lnTo>
                  <a:pt x="984141" y="17145"/>
                </a:lnTo>
                <a:lnTo>
                  <a:pt x="1011899" y="17145"/>
                </a:lnTo>
                <a:lnTo>
                  <a:pt x="1040232" y="17145"/>
                </a:lnTo>
                <a:lnTo>
                  <a:pt x="1067042" y="17145"/>
                </a:lnTo>
                <a:lnTo>
                  <a:pt x="1092765" y="18838"/>
                </a:lnTo>
                <a:lnTo>
                  <a:pt x="1118802" y="21668"/>
                </a:lnTo>
                <a:lnTo>
                  <a:pt x="1142604" y="22507"/>
                </a:lnTo>
                <a:lnTo>
                  <a:pt x="1165742" y="24449"/>
                </a:lnTo>
                <a:lnTo>
                  <a:pt x="1188685" y="27352"/>
                </a:lnTo>
                <a:lnTo>
                  <a:pt x="1211570" y="28213"/>
                </a:lnTo>
                <a:lnTo>
                  <a:pt x="1234437" y="30161"/>
                </a:lnTo>
                <a:lnTo>
                  <a:pt x="1257299" y="33067"/>
                </a:lnTo>
                <a:lnTo>
                  <a:pt x="1280160" y="33928"/>
                </a:lnTo>
                <a:lnTo>
                  <a:pt x="1303020" y="35876"/>
                </a:lnTo>
                <a:lnTo>
                  <a:pt x="1330466" y="39189"/>
                </a:lnTo>
                <a:lnTo>
                  <a:pt x="1358160" y="43771"/>
                </a:lnTo>
                <a:lnTo>
                  <a:pt x="1382633" y="47028"/>
                </a:lnTo>
                <a:lnTo>
                  <a:pt x="1411068" y="52741"/>
                </a:lnTo>
                <a:lnTo>
                  <a:pt x="1423705" y="56279"/>
                </a:lnTo>
                <a:lnTo>
                  <a:pt x="1445895" y="571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899" name="SMARTInkShape-Group255"/>
          <p:cNvGrpSpPr/>
          <p:nvPr/>
        </p:nvGrpSpPr>
        <p:grpSpPr>
          <a:xfrm>
            <a:off x="2120266" y="2794635"/>
            <a:ext cx="2000250" cy="427711"/>
            <a:chOff x="2120266" y="2794635"/>
            <a:chExt cx="2000250" cy="427711"/>
          </a:xfrm>
        </p:grpSpPr>
        <p:sp>
          <p:nvSpPr>
            <p:cNvPr id="877" name="SMARTInkShape-954"/>
            <p:cNvSpPr/>
            <p:nvPr>
              <p:custDataLst>
                <p:tags r:id="rId106"/>
              </p:custDataLst>
            </p:nvPr>
          </p:nvSpPr>
          <p:spPr>
            <a:xfrm>
              <a:off x="2789155" y="2828925"/>
              <a:ext cx="148356" cy="17146"/>
            </a:xfrm>
            <a:custGeom>
              <a:avLst/>
              <a:gdLst/>
              <a:ahLst/>
              <a:cxnLst/>
              <a:rect l="0" t="0" r="0" b="0"/>
              <a:pathLst>
                <a:path w="148356" h="17146">
                  <a:moveTo>
                    <a:pt x="5480" y="0"/>
                  </a:moveTo>
                  <a:lnTo>
                    <a:pt x="5480" y="0"/>
                  </a:lnTo>
                  <a:lnTo>
                    <a:pt x="0" y="5480"/>
                  </a:lnTo>
                  <a:lnTo>
                    <a:pt x="25303" y="5714"/>
                  </a:lnTo>
                  <a:lnTo>
                    <a:pt x="51245" y="5715"/>
                  </a:lnTo>
                  <a:lnTo>
                    <a:pt x="64337" y="7408"/>
                  </a:lnTo>
                  <a:lnTo>
                    <a:pt x="90853" y="11077"/>
                  </a:lnTo>
                  <a:lnTo>
                    <a:pt x="115728" y="13092"/>
                  </a:lnTo>
                  <a:lnTo>
                    <a:pt x="137061" y="16987"/>
                  </a:lnTo>
                  <a:lnTo>
                    <a:pt x="148355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78" name="SMARTInkShape-955"/>
            <p:cNvSpPr/>
            <p:nvPr>
              <p:custDataLst>
                <p:tags r:id="rId107"/>
              </p:custDataLst>
            </p:nvPr>
          </p:nvSpPr>
          <p:spPr>
            <a:xfrm>
              <a:off x="3000375" y="2903220"/>
              <a:ext cx="91441" cy="5716"/>
            </a:xfrm>
            <a:custGeom>
              <a:avLst/>
              <a:gdLst/>
              <a:ahLst/>
              <a:cxnLst/>
              <a:rect l="0" t="0" r="0" b="0"/>
              <a:pathLst>
                <a:path w="91441" h="5716">
                  <a:moveTo>
                    <a:pt x="0" y="0"/>
                  </a:moveTo>
                  <a:lnTo>
                    <a:pt x="0" y="0"/>
                  </a:lnTo>
                  <a:lnTo>
                    <a:pt x="4921" y="4921"/>
                  </a:lnTo>
                  <a:lnTo>
                    <a:pt x="8514" y="5480"/>
                  </a:lnTo>
                  <a:lnTo>
                    <a:pt x="36032" y="5714"/>
                  </a:lnTo>
                  <a:lnTo>
                    <a:pt x="63974" y="5715"/>
                  </a:lnTo>
                  <a:lnTo>
                    <a:pt x="90546" y="5715"/>
                  </a:lnTo>
                  <a:lnTo>
                    <a:pt x="90844" y="5080"/>
                  </a:lnTo>
                  <a:lnTo>
                    <a:pt x="9144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79" name="SMARTInkShape-956"/>
            <p:cNvSpPr/>
            <p:nvPr>
              <p:custDataLst>
                <p:tags r:id="rId108"/>
              </p:custDataLst>
            </p:nvPr>
          </p:nvSpPr>
          <p:spPr>
            <a:xfrm>
              <a:off x="3006884" y="2851785"/>
              <a:ext cx="102077" cy="17146"/>
            </a:xfrm>
            <a:custGeom>
              <a:avLst/>
              <a:gdLst/>
              <a:ahLst/>
              <a:cxnLst/>
              <a:rect l="0" t="0" r="0" b="0"/>
              <a:pathLst>
                <a:path w="102077" h="17146">
                  <a:moveTo>
                    <a:pt x="4921" y="0"/>
                  </a:moveTo>
                  <a:lnTo>
                    <a:pt x="4921" y="0"/>
                  </a:lnTo>
                  <a:lnTo>
                    <a:pt x="4921" y="3034"/>
                  </a:lnTo>
                  <a:lnTo>
                    <a:pt x="4286" y="3927"/>
                  </a:lnTo>
                  <a:lnTo>
                    <a:pt x="3228" y="4524"/>
                  </a:lnTo>
                  <a:lnTo>
                    <a:pt x="0" y="5480"/>
                  </a:lnTo>
                  <a:lnTo>
                    <a:pt x="26154" y="5715"/>
                  </a:lnTo>
                  <a:lnTo>
                    <a:pt x="36048" y="6350"/>
                  </a:lnTo>
                  <a:lnTo>
                    <a:pt x="58318" y="10900"/>
                  </a:lnTo>
                  <a:lnTo>
                    <a:pt x="69708" y="11908"/>
                  </a:lnTo>
                  <a:lnTo>
                    <a:pt x="94104" y="16903"/>
                  </a:lnTo>
                  <a:lnTo>
                    <a:pt x="102076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80" name="SMARTInkShape-957"/>
            <p:cNvSpPr/>
            <p:nvPr>
              <p:custDataLst>
                <p:tags r:id="rId109"/>
              </p:custDataLst>
            </p:nvPr>
          </p:nvSpPr>
          <p:spPr>
            <a:xfrm>
              <a:off x="2743300" y="2834640"/>
              <a:ext cx="85355" cy="108585"/>
            </a:xfrm>
            <a:custGeom>
              <a:avLst/>
              <a:gdLst/>
              <a:ahLst/>
              <a:cxnLst/>
              <a:rect l="0" t="0" r="0" b="0"/>
              <a:pathLst>
                <a:path w="85355" h="108585">
                  <a:moveTo>
                    <a:pt x="74195" y="0"/>
                  </a:moveTo>
                  <a:lnTo>
                    <a:pt x="74195" y="0"/>
                  </a:lnTo>
                  <a:lnTo>
                    <a:pt x="55313" y="17189"/>
                  </a:lnTo>
                  <a:lnTo>
                    <a:pt x="40254" y="28579"/>
                  </a:lnTo>
                  <a:lnTo>
                    <a:pt x="13396" y="55723"/>
                  </a:lnTo>
                  <a:lnTo>
                    <a:pt x="1603" y="73933"/>
                  </a:lnTo>
                  <a:lnTo>
                    <a:pt x="124" y="83772"/>
                  </a:lnTo>
                  <a:lnTo>
                    <a:pt x="0" y="87609"/>
                  </a:lnTo>
                  <a:lnTo>
                    <a:pt x="1638" y="91430"/>
                  </a:lnTo>
                  <a:lnTo>
                    <a:pt x="3847" y="95246"/>
                  </a:lnTo>
                  <a:lnTo>
                    <a:pt x="4829" y="99058"/>
                  </a:lnTo>
                  <a:lnTo>
                    <a:pt x="5726" y="100329"/>
                  </a:lnTo>
                  <a:lnTo>
                    <a:pt x="6959" y="101176"/>
                  </a:lnTo>
                  <a:lnTo>
                    <a:pt x="10022" y="102752"/>
                  </a:lnTo>
                  <a:lnTo>
                    <a:pt x="13500" y="105569"/>
                  </a:lnTo>
                  <a:lnTo>
                    <a:pt x="18856" y="107244"/>
                  </a:lnTo>
                  <a:lnTo>
                    <a:pt x="46859" y="108550"/>
                  </a:lnTo>
                  <a:lnTo>
                    <a:pt x="75228" y="108584"/>
                  </a:lnTo>
                  <a:lnTo>
                    <a:pt x="76789" y="107950"/>
                  </a:lnTo>
                  <a:lnTo>
                    <a:pt x="77829" y="106891"/>
                  </a:lnTo>
                  <a:lnTo>
                    <a:pt x="80987" y="102368"/>
                  </a:lnTo>
                  <a:lnTo>
                    <a:pt x="83563" y="98837"/>
                  </a:lnTo>
                  <a:lnTo>
                    <a:pt x="85014" y="93279"/>
                  </a:lnTo>
                  <a:lnTo>
                    <a:pt x="85354" y="89506"/>
                  </a:lnTo>
                  <a:lnTo>
                    <a:pt x="83811" y="85712"/>
                  </a:lnTo>
                  <a:lnTo>
                    <a:pt x="81644" y="81909"/>
                  </a:lnTo>
                  <a:lnTo>
                    <a:pt x="80139" y="75423"/>
                  </a:lnTo>
                  <a:lnTo>
                    <a:pt x="74195" y="685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81" name="SMARTInkShape-958"/>
            <p:cNvSpPr/>
            <p:nvPr>
              <p:custDataLst>
                <p:tags r:id="rId110"/>
              </p:custDataLst>
            </p:nvPr>
          </p:nvSpPr>
          <p:spPr>
            <a:xfrm>
              <a:off x="2743995" y="2863215"/>
              <a:ext cx="119221" cy="11431"/>
            </a:xfrm>
            <a:custGeom>
              <a:avLst/>
              <a:gdLst/>
              <a:ahLst/>
              <a:cxnLst/>
              <a:rect l="0" t="0" r="0" b="0"/>
              <a:pathLst>
                <a:path w="119221" h="11431">
                  <a:moveTo>
                    <a:pt x="4920" y="5715"/>
                  </a:moveTo>
                  <a:lnTo>
                    <a:pt x="4920" y="5715"/>
                  </a:lnTo>
                  <a:lnTo>
                    <a:pt x="0" y="10636"/>
                  </a:lnTo>
                  <a:lnTo>
                    <a:pt x="369" y="10900"/>
                  </a:lnTo>
                  <a:lnTo>
                    <a:pt x="27014" y="11428"/>
                  </a:lnTo>
                  <a:lnTo>
                    <a:pt x="53570" y="11430"/>
                  </a:lnTo>
                  <a:lnTo>
                    <a:pt x="81541" y="11430"/>
                  </a:lnTo>
                  <a:lnTo>
                    <a:pt x="108583" y="11430"/>
                  </a:lnTo>
                  <a:lnTo>
                    <a:pt x="115080" y="11430"/>
                  </a:lnTo>
                  <a:lnTo>
                    <a:pt x="116460" y="10795"/>
                  </a:lnTo>
                  <a:lnTo>
                    <a:pt x="117380" y="9737"/>
                  </a:lnTo>
                  <a:lnTo>
                    <a:pt x="118402" y="6867"/>
                  </a:lnTo>
                  <a:lnTo>
                    <a:pt x="11922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82" name="SMARTInkShape-959"/>
            <p:cNvSpPr/>
            <p:nvPr>
              <p:custDataLst>
                <p:tags r:id="rId111"/>
              </p:custDataLst>
            </p:nvPr>
          </p:nvSpPr>
          <p:spPr>
            <a:xfrm>
              <a:off x="2617806" y="2828925"/>
              <a:ext cx="68245" cy="124858"/>
            </a:xfrm>
            <a:custGeom>
              <a:avLst/>
              <a:gdLst/>
              <a:ahLst/>
              <a:cxnLst/>
              <a:rect l="0" t="0" r="0" b="0"/>
              <a:pathLst>
                <a:path w="68245" h="124858">
                  <a:moveTo>
                    <a:pt x="16809" y="0"/>
                  </a:moveTo>
                  <a:lnTo>
                    <a:pt x="16809" y="0"/>
                  </a:lnTo>
                  <a:lnTo>
                    <a:pt x="19843" y="0"/>
                  </a:lnTo>
                  <a:lnTo>
                    <a:pt x="23026" y="1693"/>
                  </a:lnTo>
                  <a:lnTo>
                    <a:pt x="26557" y="3927"/>
                  </a:lnTo>
                  <a:lnTo>
                    <a:pt x="33998" y="5362"/>
                  </a:lnTo>
                  <a:lnTo>
                    <a:pt x="35888" y="5480"/>
                  </a:lnTo>
                  <a:lnTo>
                    <a:pt x="39682" y="7304"/>
                  </a:lnTo>
                  <a:lnTo>
                    <a:pt x="43485" y="9596"/>
                  </a:lnTo>
                  <a:lnTo>
                    <a:pt x="49196" y="11522"/>
                  </a:lnTo>
                  <a:lnTo>
                    <a:pt x="55685" y="16279"/>
                  </a:lnTo>
                  <a:lnTo>
                    <a:pt x="56313" y="18453"/>
                  </a:lnTo>
                  <a:lnTo>
                    <a:pt x="56715" y="25023"/>
                  </a:lnTo>
                  <a:lnTo>
                    <a:pt x="55077" y="28690"/>
                  </a:lnTo>
                  <a:lnTo>
                    <a:pt x="52867" y="32436"/>
                  </a:lnTo>
                  <a:lnTo>
                    <a:pt x="51885" y="36218"/>
                  </a:lnTo>
                  <a:lnTo>
                    <a:pt x="48062" y="40015"/>
                  </a:lnTo>
                  <a:lnTo>
                    <a:pt x="21460" y="63976"/>
                  </a:lnTo>
                  <a:lnTo>
                    <a:pt x="2219" y="83806"/>
                  </a:lnTo>
                  <a:lnTo>
                    <a:pt x="800" y="87624"/>
                  </a:lnTo>
                  <a:lnTo>
                    <a:pt x="0" y="96377"/>
                  </a:lnTo>
                  <a:lnTo>
                    <a:pt x="1507" y="101678"/>
                  </a:lnTo>
                  <a:lnTo>
                    <a:pt x="7648" y="110254"/>
                  </a:lnTo>
                  <a:lnTo>
                    <a:pt x="11256" y="112502"/>
                  </a:lnTo>
                  <a:lnTo>
                    <a:pt x="14976" y="114136"/>
                  </a:lnTo>
                  <a:lnTo>
                    <a:pt x="18746" y="116979"/>
                  </a:lnTo>
                  <a:lnTo>
                    <a:pt x="24232" y="118665"/>
                  </a:lnTo>
                  <a:lnTo>
                    <a:pt x="34460" y="121308"/>
                  </a:lnTo>
                  <a:lnTo>
                    <a:pt x="46260" y="124857"/>
                  </a:lnTo>
                  <a:lnTo>
                    <a:pt x="48508" y="124513"/>
                  </a:lnTo>
                  <a:lnTo>
                    <a:pt x="58372" y="121091"/>
                  </a:lnTo>
                  <a:lnTo>
                    <a:pt x="66294" y="120228"/>
                  </a:lnTo>
                  <a:lnTo>
                    <a:pt x="66944" y="119522"/>
                  </a:lnTo>
                  <a:lnTo>
                    <a:pt x="68244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83" name="SMARTInkShape-960"/>
            <p:cNvSpPr/>
            <p:nvPr>
              <p:custDataLst>
                <p:tags r:id="rId112"/>
              </p:custDataLst>
            </p:nvPr>
          </p:nvSpPr>
          <p:spPr>
            <a:xfrm>
              <a:off x="2606040" y="2868930"/>
              <a:ext cx="114301" cy="22846"/>
            </a:xfrm>
            <a:custGeom>
              <a:avLst/>
              <a:gdLst/>
              <a:ahLst/>
              <a:cxnLst/>
              <a:rect l="0" t="0" r="0" b="0"/>
              <a:pathLst>
                <a:path w="114301" h="22846">
                  <a:moveTo>
                    <a:pt x="0" y="0"/>
                  </a:moveTo>
                  <a:lnTo>
                    <a:pt x="0" y="0"/>
                  </a:lnTo>
                  <a:lnTo>
                    <a:pt x="4921" y="4921"/>
                  </a:lnTo>
                  <a:lnTo>
                    <a:pt x="10121" y="6193"/>
                  </a:lnTo>
                  <a:lnTo>
                    <a:pt x="16052" y="9596"/>
                  </a:lnTo>
                  <a:lnTo>
                    <a:pt x="24935" y="11522"/>
                  </a:lnTo>
                  <a:lnTo>
                    <a:pt x="32506" y="15197"/>
                  </a:lnTo>
                  <a:lnTo>
                    <a:pt x="60895" y="22280"/>
                  </a:lnTo>
                  <a:lnTo>
                    <a:pt x="88208" y="22845"/>
                  </a:lnTo>
                  <a:lnTo>
                    <a:pt x="98596" y="22220"/>
                  </a:lnTo>
                  <a:lnTo>
                    <a:pt x="107144" y="17939"/>
                  </a:lnTo>
                  <a:lnTo>
                    <a:pt x="114300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84" name="SMARTInkShape-961"/>
            <p:cNvSpPr/>
            <p:nvPr>
              <p:custDataLst>
                <p:tags r:id="rId113"/>
              </p:custDataLst>
            </p:nvPr>
          </p:nvSpPr>
          <p:spPr>
            <a:xfrm>
              <a:off x="2697550" y="2794635"/>
              <a:ext cx="102801" cy="28576"/>
            </a:xfrm>
            <a:custGeom>
              <a:avLst/>
              <a:gdLst/>
              <a:ahLst/>
              <a:cxnLst/>
              <a:rect l="0" t="0" r="0" b="0"/>
              <a:pathLst>
                <a:path w="102801" h="28576">
                  <a:moveTo>
                    <a:pt x="5645" y="0"/>
                  </a:moveTo>
                  <a:lnTo>
                    <a:pt x="5645" y="0"/>
                  </a:lnTo>
                  <a:lnTo>
                    <a:pt x="0" y="0"/>
                  </a:lnTo>
                  <a:lnTo>
                    <a:pt x="13530" y="13600"/>
                  </a:lnTo>
                  <a:lnTo>
                    <a:pt x="18886" y="15569"/>
                  </a:lnTo>
                  <a:lnTo>
                    <a:pt x="29042" y="18372"/>
                  </a:lnTo>
                  <a:lnTo>
                    <a:pt x="40094" y="21530"/>
                  </a:lnTo>
                  <a:lnTo>
                    <a:pt x="62809" y="24437"/>
                  </a:lnTo>
                  <a:lnTo>
                    <a:pt x="74229" y="27349"/>
                  </a:lnTo>
                  <a:lnTo>
                    <a:pt x="102800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85" name="SMARTInkShape-962"/>
            <p:cNvSpPr/>
            <p:nvPr>
              <p:custDataLst>
                <p:tags r:id="rId114"/>
              </p:custDataLst>
            </p:nvPr>
          </p:nvSpPr>
          <p:spPr>
            <a:xfrm>
              <a:off x="2566035" y="2995577"/>
              <a:ext cx="142865" cy="186449"/>
            </a:xfrm>
            <a:custGeom>
              <a:avLst/>
              <a:gdLst/>
              <a:ahLst/>
              <a:cxnLst/>
              <a:rect l="0" t="0" r="0" b="0"/>
              <a:pathLst>
                <a:path w="142865" h="186449">
                  <a:moveTo>
                    <a:pt x="0" y="141958"/>
                  </a:moveTo>
                  <a:lnTo>
                    <a:pt x="0" y="141958"/>
                  </a:lnTo>
                  <a:lnTo>
                    <a:pt x="24059" y="121827"/>
                  </a:lnTo>
                  <a:lnTo>
                    <a:pt x="45957" y="99670"/>
                  </a:lnTo>
                  <a:lnTo>
                    <a:pt x="69764" y="72678"/>
                  </a:lnTo>
                  <a:lnTo>
                    <a:pt x="93282" y="44791"/>
                  </a:lnTo>
                  <a:lnTo>
                    <a:pt x="108573" y="29725"/>
                  </a:lnTo>
                  <a:lnTo>
                    <a:pt x="115564" y="24132"/>
                  </a:lnTo>
                  <a:lnTo>
                    <a:pt x="126921" y="11886"/>
                  </a:lnTo>
                  <a:lnTo>
                    <a:pt x="135819" y="6898"/>
                  </a:lnTo>
                  <a:lnTo>
                    <a:pt x="138171" y="6198"/>
                  </a:lnTo>
                  <a:lnTo>
                    <a:pt x="139739" y="5096"/>
                  </a:lnTo>
                  <a:lnTo>
                    <a:pt x="140784" y="3727"/>
                  </a:lnTo>
                  <a:lnTo>
                    <a:pt x="142462" y="0"/>
                  </a:lnTo>
                  <a:lnTo>
                    <a:pt x="142600" y="329"/>
                  </a:lnTo>
                  <a:lnTo>
                    <a:pt x="142864" y="7620"/>
                  </a:lnTo>
                  <a:lnTo>
                    <a:pt x="135819" y="33557"/>
                  </a:lnTo>
                  <a:lnTo>
                    <a:pt x="123747" y="60054"/>
                  </a:lnTo>
                  <a:lnTo>
                    <a:pt x="112388" y="87824"/>
                  </a:lnTo>
                  <a:lnTo>
                    <a:pt x="96044" y="116329"/>
                  </a:lnTo>
                  <a:lnTo>
                    <a:pt x="83890" y="144898"/>
                  </a:lnTo>
                  <a:lnTo>
                    <a:pt x="75998" y="164703"/>
                  </a:lnTo>
                  <a:lnTo>
                    <a:pt x="74324" y="186448"/>
                  </a:lnTo>
                  <a:lnTo>
                    <a:pt x="74950" y="186223"/>
                  </a:lnTo>
                  <a:lnTo>
                    <a:pt x="82252" y="179615"/>
                  </a:lnTo>
                  <a:lnTo>
                    <a:pt x="98862" y="153222"/>
                  </a:lnTo>
                  <a:lnTo>
                    <a:pt x="114661" y="131392"/>
                  </a:lnTo>
                  <a:lnTo>
                    <a:pt x="125730" y="1248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86" name="SMARTInkShape-963"/>
            <p:cNvSpPr/>
            <p:nvPr>
              <p:custDataLst>
                <p:tags r:id="rId115"/>
              </p:custDataLst>
            </p:nvPr>
          </p:nvSpPr>
          <p:spPr>
            <a:xfrm>
              <a:off x="2120266" y="2794667"/>
              <a:ext cx="160017" cy="176791"/>
            </a:xfrm>
            <a:custGeom>
              <a:avLst/>
              <a:gdLst/>
              <a:ahLst/>
              <a:cxnLst/>
              <a:rect l="0" t="0" r="0" b="0"/>
              <a:pathLst>
                <a:path w="160017" h="176791">
                  <a:moveTo>
                    <a:pt x="28574" y="39973"/>
                  </a:moveTo>
                  <a:lnTo>
                    <a:pt x="28574" y="39973"/>
                  </a:lnTo>
                  <a:lnTo>
                    <a:pt x="28574" y="59101"/>
                  </a:lnTo>
                  <a:lnTo>
                    <a:pt x="26881" y="62868"/>
                  </a:lnTo>
                  <a:lnTo>
                    <a:pt x="24646" y="66658"/>
                  </a:lnTo>
                  <a:lnTo>
                    <a:pt x="23212" y="74266"/>
                  </a:lnTo>
                  <a:lnTo>
                    <a:pt x="22238" y="95323"/>
                  </a:lnTo>
                  <a:lnTo>
                    <a:pt x="11481" y="123728"/>
                  </a:lnTo>
                  <a:lnTo>
                    <a:pt x="4414" y="142449"/>
                  </a:lnTo>
                  <a:lnTo>
                    <a:pt x="1961" y="146478"/>
                  </a:lnTo>
                  <a:lnTo>
                    <a:pt x="6" y="154243"/>
                  </a:lnTo>
                  <a:lnTo>
                    <a:pt x="0" y="149350"/>
                  </a:lnTo>
                  <a:lnTo>
                    <a:pt x="4523" y="136229"/>
                  </a:lnTo>
                  <a:lnTo>
                    <a:pt x="7055" y="125432"/>
                  </a:lnTo>
                  <a:lnTo>
                    <a:pt x="19127" y="99012"/>
                  </a:lnTo>
                  <a:lnTo>
                    <a:pt x="30486" y="71246"/>
                  </a:lnTo>
                  <a:lnTo>
                    <a:pt x="38312" y="46984"/>
                  </a:lnTo>
                  <a:lnTo>
                    <a:pt x="41196" y="34642"/>
                  </a:lnTo>
                  <a:lnTo>
                    <a:pt x="50728" y="8356"/>
                  </a:lnTo>
                  <a:lnTo>
                    <a:pt x="51341" y="1198"/>
                  </a:lnTo>
                  <a:lnTo>
                    <a:pt x="50737" y="788"/>
                  </a:lnTo>
                  <a:lnTo>
                    <a:pt x="45952" y="0"/>
                  </a:lnTo>
                  <a:lnTo>
                    <a:pt x="42754" y="3011"/>
                  </a:lnTo>
                  <a:lnTo>
                    <a:pt x="41226" y="7882"/>
                  </a:lnTo>
                  <a:lnTo>
                    <a:pt x="40076" y="27561"/>
                  </a:lnTo>
                  <a:lnTo>
                    <a:pt x="43059" y="38341"/>
                  </a:lnTo>
                  <a:lnTo>
                    <a:pt x="59084" y="63852"/>
                  </a:lnTo>
                  <a:lnTo>
                    <a:pt x="64778" y="70190"/>
                  </a:lnTo>
                  <a:lnTo>
                    <a:pt x="70276" y="72453"/>
                  </a:lnTo>
                  <a:lnTo>
                    <a:pt x="90428" y="74157"/>
                  </a:lnTo>
                  <a:lnTo>
                    <a:pt x="115526" y="67203"/>
                  </a:lnTo>
                  <a:lnTo>
                    <a:pt x="124399" y="62435"/>
                  </a:lnTo>
                  <a:lnTo>
                    <a:pt x="141566" y="49675"/>
                  </a:lnTo>
                  <a:lnTo>
                    <a:pt x="150236" y="38855"/>
                  </a:lnTo>
                  <a:lnTo>
                    <a:pt x="154189" y="36301"/>
                  </a:lnTo>
                  <a:lnTo>
                    <a:pt x="156133" y="35620"/>
                  </a:lnTo>
                  <a:lnTo>
                    <a:pt x="157428" y="34531"/>
                  </a:lnTo>
                  <a:lnTo>
                    <a:pt x="160010" y="28567"/>
                  </a:lnTo>
                  <a:lnTo>
                    <a:pt x="160016" y="31584"/>
                  </a:lnTo>
                  <a:lnTo>
                    <a:pt x="158325" y="34763"/>
                  </a:lnTo>
                  <a:lnTo>
                    <a:pt x="146585" y="55577"/>
                  </a:lnTo>
                  <a:lnTo>
                    <a:pt x="140166" y="81139"/>
                  </a:lnTo>
                  <a:lnTo>
                    <a:pt x="131338" y="108706"/>
                  </a:lnTo>
                  <a:lnTo>
                    <a:pt x="124528" y="136640"/>
                  </a:lnTo>
                  <a:lnTo>
                    <a:pt x="121352" y="148413"/>
                  </a:lnTo>
                  <a:lnTo>
                    <a:pt x="120016" y="176790"/>
                  </a:lnTo>
                  <a:lnTo>
                    <a:pt x="120014" y="1714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87" name="SMARTInkShape-964"/>
            <p:cNvSpPr/>
            <p:nvPr>
              <p:custDataLst>
                <p:tags r:id="rId116"/>
              </p:custDataLst>
            </p:nvPr>
          </p:nvSpPr>
          <p:spPr>
            <a:xfrm>
              <a:off x="2280285" y="2800434"/>
              <a:ext cx="320041" cy="142792"/>
            </a:xfrm>
            <a:custGeom>
              <a:avLst/>
              <a:gdLst/>
              <a:ahLst/>
              <a:cxnLst/>
              <a:rect l="0" t="0" r="0" b="0"/>
              <a:pathLst>
                <a:path w="320041" h="142792">
                  <a:moveTo>
                    <a:pt x="0" y="142791"/>
                  </a:moveTo>
                  <a:lnTo>
                    <a:pt x="0" y="142791"/>
                  </a:lnTo>
                  <a:lnTo>
                    <a:pt x="10566" y="142791"/>
                  </a:lnTo>
                  <a:lnTo>
                    <a:pt x="10854" y="142156"/>
                  </a:lnTo>
                  <a:lnTo>
                    <a:pt x="11174" y="139757"/>
                  </a:lnTo>
                  <a:lnTo>
                    <a:pt x="13010" y="136574"/>
                  </a:lnTo>
                  <a:lnTo>
                    <a:pt x="24857" y="118791"/>
                  </a:lnTo>
                  <a:lnTo>
                    <a:pt x="26923" y="112863"/>
                  </a:lnTo>
                  <a:lnTo>
                    <a:pt x="28476" y="106630"/>
                  </a:lnTo>
                  <a:lnTo>
                    <a:pt x="41981" y="81572"/>
                  </a:lnTo>
                  <a:lnTo>
                    <a:pt x="53137" y="62747"/>
                  </a:lnTo>
                  <a:lnTo>
                    <a:pt x="72868" y="36862"/>
                  </a:lnTo>
                  <a:lnTo>
                    <a:pt x="101145" y="13043"/>
                  </a:lnTo>
                  <a:lnTo>
                    <a:pt x="101720" y="12477"/>
                  </a:lnTo>
                  <a:lnTo>
                    <a:pt x="104052" y="11849"/>
                  </a:lnTo>
                  <a:lnTo>
                    <a:pt x="105563" y="11681"/>
                  </a:lnTo>
                  <a:lnTo>
                    <a:pt x="108935" y="13188"/>
                  </a:lnTo>
                  <a:lnTo>
                    <a:pt x="117020" y="19868"/>
                  </a:lnTo>
                  <a:lnTo>
                    <a:pt x="118684" y="24870"/>
                  </a:lnTo>
                  <a:lnTo>
                    <a:pt x="119980" y="51759"/>
                  </a:lnTo>
                  <a:lnTo>
                    <a:pt x="120014" y="77919"/>
                  </a:lnTo>
                  <a:lnTo>
                    <a:pt x="119380" y="87445"/>
                  </a:lnTo>
                  <a:lnTo>
                    <a:pt x="115492" y="98368"/>
                  </a:lnTo>
                  <a:lnTo>
                    <a:pt x="114195" y="104632"/>
                  </a:lnTo>
                  <a:lnTo>
                    <a:pt x="109161" y="113926"/>
                  </a:lnTo>
                  <a:lnTo>
                    <a:pt x="108841" y="116839"/>
                  </a:lnTo>
                  <a:lnTo>
                    <a:pt x="108121" y="117870"/>
                  </a:lnTo>
                  <a:lnTo>
                    <a:pt x="107006" y="118557"/>
                  </a:lnTo>
                  <a:lnTo>
                    <a:pt x="102402" y="119524"/>
                  </a:lnTo>
                  <a:lnTo>
                    <a:pt x="100653" y="119659"/>
                  </a:lnTo>
                  <a:lnTo>
                    <a:pt x="99487" y="119115"/>
                  </a:lnTo>
                  <a:lnTo>
                    <a:pt x="98710" y="118117"/>
                  </a:lnTo>
                  <a:lnTo>
                    <a:pt x="97211" y="115315"/>
                  </a:lnTo>
                  <a:lnTo>
                    <a:pt x="78084" y="92123"/>
                  </a:lnTo>
                  <a:lnTo>
                    <a:pt x="69175" y="69189"/>
                  </a:lnTo>
                  <a:lnTo>
                    <a:pt x="68580" y="51374"/>
                  </a:lnTo>
                  <a:lnTo>
                    <a:pt x="80128" y="51352"/>
                  </a:lnTo>
                  <a:lnTo>
                    <a:pt x="84931" y="53045"/>
                  </a:lnTo>
                  <a:lnTo>
                    <a:pt x="87100" y="54385"/>
                  </a:lnTo>
                  <a:lnTo>
                    <a:pt x="96222" y="56271"/>
                  </a:lnTo>
                  <a:lnTo>
                    <a:pt x="103934" y="56831"/>
                  </a:lnTo>
                  <a:lnTo>
                    <a:pt x="131561" y="50002"/>
                  </a:lnTo>
                  <a:lnTo>
                    <a:pt x="142909" y="46929"/>
                  </a:lnTo>
                  <a:lnTo>
                    <a:pt x="154315" y="44326"/>
                  </a:lnTo>
                  <a:lnTo>
                    <a:pt x="175473" y="34091"/>
                  </a:lnTo>
                  <a:lnTo>
                    <a:pt x="201321" y="15364"/>
                  </a:lnTo>
                  <a:lnTo>
                    <a:pt x="207586" y="9957"/>
                  </a:lnTo>
                  <a:lnTo>
                    <a:pt x="222770" y="1361"/>
                  </a:lnTo>
                  <a:lnTo>
                    <a:pt x="233179" y="0"/>
                  </a:lnTo>
                  <a:lnTo>
                    <a:pt x="233558" y="607"/>
                  </a:lnTo>
                  <a:lnTo>
                    <a:pt x="234285" y="5398"/>
                  </a:lnTo>
                  <a:lnTo>
                    <a:pt x="234306" y="8596"/>
                  </a:lnTo>
                  <a:lnTo>
                    <a:pt x="232618" y="11817"/>
                  </a:lnTo>
                  <a:lnTo>
                    <a:pt x="231279" y="13565"/>
                  </a:lnTo>
                  <a:lnTo>
                    <a:pt x="229790" y="18894"/>
                  </a:lnTo>
                  <a:lnTo>
                    <a:pt x="228494" y="24860"/>
                  </a:lnTo>
                  <a:lnTo>
                    <a:pt x="213943" y="53434"/>
                  </a:lnTo>
                  <a:lnTo>
                    <a:pt x="208749" y="72329"/>
                  </a:lnTo>
                  <a:lnTo>
                    <a:pt x="201613" y="85143"/>
                  </a:lnTo>
                  <a:lnTo>
                    <a:pt x="194388" y="107535"/>
                  </a:lnTo>
                  <a:lnTo>
                    <a:pt x="194333" y="105181"/>
                  </a:lnTo>
                  <a:lnTo>
                    <a:pt x="193690" y="104382"/>
                  </a:lnTo>
                  <a:lnTo>
                    <a:pt x="191283" y="103495"/>
                  </a:lnTo>
                  <a:lnTo>
                    <a:pt x="190387" y="101989"/>
                  </a:lnTo>
                  <a:lnTo>
                    <a:pt x="188117" y="87894"/>
                  </a:lnTo>
                  <a:lnTo>
                    <a:pt x="184714" y="81299"/>
                  </a:lnTo>
                  <a:lnTo>
                    <a:pt x="183121" y="67399"/>
                  </a:lnTo>
                  <a:lnTo>
                    <a:pt x="185985" y="58081"/>
                  </a:lnTo>
                  <a:lnTo>
                    <a:pt x="192775" y="46021"/>
                  </a:lnTo>
                  <a:lnTo>
                    <a:pt x="199141" y="30437"/>
                  </a:lnTo>
                  <a:lnTo>
                    <a:pt x="207902" y="20707"/>
                  </a:lnTo>
                  <a:lnTo>
                    <a:pt x="219243" y="13854"/>
                  </a:lnTo>
                  <a:lnTo>
                    <a:pt x="226815" y="12089"/>
                  </a:lnTo>
                  <a:lnTo>
                    <a:pt x="253312" y="11365"/>
                  </a:lnTo>
                  <a:lnTo>
                    <a:pt x="258210" y="11354"/>
                  </a:lnTo>
                  <a:lnTo>
                    <a:pt x="262503" y="13043"/>
                  </a:lnTo>
                  <a:lnTo>
                    <a:pt x="266528" y="15275"/>
                  </a:lnTo>
                  <a:lnTo>
                    <a:pt x="272364" y="17167"/>
                  </a:lnTo>
                  <a:lnTo>
                    <a:pt x="276203" y="19860"/>
                  </a:lnTo>
                  <a:lnTo>
                    <a:pt x="278331" y="23173"/>
                  </a:lnTo>
                  <a:lnTo>
                    <a:pt x="278899" y="24945"/>
                  </a:lnTo>
                  <a:lnTo>
                    <a:pt x="278643" y="26762"/>
                  </a:lnTo>
                  <a:lnTo>
                    <a:pt x="276665" y="30475"/>
                  </a:lnTo>
                  <a:lnTo>
                    <a:pt x="260947" y="47543"/>
                  </a:lnTo>
                  <a:lnTo>
                    <a:pt x="249430" y="55796"/>
                  </a:lnTo>
                  <a:lnTo>
                    <a:pt x="225801" y="84345"/>
                  </a:lnTo>
                  <a:lnTo>
                    <a:pt x="218135" y="103821"/>
                  </a:lnTo>
                  <a:lnTo>
                    <a:pt x="218449" y="106016"/>
                  </a:lnTo>
                  <a:lnTo>
                    <a:pt x="222175" y="116045"/>
                  </a:lnTo>
                  <a:lnTo>
                    <a:pt x="225956" y="119897"/>
                  </a:lnTo>
                  <a:lnTo>
                    <a:pt x="231235" y="123091"/>
                  </a:lnTo>
                  <a:lnTo>
                    <a:pt x="239798" y="126834"/>
                  </a:lnTo>
                  <a:lnTo>
                    <a:pt x="241780" y="128343"/>
                  </a:lnTo>
                  <a:lnTo>
                    <a:pt x="247369" y="130020"/>
                  </a:lnTo>
                  <a:lnTo>
                    <a:pt x="261306" y="131096"/>
                  </a:lnTo>
                  <a:lnTo>
                    <a:pt x="286954" y="124295"/>
                  </a:lnTo>
                  <a:lnTo>
                    <a:pt x="301228" y="117759"/>
                  </a:lnTo>
                  <a:lnTo>
                    <a:pt x="307023" y="112404"/>
                  </a:lnTo>
                  <a:lnTo>
                    <a:pt x="320040" y="970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88" name="SMARTInkShape-965"/>
            <p:cNvSpPr/>
            <p:nvPr>
              <p:custDataLst>
                <p:tags r:id="rId117"/>
              </p:custDataLst>
            </p:nvPr>
          </p:nvSpPr>
          <p:spPr>
            <a:xfrm>
              <a:off x="3460174" y="3086100"/>
              <a:ext cx="88819" cy="114278"/>
            </a:xfrm>
            <a:custGeom>
              <a:avLst/>
              <a:gdLst/>
              <a:ahLst/>
              <a:cxnLst/>
              <a:rect l="0" t="0" r="0" b="0"/>
              <a:pathLst>
                <a:path w="88819" h="114278">
                  <a:moveTo>
                    <a:pt x="54551" y="0"/>
                  </a:moveTo>
                  <a:lnTo>
                    <a:pt x="54551" y="0"/>
                  </a:lnTo>
                  <a:lnTo>
                    <a:pt x="60196" y="0"/>
                  </a:lnTo>
                  <a:lnTo>
                    <a:pt x="60265" y="5645"/>
                  </a:lnTo>
                  <a:lnTo>
                    <a:pt x="57232" y="8728"/>
                  </a:lnTo>
                  <a:lnTo>
                    <a:pt x="55742" y="13616"/>
                  </a:lnTo>
                  <a:lnTo>
                    <a:pt x="54446" y="19386"/>
                  </a:lnTo>
                  <a:lnTo>
                    <a:pt x="48439" y="28265"/>
                  </a:lnTo>
                  <a:lnTo>
                    <a:pt x="38512" y="38858"/>
                  </a:lnTo>
                  <a:lnTo>
                    <a:pt x="36204" y="39495"/>
                  </a:lnTo>
                  <a:lnTo>
                    <a:pt x="34700" y="39665"/>
                  </a:lnTo>
                  <a:lnTo>
                    <a:pt x="33697" y="40413"/>
                  </a:lnTo>
                  <a:lnTo>
                    <a:pt x="31701" y="45688"/>
                  </a:lnTo>
                  <a:lnTo>
                    <a:pt x="31698" y="45698"/>
                  </a:lnTo>
                  <a:lnTo>
                    <a:pt x="36612" y="45718"/>
                  </a:lnTo>
                  <a:lnTo>
                    <a:pt x="41812" y="41792"/>
                  </a:lnTo>
                  <a:lnTo>
                    <a:pt x="47108" y="40534"/>
                  </a:lnTo>
                  <a:lnTo>
                    <a:pt x="50819" y="40240"/>
                  </a:lnTo>
                  <a:lnTo>
                    <a:pt x="54586" y="38416"/>
                  </a:lnTo>
                  <a:lnTo>
                    <a:pt x="58377" y="36124"/>
                  </a:lnTo>
                  <a:lnTo>
                    <a:pt x="65984" y="34652"/>
                  </a:lnTo>
                  <a:lnTo>
                    <a:pt x="70568" y="34361"/>
                  </a:lnTo>
                  <a:lnTo>
                    <a:pt x="77764" y="38823"/>
                  </a:lnTo>
                  <a:lnTo>
                    <a:pt x="79551" y="39217"/>
                  </a:lnTo>
                  <a:lnTo>
                    <a:pt x="80743" y="40114"/>
                  </a:lnTo>
                  <a:lnTo>
                    <a:pt x="86844" y="50342"/>
                  </a:lnTo>
                  <a:lnTo>
                    <a:pt x="88818" y="76132"/>
                  </a:lnTo>
                  <a:lnTo>
                    <a:pt x="87137" y="79980"/>
                  </a:lnTo>
                  <a:lnTo>
                    <a:pt x="75406" y="93343"/>
                  </a:lnTo>
                  <a:lnTo>
                    <a:pt x="71652" y="95461"/>
                  </a:lnTo>
                  <a:lnTo>
                    <a:pt x="67866" y="97037"/>
                  </a:lnTo>
                  <a:lnTo>
                    <a:pt x="52527" y="106202"/>
                  </a:lnTo>
                  <a:lnTo>
                    <a:pt x="26360" y="113905"/>
                  </a:lnTo>
                  <a:lnTo>
                    <a:pt x="12664" y="114277"/>
                  </a:lnTo>
                  <a:lnTo>
                    <a:pt x="11386" y="113649"/>
                  </a:lnTo>
                  <a:lnTo>
                    <a:pt x="10534" y="112596"/>
                  </a:lnTo>
                  <a:lnTo>
                    <a:pt x="8953" y="109732"/>
                  </a:lnTo>
                  <a:lnTo>
                    <a:pt x="6134" y="106344"/>
                  </a:lnTo>
                  <a:lnTo>
                    <a:pt x="4457" y="101027"/>
                  </a:lnTo>
                  <a:lnTo>
                    <a:pt x="1820" y="90894"/>
                  </a:lnTo>
                  <a:lnTo>
                    <a:pt x="347" y="87266"/>
                  </a:lnTo>
                  <a:lnTo>
                    <a:pt x="0" y="84212"/>
                  </a:lnTo>
                  <a:lnTo>
                    <a:pt x="3046" y="56704"/>
                  </a:lnTo>
                  <a:lnTo>
                    <a:pt x="3116" y="514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89" name="SMARTInkShape-966"/>
            <p:cNvSpPr/>
            <p:nvPr>
              <p:custDataLst>
                <p:tags r:id="rId118"/>
              </p:custDataLst>
            </p:nvPr>
          </p:nvSpPr>
          <p:spPr>
            <a:xfrm>
              <a:off x="3246120" y="3160395"/>
              <a:ext cx="120016" cy="17145"/>
            </a:xfrm>
            <a:custGeom>
              <a:avLst/>
              <a:gdLst/>
              <a:ahLst/>
              <a:cxnLst/>
              <a:rect l="0" t="0" r="0" b="0"/>
              <a:pathLst>
                <a:path w="120016" h="17145">
                  <a:moveTo>
                    <a:pt x="0" y="0"/>
                  </a:moveTo>
                  <a:lnTo>
                    <a:pt x="0" y="0"/>
                  </a:lnTo>
                  <a:lnTo>
                    <a:pt x="4921" y="4921"/>
                  </a:lnTo>
                  <a:lnTo>
                    <a:pt x="5480" y="8514"/>
                  </a:lnTo>
                  <a:lnTo>
                    <a:pt x="6193" y="9486"/>
                  </a:lnTo>
                  <a:lnTo>
                    <a:pt x="9596" y="10854"/>
                  </a:lnTo>
                  <a:lnTo>
                    <a:pt x="11521" y="11259"/>
                  </a:lnTo>
                  <a:lnTo>
                    <a:pt x="21765" y="12050"/>
                  </a:lnTo>
                  <a:lnTo>
                    <a:pt x="35423" y="16349"/>
                  </a:lnTo>
                  <a:lnTo>
                    <a:pt x="61833" y="17124"/>
                  </a:lnTo>
                  <a:lnTo>
                    <a:pt x="81839" y="17144"/>
                  </a:lnTo>
                  <a:lnTo>
                    <a:pt x="85691" y="15451"/>
                  </a:lnTo>
                  <a:lnTo>
                    <a:pt x="89520" y="13217"/>
                  </a:lnTo>
                  <a:lnTo>
                    <a:pt x="97152" y="11783"/>
                  </a:lnTo>
                  <a:lnTo>
                    <a:pt x="99058" y="11665"/>
                  </a:lnTo>
                  <a:lnTo>
                    <a:pt x="102869" y="9841"/>
                  </a:lnTo>
                  <a:lnTo>
                    <a:pt x="113171" y="1036"/>
                  </a:lnTo>
                  <a:lnTo>
                    <a:pt x="115492" y="460"/>
                  </a:lnTo>
                  <a:lnTo>
                    <a:pt x="1200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90" name="SMARTInkShape-967"/>
            <p:cNvSpPr/>
            <p:nvPr>
              <p:custDataLst>
                <p:tags r:id="rId119"/>
              </p:custDataLst>
            </p:nvPr>
          </p:nvSpPr>
          <p:spPr>
            <a:xfrm>
              <a:off x="3012696" y="3109275"/>
              <a:ext cx="141856" cy="113071"/>
            </a:xfrm>
            <a:custGeom>
              <a:avLst/>
              <a:gdLst/>
              <a:ahLst/>
              <a:cxnLst/>
              <a:rect l="0" t="0" r="0" b="0"/>
              <a:pathLst>
                <a:path w="141856" h="113071">
                  <a:moveTo>
                    <a:pt x="21969" y="45405"/>
                  </a:moveTo>
                  <a:lnTo>
                    <a:pt x="21969" y="45405"/>
                  </a:lnTo>
                  <a:lnTo>
                    <a:pt x="21969" y="54084"/>
                  </a:lnTo>
                  <a:lnTo>
                    <a:pt x="20276" y="57306"/>
                  </a:lnTo>
                  <a:lnTo>
                    <a:pt x="8535" y="73231"/>
                  </a:lnTo>
                  <a:lnTo>
                    <a:pt x="445" y="92714"/>
                  </a:lnTo>
                  <a:lnTo>
                    <a:pt x="0" y="95995"/>
                  </a:lnTo>
                  <a:lnTo>
                    <a:pt x="1198" y="101333"/>
                  </a:lnTo>
                  <a:lnTo>
                    <a:pt x="4108" y="106900"/>
                  </a:lnTo>
                  <a:lnTo>
                    <a:pt x="10680" y="110898"/>
                  </a:lnTo>
                  <a:lnTo>
                    <a:pt x="17636" y="113070"/>
                  </a:lnTo>
                  <a:lnTo>
                    <a:pt x="19715" y="112740"/>
                  </a:lnTo>
                  <a:lnTo>
                    <a:pt x="29308" y="109341"/>
                  </a:lnTo>
                  <a:lnTo>
                    <a:pt x="39595" y="106894"/>
                  </a:lnTo>
                  <a:lnTo>
                    <a:pt x="63710" y="96719"/>
                  </a:lnTo>
                  <a:lnTo>
                    <a:pt x="86215" y="86664"/>
                  </a:lnTo>
                  <a:lnTo>
                    <a:pt x="113378" y="64094"/>
                  </a:lnTo>
                  <a:lnTo>
                    <a:pt x="137044" y="44384"/>
                  </a:lnTo>
                  <a:lnTo>
                    <a:pt x="139788" y="38390"/>
                  </a:lnTo>
                  <a:lnTo>
                    <a:pt x="141855" y="22785"/>
                  </a:lnTo>
                  <a:lnTo>
                    <a:pt x="140233" y="17783"/>
                  </a:lnTo>
                  <a:lnTo>
                    <a:pt x="138912" y="15560"/>
                  </a:lnTo>
                  <a:lnTo>
                    <a:pt x="137396" y="14079"/>
                  </a:lnTo>
                  <a:lnTo>
                    <a:pt x="116446" y="2079"/>
                  </a:lnTo>
                  <a:lnTo>
                    <a:pt x="98067" y="0"/>
                  </a:lnTo>
                  <a:lnTo>
                    <a:pt x="71493" y="5524"/>
                  </a:lnTo>
                  <a:lnTo>
                    <a:pt x="63876" y="8206"/>
                  </a:lnTo>
                  <a:lnTo>
                    <a:pt x="61337" y="9811"/>
                  </a:lnTo>
                  <a:lnTo>
                    <a:pt x="57129" y="14468"/>
                  </a:lnTo>
                  <a:lnTo>
                    <a:pt x="53894" y="15780"/>
                  </a:lnTo>
                  <a:lnTo>
                    <a:pt x="52777" y="16765"/>
                  </a:lnTo>
                  <a:lnTo>
                    <a:pt x="50544" y="225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91" name="SMARTInkShape-968"/>
            <p:cNvSpPr/>
            <p:nvPr>
              <p:custDataLst>
                <p:tags r:id="rId120"/>
              </p:custDataLst>
            </p:nvPr>
          </p:nvSpPr>
          <p:spPr>
            <a:xfrm>
              <a:off x="3783422" y="3097866"/>
              <a:ext cx="114164" cy="107356"/>
            </a:xfrm>
            <a:custGeom>
              <a:avLst/>
              <a:gdLst/>
              <a:ahLst/>
              <a:cxnLst/>
              <a:rect l="0" t="0" r="0" b="0"/>
              <a:pathLst>
                <a:path w="114164" h="107356">
                  <a:moveTo>
                    <a:pt x="22768" y="45384"/>
                  </a:moveTo>
                  <a:lnTo>
                    <a:pt x="22768" y="45384"/>
                  </a:lnTo>
                  <a:lnTo>
                    <a:pt x="19734" y="45384"/>
                  </a:lnTo>
                  <a:lnTo>
                    <a:pt x="18840" y="46019"/>
                  </a:lnTo>
                  <a:lnTo>
                    <a:pt x="18244" y="47077"/>
                  </a:lnTo>
                  <a:lnTo>
                    <a:pt x="17289" y="50305"/>
                  </a:lnTo>
                  <a:lnTo>
                    <a:pt x="15464" y="50746"/>
                  </a:lnTo>
                  <a:lnTo>
                    <a:pt x="14089" y="50864"/>
                  </a:lnTo>
                  <a:lnTo>
                    <a:pt x="13172" y="51577"/>
                  </a:lnTo>
                  <a:lnTo>
                    <a:pt x="8546" y="59033"/>
                  </a:lnTo>
                  <a:lnTo>
                    <a:pt x="2273" y="66401"/>
                  </a:lnTo>
                  <a:lnTo>
                    <a:pt x="609" y="72072"/>
                  </a:lnTo>
                  <a:lnTo>
                    <a:pt x="0" y="81581"/>
                  </a:lnTo>
                  <a:lnTo>
                    <a:pt x="1642" y="85390"/>
                  </a:lnTo>
                  <a:lnTo>
                    <a:pt x="7871" y="93009"/>
                  </a:lnTo>
                  <a:lnTo>
                    <a:pt x="16378" y="98724"/>
                  </a:lnTo>
                  <a:lnTo>
                    <a:pt x="36705" y="106238"/>
                  </a:lnTo>
                  <a:lnTo>
                    <a:pt x="43991" y="107355"/>
                  </a:lnTo>
                  <a:lnTo>
                    <a:pt x="49768" y="106159"/>
                  </a:lnTo>
                  <a:lnTo>
                    <a:pt x="55088" y="104145"/>
                  </a:lnTo>
                  <a:lnTo>
                    <a:pt x="64588" y="102376"/>
                  </a:lnTo>
                  <a:lnTo>
                    <a:pt x="92789" y="87240"/>
                  </a:lnTo>
                  <a:lnTo>
                    <a:pt x="97915" y="83460"/>
                  </a:lnTo>
                  <a:lnTo>
                    <a:pt x="110305" y="67131"/>
                  </a:lnTo>
                  <a:lnTo>
                    <a:pt x="112474" y="61188"/>
                  </a:lnTo>
                  <a:lnTo>
                    <a:pt x="114163" y="32727"/>
                  </a:lnTo>
                  <a:lnTo>
                    <a:pt x="113553" y="26424"/>
                  </a:lnTo>
                  <a:lnTo>
                    <a:pt x="111165" y="21506"/>
                  </a:lnTo>
                  <a:lnTo>
                    <a:pt x="93081" y="7336"/>
                  </a:lnTo>
                  <a:lnTo>
                    <a:pt x="83113" y="2220"/>
                  </a:lnTo>
                  <a:lnTo>
                    <a:pt x="64597" y="0"/>
                  </a:lnTo>
                  <a:lnTo>
                    <a:pt x="53224" y="2798"/>
                  </a:lnTo>
                  <a:lnTo>
                    <a:pt x="35888" y="11256"/>
                  </a:lnTo>
                  <a:lnTo>
                    <a:pt x="26912" y="18746"/>
                  </a:lnTo>
                  <a:lnTo>
                    <a:pt x="24610" y="22538"/>
                  </a:lnTo>
                  <a:lnTo>
                    <a:pt x="22876" y="32826"/>
                  </a:lnTo>
                  <a:lnTo>
                    <a:pt x="22768" y="396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92" name="SMARTInkShape-969"/>
            <p:cNvSpPr/>
            <p:nvPr>
              <p:custDataLst>
                <p:tags r:id="rId121"/>
              </p:custDataLst>
            </p:nvPr>
          </p:nvSpPr>
          <p:spPr>
            <a:xfrm>
              <a:off x="3983355" y="3177540"/>
              <a:ext cx="91441" cy="10901"/>
            </a:xfrm>
            <a:custGeom>
              <a:avLst/>
              <a:gdLst/>
              <a:ahLst/>
              <a:cxnLst/>
              <a:rect l="0" t="0" r="0" b="0"/>
              <a:pathLst>
                <a:path w="91441" h="10901">
                  <a:moveTo>
                    <a:pt x="0" y="0"/>
                  </a:moveTo>
                  <a:lnTo>
                    <a:pt x="0" y="0"/>
                  </a:lnTo>
                  <a:lnTo>
                    <a:pt x="0" y="5479"/>
                  </a:lnTo>
                  <a:lnTo>
                    <a:pt x="27083" y="5714"/>
                  </a:lnTo>
                  <a:lnTo>
                    <a:pt x="53364" y="10900"/>
                  </a:lnTo>
                  <a:lnTo>
                    <a:pt x="64777" y="10638"/>
                  </a:lnTo>
                  <a:lnTo>
                    <a:pt x="86768" y="5817"/>
                  </a:lnTo>
                  <a:lnTo>
                    <a:pt x="91440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93" name="SMARTInkShape-970"/>
            <p:cNvSpPr/>
            <p:nvPr>
              <p:custDataLst>
                <p:tags r:id="rId122"/>
              </p:custDataLst>
            </p:nvPr>
          </p:nvSpPr>
          <p:spPr>
            <a:xfrm>
              <a:off x="4023360" y="3131820"/>
              <a:ext cx="97156" cy="17146"/>
            </a:xfrm>
            <a:custGeom>
              <a:avLst/>
              <a:gdLst/>
              <a:ahLst/>
              <a:cxnLst/>
              <a:rect l="0" t="0" r="0" b="0"/>
              <a:pathLst>
                <a:path w="97156" h="17146">
                  <a:moveTo>
                    <a:pt x="0" y="0"/>
                  </a:moveTo>
                  <a:lnTo>
                    <a:pt x="0" y="0"/>
                  </a:lnTo>
                  <a:lnTo>
                    <a:pt x="7954" y="0"/>
                  </a:lnTo>
                  <a:lnTo>
                    <a:pt x="11579" y="1693"/>
                  </a:lnTo>
                  <a:lnTo>
                    <a:pt x="13434" y="3034"/>
                  </a:lnTo>
                  <a:lnTo>
                    <a:pt x="29465" y="5185"/>
                  </a:lnTo>
                  <a:lnTo>
                    <a:pt x="41609" y="6193"/>
                  </a:lnTo>
                  <a:lnTo>
                    <a:pt x="68562" y="15591"/>
                  </a:lnTo>
                  <a:lnTo>
                    <a:pt x="97155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94" name="SMARTInkShape-971"/>
            <p:cNvSpPr/>
            <p:nvPr>
              <p:custDataLst>
                <p:tags r:id="rId123"/>
              </p:custDataLst>
            </p:nvPr>
          </p:nvSpPr>
          <p:spPr>
            <a:xfrm>
              <a:off x="3514725" y="3068955"/>
              <a:ext cx="154306" cy="22854"/>
            </a:xfrm>
            <a:custGeom>
              <a:avLst/>
              <a:gdLst/>
              <a:ahLst/>
              <a:cxnLst/>
              <a:rect l="0" t="0" r="0" b="0"/>
              <a:pathLst>
                <a:path w="154306" h="22854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3928" y="635"/>
                  </a:lnTo>
                  <a:lnTo>
                    <a:pt x="4524" y="1693"/>
                  </a:lnTo>
                  <a:lnTo>
                    <a:pt x="4921" y="3034"/>
                  </a:lnTo>
                  <a:lnTo>
                    <a:pt x="5820" y="3928"/>
                  </a:lnTo>
                  <a:lnTo>
                    <a:pt x="8514" y="4921"/>
                  </a:lnTo>
                  <a:lnTo>
                    <a:pt x="15417" y="6193"/>
                  </a:lnTo>
                  <a:lnTo>
                    <a:pt x="21007" y="9596"/>
                  </a:lnTo>
                  <a:lnTo>
                    <a:pt x="27320" y="10887"/>
                  </a:lnTo>
                  <a:lnTo>
                    <a:pt x="36317" y="11904"/>
                  </a:lnTo>
                  <a:lnTo>
                    <a:pt x="44557" y="15310"/>
                  </a:lnTo>
                  <a:lnTo>
                    <a:pt x="70132" y="17619"/>
                  </a:lnTo>
                  <a:lnTo>
                    <a:pt x="97241" y="22316"/>
                  </a:lnTo>
                  <a:lnTo>
                    <a:pt x="125624" y="22828"/>
                  </a:lnTo>
                  <a:lnTo>
                    <a:pt x="137915" y="22853"/>
                  </a:lnTo>
                  <a:lnTo>
                    <a:pt x="142364" y="21164"/>
                  </a:lnTo>
                  <a:lnTo>
                    <a:pt x="147360" y="17939"/>
                  </a:lnTo>
                  <a:lnTo>
                    <a:pt x="154305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95" name="SMARTInkShape-972"/>
            <p:cNvSpPr/>
            <p:nvPr>
              <p:custDataLst>
                <p:tags r:id="rId124"/>
              </p:custDataLst>
            </p:nvPr>
          </p:nvSpPr>
          <p:spPr>
            <a:xfrm>
              <a:off x="3658472" y="3074670"/>
              <a:ext cx="96284" cy="125702"/>
            </a:xfrm>
            <a:custGeom>
              <a:avLst/>
              <a:gdLst/>
              <a:ahLst/>
              <a:cxnLst/>
              <a:rect l="0" t="0" r="0" b="0"/>
              <a:pathLst>
                <a:path w="96284" h="125702">
                  <a:moveTo>
                    <a:pt x="27703" y="0"/>
                  </a:moveTo>
                  <a:lnTo>
                    <a:pt x="27703" y="0"/>
                  </a:lnTo>
                  <a:lnTo>
                    <a:pt x="27703" y="8679"/>
                  </a:lnTo>
                  <a:lnTo>
                    <a:pt x="27068" y="9596"/>
                  </a:lnTo>
                  <a:lnTo>
                    <a:pt x="26010" y="10207"/>
                  </a:lnTo>
                  <a:lnTo>
                    <a:pt x="24669" y="10615"/>
                  </a:lnTo>
                  <a:lnTo>
                    <a:pt x="23775" y="11521"/>
                  </a:lnTo>
                  <a:lnTo>
                    <a:pt x="20648" y="17539"/>
                  </a:lnTo>
                  <a:lnTo>
                    <a:pt x="12921" y="26722"/>
                  </a:lnTo>
                  <a:lnTo>
                    <a:pt x="3543" y="51083"/>
                  </a:lnTo>
                  <a:lnTo>
                    <a:pt x="1090" y="55088"/>
                  </a:lnTo>
                  <a:lnTo>
                    <a:pt x="0" y="58985"/>
                  </a:lnTo>
                  <a:lnTo>
                    <a:pt x="345" y="60914"/>
                  </a:lnTo>
                  <a:lnTo>
                    <a:pt x="3766" y="68571"/>
                  </a:lnTo>
                  <a:lnTo>
                    <a:pt x="4630" y="73164"/>
                  </a:lnTo>
                  <a:lnTo>
                    <a:pt x="9745" y="79116"/>
                  </a:lnTo>
                  <a:lnTo>
                    <a:pt x="11890" y="79613"/>
                  </a:lnTo>
                  <a:lnTo>
                    <a:pt x="32665" y="80003"/>
                  </a:lnTo>
                  <a:lnTo>
                    <a:pt x="37952" y="78314"/>
                  </a:lnTo>
                  <a:lnTo>
                    <a:pt x="42418" y="76081"/>
                  </a:lnTo>
                  <a:lnTo>
                    <a:pt x="55433" y="71496"/>
                  </a:lnTo>
                  <a:lnTo>
                    <a:pt x="67346" y="64441"/>
                  </a:lnTo>
                  <a:lnTo>
                    <a:pt x="71357" y="62930"/>
                  </a:lnTo>
                  <a:lnTo>
                    <a:pt x="78797" y="57413"/>
                  </a:lnTo>
                  <a:lnTo>
                    <a:pt x="79070" y="53909"/>
                  </a:lnTo>
                  <a:lnTo>
                    <a:pt x="79136" y="56987"/>
                  </a:lnTo>
                  <a:lnTo>
                    <a:pt x="72921" y="65038"/>
                  </a:lnTo>
                  <a:lnTo>
                    <a:pt x="69253" y="73246"/>
                  </a:lnTo>
                  <a:lnTo>
                    <a:pt x="67759" y="77638"/>
                  </a:lnTo>
                  <a:lnTo>
                    <a:pt x="58655" y="93422"/>
                  </a:lnTo>
                  <a:lnTo>
                    <a:pt x="56747" y="102509"/>
                  </a:lnTo>
                  <a:lnTo>
                    <a:pt x="56371" y="110419"/>
                  </a:lnTo>
                  <a:lnTo>
                    <a:pt x="58012" y="114268"/>
                  </a:lnTo>
                  <a:lnTo>
                    <a:pt x="60224" y="118096"/>
                  </a:lnTo>
                  <a:lnTo>
                    <a:pt x="61207" y="121914"/>
                  </a:lnTo>
                  <a:lnTo>
                    <a:pt x="62104" y="123186"/>
                  </a:lnTo>
                  <a:lnTo>
                    <a:pt x="63337" y="124034"/>
                  </a:lnTo>
                  <a:lnTo>
                    <a:pt x="68106" y="125227"/>
                  </a:lnTo>
                  <a:lnTo>
                    <a:pt x="79180" y="125701"/>
                  </a:lnTo>
                  <a:lnTo>
                    <a:pt x="84025" y="124024"/>
                  </a:lnTo>
                  <a:lnTo>
                    <a:pt x="96283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96" name="SMARTInkShape-973"/>
            <p:cNvSpPr/>
            <p:nvPr>
              <p:custDataLst>
                <p:tags r:id="rId125"/>
              </p:custDataLst>
            </p:nvPr>
          </p:nvSpPr>
          <p:spPr>
            <a:xfrm>
              <a:off x="2875517" y="3097867"/>
              <a:ext cx="101899" cy="113459"/>
            </a:xfrm>
            <a:custGeom>
              <a:avLst/>
              <a:gdLst/>
              <a:ahLst/>
              <a:cxnLst/>
              <a:rect l="0" t="0" r="0" b="0"/>
              <a:pathLst>
                <a:path w="101899" h="113459">
                  <a:moveTo>
                    <a:pt x="27703" y="28238"/>
                  </a:moveTo>
                  <a:lnTo>
                    <a:pt x="27703" y="28238"/>
                  </a:lnTo>
                  <a:lnTo>
                    <a:pt x="24669" y="31272"/>
                  </a:lnTo>
                  <a:lnTo>
                    <a:pt x="23180" y="34455"/>
                  </a:lnTo>
                  <a:lnTo>
                    <a:pt x="22782" y="36192"/>
                  </a:lnTo>
                  <a:lnTo>
                    <a:pt x="21883" y="37351"/>
                  </a:lnTo>
                  <a:lnTo>
                    <a:pt x="14103" y="42397"/>
                  </a:lnTo>
                  <a:lnTo>
                    <a:pt x="12134" y="45749"/>
                  </a:lnTo>
                  <a:lnTo>
                    <a:pt x="3544" y="72423"/>
                  </a:lnTo>
                  <a:lnTo>
                    <a:pt x="1091" y="77721"/>
                  </a:lnTo>
                  <a:lnTo>
                    <a:pt x="0" y="84309"/>
                  </a:lnTo>
                  <a:lnTo>
                    <a:pt x="1209" y="89776"/>
                  </a:lnTo>
                  <a:lnTo>
                    <a:pt x="3228" y="94323"/>
                  </a:lnTo>
                  <a:lnTo>
                    <a:pt x="4999" y="100453"/>
                  </a:lnTo>
                  <a:lnTo>
                    <a:pt x="12734" y="110130"/>
                  </a:lnTo>
                  <a:lnTo>
                    <a:pt x="16394" y="112260"/>
                  </a:lnTo>
                  <a:lnTo>
                    <a:pt x="23717" y="113458"/>
                  </a:lnTo>
                  <a:lnTo>
                    <a:pt x="30377" y="113104"/>
                  </a:lnTo>
                  <a:lnTo>
                    <a:pt x="45725" y="109013"/>
                  </a:lnTo>
                  <a:lnTo>
                    <a:pt x="50106" y="105201"/>
                  </a:lnTo>
                  <a:lnTo>
                    <a:pt x="54805" y="99909"/>
                  </a:lnTo>
                  <a:lnTo>
                    <a:pt x="77581" y="83764"/>
                  </a:lnTo>
                  <a:lnTo>
                    <a:pt x="94317" y="55479"/>
                  </a:lnTo>
                  <a:lnTo>
                    <a:pt x="99440" y="47387"/>
                  </a:lnTo>
                  <a:lnTo>
                    <a:pt x="101773" y="26809"/>
                  </a:lnTo>
                  <a:lnTo>
                    <a:pt x="101898" y="21676"/>
                  </a:lnTo>
                  <a:lnTo>
                    <a:pt x="100260" y="17278"/>
                  </a:lnTo>
                  <a:lnTo>
                    <a:pt x="92109" y="5419"/>
                  </a:lnTo>
                  <a:lnTo>
                    <a:pt x="91595" y="3500"/>
                  </a:lnTo>
                  <a:lnTo>
                    <a:pt x="90618" y="2221"/>
                  </a:lnTo>
                  <a:lnTo>
                    <a:pt x="87839" y="800"/>
                  </a:lnTo>
                  <a:lnTo>
                    <a:pt x="79670" y="0"/>
                  </a:lnTo>
                  <a:lnTo>
                    <a:pt x="74506" y="1506"/>
                  </a:lnTo>
                  <a:lnTo>
                    <a:pt x="52405" y="15610"/>
                  </a:lnTo>
                  <a:lnTo>
                    <a:pt x="40438" y="28754"/>
                  </a:lnTo>
                  <a:lnTo>
                    <a:pt x="31771" y="43580"/>
                  </a:lnTo>
                  <a:lnTo>
                    <a:pt x="28060" y="60279"/>
                  </a:lnTo>
                  <a:lnTo>
                    <a:pt x="29555" y="63222"/>
                  </a:lnTo>
                  <a:lnTo>
                    <a:pt x="32655" y="67251"/>
                  </a:lnTo>
                  <a:lnTo>
                    <a:pt x="34772" y="67802"/>
                  </a:lnTo>
                  <a:lnTo>
                    <a:pt x="39133" y="682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97" name="SMARTInkShape-974"/>
            <p:cNvSpPr/>
            <p:nvPr>
              <p:custDataLst>
                <p:tags r:id="rId126"/>
              </p:custDataLst>
            </p:nvPr>
          </p:nvSpPr>
          <p:spPr>
            <a:xfrm>
              <a:off x="2740082" y="3063505"/>
              <a:ext cx="117312" cy="108219"/>
            </a:xfrm>
            <a:custGeom>
              <a:avLst/>
              <a:gdLst/>
              <a:ahLst/>
              <a:cxnLst/>
              <a:rect l="0" t="0" r="0" b="0"/>
              <a:pathLst>
                <a:path w="117312" h="108219">
                  <a:moveTo>
                    <a:pt x="8833" y="16880"/>
                  </a:moveTo>
                  <a:lnTo>
                    <a:pt x="8833" y="16880"/>
                  </a:lnTo>
                  <a:lnTo>
                    <a:pt x="19958" y="16880"/>
                  </a:lnTo>
                  <a:lnTo>
                    <a:pt x="20255" y="25393"/>
                  </a:lnTo>
                  <a:lnTo>
                    <a:pt x="18566" y="28707"/>
                  </a:lnTo>
                  <a:lnTo>
                    <a:pt x="12308" y="39042"/>
                  </a:lnTo>
                  <a:lnTo>
                    <a:pt x="5109" y="64576"/>
                  </a:lnTo>
                  <a:lnTo>
                    <a:pt x="0" y="86736"/>
                  </a:lnTo>
                  <a:lnTo>
                    <a:pt x="2582" y="98461"/>
                  </a:lnTo>
                  <a:lnTo>
                    <a:pt x="4573" y="102457"/>
                  </a:lnTo>
                  <a:lnTo>
                    <a:pt x="5993" y="104411"/>
                  </a:lnTo>
                  <a:lnTo>
                    <a:pt x="9265" y="106583"/>
                  </a:lnTo>
                  <a:lnTo>
                    <a:pt x="13470" y="107548"/>
                  </a:lnTo>
                  <a:lnTo>
                    <a:pt x="30148" y="108218"/>
                  </a:lnTo>
                  <a:lnTo>
                    <a:pt x="45099" y="103737"/>
                  </a:lnTo>
                  <a:lnTo>
                    <a:pt x="56479" y="97931"/>
                  </a:lnTo>
                  <a:lnTo>
                    <a:pt x="82613" y="77597"/>
                  </a:lnTo>
                  <a:lnTo>
                    <a:pt x="104543" y="51156"/>
                  </a:lnTo>
                  <a:lnTo>
                    <a:pt x="114688" y="36046"/>
                  </a:lnTo>
                  <a:lnTo>
                    <a:pt x="117178" y="19380"/>
                  </a:lnTo>
                  <a:lnTo>
                    <a:pt x="117311" y="15240"/>
                  </a:lnTo>
                  <a:lnTo>
                    <a:pt x="115677" y="11282"/>
                  </a:lnTo>
                  <a:lnTo>
                    <a:pt x="114352" y="9338"/>
                  </a:lnTo>
                  <a:lnTo>
                    <a:pt x="111187" y="7178"/>
                  </a:lnTo>
                  <a:lnTo>
                    <a:pt x="107664" y="5583"/>
                  </a:lnTo>
                  <a:lnTo>
                    <a:pt x="102110" y="1750"/>
                  </a:lnTo>
                  <a:lnTo>
                    <a:pt x="98338" y="630"/>
                  </a:lnTo>
                  <a:lnTo>
                    <a:pt x="89610" y="0"/>
                  </a:lnTo>
                  <a:lnTo>
                    <a:pt x="84316" y="1546"/>
                  </a:lnTo>
                  <a:lnTo>
                    <a:pt x="73759" y="9499"/>
                  </a:lnTo>
                  <a:lnTo>
                    <a:pt x="61065" y="21850"/>
                  </a:lnTo>
                  <a:lnTo>
                    <a:pt x="57447" y="28825"/>
                  </a:lnTo>
                  <a:lnTo>
                    <a:pt x="55204" y="35524"/>
                  </a:lnTo>
                  <a:lnTo>
                    <a:pt x="51006" y="44135"/>
                  </a:lnTo>
                  <a:lnTo>
                    <a:pt x="49124" y="62826"/>
                  </a:lnTo>
                  <a:lnTo>
                    <a:pt x="50659" y="67569"/>
                  </a:lnTo>
                  <a:lnTo>
                    <a:pt x="51956" y="69722"/>
                  </a:lnTo>
                  <a:lnTo>
                    <a:pt x="53784" y="78821"/>
                  </a:lnTo>
                  <a:lnTo>
                    <a:pt x="55310" y="81034"/>
                  </a:lnTo>
                  <a:lnTo>
                    <a:pt x="57598" y="82509"/>
                  </a:lnTo>
                  <a:lnTo>
                    <a:pt x="70413" y="85287"/>
                  </a:lnTo>
                  <a:lnTo>
                    <a:pt x="83128" y="854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98" name="SMARTInkShape-975"/>
            <p:cNvSpPr/>
            <p:nvPr>
              <p:custDataLst>
                <p:tags r:id="rId127"/>
              </p:custDataLst>
            </p:nvPr>
          </p:nvSpPr>
          <p:spPr>
            <a:xfrm>
              <a:off x="2726055" y="309181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902" name="SMARTInkShape-Group256"/>
          <p:cNvGrpSpPr/>
          <p:nvPr/>
        </p:nvGrpSpPr>
        <p:grpSpPr>
          <a:xfrm>
            <a:off x="3344070" y="2777748"/>
            <a:ext cx="163787" cy="238871"/>
            <a:chOff x="3344070" y="2777748"/>
            <a:chExt cx="163787" cy="238871"/>
          </a:xfrm>
        </p:grpSpPr>
        <p:sp>
          <p:nvSpPr>
            <p:cNvPr id="900" name="SMARTInkShape-976"/>
            <p:cNvSpPr/>
            <p:nvPr>
              <p:custDataLst>
                <p:tags r:id="rId104"/>
              </p:custDataLst>
            </p:nvPr>
          </p:nvSpPr>
          <p:spPr>
            <a:xfrm>
              <a:off x="3344070" y="2777748"/>
              <a:ext cx="163787" cy="131188"/>
            </a:xfrm>
            <a:custGeom>
              <a:avLst/>
              <a:gdLst/>
              <a:ahLst/>
              <a:cxnLst/>
              <a:rect l="0" t="0" r="0" b="0"/>
              <a:pathLst>
                <a:path w="163787" h="131188">
                  <a:moveTo>
                    <a:pt x="4920" y="51177"/>
                  </a:moveTo>
                  <a:lnTo>
                    <a:pt x="4920" y="51177"/>
                  </a:lnTo>
                  <a:lnTo>
                    <a:pt x="4920" y="48143"/>
                  </a:lnTo>
                  <a:lnTo>
                    <a:pt x="3227" y="44960"/>
                  </a:lnTo>
                  <a:lnTo>
                    <a:pt x="992" y="41429"/>
                  </a:lnTo>
                  <a:lnTo>
                    <a:pt x="0" y="37743"/>
                  </a:lnTo>
                  <a:lnTo>
                    <a:pt x="369" y="35871"/>
                  </a:lnTo>
                  <a:lnTo>
                    <a:pt x="3833" y="28304"/>
                  </a:lnTo>
                  <a:lnTo>
                    <a:pt x="5412" y="18790"/>
                  </a:lnTo>
                  <a:lnTo>
                    <a:pt x="7890" y="14981"/>
                  </a:lnTo>
                  <a:lnTo>
                    <a:pt x="11108" y="12865"/>
                  </a:lnTo>
                  <a:lnTo>
                    <a:pt x="14656" y="11289"/>
                  </a:lnTo>
                  <a:lnTo>
                    <a:pt x="20222" y="7467"/>
                  </a:lnTo>
                  <a:lnTo>
                    <a:pt x="43357" y="615"/>
                  </a:lnTo>
                  <a:lnTo>
                    <a:pt x="54550" y="0"/>
                  </a:lnTo>
                  <a:lnTo>
                    <a:pt x="60421" y="1550"/>
                  </a:lnTo>
                  <a:lnTo>
                    <a:pt x="88184" y="13183"/>
                  </a:lnTo>
                  <a:lnTo>
                    <a:pt x="103235" y="17425"/>
                  </a:lnTo>
                  <a:lnTo>
                    <a:pt x="116368" y="27483"/>
                  </a:lnTo>
                  <a:lnTo>
                    <a:pt x="130863" y="35772"/>
                  </a:lnTo>
                  <a:lnTo>
                    <a:pt x="159101" y="62500"/>
                  </a:lnTo>
                  <a:lnTo>
                    <a:pt x="162345" y="66370"/>
                  </a:lnTo>
                  <a:lnTo>
                    <a:pt x="163786" y="70206"/>
                  </a:lnTo>
                  <a:lnTo>
                    <a:pt x="163536" y="72118"/>
                  </a:lnTo>
                  <a:lnTo>
                    <a:pt x="161564" y="75936"/>
                  </a:lnTo>
                  <a:lnTo>
                    <a:pt x="148979" y="93204"/>
                  </a:lnTo>
                  <a:lnTo>
                    <a:pt x="125943" y="110162"/>
                  </a:lnTo>
                  <a:lnTo>
                    <a:pt x="112058" y="114546"/>
                  </a:lnTo>
                  <a:lnTo>
                    <a:pt x="102542" y="122937"/>
                  </a:lnTo>
                  <a:lnTo>
                    <a:pt x="96722" y="125324"/>
                  </a:lnTo>
                  <a:lnTo>
                    <a:pt x="90645" y="1311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01" name="SMARTInkShape-977"/>
            <p:cNvSpPr/>
            <p:nvPr>
              <p:custDataLst>
                <p:tags r:id="rId105"/>
              </p:custDataLst>
            </p:nvPr>
          </p:nvSpPr>
          <p:spPr>
            <a:xfrm>
              <a:off x="3360420" y="2823210"/>
              <a:ext cx="66159" cy="193409"/>
            </a:xfrm>
            <a:custGeom>
              <a:avLst/>
              <a:gdLst/>
              <a:ahLst/>
              <a:cxnLst/>
              <a:rect l="0" t="0" r="0" b="0"/>
              <a:pathLst>
                <a:path w="66159" h="193409">
                  <a:moveTo>
                    <a:pt x="62865" y="0"/>
                  </a:moveTo>
                  <a:lnTo>
                    <a:pt x="62865" y="0"/>
                  </a:lnTo>
                  <a:lnTo>
                    <a:pt x="62865" y="14228"/>
                  </a:lnTo>
                  <a:lnTo>
                    <a:pt x="64558" y="17542"/>
                  </a:lnTo>
                  <a:lnTo>
                    <a:pt x="65899" y="19315"/>
                  </a:lnTo>
                  <a:lnTo>
                    <a:pt x="66158" y="21131"/>
                  </a:lnTo>
                  <a:lnTo>
                    <a:pt x="62340" y="47853"/>
                  </a:lnTo>
                  <a:lnTo>
                    <a:pt x="57054" y="74432"/>
                  </a:lnTo>
                  <a:lnTo>
                    <a:pt x="47450" y="102832"/>
                  </a:lnTo>
                  <a:lnTo>
                    <a:pt x="35973" y="131331"/>
                  </a:lnTo>
                  <a:lnTo>
                    <a:pt x="33095" y="142841"/>
                  </a:lnTo>
                  <a:lnTo>
                    <a:pt x="20885" y="169543"/>
                  </a:lnTo>
                  <a:lnTo>
                    <a:pt x="17884" y="180222"/>
                  </a:lnTo>
                  <a:lnTo>
                    <a:pt x="17473" y="184450"/>
                  </a:lnTo>
                  <a:lnTo>
                    <a:pt x="16729" y="185832"/>
                  </a:lnTo>
                  <a:lnTo>
                    <a:pt x="15598" y="186753"/>
                  </a:lnTo>
                  <a:lnTo>
                    <a:pt x="14208" y="187367"/>
                  </a:lnTo>
                  <a:lnTo>
                    <a:pt x="13282" y="188411"/>
                  </a:lnTo>
                  <a:lnTo>
                    <a:pt x="11674" y="193408"/>
                  </a:lnTo>
                  <a:lnTo>
                    <a:pt x="11478" y="189569"/>
                  </a:lnTo>
                  <a:lnTo>
                    <a:pt x="11436" y="180852"/>
                  </a:lnTo>
                  <a:lnTo>
                    <a:pt x="6068" y="154151"/>
                  </a:lnTo>
                  <a:lnTo>
                    <a:pt x="5736" y="127626"/>
                  </a:lnTo>
                  <a:lnTo>
                    <a:pt x="5721" y="122270"/>
                  </a:lnTo>
                  <a:lnTo>
                    <a:pt x="0" y="1085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906" name="SMARTInkShape-Group257"/>
          <p:cNvGrpSpPr/>
          <p:nvPr/>
        </p:nvGrpSpPr>
        <p:grpSpPr>
          <a:xfrm>
            <a:off x="3663315" y="2806065"/>
            <a:ext cx="588646" cy="154306"/>
            <a:chOff x="3663315" y="2806065"/>
            <a:chExt cx="588646" cy="154306"/>
          </a:xfrm>
        </p:grpSpPr>
        <p:sp>
          <p:nvSpPr>
            <p:cNvPr id="903" name="SMARTInkShape-978"/>
            <p:cNvSpPr/>
            <p:nvPr>
              <p:custDataLst>
                <p:tags r:id="rId101"/>
              </p:custDataLst>
            </p:nvPr>
          </p:nvSpPr>
          <p:spPr>
            <a:xfrm>
              <a:off x="4091940" y="2806065"/>
              <a:ext cx="160021" cy="154306"/>
            </a:xfrm>
            <a:custGeom>
              <a:avLst/>
              <a:gdLst/>
              <a:ahLst/>
              <a:cxnLst/>
              <a:rect l="0" t="0" r="0" b="0"/>
              <a:pathLst>
                <a:path w="160021" h="154306">
                  <a:moveTo>
                    <a:pt x="28575" y="0"/>
                  </a:moveTo>
                  <a:lnTo>
                    <a:pt x="28575" y="0"/>
                  </a:lnTo>
                  <a:lnTo>
                    <a:pt x="28575" y="8514"/>
                  </a:lnTo>
                  <a:lnTo>
                    <a:pt x="26882" y="11827"/>
                  </a:lnTo>
                  <a:lnTo>
                    <a:pt x="24647" y="15417"/>
                  </a:lnTo>
                  <a:lnTo>
                    <a:pt x="23389" y="21642"/>
                  </a:lnTo>
                  <a:lnTo>
                    <a:pt x="22382" y="31248"/>
                  </a:lnTo>
                  <a:lnTo>
                    <a:pt x="15814" y="55502"/>
                  </a:lnTo>
                  <a:lnTo>
                    <a:pt x="14353" y="57956"/>
                  </a:lnTo>
                  <a:lnTo>
                    <a:pt x="7673" y="83331"/>
                  </a:lnTo>
                  <a:lnTo>
                    <a:pt x="5660" y="93130"/>
                  </a:lnTo>
                  <a:lnTo>
                    <a:pt x="1959" y="100972"/>
                  </a:lnTo>
                  <a:lnTo>
                    <a:pt x="1" y="125469"/>
                  </a:lnTo>
                  <a:lnTo>
                    <a:pt x="0" y="120786"/>
                  </a:lnTo>
                  <a:lnTo>
                    <a:pt x="19080" y="100942"/>
                  </a:lnTo>
                  <a:lnTo>
                    <a:pt x="44177" y="84031"/>
                  </a:lnTo>
                  <a:lnTo>
                    <a:pt x="49479" y="77987"/>
                  </a:lnTo>
                  <a:lnTo>
                    <a:pt x="74403" y="62970"/>
                  </a:lnTo>
                  <a:lnTo>
                    <a:pt x="100972" y="49536"/>
                  </a:lnTo>
                  <a:lnTo>
                    <a:pt x="115571" y="46474"/>
                  </a:lnTo>
                  <a:lnTo>
                    <a:pt x="142070" y="45729"/>
                  </a:lnTo>
                  <a:lnTo>
                    <a:pt x="146658" y="45722"/>
                  </a:lnTo>
                  <a:lnTo>
                    <a:pt x="149425" y="47414"/>
                  </a:lnTo>
                  <a:lnTo>
                    <a:pt x="153341" y="50641"/>
                  </a:lnTo>
                  <a:lnTo>
                    <a:pt x="153876" y="52775"/>
                  </a:lnTo>
                  <a:lnTo>
                    <a:pt x="154019" y="54233"/>
                  </a:lnTo>
                  <a:lnTo>
                    <a:pt x="155871" y="57547"/>
                  </a:lnTo>
                  <a:lnTo>
                    <a:pt x="158176" y="61136"/>
                  </a:lnTo>
                  <a:lnTo>
                    <a:pt x="159474" y="66727"/>
                  </a:lnTo>
                  <a:lnTo>
                    <a:pt x="160016" y="93463"/>
                  </a:lnTo>
                  <a:lnTo>
                    <a:pt x="160020" y="121324"/>
                  </a:lnTo>
                  <a:lnTo>
                    <a:pt x="160020" y="1543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04" name="SMARTInkShape-979"/>
            <p:cNvSpPr/>
            <p:nvPr>
              <p:custDataLst>
                <p:tags r:id="rId102"/>
              </p:custDataLst>
            </p:nvPr>
          </p:nvSpPr>
          <p:spPr>
            <a:xfrm>
              <a:off x="3937636" y="2817565"/>
              <a:ext cx="108585" cy="131353"/>
            </a:xfrm>
            <a:custGeom>
              <a:avLst/>
              <a:gdLst/>
              <a:ahLst/>
              <a:cxnLst/>
              <a:rect l="0" t="0" r="0" b="0"/>
              <a:pathLst>
                <a:path w="108585" h="131353">
                  <a:moveTo>
                    <a:pt x="11429" y="5645"/>
                  </a:moveTo>
                  <a:lnTo>
                    <a:pt x="11429" y="5645"/>
                  </a:lnTo>
                  <a:lnTo>
                    <a:pt x="16350" y="5645"/>
                  </a:lnTo>
                  <a:lnTo>
                    <a:pt x="16614" y="5010"/>
                  </a:lnTo>
                  <a:lnTo>
                    <a:pt x="16909" y="2611"/>
                  </a:lnTo>
                  <a:lnTo>
                    <a:pt x="17622" y="1717"/>
                  </a:lnTo>
                  <a:lnTo>
                    <a:pt x="22618" y="0"/>
                  </a:lnTo>
                  <a:lnTo>
                    <a:pt x="22852" y="13366"/>
                  </a:lnTo>
                  <a:lnTo>
                    <a:pt x="21163" y="17120"/>
                  </a:lnTo>
                  <a:lnTo>
                    <a:pt x="18930" y="20905"/>
                  </a:lnTo>
                  <a:lnTo>
                    <a:pt x="17497" y="28509"/>
                  </a:lnTo>
                  <a:lnTo>
                    <a:pt x="16666" y="32952"/>
                  </a:lnTo>
                  <a:lnTo>
                    <a:pt x="7662" y="59581"/>
                  </a:lnTo>
                  <a:lnTo>
                    <a:pt x="869" y="86454"/>
                  </a:lnTo>
                  <a:lnTo>
                    <a:pt x="9" y="113864"/>
                  </a:lnTo>
                  <a:lnTo>
                    <a:pt x="0" y="124509"/>
                  </a:lnTo>
                  <a:lnTo>
                    <a:pt x="5644" y="131296"/>
                  </a:lnTo>
                  <a:lnTo>
                    <a:pt x="8727" y="131352"/>
                  </a:lnTo>
                  <a:lnTo>
                    <a:pt x="9628" y="130724"/>
                  </a:lnTo>
                  <a:lnTo>
                    <a:pt x="10228" y="129671"/>
                  </a:lnTo>
                  <a:lnTo>
                    <a:pt x="10628" y="128334"/>
                  </a:lnTo>
                  <a:lnTo>
                    <a:pt x="17540" y="119796"/>
                  </a:lnTo>
                  <a:lnTo>
                    <a:pt x="44155" y="92938"/>
                  </a:lnTo>
                  <a:lnTo>
                    <a:pt x="61216" y="78704"/>
                  </a:lnTo>
                  <a:lnTo>
                    <a:pt x="66576" y="72406"/>
                  </a:lnTo>
                  <a:lnTo>
                    <a:pt x="93266" y="49483"/>
                  </a:lnTo>
                  <a:lnTo>
                    <a:pt x="95426" y="45660"/>
                  </a:lnTo>
                  <a:lnTo>
                    <a:pt x="96002" y="43752"/>
                  </a:lnTo>
                  <a:lnTo>
                    <a:pt x="97021" y="42479"/>
                  </a:lnTo>
                  <a:lnTo>
                    <a:pt x="100854" y="40054"/>
                  </a:lnTo>
                  <a:lnTo>
                    <a:pt x="102846" y="34299"/>
                  </a:lnTo>
                  <a:lnTo>
                    <a:pt x="108584" y="285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05" name="SMARTInkShape-980"/>
            <p:cNvSpPr/>
            <p:nvPr>
              <p:custDataLst>
                <p:tags r:id="rId103"/>
              </p:custDataLst>
            </p:nvPr>
          </p:nvSpPr>
          <p:spPr>
            <a:xfrm>
              <a:off x="3663315" y="2891790"/>
              <a:ext cx="142876" cy="11431"/>
            </a:xfrm>
            <a:custGeom>
              <a:avLst/>
              <a:gdLst/>
              <a:ahLst/>
              <a:cxnLst/>
              <a:rect l="0" t="0" r="0" b="0"/>
              <a:pathLst>
                <a:path w="142876" h="11431">
                  <a:moveTo>
                    <a:pt x="0" y="11430"/>
                  </a:moveTo>
                  <a:lnTo>
                    <a:pt x="0" y="11430"/>
                  </a:lnTo>
                  <a:lnTo>
                    <a:pt x="5694" y="5735"/>
                  </a:lnTo>
                  <a:lnTo>
                    <a:pt x="5715" y="6"/>
                  </a:lnTo>
                  <a:lnTo>
                    <a:pt x="27828" y="0"/>
                  </a:lnTo>
                  <a:lnTo>
                    <a:pt x="33111" y="1693"/>
                  </a:lnTo>
                  <a:lnTo>
                    <a:pt x="38211" y="3927"/>
                  </a:lnTo>
                  <a:lnTo>
                    <a:pt x="64676" y="5610"/>
                  </a:lnTo>
                  <a:lnTo>
                    <a:pt x="91097" y="5706"/>
                  </a:lnTo>
                  <a:lnTo>
                    <a:pt x="98908" y="6346"/>
                  </a:lnTo>
                  <a:lnTo>
                    <a:pt x="125721" y="11076"/>
                  </a:lnTo>
                  <a:lnTo>
                    <a:pt x="142875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918" name="SMARTInkShape-Group258"/>
          <p:cNvGrpSpPr/>
          <p:nvPr/>
        </p:nvGrpSpPr>
        <p:grpSpPr>
          <a:xfrm>
            <a:off x="4029075" y="2463165"/>
            <a:ext cx="891541" cy="297181"/>
            <a:chOff x="4029075" y="2463165"/>
            <a:chExt cx="891541" cy="297181"/>
          </a:xfrm>
        </p:grpSpPr>
        <p:sp>
          <p:nvSpPr>
            <p:cNvPr id="907" name="SMARTInkShape-981"/>
            <p:cNvSpPr/>
            <p:nvPr>
              <p:custDataLst>
                <p:tags r:id="rId90"/>
              </p:custDataLst>
            </p:nvPr>
          </p:nvSpPr>
          <p:spPr>
            <a:xfrm>
              <a:off x="4821161" y="2577465"/>
              <a:ext cx="99455" cy="182881"/>
            </a:xfrm>
            <a:custGeom>
              <a:avLst/>
              <a:gdLst/>
              <a:ahLst/>
              <a:cxnLst/>
              <a:rect l="0" t="0" r="0" b="0"/>
              <a:pathLst>
                <a:path w="99455" h="182881">
                  <a:moveTo>
                    <a:pt x="99454" y="0"/>
                  </a:moveTo>
                  <a:lnTo>
                    <a:pt x="99454" y="0"/>
                  </a:lnTo>
                  <a:lnTo>
                    <a:pt x="96419" y="0"/>
                  </a:lnTo>
                  <a:lnTo>
                    <a:pt x="93237" y="1693"/>
                  </a:lnTo>
                  <a:lnTo>
                    <a:pt x="68096" y="15941"/>
                  </a:lnTo>
                  <a:lnTo>
                    <a:pt x="41938" y="32728"/>
                  </a:lnTo>
                  <a:lnTo>
                    <a:pt x="23934" y="48328"/>
                  </a:lnTo>
                  <a:lnTo>
                    <a:pt x="2840" y="75137"/>
                  </a:lnTo>
                  <a:lnTo>
                    <a:pt x="755" y="78666"/>
                  </a:lnTo>
                  <a:lnTo>
                    <a:pt x="0" y="82289"/>
                  </a:lnTo>
                  <a:lnTo>
                    <a:pt x="854" y="89701"/>
                  </a:lnTo>
                  <a:lnTo>
                    <a:pt x="1971" y="92186"/>
                  </a:lnTo>
                  <a:lnTo>
                    <a:pt x="3350" y="93842"/>
                  </a:lnTo>
                  <a:lnTo>
                    <a:pt x="23901" y="111788"/>
                  </a:lnTo>
                  <a:lnTo>
                    <a:pt x="37093" y="113804"/>
                  </a:lnTo>
                  <a:lnTo>
                    <a:pt x="63837" y="114287"/>
                  </a:lnTo>
                  <a:lnTo>
                    <a:pt x="66184" y="114291"/>
                  </a:lnTo>
                  <a:lnTo>
                    <a:pt x="70486" y="112603"/>
                  </a:lnTo>
                  <a:lnTo>
                    <a:pt x="76237" y="108820"/>
                  </a:lnTo>
                  <a:lnTo>
                    <a:pt x="65574" y="108606"/>
                  </a:lnTo>
                  <a:lnTo>
                    <a:pt x="37660" y="117099"/>
                  </a:lnTo>
                  <a:lnTo>
                    <a:pt x="29851" y="122185"/>
                  </a:lnTo>
                  <a:lnTo>
                    <a:pt x="23515" y="130747"/>
                  </a:lnTo>
                  <a:lnTo>
                    <a:pt x="20650" y="141328"/>
                  </a:lnTo>
                  <a:lnTo>
                    <a:pt x="21673" y="148749"/>
                  </a:lnTo>
                  <a:lnTo>
                    <a:pt x="24880" y="156281"/>
                  </a:lnTo>
                  <a:lnTo>
                    <a:pt x="48019" y="1828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08" name="SMARTInkShape-982"/>
            <p:cNvSpPr/>
            <p:nvPr>
              <p:custDataLst>
                <p:tags r:id="rId91"/>
              </p:custDataLst>
            </p:nvPr>
          </p:nvSpPr>
          <p:spPr>
            <a:xfrm>
              <a:off x="4760618" y="2526030"/>
              <a:ext cx="85682" cy="102864"/>
            </a:xfrm>
            <a:custGeom>
              <a:avLst/>
              <a:gdLst/>
              <a:ahLst/>
              <a:cxnLst/>
              <a:rect l="0" t="0" r="0" b="0"/>
              <a:pathLst>
                <a:path w="85682" h="102864">
                  <a:moveTo>
                    <a:pt x="79987" y="0"/>
                  </a:moveTo>
                  <a:lnTo>
                    <a:pt x="79987" y="0"/>
                  </a:lnTo>
                  <a:lnTo>
                    <a:pt x="85681" y="0"/>
                  </a:lnTo>
                  <a:lnTo>
                    <a:pt x="72102" y="0"/>
                  </a:lnTo>
                  <a:lnTo>
                    <a:pt x="68439" y="1693"/>
                  </a:lnTo>
                  <a:lnTo>
                    <a:pt x="55215" y="13434"/>
                  </a:lnTo>
                  <a:lnTo>
                    <a:pt x="53103" y="18882"/>
                  </a:lnTo>
                  <a:lnTo>
                    <a:pt x="51529" y="24902"/>
                  </a:lnTo>
                  <a:lnTo>
                    <a:pt x="47707" y="32496"/>
                  </a:lnTo>
                  <a:lnTo>
                    <a:pt x="46590" y="38996"/>
                  </a:lnTo>
                  <a:lnTo>
                    <a:pt x="51200" y="67493"/>
                  </a:lnTo>
                  <a:lnTo>
                    <a:pt x="51412" y="96019"/>
                  </a:lnTo>
                  <a:lnTo>
                    <a:pt x="51412" y="99852"/>
                  </a:lnTo>
                  <a:lnTo>
                    <a:pt x="50777" y="100858"/>
                  </a:lnTo>
                  <a:lnTo>
                    <a:pt x="49718" y="101529"/>
                  </a:lnTo>
                  <a:lnTo>
                    <a:pt x="45195" y="102472"/>
                  </a:lnTo>
                  <a:lnTo>
                    <a:pt x="23604" y="102863"/>
                  </a:lnTo>
                  <a:lnTo>
                    <a:pt x="18310" y="101174"/>
                  </a:lnTo>
                  <a:lnTo>
                    <a:pt x="13840" y="98941"/>
                  </a:lnTo>
                  <a:lnTo>
                    <a:pt x="5856" y="97312"/>
                  </a:lnTo>
                  <a:lnTo>
                    <a:pt x="0" y="97156"/>
                  </a:lnTo>
                  <a:lnTo>
                    <a:pt x="5692" y="914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09" name="SMARTInkShape-983"/>
            <p:cNvSpPr/>
            <p:nvPr>
              <p:custDataLst>
                <p:tags r:id="rId92"/>
              </p:custDataLst>
            </p:nvPr>
          </p:nvSpPr>
          <p:spPr>
            <a:xfrm>
              <a:off x="4794885" y="249745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5715" y="0"/>
                  </a:moveTo>
                  <a:lnTo>
                    <a:pt x="571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10" name="SMARTInkShape-984"/>
            <p:cNvSpPr/>
            <p:nvPr>
              <p:custDataLst>
                <p:tags r:id="rId93"/>
              </p:custDataLst>
            </p:nvPr>
          </p:nvSpPr>
          <p:spPr>
            <a:xfrm>
              <a:off x="4578509" y="2491740"/>
              <a:ext cx="159195" cy="91441"/>
            </a:xfrm>
            <a:custGeom>
              <a:avLst/>
              <a:gdLst/>
              <a:ahLst/>
              <a:cxnLst/>
              <a:rect l="0" t="0" r="0" b="0"/>
              <a:pathLst>
                <a:path w="159195" h="91441">
                  <a:moveTo>
                    <a:pt x="4921" y="0"/>
                  </a:moveTo>
                  <a:lnTo>
                    <a:pt x="4921" y="0"/>
                  </a:lnTo>
                  <a:lnTo>
                    <a:pt x="0" y="0"/>
                  </a:lnTo>
                  <a:lnTo>
                    <a:pt x="4706" y="5480"/>
                  </a:lnTo>
                  <a:lnTo>
                    <a:pt x="28324" y="27424"/>
                  </a:lnTo>
                  <a:lnTo>
                    <a:pt x="54483" y="41843"/>
                  </a:lnTo>
                  <a:lnTo>
                    <a:pt x="80347" y="48413"/>
                  </a:lnTo>
                  <a:lnTo>
                    <a:pt x="108904" y="51258"/>
                  </a:lnTo>
                  <a:lnTo>
                    <a:pt x="114212" y="51356"/>
                  </a:lnTo>
                  <a:lnTo>
                    <a:pt x="123805" y="48378"/>
                  </a:lnTo>
                  <a:lnTo>
                    <a:pt x="148827" y="32355"/>
                  </a:lnTo>
                  <a:lnTo>
                    <a:pt x="155157" y="26661"/>
                  </a:lnTo>
                  <a:lnTo>
                    <a:pt x="157417" y="22856"/>
                  </a:lnTo>
                  <a:lnTo>
                    <a:pt x="159194" y="17244"/>
                  </a:lnTo>
                  <a:lnTo>
                    <a:pt x="149476" y="27534"/>
                  </a:lnTo>
                  <a:lnTo>
                    <a:pt x="126498" y="55353"/>
                  </a:lnTo>
                  <a:lnTo>
                    <a:pt x="104676" y="83599"/>
                  </a:lnTo>
                  <a:lnTo>
                    <a:pt x="102076" y="914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11" name="SMARTInkShape-985"/>
            <p:cNvSpPr/>
            <p:nvPr>
              <p:custDataLst>
                <p:tags r:id="rId94"/>
              </p:custDataLst>
            </p:nvPr>
          </p:nvSpPr>
          <p:spPr>
            <a:xfrm>
              <a:off x="4583538" y="2474595"/>
              <a:ext cx="108122" cy="125731"/>
            </a:xfrm>
            <a:custGeom>
              <a:avLst/>
              <a:gdLst/>
              <a:ahLst/>
              <a:cxnLst/>
              <a:rect l="0" t="0" r="0" b="0"/>
              <a:pathLst>
                <a:path w="108122" h="125731">
                  <a:moveTo>
                    <a:pt x="34182" y="0"/>
                  </a:moveTo>
                  <a:lnTo>
                    <a:pt x="34182" y="0"/>
                  </a:lnTo>
                  <a:lnTo>
                    <a:pt x="59752" y="635"/>
                  </a:lnTo>
                  <a:lnTo>
                    <a:pt x="69980" y="4563"/>
                  </a:lnTo>
                  <a:lnTo>
                    <a:pt x="79448" y="9885"/>
                  </a:lnTo>
                  <a:lnTo>
                    <a:pt x="90466" y="14159"/>
                  </a:lnTo>
                  <a:lnTo>
                    <a:pt x="107276" y="27467"/>
                  </a:lnTo>
                  <a:lnTo>
                    <a:pt x="107943" y="29776"/>
                  </a:lnTo>
                  <a:lnTo>
                    <a:pt x="108121" y="31281"/>
                  </a:lnTo>
                  <a:lnTo>
                    <a:pt x="107605" y="32284"/>
                  </a:lnTo>
                  <a:lnTo>
                    <a:pt x="106625" y="32953"/>
                  </a:lnTo>
                  <a:lnTo>
                    <a:pt x="102213" y="33894"/>
                  </a:lnTo>
                  <a:lnTo>
                    <a:pt x="98073" y="34749"/>
                  </a:lnTo>
                  <a:lnTo>
                    <a:pt x="85067" y="38779"/>
                  </a:lnTo>
                  <a:lnTo>
                    <a:pt x="74024" y="41335"/>
                  </a:lnTo>
                  <a:lnTo>
                    <a:pt x="46789" y="49858"/>
                  </a:lnTo>
                  <a:lnTo>
                    <a:pt x="34531" y="52661"/>
                  </a:lnTo>
                  <a:lnTo>
                    <a:pt x="15813" y="61122"/>
                  </a:lnTo>
                  <a:lnTo>
                    <a:pt x="10566" y="64842"/>
                  </a:lnTo>
                  <a:lnTo>
                    <a:pt x="4043" y="73540"/>
                  </a:lnTo>
                  <a:lnTo>
                    <a:pt x="1122" y="81127"/>
                  </a:lnTo>
                  <a:lnTo>
                    <a:pt x="0" y="93276"/>
                  </a:lnTo>
                  <a:lnTo>
                    <a:pt x="1633" y="97124"/>
                  </a:lnTo>
                  <a:lnTo>
                    <a:pt x="7856" y="104769"/>
                  </a:lnTo>
                  <a:lnTo>
                    <a:pt x="33179" y="121920"/>
                  </a:lnTo>
                  <a:lnTo>
                    <a:pt x="43974" y="124601"/>
                  </a:lnTo>
                  <a:lnTo>
                    <a:pt x="74187" y="1257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12" name="SMARTInkShape-986"/>
            <p:cNvSpPr/>
            <p:nvPr>
              <p:custDataLst>
                <p:tags r:id="rId95"/>
              </p:custDataLst>
            </p:nvPr>
          </p:nvSpPr>
          <p:spPr>
            <a:xfrm>
              <a:off x="4474845" y="2554605"/>
              <a:ext cx="74296" cy="22861"/>
            </a:xfrm>
            <a:custGeom>
              <a:avLst/>
              <a:gdLst/>
              <a:ahLst/>
              <a:cxnLst/>
              <a:rect l="0" t="0" r="0" b="0"/>
              <a:pathLst>
                <a:path w="74296" h="22861">
                  <a:moveTo>
                    <a:pt x="0" y="0"/>
                  </a:moveTo>
                  <a:lnTo>
                    <a:pt x="0" y="0"/>
                  </a:lnTo>
                  <a:lnTo>
                    <a:pt x="3034" y="3034"/>
                  </a:lnTo>
                  <a:lnTo>
                    <a:pt x="6217" y="4523"/>
                  </a:lnTo>
                  <a:lnTo>
                    <a:pt x="7954" y="4921"/>
                  </a:lnTo>
                  <a:lnTo>
                    <a:pt x="13434" y="8514"/>
                  </a:lnTo>
                  <a:lnTo>
                    <a:pt x="19079" y="13599"/>
                  </a:lnTo>
                  <a:lnTo>
                    <a:pt x="24566" y="15569"/>
                  </a:lnTo>
                  <a:lnTo>
                    <a:pt x="50393" y="21530"/>
                  </a:lnTo>
                  <a:lnTo>
                    <a:pt x="74295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13" name="SMARTInkShape-987"/>
            <p:cNvSpPr/>
            <p:nvPr>
              <p:custDataLst>
                <p:tags r:id="rId96"/>
              </p:custDataLst>
            </p:nvPr>
          </p:nvSpPr>
          <p:spPr>
            <a:xfrm>
              <a:off x="4480804" y="2503170"/>
              <a:ext cx="51186" cy="125731"/>
            </a:xfrm>
            <a:custGeom>
              <a:avLst/>
              <a:gdLst/>
              <a:ahLst/>
              <a:cxnLst/>
              <a:rect l="0" t="0" r="0" b="0"/>
              <a:pathLst>
                <a:path w="51186" h="125731">
                  <a:moveTo>
                    <a:pt x="45476" y="0"/>
                  </a:moveTo>
                  <a:lnTo>
                    <a:pt x="45476" y="0"/>
                  </a:lnTo>
                  <a:lnTo>
                    <a:pt x="51185" y="0"/>
                  </a:lnTo>
                  <a:lnTo>
                    <a:pt x="42078" y="9748"/>
                  </a:lnTo>
                  <a:lnTo>
                    <a:pt x="30073" y="36424"/>
                  </a:lnTo>
                  <a:lnTo>
                    <a:pt x="14990" y="63650"/>
                  </a:lnTo>
                  <a:lnTo>
                    <a:pt x="8010" y="76096"/>
                  </a:lnTo>
                  <a:lnTo>
                    <a:pt x="6223" y="83860"/>
                  </a:lnTo>
                  <a:lnTo>
                    <a:pt x="5059" y="93286"/>
                  </a:lnTo>
                  <a:lnTo>
                    <a:pt x="580" y="104517"/>
                  </a:lnTo>
                  <a:lnTo>
                    <a:pt x="0" y="110413"/>
                  </a:lnTo>
                  <a:lnTo>
                    <a:pt x="1558" y="114266"/>
                  </a:lnTo>
                  <a:lnTo>
                    <a:pt x="3732" y="118095"/>
                  </a:lnTo>
                  <a:lnTo>
                    <a:pt x="5471" y="1257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14" name="SMARTInkShape-988"/>
            <p:cNvSpPr/>
            <p:nvPr>
              <p:custDataLst>
                <p:tags r:id="rId97"/>
              </p:custDataLst>
            </p:nvPr>
          </p:nvSpPr>
          <p:spPr>
            <a:xfrm>
              <a:off x="4171950" y="2463430"/>
              <a:ext cx="262806" cy="142344"/>
            </a:xfrm>
            <a:custGeom>
              <a:avLst/>
              <a:gdLst/>
              <a:ahLst/>
              <a:cxnLst/>
              <a:rect l="0" t="0" r="0" b="0"/>
              <a:pathLst>
                <a:path w="262806" h="142344">
                  <a:moveTo>
                    <a:pt x="0" y="131180"/>
                  </a:moveTo>
                  <a:lnTo>
                    <a:pt x="0" y="131180"/>
                  </a:lnTo>
                  <a:lnTo>
                    <a:pt x="3034" y="128146"/>
                  </a:lnTo>
                  <a:lnTo>
                    <a:pt x="6217" y="126656"/>
                  </a:lnTo>
                  <a:lnTo>
                    <a:pt x="7955" y="126259"/>
                  </a:lnTo>
                  <a:lnTo>
                    <a:pt x="11578" y="122431"/>
                  </a:lnTo>
                  <a:lnTo>
                    <a:pt x="15941" y="117132"/>
                  </a:lnTo>
                  <a:lnTo>
                    <a:pt x="43917" y="97713"/>
                  </a:lnTo>
                  <a:lnTo>
                    <a:pt x="59710" y="83976"/>
                  </a:lnTo>
                  <a:lnTo>
                    <a:pt x="87102" y="65862"/>
                  </a:lnTo>
                  <a:lnTo>
                    <a:pt x="101072" y="51061"/>
                  </a:lnTo>
                  <a:lnTo>
                    <a:pt x="120807" y="23094"/>
                  </a:lnTo>
                  <a:lnTo>
                    <a:pt x="129009" y="13136"/>
                  </a:lnTo>
                  <a:lnTo>
                    <a:pt x="131124" y="6587"/>
                  </a:lnTo>
                  <a:lnTo>
                    <a:pt x="131437" y="0"/>
                  </a:lnTo>
                  <a:lnTo>
                    <a:pt x="131442" y="2847"/>
                  </a:lnTo>
                  <a:lnTo>
                    <a:pt x="129751" y="5986"/>
                  </a:lnTo>
                  <a:lnTo>
                    <a:pt x="127517" y="9499"/>
                  </a:lnTo>
                  <a:lnTo>
                    <a:pt x="116029" y="36159"/>
                  </a:lnTo>
                  <a:lnTo>
                    <a:pt x="111073" y="47428"/>
                  </a:lnTo>
                  <a:lnTo>
                    <a:pt x="108803" y="74153"/>
                  </a:lnTo>
                  <a:lnTo>
                    <a:pt x="108598" y="102501"/>
                  </a:lnTo>
                  <a:lnTo>
                    <a:pt x="109226" y="110179"/>
                  </a:lnTo>
                  <a:lnTo>
                    <a:pt x="114406" y="128518"/>
                  </a:lnTo>
                  <a:lnTo>
                    <a:pt x="117099" y="132749"/>
                  </a:lnTo>
                  <a:lnTo>
                    <a:pt x="120412" y="135052"/>
                  </a:lnTo>
                  <a:lnTo>
                    <a:pt x="124001" y="136711"/>
                  </a:lnTo>
                  <a:lnTo>
                    <a:pt x="127714" y="139565"/>
                  </a:lnTo>
                  <a:lnTo>
                    <a:pt x="133173" y="141257"/>
                  </a:lnTo>
                  <a:lnTo>
                    <a:pt x="143992" y="142343"/>
                  </a:lnTo>
                  <a:lnTo>
                    <a:pt x="153295" y="139497"/>
                  </a:lnTo>
                  <a:lnTo>
                    <a:pt x="177229" y="126664"/>
                  </a:lnTo>
                  <a:lnTo>
                    <a:pt x="202001" y="106976"/>
                  </a:lnTo>
                  <a:lnTo>
                    <a:pt x="228271" y="85342"/>
                  </a:lnTo>
                  <a:lnTo>
                    <a:pt x="250330" y="58783"/>
                  </a:lnTo>
                  <a:lnTo>
                    <a:pt x="254133" y="52860"/>
                  </a:lnTo>
                  <a:lnTo>
                    <a:pt x="257967" y="45956"/>
                  </a:lnTo>
                  <a:lnTo>
                    <a:pt x="261917" y="40968"/>
                  </a:lnTo>
                  <a:lnTo>
                    <a:pt x="262805" y="34927"/>
                  </a:lnTo>
                  <a:lnTo>
                    <a:pt x="262198" y="34626"/>
                  </a:lnTo>
                  <a:lnTo>
                    <a:pt x="254374" y="34048"/>
                  </a:lnTo>
                  <a:lnTo>
                    <a:pt x="251062" y="35729"/>
                  </a:lnTo>
                  <a:lnTo>
                    <a:pt x="246795" y="38947"/>
                  </a:lnTo>
                  <a:lnTo>
                    <a:pt x="240030" y="397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15" name="SMARTInkShape-989"/>
            <p:cNvSpPr/>
            <p:nvPr>
              <p:custDataLst>
                <p:tags r:id="rId98"/>
              </p:custDataLst>
            </p:nvPr>
          </p:nvSpPr>
          <p:spPr>
            <a:xfrm>
              <a:off x="4060229" y="2508885"/>
              <a:ext cx="111722" cy="28576"/>
            </a:xfrm>
            <a:custGeom>
              <a:avLst/>
              <a:gdLst/>
              <a:ahLst/>
              <a:cxnLst/>
              <a:rect l="0" t="0" r="0" b="0"/>
              <a:pathLst>
                <a:path w="111722" h="28576">
                  <a:moveTo>
                    <a:pt x="8851" y="0"/>
                  </a:moveTo>
                  <a:lnTo>
                    <a:pt x="8851" y="0"/>
                  </a:lnTo>
                  <a:lnTo>
                    <a:pt x="3931" y="4920"/>
                  </a:lnTo>
                  <a:lnTo>
                    <a:pt x="0" y="5558"/>
                  </a:lnTo>
                  <a:lnTo>
                    <a:pt x="1319" y="5645"/>
                  </a:lnTo>
                  <a:lnTo>
                    <a:pt x="1925" y="6303"/>
                  </a:lnTo>
                  <a:lnTo>
                    <a:pt x="2598" y="8728"/>
                  </a:lnTo>
                  <a:lnTo>
                    <a:pt x="3412" y="9629"/>
                  </a:lnTo>
                  <a:lnTo>
                    <a:pt x="6010" y="10629"/>
                  </a:lnTo>
                  <a:lnTo>
                    <a:pt x="20910" y="13018"/>
                  </a:lnTo>
                  <a:lnTo>
                    <a:pt x="31897" y="15922"/>
                  </a:lnTo>
                  <a:lnTo>
                    <a:pt x="55348" y="17619"/>
                  </a:lnTo>
                  <a:lnTo>
                    <a:pt x="80214" y="22044"/>
                  </a:lnTo>
                  <a:lnTo>
                    <a:pt x="108109" y="28318"/>
                  </a:lnTo>
                  <a:lnTo>
                    <a:pt x="111721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16" name="SMARTInkShape-990"/>
            <p:cNvSpPr/>
            <p:nvPr>
              <p:custDataLst>
                <p:tags r:id="rId99"/>
              </p:custDataLst>
            </p:nvPr>
          </p:nvSpPr>
          <p:spPr>
            <a:xfrm>
              <a:off x="4029075" y="2469674"/>
              <a:ext cx="193123" cy="27782"/>
            </a:xfrm>
            <a:custGeom>
              <a:avLst/>
              <a:gdLst/>
              <a:ahLst/>
              <a:cxnLst/>
              <a:rect l="0" t="0" r="0" b="0"/>
              <a:pathLst>
                <a:path w="193123" h="27782">
                  <a:moveTo>
                    <a:pt x="0" y="4921"/>
                  </a:moveTo>
                  <a:lnTo>
                    <a:pt x="0" y="4921"/>
                  </a:lnTo>
                  <a:lnTo>
                    <a:pt x="14310" y="4286"/>
                  </a:lnTo>
                  <a:lnTo>
                    <a:pt x="32514" y="0"/>
                  </a:lnTo>
                  <a:lnTo>
                    <a:pt x="58290" y="4196"/>
                  </a:lnTo>
                  <a:lnTo>
                    <a:pt x="80870" y="4778"/>
                  </a:lnTo>
                  <a:lnTo>
                    <a:pt x="107438" y="6586"/>
                  </a:lnTo>
                  <a:lnTo>
                    <a:pt x="131218" y="12870"/>
                  </a:lnTo>
                  <a:lnTo>
                    <a:pt x="154260" y="16298"/>
                  </a:lnTo>
                  <a:lnTo>
                    <a:pt x="179466" y="22111"/>
                  </a:lnTo>
                  <a:lnTo>
                    <a:pt x="188297" y="26473"/>
                  </a:lnTo>
                  <a:lnTo>
                    <a:pt x="193122" y="27522"/>
                  </a:lnTo>
                  <a:lnTo>
                    <a:pt x="192883" y="27609"/>
                  </a:lnTo>
                  <a:lnTo>
                    <a:pt x="188595" y="277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17" name="SMARTInkShape-991"/>
            <p:cNvSpPr/>
            <p:nvPr>
              <p:custDataLst>
                <p:tags r:id="rId100"/>
              </p:custDataLst>
            </p:nvPr>
          </p:nvSpPr>
          <p:spPr>
            <a:xfrm>
              <a:off x="4057650" y="2463165"/>
              <a:ext cx="57151" cy="154038"/>
            </a:xfrm>
            <a:custGeom>
              <a:avLst/>
              <a:gdLst/>
              <a:ahLst/>
              <a:cxnLst/>
              <a:rect l="0" t="0" r="0" b="0"/>
              <a:pathLst>
                <a:path w="57151" h="154038">
                  <a:moveTo>
                    <a:pt x="57150" y="0"/>
                  </a:moveTo>
                  <a:lnTo>
                    <a:pt x="57150" y="0"/>
                  </a:lnTo>
                  <a:lnTo>
                    <a:pt x="51082" y="6068"/>
                  </a:lnTo>
                  <a:lnTo>
                    <a:pt x="48103" y="12433"/>
                  </a:lnTo>
                  <a:lnTo>
                    <a:pt x="37905" y="38158"/>
                  </a:lnTo>
                  <a:lnTo>
                    <a:pt x="24754" y="65408"/>
                  </a:lnTo>
                  <a:lnTo>
                    <a:pt x="13334" y="93451"/>
                  </a:lnTo>
                  <a:lnTo>
                    <a:pt x="7408" y="113004"/>
                  </a:lnTo>
                  <a:lnTo>
                    <a:pt x="4524" y="125346"/>
                  </a:lnTo>
                  <a:lnTo>
                    <a:pt x="894" y="137860"/>
                  </a:lnTo>
                  <a:lnTo>
                    <a:pt x="2" y="154037"/>
                  </a:lnTo>
                  <a:lnTo>
                    <a:pt x="0" y="1371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924" name="SMARTInkShape-Group259"/>
          <p:cNvGrpSpPr/>
          <p:nvPr/>
        </p:nvGrpSpPr>
        <p:grpSpPr>
          <a:xfrm>
            <a:off x="2034540" y="3040723"/>
            <a:ext cx="348616" cy="171076"/>
            <a:chOff x="2034540" y="3040723"/>
            <a:chExt cx="348616" cy="171076"/>
          </a:xfrm>
        </p:grpSpPr>
        <p:sp>
          <p:nvSpPr>
            <p:cNvPr id="919" name="SMARTInkShape-992"/>
            <p:cNvSpPr/>
            <p:nvPr>
              <p:custDataLst>
                <p:tags r:id="rId85"/>
              </p:custDataLst>
            </p:nvPr>
          </p:nvSpPr>
          <p:spPr>
            <a:xfrm>
              <a:off x="2074545" y="3063241"/>
              <a:ext cx="234316" cy="57150"/>
            </a:xfrm>
            <a:custGeom>
              <a:avLst/>
              <a:gdLst/>
              <a:ahLst/>
              <a:cxnLst/>
              <a:rect l="0" t="0" r="0" b="0"/>
              <a:pathLst>
                <a:path w="234316" h="57150">
                  <a:moveTo>
                    <a:pt x="0" y="17144"/>
                  </a:moveTo>
                  <a:lnTo>
                    <a:pt x="0" y="17144"/>
                  </a:lnTo>
                  <a:lnTo>
                    <a:pt x="0" y="5"/>
                  </a:lnTo>
                  <a:lnTo>
                    <a:pt x="4921" y="0"/>
                  </a:lnTo>
                  <a:lnTo>
                    <a:pt x="10566" y="4919"/>
                  </a:lnTo>
                  <a:lnTo>
                    <a:pt x="14208" y="5478"/>
                  </a:lnTo>
                  <a:lnTo>
                    <a:pt x="21762" y="6302"/>
                  </a:lnTo>
                  <a:lnTo>
                    <a:pt x="50142" y="15847"/>
                  </a:lnTo>
                  <a:lnTo>
                    <a:pt x="58460" y="18453"/>
                  </a:lnTo>
                  <a:lnTo>
                    <a:pt x="65352" y="20901"/>
                  </a:lnTo>
                  <a:lnTo>
                    <a:pt x="91474" y="27268"/>
                  </a:lnTo>
                  <a:lnTo>
                    <a:pt x="118827" y="32982"/>
                  </a:lnTo>
                  <a:lnTo>
                    <a:pt x="147294" y="38698"/>
                  </a:lnTo>
                  <a:lnTo>
                    <a:pt x="159636" y="41310"/>
                  </a:lnTo>
                  <a:lnTo>
                    <a:pt x="171336" y="44413"/>
                  </a:lnTo>
                  <a:lnTo>
                    <a:pt x="194300" y="47298"/>
                  </a:lnTo>
                  <a:lnTo>
                    <a:pt x="206514" y="50617"/>
                  </a:lnTo>
                  <a:lnTo>
                    <a:pt x="218969" y="51908"/>
                  </a:lnTo>
                  <a:lnTo>
                    <a:pt x="228306" y="56605"/>
                  </a:lnTo>
                  <a:lnTo>
                    <a:pt x="234315" y="571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20" name="SMARTInkShape-993"/>
            <p:cNvSpPr/>
            <p:nvPr>
              <p:custDataLst>
                <p:tags r:id="rId86"/>
              </p:custDataLst>
            </p:nvPr>
          </p:nvSpPr>
          <p:spPr>
            <a:xfrm>
              <a:off x="2366010" y="3200400"/>
              <a:ext cx="5716" cy="11355"/>
            </a:xfrm>
            <a:custGeom>
              <a:avLst/>
              <a:gdLst/>
              <a:ahLst/>
              <a:cxnLst/>
              <a:rect l="0" t="0" r="0" b="0"/>
              <a:pathLst>
                <a:path w="5716" h="11355">
                  <a:moveTo>
                    <a:pt x="5715" y="0"/>
                  </a:moveTo>
                  <a:lnTo>
                    <a:pt x="5715" y="0"/>
                  </a:lnTo>
                  <a:lnTo>
                    <a:pt x="794" y="4921"/>
                  </a:lnTo>
                  <a:lnTo>
                    <a:pt x="6" y="11354"/>
                  </a:lnTo>
                  <a:lnTo>
                    <a:pt x="0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21" name="SMARTInkShape-994"/>
            <p:cNvSpPr/>
            <p:nvPr>
              <p:custDataLst>
                <p:tags r:id="rId87"/>
              </p:custDataLst>
            </p:nvPr>
          </p:nvSpPr>
          <p:spPr>
            <a:xfrm>
              <a:off x="2383155" y="3131820"/>
              <a:ext cx="1" cy="17146"/>
            </a:xfrm>
            <a:custGeom>
              <a:avLst/>
              <a:gdLst/>
              <a:ahLst/>
              <a:cxnLst/>
              <a:rect l="0" t="0" r="0" b="0"/>
              <a:pathLst>
                <a:path w="1" h="17146">
                  <a:moveTo>
                    <a:pt x="0" y="0"/>
                  </a:moveTo>
                  <a:lnTo>
                    <a:pt x="0" y="0"/>
                  </a:lnTo>
                  <a:lnTo>
                    <a:pt x="0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22" name="SMARTInkShape-995"/>
            <p:cNvSpPr/>
            <p:nvPr>
              <p:custDataLst>
                <p:tags r:id="rId88"/>
              </p:custDataLst>
            </p:nvPr>
          </p:nvSpPr>
          <p:spPr>
            <a:xfrm>
              <a:off x="2177485" y="3097530"/>
              <a:ext cx="108516" cy="5716"/>
            </a:xfrm>
            <a:custGeom>
              <a:avLst/>
              <a:gdLst/>
              <a:ahLst/>
              <a:cxnLst/>
              <a:rect l="0" t="0" r="0" b="0"/>
              <a:pathLst>
                <a:path w="108516" h="5716">
                  <a:moveTo>
                    <a:pt x="5645" y="5715"/>
                  </a:moveTo>
                  <a:lnTo>
                    <a:pt x="5645" y="5715"/>
                  </a:lnTo>
                  <a:lnTo>
                    <a:pt x="0" y="70"/>
                  </a:lnTo>
                  <a:lnTo>
                    <a:pt x="27393" y="0"/>
                  </a:lnTo>
                  <a:lnTo>
                    <a:pt x="52921" y="0"/>
                  </a:lnTo>
                  <a:lnTo>
                    <a:pt x="70134" y="1693"/>
                  </a:lnTo>
                  <a:lnTo>
                    <a:pt x="96690" y="5558"/>
                  </a:lnTo>
                  <a:lnTo>
                    <a:pt x="108515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23" name="SMARTInkShape-996"/>
            <p:cNvSpPr/>
            <p:nvPr>
              <p:custDataLst>
                <p:tags r:id="rId89"/>
              </p:custDataLst>
            </p:nvPr>
          </p:nvSpPr>
          <p:spPr>
            <a:xfrm>
              <a:off x="2034540" y="3040723"/>
              <a:ext cx="194311" cy="171076"/>
            </a:xfrm>
            <a:custGeom>
              <a:avLst/>
              <a:gdLst/>
              <a:ahLst/>
              <a:cxnLst/>
              <a:rect l="0" t="0" r="0" b="0"/>
              <a:pathLst>
                <a:path w="194311" h="171076">
                  <a:moveTo>
                    <a:pt x="0" y="165392"/>
                  </a:moveTo>
                  <a:lnTo>
                    <a:pt x="0" y="165392"/>
                  </a:lnTo>
                  <a:lnTo>
                    <a:pt x="3034" y="165392"/>
                  </a:lnTo>
                  <a:lnTo>
                    <a:pt x="3928" y="164757"/>
                  </a:lnTo>
                  <a:lnTo>
                    <a:pt x="4524" y="163698"/>
                  </a:lnTo>
                  <a:lnTo>
                    <a:pt x="4921" y="162358"/>
                  </a:lnTo>
                  <a:lnTo>
                    <a:pt x="11827" y="153813"/>
                  </a:lnTo>
                  <a:lnTo>
                    <a:pt x="22895" y="140825"/>
                  </a:lnTo>
                  <a:lnTo>
                    <a:pt x="36952" y="123257"/>
                  </a:lnTo>
                  <a:lnTo>
                    <a:pt x="59121" y="96675"/>
                  </a:lnTo>
                  <a:lnTo>
                    <a:pt x="81921" y="71567"/>
                  </a:lnTo>
                  <a:lnTo>
                    <a:pt x="104776" y="44015"/>
                  </a:lnTo>
                  <a:lnTo>
                    <a:pt x="132221" y="16047"/>
                  </a:lnTo>
                  <a:lnTo>
                    <a:pt x="152911" y="816"/>
                  </a:lnTo>
                  <a:lnTo>
                    <a:pt x="155379" y="172"/>
                  </a:lnTo>
                  <a:lnTo>
                    <a:pt x="156926" y="0"/>
                  </a:lnTo>
                  <a:lnTo>
                    <a:pt x="157957" y="521"/>
                  </a:lnTo>
                  <a:lnTo>
                    <a:pt x="158645" y="1503"/>
                  </a:lnTo>
                  <a:lnTo>
                    <a:pt x="164508" y="17705"/>
                  </a:lnTo>
                  <a:lnTo>
                    <a:pt x="165825" y="24188"/>
                  </a:lnTo>
                  <a:lnTo>
                    <a:pt x="169501" y="32678"/>
                  </a:lnTo>
                  <a:lnTo>
                    <a:pt x="171914" y="58985"/>
                  </a:lnTo>
                  <a:lnTo>
                    <a:pt x="179382" y="85669"/>
                  </a:lnTo>
                  <a:lnTo>
                    <a:pt x="184113" y="109471"/>
                  </a:lnTo>
                  <a:lnTo>
                    <a:pt x="188005" y="132416"/>
                  </a:lnTo>
                  <a:lnTo>
                    <a:pt x="189055" y="144262"/>
                  </a:lnTo>
                  <a:lnTo>
                    <a:pt x="194296" y="170864"/>
                  </a:lnTo>
                  <a:lnTo>
                    <a:pt x="194308" y="171075"/>
                  </a:lnTo>
                  <a:lnTo>
                    <a:pt x="194310" y="166184"/>
                  </a:lnTo>
                  <a:lnTo>
                    <a:pt x="188595" y="1596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928" name="SMARTInkShape-Group260"/>
          <p:cNvGrpSpPr/>
          <p:nvPr/>
        </p:nvGrpSpPr>
        <p:grpSpPr>
          <a:xfrm>
            <a:off x="2554605" y="3314965"/>
            <a:ext cx="524879" cy="197272"/>
            <a:chOff x="2554605" y="3314965"/>
            <a:chExt cx="524879" cy="197272"/>
          </a:xfrm>
        </p:grpSpPr>
        <p:sp>
          <p:nvSpPr>
            <p:cNvPr id="925" name="SMARTInkShape-997"/>
            <p:cNvSpPr/>
            <p:nvPr>
              <p:custDataLst>
                <p:tags r:id="rId82"/>
              </p:custDataLst>
            </p:nvPr>
          </p:nvSpPr>
          <p:spPr>
            <a:xfrm>
              <a:off x="2554605" y="3314965"/>
              <a:ext cx="177163" cy="176793"/>
            </a:xfrm>
            <a:custGeom>
              <a:avLst/>
              <a:gdLst/>
              <a:ahLst/>
              <a:cxnLst/>
              <a:rect l="0" t="0" r="0" b="0"/>
              <a:pathLst>
                <a:path w="177163" h="176793">
                  <a:moveTo>
                    <a:pt x="0" y="148325"/>
                  </a:moveTo>
                  <a:lnTo>
                    <a:pt x="0" y="148325"/>
                  </a:lnTo>
                  <a:lnTo>
                    <a:pt x="28519" y="125168"/>
                  </a:lnTo>
                  <a:lnTo>
                    <a:pt x="55242" y="101811"/>
                  </a:lnTo>
                  <a:lnTo>
                    <a:pt x="83025" y="81413"/>
                  </a:lnTo>
                  <a:lnTo>
                    <a:pt x="111531" y="58769"/>
                  </a:lnTo>
                  <a:lnTo>
                    <a:pt x="128099" y="44181"/>
                  </a:lnTo>
                  <a:lnTo>
                    <a:pt x="142307" y="36046"/>
                  </a:lnTo>
                  <a:lnTo>
                    <a:pt x="168901" y="13247"/>
                  </a:lnTo>
                  <a:lnTo>
                    <a:pt x="175952" y="6602"/>
                  </a:lnTo>
                  <a:lnTo>
                    <a:pt x="176625" y="4268"/>
                  </a:lnTo>
                  <a:lnTo>
                    <a:pt x="177133" y="0"/>
                  </a:lnTo>
                  <a:lnTo>
                    <a:pt x="177162" y="7713"/>
                  </a:lnTo>
                  <a:lnTo>
                    <a:pt x="175471" y="11324"/>
                  </a:lnTo>
                  <a:lnTo>
                    <a:pt x="156191" y="38577"/>
                  </a:lnTo>
                  <a:lnTo>
                    <a:pt x="146893" y="56091"/>
                  </a:lnTo>
                  <a:lnTo>
                    <a:pt x="126741" y="83508"/>
                  </a:lnTo>
                  <a:lnTo>
                    <a:pt x="112651" y="111331"/>
                  </a:lnTo>
                  <a:lnTo>
                    <a:pt x="99710" y="138753"/>
                  </a:lnTo>
                  <a:lnTo>
                    <a:pt x="92334" y="166244"/>
                  </a:lnTo>
                  <a:lnTo>
                    <a:pt x="91463" y="176536"/>
                  </a:lnTo>
                  <a:lnTo>
                    <a:pt x="94481" y="176792"/>
                  </a:lnTo>
                  <a:lnTo>
                    <a:pt x="97660" y="175158"/>
                  </a:lnTo>
                  <a:lnTo>
                    <a:pt x="104875" y="168936"/>
                  </a:lnTo>
                  <a:lnTo>
                    <a:pt x="126570" y="141872"/>
                  </a:lnTo>
                  <a:lnTo>
                    <a:pt x="131445" y="1368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26" name="SMARTInkShape-998"/>
            <p:cNvSpPr/>
            <p:nvPr>
              <p:custDataLst>
                <p:tags r:id="rId83"/>
              </p:custDataLst>
            </p:nvPr>
          </p:nvSpPr>
          <p:spPr>
            <a:xfrm>
              <a:off x="2755517" y="3348997"/>
              <a:ext cx="101960" cy="163240"/>
            </a:xfrm>
            <a:custGeom>
              <a:avLst/>
              <a:gdLst/>
              <a:ahLst/>
              <a:cxnLst/>
              <a:rect l="0" t="0" r="0" b="0"/>
              <a:pathLst>
                <a:path w="101960" h="163240">
                  <a:moveTo>
                    <a:pt x="50548" y="17138"/>
                  </a:moveTo>
                  <a:lnTo>
                    <a:pt x="50548" y="17138"/>
                  </a:lnTo>
                  <a:lnTo>
                    <a:pt x="50548" y="22058"/>
                  </a:lnTo>
                  <a:lnTo>
                    <a:pt x="49913" y="22324"/>
                  </a:lnTo>
                  <a:lnTo>
                    <a:pt x="47514" y="22617"/>
                  </a:lnTo>
                  <a:lnTo>
                    <a:pt x="46620" y="23331"/>
                  </a:lnTo>
                  <a:lnTo>
                    <a:pt x="45628" y="25817"/>
                  </a:lnTo>
                  <a:lnTo>
                    <a:pt x="44728" y="26734"/>
                  </a:lnTo>
                  <a:lnTo>
                    <a:pt x="39122" y="28567"/>
                  </a:lnTo>
                  <a:lnTo>
                    <a:pt x="39120" y="28567"/>
                  </a:lnTo>
                  <a:lnTo>
                    <a:pt x="60093" y="8228"/>
                  </a:lnTo>
                  <a:lnTo>
                    <a:pt x="67697" y="4512"/>
                  </a:lnTo>
                  <a:lnTo>
                    <a:pt x="71505" y="2002"/>
                  </a:lnTo>
                  <a:lnTo>
                    <a:pt x="77854" y="588"/>
                  </a:lnTo>
                  <a:lnTo>
                    <a:pt x="98898" y="0"/>
                  </a:lnTo>
                  <a:lnTo>
                    <a:pt x="99926" y="633"/>
                  </a:lnTo>
                  <a:lnTo>
                    <a:pt x="100612" y="1689"/>
                  </a:lnTo>
                  <a:lnTo>
                    <a:pt x="101577" y="6211"/>
                  </a:lnTo>
                  <a:lnTo>
                    <a:pt x="101959" y="22106"/>
                  </a:lnTo>
                  <a:lnTo>
                    <a:pt x="97416" y="36417"/>
                  </a:lnTo>
                  <a:lnTo>
                    <a:pt x="94027" y="43909"/>
                  </a:lnTo>
                  <a:lnTo>
                    <a:pt x="88710" y="49780"/>
                  </a:lnTo>
                  <a:lnTo>
                    <a:pt x="82749" y="55140"/>
                  </a:lnTo>
                  <a:lnTo>
                    <a:pt x="63928" y="83107"/>
                  </a:lnTo>
                  <a:lnTo>
                    <a:pt x="58816" y="89319"/>
                  </a:lnTo>
                  <a:lnTo>
                    <a:pt x="57019" y="95181"/>
                  </a:lnTo>
                  <a:lnTo>
                    <a:pt x="56599" y="99025"/>
                  </a:lnTo>
                  <a:lnTo>
                    <a:pt x="55852" y="100305"/>
                  </a:lnTo>
                  <a:lnTo>
                    <a:pt x="54719" y="101157"/>
                  </a:lnTo>
                  <a:lnTo>
                    <a:pt x="50620" y="102833"/>
                  </a:lnTo>
                  <a:lnTo>
                    <a:pt x="53603" y="102854"/>
                  </a:lnTo>
                  <a:lnTo>
                    <a:pt x="54490" y="102222"/>
                  </a:lnTo>
                  <a:lnTo>
                    <a:pt x="55475" y="99827"/>
                  </a:lnTo>
                  <a:lnTo>
                    <a:pt x="56373" y="98934"/>
                  </a:lnTo>
                  <a:lnTo>
                    <a:pt x="62376" y="95807"/>
                  </a:lnTo>
                  <a:lnTo>
                    <a:pt x="66643" y="92297"/>
                  </a:lnTo>
                  <a:lnTo>
                    <a:pt x="72048" y="90969"/>
                  </a:lnTo>
                  <a:lnTo>
                    <a:pt x="75555" y="88475"/>
                  </a:lnTo>
                  <a:lnTo>
                    <a:pt x="76744" y="88191"/>
                  </a:lnTo>
                  <a:lnTo>
                    <a:pt x="77537" y="88637"/>
                  </a:lnTo>
                  <a:lnTo>
                    <a:pt x="79549" y="91700"/>
                  </a:lnTo>
                  <a:lnTo>
                    <a:pt x="82064" y="94303"/>
                  </a:lnTo>
                  <a:lnTo>
                    <a:pt x="85299" y="95883"/>
                  </a:lnTo>
                  <a:lnTo>
                    <a:pt x="87050" y="96305"/>
                  </a:lnTo>
                  <a:lnTo>
                    <a:pt x="88218" y="97221"/>
                  </a:lnTo>
                  <a:lnTo>
                    <a:pt x="89515" y="99932"/>
                  </a:lnTo>
                  <a:lnTo>
                    <a:pt x="90526" y="116221"/>
                  </a:lnTo>
                  <a:lnTo>
                    <a:pt x="88848" y="120018"/>
                  </a:lnTo>
                  <a:lnTo>
                    <a:pt x="65779" y="144773"/>
                  </a:lnTo>
                  <a:lnTo>
                    <a:pt x="46632" y="157473"/>
                  </a:lnTo>
                  <a:lnTo>
                    <a:pt x="30169" y="160425"/>
                  </a:lnTo>
                  <a:lnTo>
                    <a:pt x="26039" y="162948"/>
                  </a:lnTo>
                  <a:lnTo>
                    <a:pt x="24049" y="163239"/>
                  </a:lnTo>
                  <a:lnTo>
                    <a:pt x="22087" y="162799"/>
                  </a:lnTo>
                  <a:lnTo>
                    <a:pt x="17409" y="160563"/>
                  </a:lnTo>
                  <a:lnTo>
                    <a:pt x="11923" y="156194"/>
                  </a:lnTo>
                  <a:lnTo>
                    <a:pt x="8405" y="155141"/>
                  </a:lnTo>
                  <a:lnTo>
                    <a:pt x="7212" y="154225"/>
                  </a:lnTo>
                  <a:lnTo>
                    <a:pt x="0" y="143920"/>
                  </a:lnTo>
                  <a:lnTo>
                    <a:pt x="340" y="142934"/>
                  </a:lnTo>
                  <a:lnTo>
                    <a:pt x="3216" y="138513"/>
                  </a:lnTo>
                  <a:lnTo>
                    <a:pt x="4112" y="135006"/>
                  </a:lnTo>
                  <a:lnTo>
                    <a:pt x="5620" y="133816"/>
                  </a:lnTo>
                  <a:lnTo>
                    <a:pt x="10684" y="132495"/>
                  </a:lnTo>
                  <a:lnTo>
                    <a:pt x="15474" y="128521"/>
                  </a:lnTo>
                  <a:lnTo>
                    <a:pt x="20689" y="121690"/>
                  </a:lnTo>
                  <a:lnTo>
                    <a:pt x="23096" y="120755"/>
                  </a:lnTo>
                  <a:lnTo>
                    <a:pt x="27688" y="1200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27" name="SMARTInkShape-999"/>
            <p:cNvSpPr/>
            <p:nvPr>
              <p:custDataLst>
                <p:tags r:id="rId84"/>
              </p:custDataLst>
            </p:nvPr>
          </p:nvSpPr>
          <p:spPr>
            <a:xfrm>
              <a:off x="2863500" y="3360691"/>
              <a:ext cx="215984" cy="136623"/>
            </a:xfrm>
            <a:custGeom>
              <a:avLst/>
              <a:gdLst/>
              <a:ahLst/>
              <a:cxnLst/>
              <a:rect l="0" t="0" r="0" b="0"/>
              <a:pathLst>
                <a:path w="215984" h="136623">
                  <a:moveTo>
                    <a:pt x="39720" y="39734"/>
                  </a:moveTo>
                  <a:lnTo>
                    <a:pt x="39720" y="39734"/>
                  </a:lnTo>
                  <a:lnTo>
                    <a:pt x="39720" y="50349"/>
                  </a:lnTo>
                  <a:lnTo>
                    <a:pt x="20641" y="78751"/>
                  </a:lnTo>
                  <a:lnTo>
                    <a:pt x="9752" y="93255"/>
                  </a:lnTo>
                  <a:lnTo>
                    <a:pt x="678" y="115607"/>
                  </a:lnTo>
                  <a:lnTo>
                    <a:pt x="0" y="124586"/>
                  </a:lnTo>
                  <a:lnTo>
                    <a:pt x="540" y="126782"/>
                  </a:lnTo>
                  <a:lnTo>
                    <a:pt x="1535" y="128246"/>
                  </a:lnTo>
                  <a:lnTo>
                    <a:pt x="2834" y="129222"/>
                  </a:lnTo>
                  <a:lnTo>
                    <a:pt x="5969" y="130306"/>
                  </a:lnTo>
                  <a:lnTo>
                    <a:pt x="27523" y="131159"/>
                  </a:lnTo>
                  <a:lnTo>
                    <a:pt x="30319" y="129894"/>
                  </a:lnTo>
                  <a:lnTo>
                    <a:pt x="58312" y="109675"/>
                  </a:lnTo>
                  <a:lnTo>
                    <a:pt x="78394" y="81698"/>
                  </a:lnTo>
                  <a:lnTo>
                    <a:pt x="86809" y="71570"/>
                  </a:lnTo>
                  <a:lnTo>
                    <a:pt x="96227" y="47563"/>
                  </a:lnTo>
                  <a:lnTo>
                    <a:pt x="96845" y="37043"/>
                  </a:lnTo>
                  <a:lnTo>
                    <a:pt x="96219" y="36035"/>
                  </a:lnTo>
                  <a:lnTo>
                    <a:pt x="95166" y="35363"/>
                  </a:lnTo>
                  <a:lnTo>
                    <a:pt x="90650" y="34417"/>
                  </a:lnTo>
                  <a:lnTo>
                    <a:pt x="88913" y="34284"/>
                  </a:lnTo>
                  <a:lnTo>
                    <a:pt x="85290" y="35830"/>
                  </a:lnTo>
                  <a:lnTo>
                    <a:pt x="66267" y="49964"/>
                  </a:lnTo>
                  <a:lnTo>
                    <a:pt x="55195" y="63714"/>
                  </a:lnTo>
                  <a:lnTo>
                    <a:pt x="52948" y="69653"/>
                  </a:lnTo>
                  <a:lnTo>
                    <a:pt x="51314" y="75891"/>
                  </a:lnTo>
                  <a:lnTo>
                    <a:pt x="46784" y="85070"/>
                  </a:lnTo>
                  <a:lnTo>
                    <a:pt x="45701" y="96032"/>
                  </a:lnTo>
                  <a:lnTo>
                    <a:pt x="46248" y="98221"/>
                  </a:lnTo>
                  <a:lnTo>
                    <a:pt x="47247" y="99680"/>
                  </a:lnTo>
                  <a:lnTo>
                    <a:pt x="50379" y="102022"/>
                  </a:lnTo>
                  <a:lnTo>
                    <a:pt x="64564" y="102584"/>
                  </a:lnTo>
                  <a:lnTo>
                    <a:pt x="68330" y="100899"/>
                  </a:lnTo>
                  <a:lnTo>
                    <a:pt x="70223" y="99561"/>
                  </a:lnTo>
                  <a:lnTo>
                    <a:pt x="84251" y="95543"/>
                  </a:lnTo>
                  <a:lnTo>
                    <a:pt x="95443" y="87817"/>
                  </a:lnTo>
                  <a:lnTo>
                    <a:pt x="107077" y="84227"/>
                  </a:lnTo>
                  <a:lnTo>
                    <a:pt x="112645" y="80625"/>
                  </a:lnTo>
                  <a:lnTo>
                    <a:pt x="118307" y="79914"/>
                  </a:lnTo>
                  <a:lnTo>
                    <a:pt x="125437" y="79739"/>
                  </a:lnTo>
                  <a:lnTo>
                    <a:pt x="122409" y="79739"/>
                  </a:lnTo>
                  <a:lnTo>
                    <a:pt x="119227" y="81432"/>
                  </a:lnTo>
                  <a:lnTo>
                    <a:pt x="117490" y="82772"/>
                  </a:lnTo>
                  <a:lnTo>
                    <a:pt x="115559" y="87649"/>
                  </a:lnTo>
                  <a:lnTo>
                    <a:pt x="114067" y="93414"/>
                  </a:lnTo>
                  <a:lnTo>
                    <a:pt x="109627" y="102290"/>
                  </a:lnTo>
                  <a:lnTo>
                    <a:pt x="108378" y="120836"/>
                  </a:lnTo>
                  <a:lnTo>
                    <a:pt x="110028" y="125098"/>
                  </a:lnTo>
                  <a:lnTo>
                    <a:pt x="113228" y="129973"/>
                  </a:lnTo>
                  <a:lnTo>
                    <a:pt x="122350" y="134865"/>
                  </a:lnTo>
                  <a:lnTo>
                    <a:pt x="132618" y="136489"/>
                  </a:lnTo>
                  <a:lnTo>
                    <a:pt x="135942" y="136622"/>
                  </a:lnTo>
                  <a:lnTo>
                    <a:pt x="141329" y="135077"/>
                  </a:lnTo>
                  <a:lnTo>
                    <a:pt x="146474" y="132909"/>
                  </a:lnTo>
                  <a:lnTo>
                    <a:pt x="152995" y="131945"/>
                  </a:lnTo>
                  <a:lnTo>
                    <a:pt x="160126" y="128130"/>
                  </a:lnTo>
                  <a:lnTo>
                    <a:pt x="188673" y="102167"/>
                  </a:lnTo>
                  <a:lnTo>
                    <a:pt x="200588" y="87274"/>
                  </a:lnTo>
                  <a:lnTo>
                    <a:pt x="208421" y="72102"/>
                  </a:lnTo>
                  <a:lnTo>
                    <a:pt x="215983" y="44672"/>
                  </a:lnTo>
                  <a:lnTo>
                    <a:pt x="214791" y="38542"/>
                  </a:lnTo>
                  <a:lnTo>
                    <a:pt x="208348" y="17915"/>
                  </a:lnTo>
                  <a:lnTo>
                    <a:pt x="203354" y="12468"/>
                  </a:lnTo>
                  <a:lnTo>
                    <a:pt x="196901" y="8566"/>
                  </a:lnTo>
                  <a:lnTo>
                    <a:pt x="184104" y="4367"/>
                  </a:lnTo>
                  <a:lnTo>
                    <a:pt x="179456" y="1791"/>
                  </a:lnTo>
                  <a:lnTo>
                    <a:pt x="171297" y="136"/>
                  </a:lnTo>
                  <a:lnTo>
                    <a:pt x="169348" y="0"/>
                  </a:lnTo>
                  <a:lnTo>
                    <a:pt x="160537" y="2843"/>
                  </a:lnTo>
                  <a:lnTo>
                    <a:pt x="158365" y="4345"/>
                  </a:lnTo>
                  <a:lnTo>
                    <a:pt x="150474" y="15039"/>
                  </a:lnTo>
                  <a:lnTo>
                    <a:pt x="149269" y="18810"/>
                  </a:lnTo>
                  <a:lnTo>
                    <a:pt x="149583" y="20705"/>
                  </a:lnTo>
                  <a:lnTo>
                    <a:pt x="152955" y="28308"/>
                  </a:lnTo>
                  <a:lnTo>
                    <a:pt x="153310" y="30212"/>
                  </a:lnTo>
                  <a:lnTo>
                    <a:pt x="157091" y="34020"/>
                  </a:lnTo>
                  <a:lnTo>
                    <a:pt x="176880" y="511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955" name="SMARTInkShape-Group261"/>
          <p:cNvGrpSpPr/>
          <p:nvPr/>
        </p:nvGrpSpPr>
        <p:grpSpPr>
          <a:xfrm>
            <a:off x="3246120" y="3126105"/>
            <a:ext cx="2194561" cy="617128"/>
            <a:chOff x="3246120" y="3126105"/>
            <a:chExt cx="2194561" cy="617128"/>
          </a:xfrm>
        </p:grpSpPr>
        <p:sp>
          <p:nvSpPr>
            <p:cNvPr id="929" name="SMARTInkShape-1000"/>
            <p:cNvSpPr/>
            <p:nvPr>
              <p:custDataLst>
                <p:tags r:id="rId56"/>
              </p:custDataLst>
            </p:nvPr>
          </p:nvSpPr>
          <p:spPr>
            <a:xfrm>
              <a:off x="3246120" y="3434715"/>
              <a:ext cx="108586" cy="17144"/>
            </a:xfrm>
            <a:custGeom>
              <a:avLst/>
              <a:gdLst/>
              <a:ahLst/>
              <a:cxnLst/>
              <a:rect l="0" t="0" r="0" b="0"/>
              <a:pathLst>
                <a:path w="108586" h="17144">
                  <a:moveTo>
                    <a:pt x="0" y="0"/>
                  </a:moveTo>
                  <a:lnTo>
                    <a:pt x="0" y="0"/>
                  </a:lnTo>
                  <a:lnTo>
                    <a:pt x="0" y="5713"/>
                  </a:lnTo>
                  <a:lnTo>
                    <a:pt x="19309" y="5715"/>
                  </a:lnTo>
                  <a:lnTo>
                    <a:pt x="22975" y="7408"/>
                  </a:lnTo>
                  <a:lnTo>
                    <a:pt x="26721" y="9643"/>
                  </a:lnTo>
                  <a:lnTo>
                    <a:pt x="34300" y="11077"/>
                  </a:lnTo>
                  <a:lnTo>
                    <a:pt x="47744" y="12018"/>
                  </a:lnTo>
                  <a:lnTo>
                    <a:pt x="58491" y="15944"/>
                  </a:lnTo>
                  <a:lnTo>
                    <a:pt x="85691" y="17136"/>
                  </a:lnTo>
                  <a:lnTo>
                    <a:pt x="93338" y="17143"/>
                  </a:lnTo>
                  <a:lnTo>
                    <a:pt x="97152" y="15451"/>
                  </a:lnTo>
                  <a:lnTo>
                    <a:pt x="101740" y="12224"/>
                  </a:lnTo>
                  <a:lnTo>
                    <a:pt x="108585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30" name="SMARTInkShape-1001"/>
            <p:cNvSpPr/>
            <p:nvPr>
              <p:custDataLst>
                <p:tags r:id="rId57"/>
              </p:custDataLst>
            </p:nvPr>
          </p:nvSpPr>
          <p:spPr>
            <a:xfrm>
              <a:off x="3504166" y="3274695"/>
              <a:ext cx="113430" cy="262603"/>
            </a:xfrm>
            <a:custGeom>
              <a:avLst/>
              <a:gdLst/>
              <a:ahLst/>
              <a:cxnLst/>
              <a:rect l="0" t="0" r="0" b="0"/>
              <a:pathLst>
                <a:path w="113430" h="262603">
                  <a:moveTo>
                    <a:pt x="21989" y="0"/>
                  </a:moveTo>
                  <a:lnTo>
                    <a:pt x="21989" y="0"/>
                  </a:lnTo>
                  <a:lnTo>
                    <a:pt x="21989" y="5480"/>
                  </a:lnTo>
                  <a:lnTo>
                    <a:pt x="18062" y="10231"/>
                  </a:lnTo>
                  <a:lnTo>
                    <a:pt x="16169" y="15449"/>
                  </a:lnTo>
                  <a:lnTo>
                    <a:pt x="12503" y="21652"/>
                  </a:lnTo>
                  <a:lnTo>
                    <a:pt x="5714" y="49632"/>
                  </a:lnTo>
                  <a:lnTo>
                    <a:pt x="0" y="72399"/>
                  </a:lnTo>
                  <a:lnTo>
                    <a:pt x="1210" y="78320"/>
                  </a:lnTo>
                  <a:lnTo>
                    <a:pt x="3767" y="85224"/>
                  </a:lnTo>
                  <a:lnTo>
                    <a:pt x="6218" y="92985"/>
                  </a:lnTo>
                  <a:lnTo>
                    <a:pt x="9265" y="98477"/>
                  </a:lnTo>
                  <a:lnTo>
                    <a:pt x="20137" y="106412"/>
                  </a:lnTo>
                  <a:lnTo>
                    <a:pt x="25815" y="107941"/>
                  </a:lnTo>
                  <a:lnTo>
                    <a:pt x="41040" y="108560"/>
                  </a:lnTo>
                  <a:lnTo>
                    <a:pt x="49788" y="105544"/>
                  </a:lnTo>
                  <a:lnTo>
                    <a:pt x="61641" y="97005"/>
                  </a:lnTo>
                  <a:lnTo>
                    <a:pt x="72578" y="89505"/>
                  </a:lnTo>
                  <a:lnTo>
                    <a:pt x="93688" y="76198"/>
                  </a:lnTo>
                  <a:lnTo>
                    <a:pt x="99254" y="70484"/>
                  </a:lnTo>
                  <a:lnTo>
                    <a:pt x="100779" y="66675"/>
                  </a:lnTo>
                  <a:lnTo>
                    <a:pt x="101821" y="65405"/>
                  </a:lnTo>
                  <a:lnTo>
                    <a:pt x="107691" y="62874"/>
                  </a:lnTo>
                  <a:lnTo>
                    <a:pt x="103147" y="68065"/>
                  </a:lnTo>
                  <a:lnTo>
                    <a:pt x="86739" y="95218"/>
                  </a:lnTo>
                  <a:lnTo>
                    <a:pt x="73423" y="120124"/>
                  </a:lnTo>
                  <a:lnTo>
                    <a:pt x="61994" y="147408"/>
                  </a:lnTo>
                  <a:lnTo>
                    <a:pt x="50564" y="173040"/>
                  </a:lnTo>
                  <a:lnTo>
                    <a:pt x="43658" y="201356"/>
                  </a:lnTo>
                  <a:lnTo>
                    <a:pt x="39730" y="224213"/>
                  </a:lnTo>
                  <a:lnTo>
                    <a:pt x="38676" y="235414"/>
                  </a:lnTo>
                  <a:lnTo>
                    <a:pt x="34646" y="246902"/>
                  </a:lnTo>
                  <a:lnTo>
                    <a:pt x="33440" y="261917"/>
                  </a:lnTo>
                  <a:lnTo>
                    <a:pt x="34068" y="262241"/>
                  </a:lnTo>
                  <a:lnTo>
                    <a:pt x="36459" y="262602"/>
                  </a:lnTo>
                  <a:lnTo>
                    <a:pt x="37351" y="262063"/>
                  </a:lnTo>
                  <a:lnTo>
                    <a:pt x="37945" y="261069"/>
                  </a:lnTo>
                  <a:lnTo>
                    <a:pt x="38899" y="257944"/>
                  </a:lnTo>
                  <a:lnTo>
                    <a:pt x="39130" y="231762"/>
                  </a:lnTo>
                  <a:lnTo>
                    <a:pt x="39134" y="203288"/>
                  </a:lnTo>
                  <a:lnTo>
                    <a:pt x="38499" y="192878"/>
                  </a:lnTo>
                  <a:lnTo>
                    <a:pt x="34571" y="185490"/>
                  </a:lnTo>
                  <a:lnTo>
                    <a:pt x="31179" y="181288"/>
                  </a:lnTo>
                  <a:lnTo>
                    <a:pt x="29249" y="175611"/>
                  </a:lnTo>
                  <a:lnTo>
                    <a:pt x="28734" y="172319"/>
                  </a:lnTo>
                  <a:lnTo>
                    <a:pt x="27756" y="170124"/>
                  </a:lnTo>
                  <a:lnTo>
                    <a:pt x="26468" y="168661"/>
                  </a:lnTo>
                  <a:lnTo>
                    <a:pt x="19840" y="163279"/>
                  </a:lnTo>
                  <a:lnTo>
                    <a:pt x="17859" y="159775"/>
                  </a:lnTo>
                  <a:lnTo>
                    <a:pt x="17330" y="157952"/>
                  </a:lnTo>
                  <a:lnTo>
                    <a:pt x="16343" y="156736"/>
                  </a:lnTo>
                  <a:lnTo>
                    <a:pt x="10575" y="154310"/>
                  </a:lnTo>
                  <a:lnTo>
                    <a:pt x="10566" y="154307"/>
                  </a:lnTo>
                  <a:lnTo>
                    <a:pt x="13595" y="154306"/>
                  </a:lnTo>
                  <a:lnTo>
                    <a:pt x="16776" y="155999"/>
                  </a:lnTo>
                  <a:lnTo>
                    <a:pt x="23993" y="162260"/>
                  </a:lnTo>
                  <a:lnTo>
                    <a:pt x="29442" y="164190"/>
                  </a:lnTo>
                  <a:lnTo>
                    <a:pt x="39649" y="166971"/>
                  </a:lnTo>
                  <a:lnTo>
                    <a:pt x="68076" y="175857"/>
                  </a:lnTo>
                  <a:lnTo>
                    <a:pt x="74857" y="177218"/>
                  </a:lnTo>
                  <a:lnTo>
                    <a:pt x="84384" y="181573"/>
                  </a:lnTo>
                  <a:lnTo>
                    <a:pt x="95127" y="182804"/>
                  </a:lnTo>
                  <a:lnTo>
                    <a:pt x="102348" y="176653"/>
                  </a:lnTo>
                  <a:lnTo>
                    <a:pt x="113429" y="165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31" name="SMARTInkShape-1002"/>
            <p:cNvSpPr/>
            <p:nvPr>
              <p:custDataLst>
                <p:tags r:id="rId58"/>
              </p:custDataLst>
            </p:nvPr>
          </p:nvSpPr>
          <p:spPr>
            <a:xfrm>
              <a:off x="3663582" y="3348990"/>
              <a:ext cx="108062" cy="199996"/>
            </a:xfrm>
            <a:custGeom>
              <a:avLst/>
              <a:gdLst/>
              <a:ahLst/>
              <a:cxnLst/>
              <a:rect l="0" t="0" r="0" b="0"/>
              <a:pathLst>
                <a:path w="108062" h="199996">
                  <a:moveTo>
                    <a:pt x="91173" y="0"/>
                  </a:moveTo>
                  <a:lnTo>
                    <a:pt x="91173" y="0"/>
                  </a:lnTo>
                  <a:lnTo>
                    <a:pt x="91173" y="19079"/>
                  </a:lnTo>
                  <a:lnTo>
                    <a:pt x="89480" y="22873"/>
                  </a:lnTo>
                  <a:lnTo>
                    <a:pt x="86253" y="27449"/>
                  </a:lnTo>
                  <a:lnTo>
                    <a:pt x="86622" y="28459"/>
                  </a:lnTo>
                  <a:lnTo>
                    <a:pt x="90958" y="34025"/>
                  </a:lnTo>
                  <a:lnTo>
                    <a:pt x="96647" y="34283"/>
                  </a:lnTo>
                  <a:lnTo>
                    <a:pt x="105395" y="25776"/>
                  </a:lnTo>
                  <a:lnTo>
                    <a:pt x="107019" y="22463"/>
                  </a:lnTo>
                  <a:lnTo>
                    <a:pt x="108061" y="15161"/>
                  </a:lnTo>
                  <a:lnTo>
                    <a:pt x="106510" y="11395"/>
                  </a:lnTo>
                  <a:lnTo>
                    <a:pt x="103375" y="6837"/>
                  </a:lnTo>
                  <a:lnTo>
                    <a:pt x="102832" y="3014"/>
                  </a:lnTo>
                  <a:lnTo>
                    <a:pt x="102120" y="2009"/>
                  </a:lnTo>
                  <a:lnTo>
                    <a:pt x="101011" y="1339"/>
                  </a:lnTo>
                  <a:lnTo>
                    <a:pt x="96416" y="397"/>
                  </a:lnTo>
                  <a:lnTo>
                    <a:pt x="83525" y="23"/>
                  </a:lnTo>
                  <a:lnTo>
                    <a:pt x="64166" y="7957"/>
                  </a:lnTo>
                  <a:lnTo>
                    <a:pt x="41614" y="27034"/>
                  </a:lnTo>
                  <a:lnTo>
                    <a:pt x="20792" y="53996"/>
                  </a:lnTo>
                  <a:lnTo>
                    <a:pt x="8164" y="82022"/>
                  </a:lnTo>
                  <a:lnTo>
                    <a:pt x="1759" y="109914"/>
                  </a:lnTo>
                  <a:lnTo>
                    <a:pt x="0" y="129464"/>
                  </a:lnTo>
                  <a:lnTo>
                    <a:pt x="6799" y="155493"/>
                  </a:lnTo>
                  <a:lnTo>
                    <a:pt x="11563" y="164394"/>
                  </a:lnTo>
                  <a:lnTo>
                    <a:pt x="15151" y="168314"/>
                  </a:lnTo>
                  <a:lnTo>
                    <a:pt x="20106" y="171156"/>
                  </a:lnTo>
                  <a:lnTo>
                    <a:pt x="21488" y="174071"/>
                  </a:lnTo>
                  <a:lnTo>
                    <a:pt x="23126" y="175102"/>
                  </a:lnTo>
                  <a:lnTo>
                    <a:pt x="38444" y="177085"/>
                  </a:lnTo>
                  <a:lnTo>
                    <a:pt x="42389" y="174107"/>
                  </a:lnTo>
                  <a:lnTo>
                    <a:pt x="55022" y="161222"/>
                  </a:lnTo>
                  <a:lnTo>
                    <a:pt x="60071" y="152262"/>
                  </a:lnTo>
                  <a:lnTo>
                    <a:pt x="67717" y="128211"/>
                  </a:lnTo>
                  <a:lnTo>
                    <a:pt x="68048" y="124081"/>
                  </a:lnTo>
                  <a:lnTo>
                    <a:pt x="63369" y="107497"/>
                  </a:lnTo>
                  <a:lnTo>
                    <a:pt x="62477" y="105955"/>
                  </a:lnTo>
                  <a:lnTo>
                    <a:pt x="61247" y="104926"/>
                  </a:lnTo>
                  <a:lnTo>
                    <a:pt x="58188" y="103784"/>
                  </a:lnTo>
                  <a:lnTo>
                    <a:pt x="54711" y="103276"/>
                  </a:lnTo>
                  <a:lnTo>
                    <a:pt x="53530" y="102506"/>
                  </a:lnTo>
                  <a:lnTo>
                    <a:pt x="52743" y="101357"/>
                  </a:lnTo>
                  <a:lnTo>
                    <a:pt x="52218" y="99956"/>
                  </a:lnTo>
                  <a:lnTo>
                    <a:pt x="51233" y="99022"/>
                  </a:lnTo>
                  <a:lnTo>
                    <a:pt x="48445" y="97985"/>
                  </a:lnTo>
                  <a:lnTo>
                    <a:pt x="43306" y="97401"/>
                  </a:lnTo>
                  <a:lnTo>
                    <a:pt x="39630" y="98958"/>
                  </a:lnTo>
                  <a:lnTo>
                    <a:pt x="31317" y="105675"/>
                  </a:lnTo>
                  <a:lnTo>
                    <a:pt x="29645" y="110678"/>
                  </a:lnTo>
                  <a:lnTo>
                    <a:pt x="28267" y="116500"/>
                  </a:lnTo>
                  <a:lnTo>
                    <a:pt x="23902" y="125412"/>
                  </a:lnTo>
                  <a:lnTo>
                    <a:pt x="22644" y="150705"/>
                  </a:lnTo>
                  <a:lnTo>
                    <a:pt x="23229" y="178970"/>
                  </a:lnTo>
                  <a:lnTo>
                    <a:pt x="27156" y="186096"/>
                  </a:lnTo>
                  <a:lnTo>
                    <a:pt x="36027" y="196137"/>
                  </a:lnTo>
                  <a:lnTo>
                    <a:pt x="39782" y="198297"/>
                  </a:lnTo>
                  <a:lnTo>
                    <a:pt x="47367" y="199683"/>
                  </a:lnTo>
                  <a:lnTo>
                    <a:pt x="60676" y="199995"/>
                  </a:lnTo>
                  <a:lnTo>
                    <a:pt x="63437" y="198318"/>
                  </a:lnTo>
                  <a:lnTo>
                    <a:pt x="68313" y="1943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32" name="SMARTInkShape-1003"/>
            <p:cNvSpPr/>
            <p:nvPr>
              <p:custDataLst>
                <p:tags r:id="rId59"/>
              </p:custDataLst>
            </p:nvPr>
          </p:nvSpPr>
          <p:spPr>
            <a:xfrm>
              <a:off x="3789072" y="3408629"/>
              <a:ext cx="102815" cy="128132"/>
            </a:xfrm>
            <a:custGeom>
              <a:avLst/>
              <a:gdLst/>
              <a:ahLst/>
              <a:cxnLst/>
              <a:rect l="0" t="0" r="0" b="0"/>
              <a:pathLst>
                <a:path w="102815" h="128132">
                  <a:moveTo>
                    <a:pt x="17118" y="60376"/>
                  </a:moveTo>
                  <a:lnTo>
                    <a:pt x="17118" y="60376"/>
                  </a:lnTo>
                  <a:lnTo>
                    <a:pt x="14084" y="60376"/>
                  </a:lnTo>
                  <a:lnTo>
                    <a:pt x="13190" y="61011"/>
                  </a:lnTo>
                  <a:lnTo>
                    <a:pt x="12594" y="62069"/>
                  </a:lnTo>
                  <a:lnTo>
                    <a:pt x="11560" y="66196"/>
                  </a:lnTo>
                  <a:lnTo>
                    <a:pt x="11473" y="68890"/>
                  </a:lnTo>
                  <a:lnTo>
                    <a:pt x="10814" y="69862"/>
                  </a:lnTo>
                  <a:lnTo>
                    <a:pt x="9741" y="70510"/>
                  </a:lnTo>
                  <a:lnTo>
                    <a:pt x="8390" y="70942"/>
                  </a:lnTo>
                  <a:lnTo>
                    <a:pt x="3455" y="74584"/>
                  </a:lnTo>
                  <a:lnTo>
                    <a:pt x="1521" y="79602"/>
                  </a:lnTo>
                  <a:lnTo>
                    <a:pt x="0" y="107144"/>
                  </a:lnTo>
                  <a:lnTo>
                    <a:pt x="1678" y="111430"/>
                  </a:lnTo>
                  <a:lnTo>
                    <a:pt x="3906" y="115452"/>
                  </a:lnTo>
                  <a:lnTo>
                    <a:pt x="4896" y="119356"/>
                  </a:lnTo>
                  <a:lnTo>
                    <a:pt x="5795" y="120651"/>
                  </a:lnTo>
                  <a:lnTo>
                    <a:pt x="7030" y="121514"/>
                  </a:lnTo>
                  <a:lnTo>
                    <a:pt x="10094" y="122473"/>
                  </a:lnTo>
                  <a:lnTo>
                    <a:pt x="13573" y="122900"/>
                  </a:lnTo>
                  <a:lnTo>
                    <a:pt x="17236" y="124782"/>
                  </a:lnTo>
                  <a:lnTo>
                    <a:pt x="20980" y="127101"/>
                  </a:lnTo>
                  <a:lnTo>
                    <a:pt x="24761" y="128131"/>
                  </a:lnTo>
                  <a:lnTo>
                    <a:pt x="26659" y="127771"/>
                  </a:lnTo>
                  <a:lnTo>
                    <a:pt x="34266" y="124324"/>
                  </a:lnTo>
                  <a:lnTo>
                    <a:pt x="41672" y="121869"/>
                  </a:lnTo>
                  <a:lnTo>
                    <a:pt x="50217" y="117119"/>
                  </a:lnTo>
                  <a:lnTo>
                    <a:pt x="73045" y="98677"/>
                  </a:lnTo>
                  <a:lnTo>
                    <a:pt x="91381" y="71408"/>
                  </a:lnTo>
                  <a:lnTo>
                    <a:pt x="101147" y="53434"/>
                  </a:lnTo>
                  <a:lnTo>
                    <a:pt x="102814" y="25053"/>
                  </a:lnTo>
                  <a:lnTo>
                    <a:pt x="101137" y="20759"/>
                  </a:lnTo>
                  <a:lnTo>
                    <a:pt x="89408" y="7059"/>
                  </a:lnTo>
                  <a:lnTo>
                    <a:pt x="83961" y="4929"/>
                  </a:lnTo>
                  <a:lnTo>
                    <a:pt x="67054" y="2815"/>
                  </a:lnTo>
                  <a:lnTo>
                    <a:pt x="61960" y="292"/>
                  </a:lnTo>
                  <a:lnTo>
                    <a:pt x="59078" y="0"/>
                  </a:lnTo>
                  <a:lnTo>
                    <a:pt x="30711" y="3153"/>
                  </a:lnTo>
                  <a:lnTo>
                    <a:pt x="28548" y="32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33" name="SMARTInkShape-1004"/>
            <p:cNvSpPr/>
            <p:nvPr>
              <p:custDataLst>
                <p:tags r:id="rId60"/>
              </p:custDataLst>
            </p:nvPr>
          </p:nvSpPr>
          <p:spPr>
            <a:xfrm>
              <a:off x="3994785" y="3486150"/>
              <a:ext cx="57079" cy="22840"/>
            </a:xfrm>
            <a:custGeom>
              <a:avLst/>
              <a:gdLst/>
              <a:ahLst/>
              <a:cxnLst/>
              <a:rect l="0" t="0" r="0" b="0"/>
              <a:pathLst>
                <a:path w="57079" h="22840">
                  <a:moveTo>
                    <a:pt x="0" y="0"/>
                  </a:moveTo>
                  <a:lnTo>
                    <a:pt x="0" y="0"/>
                  </a:lnTo>
                  <a:lnTo>
                    <a:pt x="0" y="5645"/>
                  </a:lnTo>
                  <a:lnTo>
                    <a:pt x="8514" y="5713"/>
                  </a:lnTo>
                  <a:lnTo>
                    <a:pt x="11827" y="7407"/>
                  </a:lnTo>
                  <a:lnTo>
                    <a:pt x="15416" y="9642"/>
                  </a:lnTo>
                  <a:lnTo>
                    <a:pt x="21007" y="11535"/>
                  </a:lnTo>
                  <a:lnTo>
                    <a:pt x="27453" y="16281"/>
                  </a:lnTo>
                  <a:lnTo>
                    <a:pt x="31277" y="16889"/>
                  </a:lnTo>
                  <a:lnTo>
                    <a:pt x="44612" y="17138"/>
                  </a:lnTo>
                  <a:lnTo>
                    <a:pt x="51171" y="22624"/>
                  </a:lnTo>
                  <a:lnTo>
                    <a:pt x="56332" y="22839"/>
                  </a:lnTo>
                  <a:lnTo>
                    <a:pt x="56605" y="22211"/>
                  </a:lnTo>
                  <a:lnTo>
                    <a:pt x="57078" y="17937"/>
                  </a:lnTo>
                  <a:lnTo>
                    <a:pt x="56467" y="17673"/>
                  </a:lnTo>
                  <a:lnTo>
                    <a:pt x="54095" y="17380"/>
                  </a:lnTo>
                  <a:lnTo>
                    <a:pt x="53208" y="16666"/>
                  </a:lnTo>
                  <a:lnTo>
                    <a:pt x="51435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34" name="SMARTInkShape-1005"/>
            <p:cNvSpPr/>
            <p:nvPr>
              <p:custDataLst>
                <p:tags r:id="rId61"/>
              </p:custDataLst>
            </p:nvPr>
          </p:nvSpPr>
          <p:spPr>
            <a:xfrm>
              <a:off x="4035025" y="3469005"/>
              <a:ext cx="102636" cy="17140"/>
            </a:xfrm>
            <a:custGeom>
              <a:avLst/>
              <a:gdLst/>
              <a:ahLst/>
              <a:cxnLst/>
              <a:rect l="0" t="0" r="0" b="0"/>
              <a:pathLst>
                <a:path w="102636" h="17140">
                  <a:moveTo>
                    <a:pt x="5480" y="5715"/>
                  </a:moveTo>
                  <a:lnTo>
                    <a:pt x="5480" y="5715"/>
                  </a:lnTo>
                  <a:lnTo>
                    <a:pt x="5480" y="70"/>
                  </a:lnTo>
                  <a:lnTo>
                    <a:pt x="0" y="2"/>
                  </a:lnTo>
                  <a:lnTo>
                    <a:pt x="5251" y="0"/>
                  </a:lnTo>
                  <a:lnTo>
                    <a:pt x="8446" y="3033"/>
                  </a:lnTo>
                  <a:lnTo>
                    <a:pt x="13360" y="4523"/>
                  </a:lnTo>
                  <a:lnTo>
                    <a:pt x="19142" y="5820"/>
                  </a:lnTo>
                  <a:lnTo>
                    <a:pt x="26602" y="9486"/>
                  </a:lnTo>
                  <a:lnTo>
                    <a:pt x="53204" y="14388"/>
                  </a:lnTo>
                  <a:lnTo>
                    <a:pt x="80058" y="17037"/>
                  </a:lnTo>
                  <a:lnTo>
                    <a:pt x="95473" y="17139"/>
                  </a:lnTo>
                  <a:lnTo>
                    <a:pt x="102635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35" name="SMARTInkShape-1006"/>
            <p:cNvSpPr/>
            <p:nvPr>
              <p:custDataLst>
                <p:tags r:id="rId62"/>
              </p:custDataLst>
            </p:nvPr>
          </p:nvSpPr>
          <p:spPr>
            <a:xfrm>
              <a:off x="4251960" y="3303270"/>
              <a:ext cx="68570" cy="165734"/>
            </a:xfrm>
            <a:custGeom>
              <a:avLst/>
              <a:gdLst/>
              <a:ahLst/>
              <a:cxnLst/>
              <a:rect l="0" t="0" r="0" b="0"/>
              <a:pathLst>
                <a:path w="68570" h="165734">
                  <a:moveTo>
                    <a:pt x="57150" y="0"/>
                  </a:moveTo>
                  <a:lnTo>
                    <a:pt x="57150" y="0"/>
                  </a:lnTo>
                  <a:lnTo>
                    <a:pt x="57150" y="3034"/>
                  </a:lnTo>
                  <a:lnTo>
                    <a:pt x="41241" y="29343"/>
                  </a:lnTo>
                  <a:lnTo>
                    <a:pt x="26945" y="54978"/>
                  </a:lnTo>
                  <a:lnTo>
                    <a:pt x="7625" y="83219"/>
                  </a:lnTo>
                  <a:lnTo>
                    <a:pt x="1130" y="90232"/>
                  </a:lnTo>
                  <a:lnTo>
                    <a:pt x="502" y="92596"/>
                  </a:lnTo>
                  <a:lnTo>
                    <a:pt x="1" y="97148"/>
                  </a:lnTo>
                  <a:lnTo>
                    <a:pt x="0" y="94119"/>
                  </a:lnTo>
                  <a:lnTo>
                    <a:pt x="635" y="93226"/>
                  </a:lnTo>
                  <a:lnTo>
                    <a:pt x="1694" y="92630"/>
                  </a:lnTo>
                  <a:lnTo>
                    <a:pt x="4920" y="91675"/>
                  </a:lnTo>
                  <a:lnTo>
                    <a:pt x="16634" y="83506"/>
                  </a:lnTo>
                  <a:lnTo>
                    <a:pt x="41053" y="75180"/>
                  </a:lnTo>
                  <a:lnTo>
                    <a:pt x="56299" y="74373"/>
                  </a:lnTo>
                  <a:lnTo>
                    <a:pt x="61640" y="76023"/>
                  </a:lnTo>
                  <a:lnTo>
                    <a:pt x="67209" y="79222"/>
                  </a:lnTo>
                  <a:lnTo>
                    <a:pt x="67666" y="80120"/>
                  </a:lnTo>
                  <a:lnTo>
                    <a:pt x="68460" y="90929"/>
                  </a:lnTo>
                  <a:lnTo>
                    <a:pt x="68569" y="107597"/>
                  </a:lnTo>
                  <a:lnTo>
                    <a:pt x="66882" y="113014"/>
                  </a:lnTo>
                  <a:lnTo>
                    <a:pt x="64650" y="117538"/>
                  </a:lnTo>
                  <a:lnTo>
                    <a:pt x="57091" y="140425"/>
                  </a:lnTo>
                  <a:lnTo>
                    <a:pt x="50128" y="149749"/>
                  </a:lnTo>
                  <a:lnTo>
                    <a:pt x="46591" y="153405"/>
                  </a:lnTo>
                  <a:lnTo>
                    <a:pt x="45978" y="157072"/>
                  </a:lnTo>
                  <a:lnTo>
                    <a:pt x="45257" y="158055"/>
                  </a:lnTo>
                  <a:lnTo>
                    <a:pt x="44141" y="158710"/>
                  </a:lnTo>
                  <a:lnTo>
                    <a:pt x="40822" y="159761"/>
                  </a:lnTo>
                  <a:lnTo>
                    <a:pt x="35156" y="164918"/>
                  </a:lnTo>
                  <a:lnTo>
                    <a:pt x="31513" y="165493"/>
                  </a:lnTo>
                  <a:lnTo>
                    <a:pt x="14998" y="165733"/>
                  </a:lnTo>
                  <a:lnTo>
                    <a:pt x="13809" y="165099"/>
                  </a:lnTo>
                  <a:lnTo>
                    <a:pt x="13016" y="164041"/>
                  </a:lnTo>
                  <a:lnTo>
                    <a:pt x="12487" y="162701"/>
                  </a:lnTo>
                  <a:lnTo>
                    <a:pt x="11500" y="161807"/>
                  </a:lnTo>
                  <a:lnTo>
                    <a:pt x="6602" y="160255"/>
                  </a:lnTo>
                  <a:lnTo>
                    <a:pt x="6110" y="158431"/>
                  </a:lnTo>
                  <a:lnTo>
                    <a:pt x="5718" y="130931"/>
                  </a:lnTo>
                  <a:lnTo>
                    <a:pt x="5715" y="115733"/>
                  </a:lnTo>
                  <a:lnTo>
                    <a:pt x="11430" y="1028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36" name="SMARTInkShape-1007"/>
            <p:cNvSpPr/>
            <p:nvPr>
              <p:custDataLst>
                <p:tags r:id="rId63"/>
              </p:custDataLst>
            </p:nvPr>
          </p:nvSpPr>
          <p:spPr>
            <a:xfrm>
              <a:off x="4291965" y="3303270"/>
              <a:ext cx="165736" cy="22861"/>
            </a:xfrm>
            <a:custGeom>
              <a:avLst/>
              <a:gdLst/>
              <a:ahLst/>
              <a:cxnLst/>
              <a:rect l="0" t="0" r="0" b="0"/>
              <a:pathLst>
                <a:path w="165736" h="22861">
                  <a:moveTo>
                    <a:pt x="0" y="0"/>
                  </a:moveTo>
                  <a:lnTo>
                    <a:pt x="0" y="0"/>
                  </a:lnTo>
                  <a:lnTo>
                    <a:pt x="26828" y="0"/>
                  </a:lnTo>
                  <a:lnTo>
                    <a:pt x="51733" y="0"/>
                  </a:lnTo>
                  <a:lnTo>
                    <a:pt x="64294" y="635"/>
                  </a:lnTo>
                  <a:lnTo>
                    <a:pt x="91515" y="5185"/>
                  </a:lnTo>
                  <a:lnTo>
                    <a:pt x="104233" y="6193"/>
                  </a:lnTo>
                  <a:lnTo>
                    <a:pt x="132200" y="11189"/>
                  </a:lnTo>
                  <a:lnTo>
                    <a:pt x="149600" y="16329"/>
                  </a:lnTo>
                  <a:lnTo>
                    <a:pt x="151168" y="17236"/>
                  </a:lnTo>
                  <a:lnTo>
                    <a:pt x="152214" y="18476"/>
                  </a:lnTo>
                  <a:lnTo>
                    <a:pt x="152911" y="19937"/>
                  </a:lnTo>
                  <a:lnTo>
                    <a:pt x="154011" y="20912"/>
                  </a:lnTo>
                  <a:lnTo>
                    <a:pt x="156925" y="21994"/>
                  </a:lnTo>
                  <a:lnTo>
                    <a:pt x="165735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37" name="SMARTInkShape-1008"/>
            <p:cNvSpPr/>
            <p:nvPr>
              <p:custDataLst>
                <p:tags r:id="rId64"/>
              </p:custDataLst>
            </p:nvPr>
          </p:nvSpPr>
          <p:spPr>
            <a:xfrm>
              <a:off x="4386106" y="3320415"/>
              <a:ext cx="94455" cy="125706"/>
            </a:xfrm>
            <a:custGeom>
              <a:avLst/>
              <a:gdLst/>
              <a:ahLst/>
              <a:cxnLst/>
              <a:rect l="0" t="0" r="0" b="0"/>
              <a:pathLst>
                <a:path w="94455" h="125706">
                  <a:moveTo>
                    <a:pt x="94454" y="0"/>
                  </a:moveTo>
                  <a:lnTo>
                    <a:pt x="94454" y="0"/>
                  </a:lnTo>
                  <a:lnTo>
                    <a:pt x="94454" y="3034"/>
                  </a:lnTo>
                  <a:lnTo>
                    <a:pt x="93819" y="3927"/>
                  </a:lnTo>
                  <a:lnTo>
                    <a:pt x="92761" y="4523"/>
                  </a:lnTo>
                  <a:lnTo>
                    <a:pt x="91420" y="4920"/>
                  </a:lnTo>
                  <a:lnTo>
                    <a:pt x="90527" y="5820"/>
                  </a:lnTo>
                  <a:lnTo>
                    <a:pt x="88261" y="11489"/>
                  </a:lnTo>
                  <a:lnTo>
                    <a:pt x="72802" y="31907"/>
                  </a:lnTo>
                  <a:lnTo>
                    <a:pt x="52950" y="44408"/>
                  </a:lnTo>
                  <a:lnTo>
                    <a:pt x="44339" y="53445"/>
                  </a:lnTo>
                  <a:lnTo>
                    <a:pt x="19212" y="70168"/>
                  </a:lnTo>
                  <a:lnTo>
                    <a:pt x="4422" y="84355"/>
                  </a:lnTo>
                  <a:lnTo>
                    <a:pt x="397" y="91387"/>
                  </a:lnTo>
                  <a:lnTo>
                    <a:pt x="0" y="93944"/>
                  </a:lnTo>
                  <a:lnTo>
                    <a:pt x="370" y="96285"/>
                  </a:lnTo>
                  <a:lnTo>
                    <a:pt x="2230" y="102612"/>
                  </a:lnTo>
                  <a:lnTo>
                    <a:pt x="2492" y="104603"/>
                  </a:lnTo>
                  <a:lnTo>
                    <a:pt x="3301" y="105930"/>
                  </a:lnTo>
                  <a:lnTo>
                    <a:pt x="4476" y="106815"/>
                  </a:lnTo>
                  <a:lnTo>
                    <a:pt x="5893" y="107405"/>
                  </a:lnTo>
                  <a:lnTo>
                    <a:pt x="14573" y="117476"/>
                  </a:lnTo>
                  <a:lnTo>
                    <a:pt x="20197" y="120956"/>
                  </a:lnTo>
                  <a:lnTo>
                    <a:pt x="23986" y="123608"/>
                  </a:lnTo>
                  <a:lnTo>
                    <a:pt x="27787" y="124787"/>
                  </a:lnTo>
                  <a:lnTo>
                    <a:pt x="50404" y="125705"/>
                  </a:lnTo>
                  <a:lnTo>
                    <a:pt x="54345" y="124026"/>
                  </a:lnTo>
                  <a:lnTo>
                    <a:pt x="58213" y="121797"/>
                  </a:lnTo>
                  <a:lnTo>
                    <a:pt x="64744" y="120250"/>
                  </a:lnTo>
                  <a:lnTo>
                    <a:pt x="71594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38" name="SMARTInkShape-1009"/>
            <p:cNvSpPr/>
            <p:nvPr>
              <p:custDataLst>
                <p:tags r:id="rId65"/>
              </p:custDataLst>
            </p:nvPr>
          </p:nvSpPr>
          <p:spPr>
            <a:xfrm>
              <a:off x="4434841" y="3417570"/>
              <a:ext cx="28575" cy="85726"/>
            </a:xfrm>
            <a:custGeom>
              <a:avLst/>
              <a:gdLst/>
              <a:ahLst/>
              <a:cxnLst/>
              <a:rect l="0" t="0" r="0" b="0"/>
              <a:pathLst>
                <a:path w="28575" h="85726">
                  <a:moveTo>
                    <a:pt x="28574" y="0"/>
                  </a:moveTo>
                  <a:lnTo>
                    <a:pt x="28574" y="0"/>
                  </a:lnTo>
                  <a:lnTo>
                    <a:pt x="25540" y="3034"/>
                  </a:lnTo>
                  <a:lnTo>
                    <a:pt x="24050" y="6217"/>
                  </a:lnTo>
                  <a:lnTo>
                    <a:pt x="22381" y="15306"/>
                  </a:lnTo>
                  <a:lnTo>
                    <a:pt x="13760" y="27311"/>
                  </a:lnTo>
                  <a:lnTo>
                    <a:pt x="10196" y="38815"/>
                  </a:lnTo>
                  <a:lnTo>
                    <a:pt x="2377" y="50008"/>
                  </a:lnTo>
                  <a:lnTo>
                    <a:pt x="138" y="68218"/>
                  </a:lnTo>
                  <a:lnTo>
                    <a:pt x="0" y="85389"/>
                  </a:lnTo>
                  <a:lnTo>
                    <a:pt x="11429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39" name="SMARTInkShape-1010"/>
            <p:cNvSpPr/>
            <p:nvPr>
              <p:custDataLst>
                <p:tags r:id="rId66"/>
              </p:custDataLst>
            </p:nvPr>
          </p:nvSpPr>
          <p:spPr>
            <a:xfrm>
              <a:off x="4503420" y="3417676"/>
              <a:ext cx="102529" cy="114164"/>
            </a:xfrm>
            <a:custGeom>
              <a:avLst/>
              <a:gdLst/>
              <a:ahLst/>
              <a:cxnLst/>
              <a:rect l="0" t="0" r="0" b="0"/>
              <a:pathLst>
                <a:path w="102529" h="114164">
                  <a:moveTo>
                    <a:pt x="40005" y="11324"/>
                  </a:moveTo>
                  <a:lnTo>
                    <a:pt x="40005" y="11324"/>
                  </a:lnTo>
                  <a:lnTo>
                    <a:pt x="36971" y="11324"/>
                  </a:lnTo>
                  <a:lnTo>
                    <a:pt x="36077" y="11959"/>
                  </a:lnTo>
                  <a:lnTo>
                    <a:pt x="35481" y="13017"/>
                  </a:lnTo>
                  <a:lnTo>
                    <a:pt x="33812" y="21072"/>
                  </a:lnTo>
                  <a:lnTo>
                    <a:pt x="30409" y="26630"/>
                  </a:lnTo>
                  <a:lnTo>
                    <a:pt x="28484" y="32299"/>
                  </a:lnTo>
                  <a:lnTo>
                    <a:pt x="15162" y="55474"/>
                  </a:lnTo>
                  <a:lnTo>
                    <a:pt x="7721" y="81829"/>
                  </a:lnTo>
                  <a:lnTo>
                    <a:pt x="5979" y="97827"/>
                  </a:lnTo>
                  <a:lnTo>
                    <a:pt x="7526" y="102263"/>
                  </a:lnTo>
                  <a:lnTo>
                    <a:pt x="9694" y="106352"/>
                  </a:lnTo>
                  <a:lnTo>
                    <a:pt x="10659" y="110285"/>
                  </a:lnTo>
                  <a:lnTo>
                    <a:pt x="11551" y="111588"/>
                  </a:lnTo>
                  <a:lnTo>
                    <a:pt x="12780" y="112457"/>
                  </a:lnTo>
                  <a:lnTo>
                    <a:pt x="16475" y="113422"/>
                  </a:lnTo>
                  <a:lnTo>
                    <a:pt x="39017" y="114163"/>
                  </a:lnTo>
                  <a:lnTo>
                    <a:pt x="46127" y="110794"/>
                  </a:lnTo>
                  <a:lnTo>
                    <a:pt x="72288" y="92694"/>
                  </a:lnTo>
                  <a:lnTo>
                    <a:pt x="86739" y="78805"/>
                  </a:lnTo>
                  <a:lnTo>
                    <a:pt x="100278" y="53706"/>
                  </a:lnTo>
                  <a:lnTo>
                    <a:pt x="102528" y="35900"/>
                  </a:lnTo>
                  <a:lnTo>
                    <a:pt x="101025" y="30078"/>
                  </a:lnTo>
                  <a:lnTo>
                    <a:pt x="89427" y="10307"/>
                  </a:lnTo>
                  <a:lnTo>
                    <a:pt x="80754" y="3967"/>
                  </a:lnTo>
                  <a:lnTo>
                    <a:pt x="73175" y="1101"/>
                  </a:lnTo>
                  <a:lnTo>
                    <a:pt x="48154" y="0"/>
                  </a:lnTo>
                  <a:lnTo>
                    <a:pt x="32490" y="550"/>
                  </a:lnTo>
                  <a:lnTo>
                    <a:pt x="5027" y="10867"/>
                  </a:lnTo>
                  <a:lnTo>
                    <a:pt x="0" y="113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40" name="SMARTInkShape-1011"/>
            <p:cNvSpPr/>
            <p:nvPr>
              <p:custDataLst>
                <p:tags r:id="rId67"/>
              </p:custDataLst>
            </p:nvPr>
          </p:nvSpPr>
          <p:spPr>
            <a:xfrm>
              <a:off x="4211976" y="3343275"/>
              <a:ext cx="108565" cy="120014"/>
            </a:xfrm>
            <a:custGeom>
              <a:avLst/>
              <a:gdLst/>
              <a:ahLst/>
              <a:cxnLst/>
              <a:rect l="0" t="0" r="0" b="0"/>
              <a:pathLst>
                <a:path w="108565" h="120014">
                  <a:moveTo>
                    <a:pt x="5694" y="0"/>
                  </a:moveTo>
                  <a:lnTo>
                    <a:pt x="5694" y="0"/>
                  </a:lnTo>
                  <a:lnTo>
                    <a:pt x="5694" y="3034"/>
                  </a:lnTo>
                  <a:lnTo>
                    <a:pt x="6329" y="3927"/>
                  </a:lnTo>
                  <a:lnTo>
                    <a:pt x="7387" y="4523"/>
                  </a:lnTo>
                  <a:lnTo>
                    <a:pt x="11388" y="5709"/>
                  </a:lnTo>
                  <a:lnTo>
                    <a:pt x="6487" y="10635"/>
                  </a:lnTo>
                  <a:lnTo>
                    <a:pt x="5929" y="14228"/>
                  </a:lnTo>
                  <a:lnTo>
                    <a:pt x="5060" y="38739"/>
                  </a:lnTo>
                  <a:lnTo>
                    <a:pt x="509" y="54716"/>
                  </a:lnTo>
                  <a:lnTo>
                    <a:pt x="0" y="70464"/>
                  </a:lnTo>
                  <a:lnTo>
                    <a:pt x="1682" y="74285"/>
                  </a:lnTo>
                  <a:lnTo>
                    <a:pt x="3910" y="78101"/>
                  </a:lnTo>
                  <a:lnTo>
                    <a:pt x="5166" y="84454"/>
                  </a:lnTo>
                  <a:lnTo>
                    <a:pt x="5459" y="90663"/>
                  </a:lnTo>
                  <a:lnTo>
                    <a:pt x="6172" y="92827"/>
                  </a:lnTo>
                  <a:lnTo>
                    <a:pt x="7283" y="94270"/>
                  </a:lnTo>
                  <a:lnTo>
                    <a:pt x="32895" y="118008"/>
                  </a:lnTo>
                  <a:lnTo>
                    <a:pt x="38236" y="119420"/>
                  </a:lnTo>
                  <a:lnTo>
                    <a:pt x="59269" y="120013"/>
                  </a:lnTo>
                  <a:lnTo>
                    <a:pt x="62949" y="118321"/>
                  </a:lnTo>
                  <a:lnTo>
                    <a:pt x="66701" y="116087"/>
                  </a:lnTo>
                  <a:lnTo>
                    <a:pt x="72383" y="114195"/>
                  </a:lnTo>
                  <a:lnTo>
                    <a:pt x="87844" y="100706"/>
                  </a:lnTo>
                  <a:lnTo>
                    <a:pt x="89830" y="97040"/>
                  </a:lnTo>
                  <a:lnTo>
                    <a:pt x="91348" y="93294"/>
                  </a:lnTo>
                  <a:lnTo>
                    <a:pt x="106902" y="74294"/>
                  </a:lnTo>
                  <a:lnTo>
                    <a:pt x="108466" y="63994"/>
                  </a:lnTo>
                  <a:lnTo>
                    <a:pt x="108564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41" name="SMARTInkShape-1012"/>
            <p:cNvSpPr/>
            <p:nvPr>
              <p:custDataLst>
                <p:tags r:id="rId68"/>
              </p:custDataLst>
            </p:nvPr>
          </p:nvSpPr>
          <p:spPr>
            <a:xfrm>
              <a:off x="4583430" y="3503295"/>
              <a:ext cx="5716" cy="91441"/>
            </a:xfrm>
            <a:custGeom>
              <a:avLst/>
              <a:gdLst/>
              <a:ahLst/>
              <a:cxnLst/>
              <a:rect l="0" t="0" r="0" b="0"/>
              <a:pathLst>
                <a:path w="5716" h="91441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3928" y="635"/>
                  </a:lnTo>
                  <a:lnTo>
                    <a:pt x="4524" y="1693"/>
                  </a:lnTo>
                  <a:lnTo>
                    <a:pt x="5709" y="5694"/>
                  </a:lnTo>
                  <a:lnTo>
                    <a:pt x="5715" y="33522"/>
                  </a:lnTo>
                  <a:lnTo>
                    <a:pt x="5080" y="47849"/>
                  </a:lnTo>
                  <a:lnTo>
                    <a:pt x="353" y="69785"/>
                  </a:lnTo>
                  <a:lnTo>
                    <a:pt x="1" y="91083"/>
                  </a:lnTo>
                  <a:lnTo>
                    <a:pt x="5715" y="914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42" name="SMARTInkShape-1013"/>
            <p:cNvSpPr/>
            <p:nvPr>
              <p:custDataLst>
                <p:tags r:id="rId69"/>
              </p:custDataLst>
            </p:nvPr>
          </p:nvSpPr>
          <p:spPr>
            <a:xfrm>
              <a:off x="4646295" y="3503295"/>
              <a:ext cx="114301" cy="28576"/>
            </a:xfrm>
            <a:custGeom>
              <a:avLst/>
              <a:gdLst/>
              <a:ahLst/>
              <a:cxnLst/>
              <a:rect l="0" t="0" r="0" b="0"/>
              <a:pathLst>
                <a:path w="114301" h="28576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635" y="3927"/>
                  </a:lnTo>
                  <a:lnTo>
                    <a:pt x="1693" y="4523"/>
                  </a:lnTo>
                  <a:lnTo>
                    <a:pt x="9748" y="6193"/>
                  </a:lnTo>
                  <a:lnTo>
                    <a:pt x="15306" y="9596"/>
                  </a:lnTo>
                  <a:lnTo>
                    <a:pt x="43358" y="16279"/>
                  </a:lnTo>
                  <a:lnTo>
                    <a:pt x="70458" y="22915"/>
                  </a:lnTo>
                  <a:lnTo>
                    <a:pt x="89531" y="27704"/>
                  </a:lnTo>
                  <a:lnTo>
                    <a:pt x="114300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43" name="SMARTInkShape-1014"/>
            <p:cNvSpPr/>
            <p:nvPr>
              <p:custDataLst>
                <p:tags r:id="rId70"/>
              </p:custDataLst>
            </p:nvPr>
          </p:nvSpPr>
          <p:spPr>
            <a:xfrm>
              <a:off x="4795150" y="3400425"/>
              <a:ext cx="102606" cy="228243"/>
            </a:xfrm>
            <a:custGeom>
              <a:avLst/>
              <a:gdLst/>
              <a:ahLst/>
              <a:cxnLst/>
              <a:rect l="0" t="0" r="0" b="0"/>
              <a:pathLst>
                <a:path w="102606" h="228243">
                  <a:moveTo>
                    <a:pt x="102605" y="0"/>
                  </a:moveTo>
                  <a:lnTo>
                    <a:pt x="102605" y="0"/>
                  </a:lnTo>
                  <a:lnTo>
                    <a:pt x="102605" y="7955"/>
                  </a:lnTo>
                  <a:lnTo>
                    <a:pt x="95550" y="34451"/>
                  </a:lnTo>
                  <a:lnTo>
                    <a:pt x="85342" y="58858"/>
                  </a:lnTo>
                  <a:lnTo>
                    <a:pt x="74783" y="80347"/>
                  </a:lnTo>
                  <a:lnTo>
                    <a:pt x="58427" y="104106"/>
                  </a:lnTo>
                  <a:lnTo>
                    <a:pt x="49933" y="118688"/>
                  </a:lnTo>
                  <a:lnTo>
                    <a:pt x="32382" y="146607"/>
                  </a:lnTo>
                  <a:lnTo>
                    <a:pt x="18800" y="174608"/>
                  </a:lnTo>
                  <a:lnTo>
                    <a:pt x="7144" y="198405"/>
                  </a:lnTo>
                  <a:lnTo>
                    <a:pt x="0" y="224527"/>
                  </a:lnTo>
                  <a:lnTo>
                    <a:pt x="546" y="225884"/>
                  </a:lnTo>
                  <a:lnTo>
                    <a:pt x="1546" y="226789"/>
                  </a:lnTo>
                  <a:lnTo>
                    <a:pt x="4679" y="228242"/>
                  </a:lnTo>
                  <a:lnTo>
                    <a:pt x="10303" y="223648"/>
                  </a:lnTo>
                  <a:lnTo>
                    <a:pt x="16880" y="2171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44" name="SMARTInkShape-1015"/>
            <p:cNvSpPr/>
            <p:nvPr>
              <p:custDataLst>
                <p:tags r:id="rId71"/>
              </p:custDataLst>
            </p:nvPr>
          </p:nvSpPr>
          <p:spPr>
            <a:xfrm>
              <a:off x="4904345" y="3491865"/>
              <a:ext cx="67706" cy="97156"/>
            </a:xfrm>
            <a:custGeom>
              <a:avLst/>
              <a:gdLst/>
              <a:ahLst/>
              <a:cxnLst/>
              <a:rect l="0" t="0" r="0" b="0"/>
              <a:pathLst>
                <a:path w="67706" h="97156">
                  <a:moveTo>
                    <a:pt x="67705" y="0"/>
                  </a:moveTo>
                  <a:lnTo>
                    <a:pt x="67705" y="0"/>
                  </a:lnTo>
                  <a:lnTo>
                    <a:pt x="59026" y="0"/>
                  </a:lnTo>
                  <a:lnTo>
                    <a:pt x="58109" y="635"/>
                  </a:lnTo>
                  <a:lnTo>
                    <a:pt x="57498" y="1693"/>
                  </a:lnTo>
                  <a:lnTo>
                    <a:pt x="57090" y="3034"/>
                  </a:lnTo>
                  <a:lnTo>
                    <a:pt x="56184" y="3927"/>
                  </a:lnTo>
                  <a:lnTo>
                    <a:pt x="50165" y="7055"/>
                  </a:lnTo>
                  <a:lnTo>
                    <a:pt x="31503" y="24789"/>
                  </a:lnTo>
                  <a:lnTo>
                    <a:pt x="26004" y="26892"/>
                  </a:lnTo>
                  <a:lnTo>
                    <a:pt x="19961" y="28462"/>
                  </a:lnTo>
                  <a:lnTo>
                    <a:pt x="15159" y="31277"/>
                  </a:lnTo>
                  <a:lnTo>
                    <a:pt x="12601" y="34644"/>
                  </a:lnTo>
                  <a:lnTo>
                    <a:pt x="10829" y="38258"/>
                  </a:lnTo>
                  <a:lnTo>
                    <a:pt x="6897" y="43861"/>
                  </a:lnTo>
                  <a:lnTo>
                    <a:pt x="4814" y="49544"/>
                  </a:lnTo>
                  <a:lnTo>
                    <a:pt x="0" y="56023"/>
                  </a:lnTo>
                  <a:lnTo>
                    <a:pt x="343" y="57033"/>
                  </a:lnTo>
                  <a:lnTo>
                    <a:pt x="4122" y="61972"/>
                  </a:lnTo>
                  <a:lnTo>
                    <a:pt x="4777" y="67707"/>
                  </a:lnTo>
                  <a:lnTo>
                    <a:pt x="4822" y="71355"/>
                  </a:lnTo>
                  <a:lnTo>
                    <a:pt x="5462" y="72335"/>
                  </a:lnTo>
                  <a:lnTo>
                    <a:pt x="6525" y="72988"/>
                  </a:lnTo>
                  <a:lnTo>
                    <a:pt x="10659" y="74123"/>
                  </a:lnTo>
                  <a:lnTo>
                    <a:pt x="33415" y="74295"/>
                  </a:lnTo>
                  <a:lnTo>
                    <a:pt x="33415" y="82249"/>
                  </a:lnTo>
                  <a:lnTo>
                    <a:pt x="34050" y="83408"/>
                  </a:lnTo>
                  <a:lnTo>
                    <a:pt x="35109" y="84180"/>
                  </a:lnTo>
                  <a:lnTo>
                    <a:pt x="36450" y="84695"/>
                  </a:lnTo>
                  <a:lnTo>
                    <a:pt x="37343" y="85673"/>
                  </a:lnTo>
                  <a:lnTo>
                    <a:pt x="38336" y="88454"/>
                  </a:lnTo>
                  <a:lnTo>
                    <a:pt x="39235" y="89449"/>
                  </a:lnTo>
                  <a:lnTo>
                    <a:pt x="41928" y="90555"/>
                  </a:lnTo>
                  <a:lnTo>
                    <a:pt x="42901" y="91485"/>
                  </a:lnTo>
                  <a:lnTo>
                    <a:pt x="43981" y="94212"/>
                  </a:lnTo>
                  <a:lnTo>
                    <a:pt x="44904" y="95193"/>
                  </a:lnTo>
                  <a:lnTo>
                    <a:pt x="47623" y="96283"/>
                  </a:lnTo>
                  <a:lnTo>
                    <a:pt x="56275" y="971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45" name="SMARTInkShape-1016"/>
            <p:cNvSpPr/>
            <p:nvPr>
              <p:custDataLst>
                <p:tags r:id="rId72"/>
              </p:custDataLst>
            </p:nvPr>
          </p:nvSpPr>
          <p:spPr>
            <a:xfrm>
              <a:off x="4989195" y="356616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46" name="SMARTInkShape-1017"/>
            <p:cNvSpPr/>
            <p:nvPr>
              <p:custDataLst>
                <p:tags r:id="rId73"/>
              </p:custDataLst>
            </p:nvPr>
          </p:nvSpPr>
          <p:spPr>
            <a:xfrm>
              <a:off x="4989195" y="352044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47" name="SMARTInkShape-1018"/>
            <p:cNvSpPr/>
            <p:nvPr>
              <p:custDataLst>
                <p:tags r:id="rId74"/>
              </p:custDataLst>
            </p:nvPr>
          </p:nvSpPr>
          <p:spPr>
            <a:xfrm>
              <a:off x="4892049" y="3514725"/>
              <a:ext cx="114271" cy="114301"/>
            </a:xfrm>
            <a:custGeom>
              <a:avLst/>
              <a:gdLst/>
              <a:ahLst/>
              <a:cxnLst/>
              <a:rect l="0" t="0" r="0" b="0"/>
              <a:pathLst>
                <a:path w="114271" h="114301">
                  <a:moveTo>
                    <a:pt x="108576" y="0"/>
                  </a:moveTo>
                  <a:lnTo>
                    <a:pt x="108576" y="0"/>
                  </a:lnTo>
                  <a:lnTo>
                    <a:pt x="114270" y="0"/>
                  </a:lnTo>
                  <a:lnTo>
                    <a:pt x="111251" y="0"/>
                  </a:lnTo>
                  <a:lnTo>
                    <a:pt x="110360" y="635"/>
                  </a:lnTo>
                  <a:lnTo>
                    <a:pt x="109765" y="1693"/>
                  </a:lnTo>
                  <a:lnTo>
                    <a:pt x="105612" y="11547"/>
                  </a:lnTo>
                  <a:lnTo>
                    <a:pt x="104060" y="13413"/>
                  </a:lnTo>
                  <a:lnTo>
                    <a:pt x="77338" y="32422"/>
                  </a:lnTo>
                  <a:lnTo>
                    <a:pt x="59097" y="43183"/>
                  </a:lnTo>
                  <a:lnTo>
                    <a:pt x="47038" y="46912"/>
                  </a:lnTo>
                  <a:lnTo>
                    <a:pt x="42490" y="49425"/>
                  </a:lnTo>
                  <a:lnTo>
                    <a:pt x="17499" y="56762"/>
                  </a:lnTo>
                  <a:lnTo>
                    <a:pt x="15473" y="56891"/>
                  </a:lnTo>
                  <a:lnTo>
                    <a:pt x="11529" y="58728"/>
                  </a:lnTo>
                  <a:lnTo>
                    <a:pt x="7659" y="61027"/>
                  </a:lnTo>
                  <a:lnTo>
                    <a:pt x="328" y="62793"/>
                  </a:lnTo>
                  <a:lnTo>
                    <a:pt x="0" y="71377"/>
                  </a:lnTo>
                  <a:lnTo>
                    <a:pt x="632" y="72349"/>
                  </a:lnTo>
                  <a:lnTo>
                    <a:pt x="1688" y="72998"/>
                  </a:lnTo>
                  <a:lnTo>
                    <a:pt x="3027" y="73430"/>
                  </a:lnTo>
                  <a:lnTo>
                    <a:pt x="24894" y="90221"/>
                  </a:lnTo>
                  <a:lnTo>
                    <a:pt x="35625" y="101688"/>
                  </a:lnTo>
                  <a:lnTo>
                    <a:pt x="51042" y="112503"/>
                  </a:lnTo>
                  <a:lnTo>
                    <a:pt x="58971" y="113945"/>
                  </a:lnTo>
                  <a:lnTo>
                    <a:pt x="74286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48" name="SMARTInkShape-1019"/>
            <p:cNvSpPr/>
            <p:nvPr>
              <p:custDataLst>
                <p:tags r:id="rId75"/>
              </p:custDataLst>
            </p:nvPr>
          </p:nvSpPr>
          <p:spPr>
            <a:xfrm>
              <a:off x="5012055" y="3531878"/>
              <a:ext cx="68558" cy="119184"/>
            </a:xfrm>
            <a:custGeom>
              <a:avLst/>
              <a:gdLst/>
              <a:ahLst/>
              <a:cxnLst/>
              <a:rect l="0" t="0" r="0" b="0"/>
              <a:pathLst>
                <a:path w="68558" h="119184">
                  <a:moveTo>
                    <a:pt x="51435" y="45712"/>
                  </a:moveTo>
                  <a:lnTo>
                    <a:pt x="51435" y="45712"/>
                  </a:lnTo>
                  <a:lnTo>
                    <a:pt x="54469" y="45712"/>
                  </a:lnTo>
                  <a:lnTo>
                    <a:pt x="55362" y="45077"/>
                  </a:lnTo>
                  <a:lnTo>
                    <a:pt x="55959" y="44018"/>
                  </a:lnTo>
                  <a:lnTo>
                    <a:pt x="56915" y="37757"/>
                  </a:lnTo>
                  <a:lnTo>
                    <a:pt x="57628" y="36599"/>
                  </a:lnTo>
                  <a:lnTo>
                    <a:pt x="58739" y="35827"/>
                  </a:lnTo>
                  <a:lnTo>
                    <a:pt x="60114" y="35312"/>
                  </a:lnTo>
                  <a:lnTo>
                    <a:pt x="61031" y="34333"/>
                  </a:lnTo>
                  <a:lnTo>
                    <a:pt x="64196" y="28201"/>
                  </a:lnTo>
                  <a:lnTo>
                    <a:pt x="66632" y="24594"/>
                  </a:lnTo>
                  <a:lnTo>
                    <a:pt x="68002" y="18994"/>
                  </a:lnTo>
                  <a:lnTo>
                    <a:pt x="68557" y="8721"/>
                  </a:lnTo>
                  <a:lnTo>
                    <a:pt x="66876" y="5353"/>
                  </a:lnTo>
                  <a:lnTo>
                    <a:pt x="63657" y="1051"/>
                  </a:lnTo>
                  <a:lnTo>
                    <a:pt x="61524" y="463"/>
                  </a:lnTo>
                  <a:lnTo>
                    <a:pt x="52305" y="0"/>
                  </a:lnTo>
                  <a:lnTo>
                    <a:pt x="48659" y="3028"/>
                  </a:lnTo>
                  <a:lnTo>
                    <a:pt x="47026" y="6210"/>
                  </a:lnTo>
                  <a:lnTo>
                    <a:pt x="40875" y="23992"/>
                  </a:lnTo>
                  <a:lnTo>
                    <a:pt x="45401" y="48716"/>
                  </a:lnTo>
                  <a:lnTo>
                    <a:pt x="45708" y="76616"/>
                  </a:lnTo>
                  <a:lnTo>
                    <a:pt x="46351" y="87112"/>
                  </a:lnTo>
                  <a:lnTo>
                    <a:pt x="50640" y="98734"/>
                  </a:lnTo>
                  <a:lnTo>
                    <a:pt x="51433" y="117226"/>
                  </a:lnTo>
                  <a:lnTo>
                    <a:pt x="50800" y="118153"/>
                  </a:lnTo>
                  <a:lnTo>
                    <a:pt x="49741" y="118771"/>
                  </a:lnTo>
                  <a:lnTo>
                    <a:pt x="48400" y="119183"/>
                  </a:lnTo>
                  <a:lnTo>
                    <a:pt x="46872" y="118823"/>
                  </a:lnTo>
                  <a:lnTo>
                    <a:pt x="39856" y="115375"/>
                  </a:lnTo>
                  <a:lnTo>
                    <a:pt x="30460" y="113799"/>
                  </a:lnTo>
                  <a:lnTo>
                    <a:pt x="22856" y="109797"/>
                  </a:lnTo>
                  <a:lnTo>
                    <a:pt x="20953" y="109390"/>
                  </a:lnTo>
                  <a:lnTo>
                    <a:pt x="15239" y="105784"/>
                  </a:lnTo>
                  <a:lnTo>
                    <a:pt x="7619" y="99511"/>
                  </a:lnTo>
                  <a:lnTo>
                    <a:pt x="1129" y="97458"/>
                  </a:lnTo>
                  <a:lnTo>
                    <a:pt x="752" y="96720"/>
                  </a:lnTo>
                  <a:lnTo>
                    <a:pt x="0" y="857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49" name="SMARTInkShape-1020"/>
            <p:cNvSpPr/>
            <p:nvPr>
              <p:custDataLst>
                <p:tags r:id="rId76"/>
              </p:custDataLst>
            </p:nvPr>
          </p:nvSpPr>
          <p:spPr>
            <a:xfrm>
              <a:off x="5126355" y="3509016"/>
              <a:ext cx="80011" cy="154300"/>
            </a:xfrm>
            <a:custGeom>
              <a:avLst/>
              <a:gdLst/>
              <a:ahLst/>
              <a:cxnLst/>
              <a:rect l="0" t="0" r="0" b="0"/>
              <a:pathLst>
                <a:path w="80011" h="154300">
                  <a:moveTo>
                    <a:pt x="80010" y="5709"/>
                  </a:moveTo>
                  <a:lnTo>
                    <a:pt x="80010" y="5709"/>
                  </a:lnTo>
                  <a:lnTo>
                    <a:pt x="80010" y="0"/>
                  </a:lnTo>
                  <a:lnTo>
                    <a:pt x="66738" y="11573"/>
                  </a:lnTo>
                  <a:lnTo>
                    <a:pt x="53215" y="21603"/>
                  </a:lnTo>
                  <a:lnTo>
                    <a:pt x="24830" y="49473"/>
                  </a:lnTo>
                  <a:lnTo>
                    <a:pt x="10412" y="66913"/>
                  </a:lnTo>
                  <a:lnTo>
                    <a:pt x="2715" y="81957"/>
                  </a:lnTo>
                  <a:lnTo>
                    <a:pt x="106" y="107470"/>
                  </a:lnTo>
                  <a:lnTo>
                    <a:pt x="4" y="135492"/>
                  </a:lnTo>
                  <a:lnTo>
                    <a:pt x="0" y="150392"/>
                  </a:lnTo>
                  <a:lnTo>
                    <a:pt x="635" y="151694"/>
                  </a:lnTo>
                  <a:lnTo>
                    <a:pt x="1694" y="152562"/>
                  </a:lnTo>
                  <a:lnTo>
                    <a:pt x="5715" y="1542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50" name="SMARTInkShape-1021"/>
            <p:cNvSpPr/>
            <p:nvPr>
              <p:custDataLst>
                <p:tags r:id="rId77"/>
              </p:custDataLst>
            </p:nvPr>
          </p:nvSpPr>
          <p:spPr>
            <a:xfrm>
              <a:off x="5206365" y="3566160"/>
              <a:ext cx="74296" cy="97156"/>
            </a:xfrm>
            <a:custGeom>
              <a:avLst/>
              <a:gdLst/>
              <a:ahLst/>
              <a:cxnLst/>
              <a:rect l="0" t="0" r="0" b="0"/>
              <a:pathLst>
                <a:path w="74296" h="97156">
                  <a:moveTo>
                    <a:pt x="74295" y="0"/>
                  </a:moveTo>
                  <a:lnTo>
                    <a:pt x="74295" y="0"/>
                  </a:lnTo>
                  <a:lnTo>
                    <a:pt x="74295" y="3034"/>
                  </a:lnTo>
                  <a:lnTo>
                    <a:pt x="72601" y="6217"/>
                  </a:lnTo>
                  <a:lnTo>
                    <a:pt x="47262" y="32728"/>
                  </a:lnTo>
                  <a:lnTo>
                    <a:pt x="33050" y="49787"/>
                  </a:lnTo>
                  <a:lnTo>
                    <a:pt x="6183" y="73899"/>
                  </a:lnTo>
                  <a:lnTo>
                    <a:pt x="2748" y="77929"/>
                  </a:lnTo>
                  <a:lnTo>
                    <a:pt x="1223" y="81837"/>
                  </a:lnTo>
                  <a:lnTo>
                    <a:pt x="0" y="971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51" name="SMARTInkShape-1022"/>
            <p:cNvSpPr/>
            <p:nvPr>
              <p:custDataLst>
                <p:tags r:id="rId78"/>
              </p:custDataLst>
            </p:nvPr>
          </p:nvSpPr>
          <p:spPr>
            <a:xfrm>
              <a:off x="5201619" y="3544164"/>
              <a:ext cx="112975" cy="136296"/>
            </a:xfrm>
            <a:custGeom>
              <a:avLst/>
              <a:gdLst/>
              <a:ahLst/>
              <a:cxnLst/>
              <a:rect l="0" t="0" r="0" b="0"/>
              <a:pathLst>
                <a:path w="112975" h="136296">
                  <a:moveTo>
                    <a:pt x="21891" y="10566"/>
                  </a:moveTo>
                  <a:lnTo>
                    <a:pt x="21891" y="10566"/>
                  </a:lnTo>
                  <a:lnTo>
                    <a:pt x="24926" y="10566"/>
                  </a:lnTo>
                  <a:lnTo>
                    <a:pt x="25819" y="9931"/>
                  </a:lnTo>
                  <a:lnTo>
                    <a:pt x="26415" y="8873"/>
                  </a:lnTo>
                  <a:lnTo>
                    <a:pt x="26812" y="7532"/>
                  </a:lnTo>
                  <a:lnTo>
                    <a:pt x="27711" y="6639"/>
                  </a:lnTo>
                  <a:lnTo>
                    <a:pt x="43677" y="432"/>
                  </a:lnTo>
                  <a:lnTo>
                    <a:pt x="45941" y="0"/>
                  </a:lnTo>
                  <a:lnTo>
                    <a:pt x="73447" y="6225"/>
                  </a:lnTo>
                  <a:lnTo>
                    <a:pt x="77216" y="7672"/>
                  </a:lnTo>
                  <a:lnTo>
                    <a:pt x="83099" y="12666"/>
                  </a:lnTo>
                  <a:lnTo>
                    <a:pt x="88464" y="18484"/>
                  </a:lnTo>
                  <a:lnTo>
                    <a:pt x="97990" y="25965"/>
                  </a:lnTo>
                  <a:lnTo>
                    <a:pt x="109257" y="43223"/>
                  </a:lnTo>
                  <a:lnTo>
                    <a:pt x="112123" y="51427"/>
                  </a:lnTo>
                  <a:lnTo>
                    <a:pt x="112974" y="57880"/>
                  </a:lnTo>
                  <a:lnTo>
                    <a:pt x="108379" y="71480"/>
                  </a:lnTo>
                  <a:lnTo>
                    <a:pt x="104807" y="75887"/>
                  </a:lnTo>
                  <a:lnTo>
                    <a:pt x="96694" y="81214"/>
                  </a:lnTo>
                  <a:lnTo>
                    <a:pt x="89281" y="83780"/>
                  </a:lnTo>
                  <a:lnTo>
                    <a:pt x="61543" y="84859"/>
                  </a:lnTo>
                  <a:lnTo>
                    <a:pt x="56495" y="84861"/>
                  </a:lnTo>
                  <a:lnTo>
                    <a:pt x="61129" y="84861"/>
                  </a:lnTo>
                  <a:lnTo>
                    <a:pt x="69783" y="92816"/>
                  </a:lnTo>
                  <a:lnTo>
                    <a:pt x="82232" y="111021"/>
                  </a:lnTo>
                  <a:lnTo>
                    <a:pt x="85951" y="119050"/>
                  </a:lnTo>
                  <a:lnTo>
                    <a:pt x="88462" y="122916"/>
                  </a:lnTo>
                  <a:lnTo>
                    <a:pt x="89875" y="128663"/>
                  </a:lnTo>
                  <a:lnTo>
                    <a:pt x="90206" y="132480"/>
                  </a:lnTo>
                  <a:lnTo>
                    <a:pt x="89660" y="133752"/>
                  </a:lnTo>
                  <a:lnTo>
                    <a:pt x="88660" y="134600"/>
                  </a:lnTo>
                  <a:lnTo>
                    <a:pt x="85856" y="135542"/>
                  </a:lnTo>
                  <a:lnTo>
                    <a:pt x="59232" y="136290"/>
                  </a:lnTo>
                  <a:lnTo>
                    <a:pt x="43876" y="136295"/>
                  </a:lnTo>
                  <a:lnTo>
                    <a:pt x="39493" y="134602"/>
                  </a:lnTo>
                  <a:lnTo>
                    <a:pt x="37436" y="133262"/>
                  </a:lnTo>
                  <a:lnTo>
                    <a:pt x="23123" y="129240"/>
                  </a:lnTo>
                  <a:lnTo>
                    <a:pt x="20807" y="127782"/>
                  </a:lnTo>
                  <a:lnTo>
                    <a:pt x="5441" y="124402"/>
                  </a:lnTo>
                  <a:lnTo>
                    <a:pt x="2304" y="121908"/>
                  </a:lnTo>
                  <a:lnTo>
                    <a:pt x="485" y="118683"/>
                  </a:lnTo>
                  <a:lnTo>
                    <a:pt x="0" y="116934"/>
                  </a:lnTo>
                  <a:lnTo>
                    <a:pt x="312" y="115133"/>
                  </a:lnTo>
                  <a:lnTo>
                    <a:pt x="4037" y="108822"/>
                  </a:lnTo>
                  <a:lnTo>
                    <a:pt x="10461" y="1020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52" name="SMARTInkShape-1023"/>
            <p:cNvSpPr/>
            <p:nvPr>
              <p:custDataLst>
                <p:tags r:id="rId79"/>
              </p:custDataLst>
            </p:nvPr>
          </p:nvSpPr>
          <p:spPr>
            <a:xfrm>
              <a:off x="5234940" y="3543300"/>
              <a:ext cx="182881" cy="199933"/>
            </a:xfrm>
            <a:custGeom>
              <a:avLst/>
              <a:gdLst/>
              <a:ahLst/>
              <a:cxnLst/>
              <a:rect l="0" t="0" r="0" b="0"/>
              <a:pathLst>
                <a:path w="182881" h="199933">
                  <a:moveTo>
                    <a:pt x="182880" y="0"/>
                  </a:moveTo>
                  <a:lnTo>
                    <a:pt x="182880" y="0"/>
                  </a:lnTo>
                  <a:lnTo>
                    <a:pt x="182880" y="3034"/>
                  </a:lnTo>
                  <a:lnTo>
                    <a:pt x="181186" y="6217"/>
                  </a:lnTo>
                  <a:lnTo>
                    <a:pt x="178952" y="9748"/>
                  </a:lnTo>
                  <a:lnTo>
                    <a:pt x="171391" y="36424"/>
                  </a:lnTo>
                  <a:lnTo>
                    <a:pt x="161118" y="63002"/>
                  </a:lnTo>
                  <a:lnTo>
                    <a:pt x="141525" y="91336"/>
                  </a:lnTo>
                  <a:lnTo>
                    <a:pt x="121590" y="117121"/>
                  </a:lnTo>
                  <a:lnTo>
                    <a:pt x="111379" y="126566"/>
                  </a:lnTo>
                  <a:lnTo>
                    <a:pt x="85971" y="148663"/>
                  </a:lnTo>
                  <a:lnTo>
                    <a:pt x="59069" y="170344"/>
                  </a:lnTo>
                  <a:lnTo>
                    <a:pt x="36196" y="184521"/>
                  </a:lnTo>
                  <a:lnTo>
                    <a:pt x="23362" y="189752"/>
                  </a:lnTo>
                  <a:lnTo>
                    <a:pt x="13401" y="197637"/>
                  </a:lnTo>
                  <a:lnTo>
                    <a:pt x="7639" y="199317"/>
                  </a:lnTo>
                  <a:lnTo>
                    <a:pt x="1132" y="199932"/>
                  </a:lnTo>
                  <a:lnTo>
                    <a:pt x="754" y="199328"/>
                  </a:lnTo>
                  <a:lnTo>
                    <a:pt x="0" y="1943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53" name="SMARTInkShape-1024"/>
            <p:cNvSpPr/>
            <p:nvPr>
              <p:custDataLst>
                <p:tags r:id="rId80"/>
              </p:custDataLst>
            </p:nvPr>
          </p:nvSpPr>
          <p:spPr>
            <a:xfrm>
              <a:off x="5109215" y="3126105"/>
              <a:ext cx="80006" cy="302896"/>
            </a:xfrm>
            <a:custGeom>
              <a:avLst/>
              <a:gdLst/>
              <a:ahLst/>
              <a:cxnLst/>
              <a:rect l="0" t="0" r="0" b="0"/>
              <a:pathLst>
                <a:path w="80006" h="302896">
                  <a:moveTo>
                    <a:pt x="80005" y="0"/>
                  </a:moveTo>
                  <a:lnTo>
                    <a:pt x="80005" y="0"/>
                  </a:lnTo>
                  <a:lnTo>
                    <a:pt x="76972" y="0"/>
                  </a:lnTo>
                  <a:lnTo>
                    <a:pt x="73788" y="3387"/>
                  </a:lnTo>
                  <a:lnTo>
                    <a:pt x="54467" y="31247"/>
                  </a:lnTo>
                  <a:lnTo>
                    <a:pt x="39123" y="57502"/>
                  </a:lnTo>
                  <a:lnTo>
                    <a:pt x="30677" y="80714"/>
                  </a:lnTo>
                  <a:lnTo>
                    <a:pt x="22895" y="107407"/>
                  </a:lnTo>
                  <a:lnTo>
                    <a:pt x="15243" y="131212"/>
                  </a:lnTo>
                  <a:lnTo>
                    <a:pt x="7617" y="158187"/>
                  </a:lnTo>
                  <a:lnTo>
                    <a:pt x="1689" y="184211"/>
                  </a:lnTo>
                  <a:lnTo>
                    <a:pt x="330" y="210589"/>
                  </a:lnTo>
                  <a:lnTo>
                    <a:pt x="39" y="238223"/>
                  </a:lnTo>
                  <a:lnTo>
                    <a:pt x="0" y="262770"/>
                  </a:lnTo>
                  <a:lnTo>
                    <a:pt x="632" y="275625"/>
                  </a:lnTo>
                  <a:lnTo>
                    <a:pt x="4558" y="286842"/>
                  </a:lnTo>
                  <a:lnTo>
                    <a:pt x="17140" y="3028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54" name="SMARTInkShape-1025"/>
            <p:cNvSpPr/>
            <p:nvPr>
              <p:custDataLst>
                <p:tags r:id="rId81"/>
              </p:custDataLst>
            </p:nvPr>
          </p:nvSpPr>
          <p:spPr>
            <a:xfrm>
              <a:off x="5326380" y="3131820"/>
              <a:ext cx="114301" cy="320041"/>
            </a:xfrm>
            <a:custGeom>
              <a:avLst/>
              <a:gdLst/>
              <a:ahLst/>
              <a:cxnLst/>
              <a:rect l="0" t="0" r="0" b="0"/>
              <a:pathLst>
                <a:path w="114301" h="320041">
                  <a:moveTo>
                    <a:pt x="114300" y="0"/>
                  </a:moveTo>
                  <a:lnTo>
                    <a:pt x="114300" y="0"/>
                  </a:lnTo>
                  <a:lnTo>
                    <a:pt x="114300" y="27034"/>
                  </a:lnTo>
                  <a:lnTo>
                    <a:pt x="112607" y="51985"/>
                  </a:lnTo>
                  <a:lnTo>
                    <a:pt x="109379" y="77437"/>
                  </a:lnTo>
                  <a:lnTo>
                    <a:pt x="108743" y="102997"/>
                  </a:lnTo>
                  <a:lnTo>
                    <a:pt x="106922" y="130153"/>
                  </a:lnTo>
                  <a:lnTo>
                    <a:pt x="103671" y="157084"/>
                  </a:lnTo>
                  <a:lnTo>
                    <a:pt x="98466" y="182300"/>
                  </a:lnTo>
                  <a:lnTo>
                    <a:pt x="91323" y="205626"/>
                  </a:lnTo>
                  <a:lnTo>
                    <a:pt x="83798" y="228578"/>
                  </a:lnTo>
                  <a:lnTo>
                    <a:pt x="74292" y="255479"/>
                  </a:lnTo>
                  <a:lnTo>
                    <a:pt x="64134" y="276001"/>
                  </a:lnTo>
                  <a:lnTo>
                    <a:pt x="44050" y="301776"/>
                  </a:lnTo>
                  <a:lnTo>
                    <a:pt x="38170" y="309619"/>
                  </a:lnTo>
                  <a:lnTo>
                    <a:pt x="29371" y="315965"/>
                  </a:lnTo>
                  <a:lnTo>
                    <a:pt x="13591" y="319682"/>
                  </a:lnTo>
                  <a:lnTo>
                    <a:pt x="0" y="3200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958" name="SMARTInkShape-Group262"/>
          <p:cNvGrpSpPr/>
          <p:nvPr/>
        </p:nvGrpSpPr>
        <p:grpSpPr>
          <a:xfrm>
            <a:off x="1980359" y="3235851"/>
            <a:ext cx="471371" cy="450058"/>
            <a:chOff x="1980359" y="3235851"/>
            <a:chExt cx="471371" cy="450058"/>
          </a:xfrm>
        </p:grpSpPr>
        <p:sp>
          <p:nvSpPr>
            <p:cNvPr id="956" name="SMARTInkShape-1026"/>
            <p:cNvSpPr/>
            <p:nvPr>
              <p:custDataLst>
                <p:tags r:id="rId54"/>
              </p:custDataLst>
            </p:nvPr>
          </p:nvSpPr>
          <p:spPr>
            <a:xfrm>
              <a:off x="2205990" y="329184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57" name="SMARTInkShape-1027"/>
            <p:cNvSpPr/>
            <p:nvPr>
              <p:custDataLst>
                <p:tags r:id="rId55"/>
              </p:custDataLst>
            </p:nvPr>
          </p:nvSpPr>
          <p:spPr>
            <a:xfrm>
              <a:off x="1980359" y="3235851"/>
              <a:ext cx="471371" cy="450058"/>
            </a:xfrm>
            <a:custGeom>
              <a:avLst/>
              <a:gdLst/>
              <a:ahLst/>
              <a:cxnLst/>
              <a:rect l="0" t="0" r="0" b="0"/>
              <a:pathLst>
                <a:path w="471371" h="450058">
                  <a:moveTo>
                    <a:pt x="202771" y="61704"/>
                  </a:moveTo>
                  <a:lnTo>
                    <a:pt x="202771" y="61704"/>
                  </a:lnTo>
                  <a:lnTo>
                    <a:pt x="174252" y="61704"/>
                  </a:lnTo>
                  <a:lnTo>
                    <a:pt x="155153" y="62339"/>
                  </a:lnTo>
                  <a:lnTo>
                    <a:pt x="128359" y="68159"/>
                  </a:lnTo>
                  <a:lnTo>
                    <a:pt x="103233" y="82941"/>
                  </a:lnTo>
                  <a:lnTo>
                    <a:pt x="75679" y="99878"/>
                  </a:lnTo>
                  <a:lnTo>
                    <a:pt x="48498" y="124685"/>
                  </a:lnTo>
                  <a:lnTo>
                    <a:pt x="30055" y="147562"/>
                  </a:lnTo>
                  <a:lnTo>
                    <a:pt x="13012" y="172673"/>
                  </a:lnTo>
                  <a:lnTo>
                    <a:pt x="4933" y="200861"/>
                  </a:lnTo>
                  <a:lnTo>
                    <a:pt x="0" y="227702"/>
                  </a:lnTo>
                  <a:lnTo>
                    <a:pt x="44" y="237292"/>
                  </a:lnTo>
                  <a:lnTo>
                    <a:pt x="3025" y="261639"/>
                  </a:lnTo>
                  <a:lnTo>
                    <a:pt x="7838" y="275108"/>
                  </a:lnTo>
                  <a:lnTo>
                    <a:pt x="23863" y="303057"/>
                  </a:lnTo>
                  <a:lnTo>
                    <a:pt x="39138" y="318764"/>
                  </a:lnTo>
                  <a:lnTo>
                    <a:pt x="53110" y="331968"/>
                  </a:lnTo>
                  <a:lnTo>
                    <a:pt x="78640" y="358528"/>
                  </a:lnTo>
                  <a:lnTo>
                    <a:pt x="102534" y="377887"/>
                  </a:lnTo>
                  <a:lnTo>
                    <a:pt x="127679" y="391471"/>
                  </a:lnTo>
                  <a:lnTo>
                    <a:pt x="154213" y="403491"/>
                  </a:lnTo>
                  <a:lnTo>
                    <a:pt x="179985" y="418095"/>
                  </a:lnTo>
                  <a:lnTo>
                    <a:pt x="207184" y="431517"/>
                  </a:lnTo>
                  <a:lnTo>
                    <a:pt x="234123" y="440470"/>
                  </a:lnTo>
                  <a:lnTo>
                    <a:pt x="259341" y="444426"/>
                  </a:lnTo>
                  <a:lnTo>
                    <a:pt x="282666" y="448971"/>
                  </a:lnTo>
                  <a:lnTo>
                    <a:pt x="305618" y="450057"/>
                  </a:lnTo>
                  <a:lnTo>
                    <a:pt x="328496" y="449636"/>
                  </a:lnTo>
                  <a:lnTo>
                    <a:pt x="351360" y="444097"/>
                  </a:lnTo>
                  <a:lnTo>
                    <a:pt x="379301" y="434382"/>
                  </a:lnTo>
                  <a:lnTo>
                    <a:pt x="403590" y="417595"/>
                  </a:lnTo>
                  <a:lnTo>
                    <a:pt x="424543" y="401996"/>
                  </a:lnTo>
                  <a:lnTo>
                    <a:pt x="445026" y="374648"/>
                  </a:lnTo>
                  <a:lnTo>
                    <a:pt x="452468" y="366737"/>
                  </a:lnTo>
                  <a:lnTo>
                    <a:pt x="456622" y="357294"/>
                  </a:lnTo>
                  <a:lnTo>
                    <a:pt x="465871" y="328978"/>
                  </a:lnTo>
                  <a:lnTo>
                    <a:pt x="469745" y="312770"/>
                  </a:lnTo>
                  <a:lnTo>
                    <a:pt x="471161" y="284537"/>
                  </a:lnTo>
                  <a:lnTo>
                    <a:pt x="471348" y="256007"/>
                  </a:lnTo>
                  <a:lnTo>
                    <a:pt x="471370" y="232518"/>
                  </a:lnTo>
                  <a:lnTo>
                    <a:pt x="469682" y="205770"/>
                  </a:lnTo>
                  <a:lnTo>
                    <a:pt x="466455" y="178920"/>
                  </a:lnTo>
                  <a:lnTo>
                    <a:pt x="460620" y="153085"/>
                  </a:lnTo>
                  <a:lnTo>
                    <a:pt x="449590" y="125874"/>
                  </a:lnTo>
                  <a:lnTo>
                    <a:pt x="438074" y="101967"/>
                  </a:lnTo>
                  <a:lnTo>
                    <a:pt x="422935" y="78900"/>
                  </a:lnTo>
                  <a:lnTo>
                    <a:pt x="402258" y="55999"/>
                  </a:lnTo>
                  <a:lnTo>
                    <a:pt x="374150" y="31978"/>
                  </a:lnTo>
                  <a:lnTo>
                    <a:pt x="355785" y="20652"/>
                  </a:lnTo>
                  <a:lnTo>
                    <a:pt x="331435" y="12993"/>
                  </a:lnTo>
                  <a:lnTo>
                    <a:pt x="307216" y="6702"/>
                  </a:lnTo>
                  <a:lnTo>
                    <a:pt x="280214" y="1451"/>
                  </a:lnTo>
                  <a:lnTo>
                    <a:pt x="261532" y="0"/>
                  </a:lnTo>
                  <a:lnTo>
                    <a:pt x="240952" y="1048"/>
                  </a:lnTo>
                  <a:lnTo>
                    <a:pt x="219105" y="4266"/>
                  </a:lnTo>
                  <a:lnTo>
                    <a:pt x="196696" y="9929"/>
                  </a:lnTo>
                  <a:lnTo>
                    <a:pt x="174036" y="16680"/>
                  </a:lnTo>
                  <a:lnTo>
                    <a:pt x="151265" y="24548"/>
                  </a:lnTo>
                  <a:lnTo>
                    <a:pt x="128444" y="34395"/>
                  </a:lnTo>
                  <a:lnTo>
                    <a:pt x="105602" y="46815"/>
                  </a:lnTo>
                  <a:lnTo>
                    <a:pt x="78097" y="63349"/>
                  </a:lnTo>
                  <a:lnTo>
                    <a:pt x="42751" y="902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959" name="SMARTInkShape-1028"/>
          <p:cNvSpPr/>
          <p:nvPr>
            <p:custDataLst>
              <p:tags r:id="rId6"/>
            </p:custDataLst>
          </p:nvPr>
        </p:nvSpPr>
        <p:spPr>
          <a:xfrm>
            <a:off x="4120515" y="3223260"/>
            <a:ext cx="651502" cy="468450"/>
          </a:xfrm>
          <a:custGeom>
            <a:avLst/>
            <a:gdLst/>
            <a:ahLst/>
            <a:cxnLst/>
            <a:rect l="0" t="0" r="0" b="0"/>
            <a:pathLst>
              <a:path w="651502" h="468450">
                <a:moveTo>
                  <a:pt x="142875" y="0"/>
                </a:moveTo>
                <a:lnTo>
                  <a:pt x="142875" y="0"/>
                </a:lnTo>
                <a:lnTo>
                  <a:pt x="137955" y="0"/>
                </a:lnTo>
                <a:lnTo>
                  <a:pt x="132754" y="3927"/>
                </a:lnTo>
                <a:lnTo>
                  <a:pt x="127459" y="5185"/>
                </a:lnTo>
                <a:lnTo>
                  <a:pt x="123746" y="5480"/>
                </a:lnTo>
                <a:lnTo>
                  <a:pt x="119980" y="7304"/>
                </a:lnTo>
                <a:lnTo>
                  <a:pt x="116190" y="9596"/>
                </a:lnTo>
                <a:lnTo>
                  <a:pt x="112388" y="10615"/>
                </a:lnTo>
                <a:lnTo>
                  <a:pt x="93010" y="27267"/>
                </a:lnTo>
                <a:lnTo>
                  <a:pt x="66655" y="54010"/>
                </a:lnTo>
                <a:lnTo>
                  <a:pt x="53124" y="74804"/>
                </a:lnTo>
                <a:lnTo>
                  <a:pt x="44527" y="89897"/>
                </a:lnTo>
                <a:lnTo>
                  <a:pt x="35630" y="104106"/>
                </a:lnTo>
                <a:lnTo>
                  <a:pt x="24941" y="131608"/>
                </a:lnTo>
                <a:lnTo>
                  <a:pt x="18873" y="154337"/>
                </a:lnTo>
                <a:lnTo>
                  <a:pt x="13445" y="182884"/>
                </a:lnTo>
                <a:lnTo>
                  <a:pt x="11695" y="211456"/>
                </a:lnTo>
                <a:lnTo>
                  <a:pt x="15410" y="238243"/>
                </a:lnTo>
                <a:lnTo>
                  <a:pt x="17901" y="256645"/>
                </a:lnTo>
                <a:lnTo>
                  <a:pt x="27784" y="279930"/>
                </a:lnTo>
                <a:lnTo>
                  <a:pt x="39073" y="302874"/>
                </a:lnTo>
                <a:lnTo>
                  <a:pt x="54167" y="325751"/>
                </a:lnTo>
                <a:lnTo>
                  <a:pt x="74834" y="348614"/>
                </a:lnTo>
                <a:lnTo>
                  <a:pt x="102941" y="376555"/>
                </a:lnTo>
                <a:lnTo>
                  <a:pt x="131454" y="397810"/>
                </a:lnTo>
                <a:lnTo>
                  <a:pt x="158235" y="412684"/>
                </a:lnTo>
                <a:lnTo>
                  <a:pt x="184221" y="424088"/>
                </a:lnTo>
                <a:lnTo>
                  <a:pt x="210591" y="435349"/>
                </a:lnTo>
                <a:lnTo>
                  <a:pt x="238072" y="444323"/>
                </a:lnTo>
                <a:lnTo>
                  <a:pt x="262503" y="455973"/>
                </a:lnTo>
                <a:lnTo>
                  <a:pt x="274783" y="459830"/>
                </a:lnTo>
                <a:lnTo>
                  <a:pt x="301669" y="463999"/>
                </a:lnTo>
                <a:lnTo>
                  <a:pt x="325513" y="467715"/>
                </a:lnTo>
                <a:lnTo>
                  <a:pt x="349202" y="468449"/>
                </a:lnTo>
                <a:lnTo>
                  <a:pt x="375989" y="466901"/>
                </a:lnTo>
                <a:lnTo>
                  <a:pt x="402847" y="463702"/>
                </a:lnTo>
                <a:lnTo>
                  <a:pt x="428048" y="458508"/>
                </a:lnTo>
                <a:lnTo>
                  <a:pt x="451371" y="451367"/>
                </a:lnTo>
                <a:lnTo>
                  <a:pt x="477356" y="443841"/>
                </a:lnTo>
                <a:lnTo>
                  <a:pt x="503756" y="428120"/>
                </a:lnTo>
                <a:lnTo>
                  <a:pt x="530970" y="413436"/>
                </a:lnTo>
                <a:lnTo>
                  <a:pt x="555164" y="399030"/>
                </a:lnTo>
                <a:lnTo>
                  <a:pt x="578513" y="382520"/>
                </a:lnTo>
                <a:lnTo>
                  <a:pt x="605402" y="360011"/>
                </a:lnTo>
                <a:lnTo>
                  <a:pt x="627517" y="333373"/>
                </a:lnTo>
                <a:lnTo>
                  <a:pt x="635370" y="321944"/>
                </a:lnTo>
                <a:lnTo>
                  <a:pt x="644367" y="294640"/>
                </a:lnTo>
                <a:lnTo>
                  <a:pt x="650444" y="271304"/>
                </a:lnTo>
                <a:lnTo>
                  <a:pt x="651416" y="244686"/>
                </a:lnTo>
                <a:lnTo>
                  <a:pt x="651501" y="216282"/>
                </a:lnTo>
                <a:lnTo>
                  <a:pt x="643555" y="187722"/>
                </a:lnTo>
                <a:lnTo>
                  <a:pt x="627510" y="162183"/>
                </a:lnTo>
                <a:lnTo>
                  <a:pt x="607427" y="134167"/>
                </a:lnTo>
                <a:lnTo>
                  <a:pt x="579891" y="110561"/>
                </a:lnTo>
                <a:lnTo>
                  <a:pt x="553955" y="91450"/>
                </a:lnTo>
                <a:lnTo>
                  <a:pt x="528382" y="76202"/>
                </a:lnTo>
                <a:lnTo>
                  <a:pt x="502799" y="64888"/>
                </a:lnTo>
                <a:lnTo>
                  <a:pt x="481365" y="55350"/>
                </a:lnTo>
                <a:lnTo>
                  <a:pt x="458292" y="48221"/>
                </a:lnTo>
                <a:lnTo>
                  <a:pt x="430995" y="42086"/>
                </a:lnTo>
                <a:lnTo>
                  <a:pt x="409993" y="38179"/>
                </a:lnTo>
                <a:lnTo>
                  <a:pt x="389652" y="34325"/>
                </a:lnTo>
                <a:lnTo>
                  <a:pt x="368759" y="31131"/>
                </a:lnTo>
                <a:lnTo>
                  <a:pt x="344656" y="29710"/>
                </a:lnTo>
                <a:lnTo>
                  <a:pt x="320820" y="29079"/>
                </a:lnTo>
                <a:lnTo>
                  <a:pt x="296892" y="28799"/>
                </a:lnTo>
                <a:lnTo>
                  <a:pt x="271440" y="28675"/>
                </a:lnTo>
                <a:lnTo>
                  <a:pt x="247005" y="28619"/>
                </a:lnTo>
                <a:lnTo>
                  <a:pt x="222810" y="29865"/>
                </a:lnTo>
                <a:lnTo>
                  <a:pt x="197240" y="34651"/>
                </a:lnTo>
                <a:lnTo>
                  <a:pt x="169366" y="41012"/>
                </a:lnTo>
                <a:lnTo>
                  <a:pt x="154820" y="44486"/>
                </a:lnTo>
                <a:lnTo>
                  <a:pt x="140044" y="48072"/>
                </a:lnTo>
                <a:lnTo>
                  <a:pt x="125113" y="51734"/>
                </a:lnTo>
                <a:lnTo>
                  <a:pt x="110078" y="55444"/>
                </a:lnTo>
                <a:lnTo>
                  <a:pt x="81520" y="64647"/>
                </a:lnTo>
                <a:lnTo>
                  <a:pt x="58456" y="73182"/>
                </a:lnTo>
                <a:lnTo>
                  <a:pt x="31796" y="83741"/>
                </a:lnTo>
                <a:lnTo>
                  <a:pt x="0" y="9715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963" name="SMARTInkShape-Group264"/>
          <p:cNvGrpSpPr/>
          <p:nvPr/>
        </p:nvGrpSpPr>
        <p:grpSpPr>
          <a:xfrm>
            <a:off x="5560924" y="2783612"/>
            <a:ext cx="799848" cy="742530"/>
            <a:chOff x="5560924" y="2783612"/>
            <a:chExt cx="799848" cy="742530"/>
          </a:xfrm>
        </p:grpSpPr>
        <p:sp>
          <p:nvSpPr>
            <p:cNvPr id="960" name="SMARTInkShape-1029"/>
            <p:cNvSpPr/>
            <p:nvPr>
              <p:custDataLst>
                <p:tags r:id="rId51"/>
              </p:custDataLst>
            </p:nvPr>
          </p:nvSpPr>
          <p:spPr>
            <a:xfrm>
              <a:off x="5835016" y="2954655"/>
              <a:ext cx="102870" cy="434229"/>
            </a:xfrm>
            <a:custGeom>
              <a:avLst/>
              <a:gdLst/>
              <a:ahLst/>
              <a:cxnLst/>
              <a:rect l="0" t="0" r="0" b="0"/>
              <a:pathLst>
                <a:path w="102870" h="434229">
                  <a:moveTo>
                    <a:pt x="102869" y="0"/>
                  </a:moveTo>
                  <a:lnTo>
                    <a:pt x="102869" y="0"/>
                  </a:lnTo>
                  <a:lnTo>
                    <a:pt x="102869" y="5479"/>
                  </a:lnTo>
                  <a:lnTo>
                    <a:pt x="98941" y="10231"/>
                  </a:lnTo>
                  <a:lnTo>
                    <a:pt x="92735" y="29118"/>
                  </a:lnTo>
                  <a:lnTo>
                    <a:pt x="87047" y="52259"/>
                  </a:lnTo>
                  <a:lnTo>
                    <a:pt x="78029" y="80118"/>
                  </a:lnTo>
                  <a:lnTo>
                    <a:pt x="69834" y="106819"/>
                  </a:lnTo>
                  <a:lnTo>
                    <a:pt x="58337" y="132789"/>
                  </a:lnTo>
                  <a:lnTo>
                    <a:pt x="50093" y="156397"/>
                  </a:lnTo>
                  <a:lnTo>
                    <a:pt x="41301" y="181806"/>
                  </a:lnTo>
                  <a:lnTo>
                    <a:pt x="34673" y="205422"/>
                  </a:lnTo>
                  <a:lnTo>
                    <a:pt x="26994" y="228506"/>
                  </a:lnTo>
                  <a:lnTo>
                    <a:pt x="18369" y="253125"/>
                  </a:lnTo>
                  <a:lnTo>
                    <a:pt x="11791" y="278835"/>
                  </a:lnTo>
                  <a:lnTo>
                    <a:pt x="5821" y="302539"/>
                  </a:lnTo>
                  <a:lnTo>
                    <a:pt x="1724" y="325649"/>
                  </a:lnTo>
                  <a:lnTo>
                    <a:pt x="510" y="348584"/>
                  </a:lnTo>
                  <a:lnTo>
                    <a:pt x="150" y="371466"/>
                  </a:lnTo>
                  <a:lnTo>
                    <a:pt x="29" y="398919"/>
                  </a:lnTo>
                  <a:lnTo>
                    <a:pt x="1" y="425678"/>
                  </a:lnTo>
                  <a:lnTo>
                    <a:pt x="0" y="430067"/>
                  </a:lnTo>
                  <a:lnTo>
                    <a:pt x="634" y="431491"/>
                  </a:lnTo>
                  <a:lnTo>
                    <a:pt x="1692" y="432441"/>
                  </a:lnTo>
                  <a:lnTo>
                    <a:pt x="5479" y="434228"/>
                  </a:lnTo>
                  <a:lnTo>
                    <a:pt x="5714" y="428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61" name="SMARTInkShape-1030"/>
            <p:cNvSpPr/>
            <p:nvPr>
              <p:custDataLst>
                <p:tags r:id="rId52"/>
              </p:custDataLst>
            </p:nvPr>
          </p:nvSpPr>
          <p:spPr>
            <a:xfrm>
              <a:off x="5681606" y="2914885"/>
              <a:ext cx="381850" cy="439720"/>
            </a:xfrm>
            <a:custGeom>
              <a:avLst/>
              <a:gdLst/>
              <a:ahLst/>
              <a:cxnLst/>
              <a:rect l="0" t="0" r="0" b="0"/>
              <a:pathLst>
                <a:path w="381850" h="439720">
                  <a:moveTo>
                    <a:pt x="84829" y="5480"/>
                  </a:moveTo>
                  <a:lnTo>
                    <a:pt x="84829" y="5480"/>
                  </a:lnTo>
                  <a:lnTo>
                    <a:pt x="104807" y="4845"/>
                  </a:lnTo>
                  <a:lnTo>
                    <a:pt x="122689" y="956"/>
                  </a:lnTo>
                  <a:lnTo>
                    <a:pt x="147270" y="0"/>
                  </a:lnTo>
                  <a:lnTo>
                    <a:pt x="175668" y="446"/>
                  </a:lnTo>
                  <a:lnTo>
                    <a:pt x="201985" y="4341"/>
                  </a:lnTo>
                  <a:lnTo>
                    <a:pt x="229891" y="9517"/>
                  </a:lnTo>
                  <a:lnTo>
                    <a:pt x="258267" y="15707"/>
                  </a:lnTo>
                  <a:lnTo>
                    <a:pt x="286784" y="24668"/>
                  </a:lnTo>
                  <a:lnTo>
                    <a:pt x="314071" y="32261"/>
                  </a:lnTo>
                  <a:lnTo>
                    <a:pt x="341002" y="45883"/>
                  </a:lnTo>
                  <a:lnTo>
                    <a:pt x="369177" y="64587"/>
                  </a:lnTo>
                  <a:lnTo>
                    <a:pt x="375882" y="72178"/>
                  </a:lnTo>
                  <a:lnTo>
                    <a:pt x="379286" y="79785"/>
                  </a:lnTo>
                  <a:lnTo>
                    <a:pt x="381849" y="106445"/>
                  </a:lnTo>
                  <a:lnTo>
                    <a:pt x="378552" y="114065"/>
                  </a:lnTo>
                  <a:lnTo>
                    <a:pt x="365796" y="132480"/>
                  </a:lnTo>
                  <a:lnTo>
                    <a:pt x="341374" y="147244"/>
                  </a:lnTo>
                  <a:lnTo>
                    <a:pt x="317870" y="159388"/>
                  </a:lnTo>
                  <a:lnTo>
                    <a:pt x="290401" y="168623"/>
                  </a:lnTo>
                  <a:lnTo>
                    <a:pt x="261972" y="173907"/>
                  </a:lnTo>
                  <a:lnTo>
                    <a:pt x="235656" y="181585"/>
                  </a:lnTo>
                  <a:lnTo>
                    <a:pt x="229545" y="183867"/>
                  </a:lnTo>
                  <a:lnTo>
                    <a:pt x="224712" y="186363"/>
                  </a:lnTo>
                  <a:lnTo>
                    <a:pt x="216436" y="187966"/>
                  </a:lnTo>
                  <a:lnTo>
                    <a:pt x="210589" y="188358"/>
                  </a:lnTo>
                  <a:lnTo>
                    <a:pt x="219073" y="196873"/>
                  </a:lnTo>
                  <a:lnTo>
                    <a:pt x="224080" y="198494"/>
                  </a:lnTo>
                  <a:lnTo>
                    <a:pt x="234038" y="201099"/>
                  </a:lnTo>
                  <a:lnTo>
                    <a:pt x="260857" y="213028"/>
                  </a:lnTo>
                  <a:lnTo>
                    <a:pt x="274780" y="221493"/>
                  </a:lnTo>
                  <a:lnTo>
                    <a:pt x="284822" y="227215"/>
                  </a:lnTo>
                  <a:lnTo>
                    <a:pt x="309448" y="252778"/>
                  </a:lnTo>
                  <a:lnTo>
                    <a:pt x="320364" y="265091"/>
                  </a:lnTo>
                  <a:lnTo>
                    <a:pt x="327266" y="280522"/>
                  </a:lnTo>
                  <a:lnTo>
                    <a:pt x="333172" y="308470"/>
                  </a:lnTo>
                  <a:lnTo>
                    <a:pt x="333211" y="318154"/>
                  </a:lnTo>
                  <a:lnTo>
                    <a:pt x="326359" y="343200"/>
                  </a:lnTo>
                  <a:lnTo>
                    <a:pt x="320294" y="359333"/>
                  </a:lnTo>
                  <a:lnTo>
                    <a:pt x="303553" y="383485"/>
                  </a:lnTo>
                  <a:lnTo>
                    <a:pt x="288595" y="400493"/>
                  </a:lnTo>
                  <a:lnTo>
                    <a:pt x="260600" y="418708"/>
                  </a:lnTo>
                  <a:lnTo>
                    <a:pt x="234462" y="427982"/>
                  </a:lnTo>
                  <a:lnTo>
                    <a:pt x="207731" y="435929"/>
                  </a:lnTo>
                  <a:lnTo>
                    <a:pt x="182486" y="438667"/>
                  </a:lnTo>
                  <a:lnTo>
                    <a:pt x="157932" y="439478"/>
                  </a:lnTo>
                  <a:lnTo>
                    <a:pt x="131537" y="439719"/>
                  </a:lnTo>
                  <a:lnTo>
                    <a:pt x="103298" y="439165"/>
                  </a:lnTo>
                  <a:lnTo>
                    <a:pt x="79376" y="435293"/>
                  </a:lnTo>
                  <a:lnTo>
                    <a:pt x="56305" y="431306"/>
                  </a:lnTo>
                  <a:lnTo>
                    <a:pt x="29923" y="423725"/>
                  </a:lnTo>
                  <a:lnTo>
                    <a:pt x="23808" y="421448"/>
                  </a:lnTo>
                  <a:lnTo>
                    <a:pt x="18973" y="418955"/>
                  </a:lnTo>
                  <a:lnTo>
                    <a:pt x="12682" y="416916"/>
                  </a:lnTo>
                  <a:lnTo>
                    <a:pt x="5980" y="412117"/>
                  </a:lnTo>
                  <a:lnTo>
                    <a:pt x="0" y="411321"/>
                  </a:lnTo>
                  <a:lnTo>
                    <a:pt x="1195" y="409585"/>
                  </a:lnTo>
                  <a:lnTo>
                    <a:pt x="2404" y="408234"/>
                  </a:lnTo>
                  <a:lnTo>
                    <a:pt x="3745" y="405038"/>
                  </a:lnTo>
                  <a:lnTo>
                    <a:pt x="4104" y="403297"/>
                  </a:lnTo>
                  <a:lnTo>
                    <a:pt x="7887" y="399669"/>
                  </a:lnTo>
                  <a:lnTo>
                    <a:pt x="21964" y="3883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62" name="SMARTInkShape-1031"/>
            <p:cNvSpPr/>
            <p:nvPr>
              <p:custDataLst>
                <p:tags r:id="rId53"/>
              </p:custDataLst>
            </p:nvPr>
          </p:nvSpPr>
          <p:spPr>
            <a:xfrm>
              <a:off x="5560924" y="2783612"/>
              <a:ext cx="799848" cy="742530"/>
            </a:xfrm>
            <a:custGeom>
              <a:avLst/>
              <a:gdLst/>
              <a:ahLst/>
              <a:cxnLst/>
              <a:rect l="0" t="0" r="0" b="0"/>
              <a:pathLst>
                <a:path w="799848" h="742530">
                  <a:moveTo>
                    <a:pt x="371246" y="45313"/>
                  </a:moveTo>
                  <a:lnTo>
                    <a:pt x="371246" y="45313"/>
                  </a:lnTo>
                  <a:lnTo>
                    <a:pt x="363292" y="37358"/>
                  </a:lnTo>
                  <a:lnTo>
                    <a:pt x="357974" y="35428"/>
                  </a:lnTo>
                  <a:lnTo>
                    <a:pt x="347840" y="32647"/>
                  </a:lnTo>
                  <a:lnTo>
                    <a:pt x="320954" y="24038"/>
                  </a:lnTo>
                  <a:lnTo>
                    <a:pt x="312064" y="23792"/>
                  </a:lnTo>
                  <a:lnTo>
                    <a:pt x="285253" y="27466"/>
                  </a:lnTo>
                  <a:lnTo>
                    <a:pt x="256910" y="34292"/>
                  </a:lnTo>
                  <a:lnTo>
                    <a:pt x="234079" y="41584"/>
                  </a:lnTo>
                  <a:lnTo>
                    <a:pt x="207297" y="53701"/>
                  </a:lnTo>
                  <a:lnTo>
                    <a:pt x="183004" y="68325"/>
                  </a:lnTo>
                  <a:lnTo>
                    <a:pt x="159861" y="83443"/>
                  </a:lnTo>
                  <a:lnTo>
                    <a:pt x="132918" y="108684"/>
                  </a:lnTo>
                  <a:lnTo>
                    <a:pt x="107828" y="133527"/>
                  </a:lnTo>
                  <a:lnTo>
                    <a:pt x="85392" y="158787"/>
                  </a:lnTo>
                  <a:lnTo>
                    <a:pt x="62615" y="182310"/>
                  </a:lnTo>
                  <a:lnTo>
                    <a:pt x="44335" y="209863"/>
                  </a:lnTo>
                  <a:lnTo>
                    <a:pt x="32378" y="232216"/>
                  </a:lnTo>
                  <a:lnTo>
                    <a:pt x="21427" y="254291"/>
                  </a:lnTo>
                  <a:lnTo>
                    <a:pt x="11716" y="280832"/>
                  </a:lnTo>
                  <a:lnTo>
                    <a:pt x="5639" y="302845"/>
                  </a:lnTo>
                  <a:lnTo>
                    <a:pt x="930" y="330005"/>
                  </a:lnTo>
                  <a:lnTo>
                    <a:pt x="0" y="358276"/>
                  </a:lnTo>
                  <a:lnTo>
                    <a:pt x="475" y="380754"/>
                  </a:lnTo>
                  <a:lnTo>
                    <a:pt x="4354" y="403501"/>
                  </a:lnTo>
                  <a:lnTo>
                    <a:pt x="9525" y="426327"/>
                  </a:lnTo>
                  <a:lnTo>
                    <a:pt x="15714" y="448542"/>
                  </a:lnTo>
                  <a:lnTo>
                    <a:pt x="28861" y="475130"/>
                  </a:lnTo>
                  <a:lnTo>
                    <a:pt x="39928" y="497151"/>
                  </a:lnTo>
                  <a:lnTo>
                    <a:pt x="55046" y="524314"/>
                  </a:lnTo>
                  <a:lnTo>
                    <a:pt x="70262" y="551951"/>
                  </a:lnTo>
                  <a:lnTo>
                    <a:pt x="85497" y="576414"/>
                  </a:lnTo>
                  <a:lnTo>
                    <a:pt x="103771" y="599590"/>
                  </a:lnTo>
                  <a:lnTo>
                    <a:pt x="126841" y="626539"/>
                  </a:lnTo>
                  <a:lnTo>
                    <a:pt x="154252" y="650996"/>
                  </a:lnTo>
                  <a:lnTo>
                    <a:pt x="182673" y="671793"/>
                  </a:lnTo>
                  <a:lnTo>
                    <a:pt x="206151" y="687246"/>
                  </a:lnTo>
                  <a:lnTo>
                    <a:pt x="227854" y="698077"/>
                  </a:lnTo>
                  <a:lnTo>
                    <a:pt x="253477" y="706225"/>
                  </a:lnTo>
                  <a:lnTo>
                    <a:pt x="277437" y="715766"/>
                  </a:lnTo>
                  <a:lnTo>
                    <a:pt x="300624" y="722896"/>
                  </a:lnTo>
                  <a:lnTo>
                    <a:pt x="323580" y="729031"/>
                  </a:lnTo>
                  <a:lnTo>
                    <a:pt x="347105" y="734235"/>
                  </a:lnTo>
                  <a:lnTo>
                    <a:pt x="373265" y="736060"/>
                  </a:lnTo>
                  <a:lnTo>
                    <a:pt x="397386" y="737235"/>
                  </a:lnTo>
                  <a:lnTo>
                    <a:pt x="420619" y="740688"/>
                  </a:lnTo>
                  <a:lnTo>
                    <a:pt x="443589" y="741993"/>
                  </a:lnTo>
                  <a:lnTo>
                    <a:pt x="466482" y="742380"/>
                  </a:lnTo>
                  <a:lnTo>
                    <a:pt x="489987" y="742494"/>
                  </a:lnTo>
                  <a:lnTo>
                    <a:pt x="516141" y="742529"/>
                  </a:lnTo>
                  <a:lnTo>
                    <a:pt x="540261" y="741904"/>
                  </a:lnTo>
                  <a:lnTo>
                    <a:pt x="564129" y="737979"/>
                  </a:lnTo>
                  <a:lnTo>
                    <a:pt x="590392" y="732795"/>
                  </a:lnTo>
                  <a:lnTo>
                    <a:pt x="614542" y="726602"/>
                  </a:lnTo>
                  <a:lnTo>
                    <a:pt x="637150" y="717006"/>
                  </a:lnTo>
                  <a:lnTo>
                    <a:pt x="662178" y="702385"/>
                  </a:lnTo>
                  <a:lnTo>
                    <a:pt x="690580" y="679540"/>
                  </a:lnTo>
                  <a:lnTo>
                    <a:pt x="711897" y="655922"/>
                  </a:lnTo>
                  <a:lnTo>
                    <a:pt x="734076" y="629818"/>
                  </a:lnTo>
                  <a:lnTo>
                    <a:pt x="750708" y="604838"/>
                  </a:lnTo>
                  <a:lnTo>
                    <a:pt x="769439" y="576736"/>
                  </a:lnTo>
                  <a:lnTo>
                    <a:pt x="780713" y="549371"/>
                  </a:lnTo>
                  <a:lnTo>
                    <a:pt x="790243" y="527051"/>
                  </a:lnTo>
                  <a:lnTo>
                    <a:pt x="796736" y="503716"/>
                  </a:lnTo>
                  <a:lnTo>
                    <a:pt x="798942" y="477611"/>
                  </a:lnTo>
                  <a:lnTo>
                    <a:pt x="799596" y="452871"/>
                  </a:lnTo>
                  <a:lnTo>
                    <a:pt x="799789" y="426351"/>
                  </a:lnTo>
                  <a:lnTo>
                    <a:pt x="799847" y="402123"/>
                  </a:lnTo>
                  <a:lnTo>
                    <a:pt x="799228" y="379493"/>
                  </a:lnTo>
                  <a:lnTo>
                    <a:pt x="795346" y="352765"/>
                  </a:lnTo>
                  <a:lnTo>
                    <a:pt x="792815" y="330720"/>
                  </a:lnTo>
                  <a:lnTo>
                    <a:pt x="786351" y="309795"/>
                  </a:lnTo>
                  <a:lnTo>
                    <a:pt x="775823" y="282624"/>
                  </a:lnTo>
                  <a:lnTo>
                    <a:pt x="763065" y="257360"/>
                  </a:lnTo>
                  <a:lnTo>
                    <a:pt x="748315" y="232331"/>
                  </a:lnTo>
                  <a:lnTo>
                    <a:pt x="730139" y="206150"/>
                  </a:lnTo>
                  <a:lnTo>
                    <a:pt x="712131" y="181999"/>
                  </a:lnTo>
                  <a:lnTo>
                    <a:pt x="690888" y="155121"/>
                  </a:lnTo>
                  <a:lnTo>
                    <a:pt x="668348" y="131279"/>
                  </a:lnTo>
                  <a:lnTo>
                    <a:pt x="639841" y="107018"/>
                  </a:lnTo>
                  <a:lnTo>
                    <a:pt x="616989" y="85089"/>
                  </a:lnTo>
                  <a:lnTo>
                    <a:pt x="589568" y="66975"/>
                  </a:lnTo>
                  <a:lnTo>
                    <a:pt x="567238" y="55048"/>
                  </a:lnTo>
                  <a:lnTo>
                    <a:pt x="544535" y="43470"/>
                  </a:lnTo>
                  <a:lnTo>
                    <a:pt x="521722" y="32632"/>
                  </a:lnTo>
                  <a:lnTo>
                    <a:pt x="498240" y="24481"/>
                  </a:lnTo>
                  <a:lnTo>
                    <a:pt x="472091" y="14940"/>
                  </a:lnTo>
                  <a:lnTo>
                    <a:pt x="447340" y="8444"/>
                  </a:lnTo>
                  <a:lnTo>
                    <a:pt x="420180" y="5602"/>
                  </a:lnTo>
                  <a:lnTo>
                    <a:pt x="392023" y="1656"/>
                  </a:lnTo>
                  <a:lnTo>
                    <a:pt x="373073" y="510"/>
                  </a:lnTo>
                  <a:lnTo>
                    <a:pt x="352372" y="0"/>
                  </a:lnTo>
                  <a:lnTo>
                    <a:pt x="331108" y="409"/>
                  </a:lnTo>
                  <a:lnTo>
                    <a:pt x="311073" y="2707"/>
                  </a:lnTo>
                  <a:lnTo>
                    <a:pt x="289893" y="4152"/>
                  </a:lnTo>
                  <a:lnTo>
                    <a:pt x="268414" y="5429"/>
                  </a:lnTo>
                  <a:lnTo>
                    <a:pt x="248285" y="8114"/>
                  </a:lnTo>
                  <a:lnTo>
                    <a:pt x="227061" y="11423"/>
                  </a:lnTo>
                  <a:lnTo>
                    <a:pt x="204294" y="15646"/>
                  </a:lnTo>
                  <a:lnTo>
                    <a:pt x="179359" y="21756"/>
                  </a:lnTo>
                  <a:lnTo>
                    <a:pt x="155153" y="28705"/>
                  </a:lnTo>
                  <a:lnTo>
                    <a:pt x="126772" y="37446"/>
                  </a:lnTo>
                  <a:lnTo>
                    <a:pt x="103652" y="45029"/>
                  </a:lnTo>
                  <a:lnTo>
                    <a:pt x="85496" y="510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973" name="SMARTInkShape-Group265"/>
          <p:cNvGrpSpPr/>
          <p:nvPr/>
        </p:nvGrpSpPr>
        <p:grpSpPr>
          <a:xfrm>
            <a:off x="2046002" y="3714750"/>
            <a:ext cx="1411214" cy="274321"/>
            <a:chOff x="2046002" y="3714750"/>
            <a:chExt cx="1411214" cy="274321"/>
          </a:xfrm>
        </p:grpSpPr>
        <p:sp>
          <p:nvSpPr>
            <p:cNvPr id="964" name="SMARTInkShape-1032"/>
            <p:cNvSpPr/>
            <p:nvPr>
              <p:custDataLst>
                <p:tags r:id="rId42"/>
              </p:custDataLst>
            </p:nvPr>
          </p:nvSpPr>
          <p:spPr>
            <a:xfrm>
              <a:off x="2046002" y="3726445"/>
              <a:ext cx="113934" cy="210313"/>
            </a:xfrm>
            <a:custGeom>
              <a:avLst/>
              <a:gdLst/>
              <a:ahLst/>
              <a:cxnLst/>
              <a:rect l="0" t="0" r="0" b="0"/>
              <a:pathLst>
                <a:path w="113934" h="210313">
                  <a:moveTo>
                    <a:pt x="45688" y="68315"/>
                  </a:moveTo>
                  <a:lnTo>
                    <a:pt x="45688" y="68315"/>
                  </a:lnTo>
                  <a:lnTo>
                    <a:pt x="45688" y="76828"/>
                  </a:lnTo>
                  <a:lnTo>
                    <a:pt x="39868" y="94507"/>
                  </a:lnTo>
                  <a:lnTo>
                    <a:pt x="22793" y="121082"/>
                  </a:lnTo>
                  <a:lnTo>
                    <a:pt x="18796" y="129881"/>
                  </a:lnTo>
                  <a:lnTo>
                    <a:pt x="17226" y="134413"/>
                  </a:lnTo>
                  <a:lnTo>
                    <a:pt x="13407" y="140534"/>
                  </a:lnTo>
                  <a:lnTo>
                    <a:pt x="12291" y="144439"/>
                  </a:lnTo>
                  <a:lnTo>
                    <a:pt x="11358" y="145734"/>
                  </a:lnTo>
                  <a:lnTo>
                    <a:pt x="10102" y="146598"/>
                  </a:lnTo>
                  <a:lnTo>
                    <a:pt x="6556" y="147984"/>
                  </a:lnTo>
                  <a:lnTo>
                    <a:pt x="6265" y="147462"/>
                  </a:lnTo>
                  <a:lnTo>
                    <a:pt x="5685" y="120517"/>
                  </a:lnTo>
                  <a:lnTo>
                    <a:pt x="10869" y="94918"/>
                  </a:lnTo>
                  <a:lnTo>
                    <a:pt x="11367" y="68311"/>
                  </a:lnTo>
                  <a:lnTo>
                    <a:pt x="12019" y="61328"/>
                  </a:lnTo>
                  <a:lnTo>
                    <a:pt x="15919" y="49978"/>
                  </a:lnTo>
                  <a:lnTo>
                    <a:pt x="17591" y="32598"/>
                  </a:lnTo>
                  <a:lnTo>
                    <a:pt x="21629" y="25206"/>
                  </a:lnTo>
                  <a:lnTo>
                    <a:pt x="26212" y="18994"/>
                  </a:lnTo>
                  <a:lnTo>
                    <a:pt x="29776" y="11206"/>
                  </a:lnTo>
                  <a:lnTo>
                    <a:pt x="31270" y="9287"/>
                  </a:lnTo>
                  <a:lnTo>
                    <a:pt x="34623" y="7156"/>
                  </a:lnTo>
                  <a:lnTo>
                    <a:pt x="38230" y="5573"/>
                  </a:lnTo>
                  <a:lnTo>
                    <a:pt x="43831" y="1747"/>
                  </a:lnTo>
                  <a:lnTo>
                    <a:pt x="49512" y="331"/>
                  </a:lnTo>
                  <a:lnTo>
                    <a:pt x="53314" y="0"/>
                  </a:lnTo>
                  <a:lnTo>
                    <a:pt x="57121" y="1546"/>
                  </a:lnTo>
                  <a:lnTo>
                    <a:pt x="60929" y="3715"/>
                  </a:lnTo>
                  <a:lnTo>
                    <a:pt x="66643" y="5571"/>
                  </a:lnTo>
                  <a:lnTo>
                    <a:pt x="81366" y="15153"/>
                  </a:lnTo>
                  <a:lnTo>
                    <a:pt x="88157" y="24523"/>
                  </a:lnTo>
                  <a:lnTo>
                    <a:pt x="89963" y="30014"/>
                  </a:lnTo>
                  <a:lnTo>
                    <a:pt x="91123" y="40853"/>
                  </a:lnTo>
                  <a:lnTo>
                    <a:pt x="85571" y="60119"/>
                  </a:lnTo>
                  <a:lnTo>
                    <a:pt x="77806" y="70144"/>
                  </a:lnTo>
                  <a:lnTo>
                    <a:pt x="51668" y="96625"/>
                  </a:lnTo>
                  <a:lnTo>
                    <a:pt x="66821" y="97524"/>
                  </a:lnTo>
                  <a:lnTo>
                    <a:pt x="73046" y="100817"/>
                  </a:lnTo>
                  <a:lnTo>
                    <a:pt x="82016" y="102710"/>
                  </a:lnTo>
                  <a:lnTo>
                    <a:pt x="88978" y="107011"/>
                  </a:lnTo>
                  <a:lnTo>
                    <a:pt x="110452" y="127377"/>
                  </a:lnTo>
                  <a:lnTo>
                    <a:pt x="112572" y="132876"/>
                  </a:lnTo>
                  <a:lnTo>
                    <a:pt x="113933" y="143721"/>
                  </a:lnTo>
                  <a:lnTo>
                    <a:pt x="111135" y="153029"/>
                  </a:lnTo>
                  <a:lnTo>
                    <a:pt x="104500" y="162989"/>
                  </a:lnTo>
                  <a:lnTo>
                    <a:pt x="98321" y="169109"/>
                  </a:lnTo>
                  <a:lnTo>
                    <a:pt x="77209" y="183988"/>
                  </a:lnTo>
                  <a:lnTo>
                    <a:pt x="62648" y="188313"/>
                  </a:lnTo>
                  <a:lnTo>
                    <a:pt x="46028" y="197122"/>
                  </a:lnTo>
                  <a:lnTo>
                    <a:pt x="19038" y="204526"/>
                  </a:lnTo>
                  <a:lnTo>
                    <a:pt x="13100" y="206746"/>
                  </a:lnTo>
                  <a:lnTo>
                    <a:pt x="8345" y="209215"/>
                  </a:lnTo>
                  <a:lnTo>
                    <a:pt x="4114" y="210312"/>
                  </a:lnTo>
                  <a:lnTo>
                    <a:pt x="2732" y="209970"/>
                  </a:lnTo>
                  <a:lnTo>
                    <a:pt x="1811" y="209107"/>
                  </a:lnTo>
                  <a:lnTo>
                    <a:pt x="787" y="206454"/>
                  </a:lnTo>
                  <a:lnTo>
                    <a:pt x="0" y="195138"/>
                  </a:lnTo>
                  <a:lnTo>
                    <a:pt x="5683" y="1826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65" name="SMARTInkShape-1033"/>
            <p:cNvSpPr/>
            <p:nvPr>
              <p:custDataLst>
                <p:tags r:id="rId43"/>
              </p:custDataLst>
            </p:nvPr>
          </p:nvSpPr>
          <p:spPr>
            <a:xfrm>
              <a:off x="2232092" y="3726180"/>
              <a:ext cx="82484" cy="187701"/>
            </a:xfrm>
            <a:custGeom>
              <a:avLst/>
              <a:gdLst/>
              <a:ahLst/>
              <a:cxnLst/>
              <a:rect l="0" t="0" r="0" b="0"/>
              <a:pathLst>
                <a:path w="82484" h="187701">
                  <a:moveTo>
                    <a:pt x="36763" y="0"/>
                  </a:moveTo>
                  <a:lnTo>
                    <a:pt x="36763" y="0"/>
                  </a:lnTo>
                  <a:lnTo>
                    <a:pt x="36763" y="5709"/>
                  </a:lnTo>
                  <a:lnTo>
                    <a:pt x="39797" y="8747"/>
                  </a:lnTo>
                  <a:lnTo>
                    <a:pt x="42980" y="10237"/>
                  </a:lnTo>
                  <a:lnTo>
                    <a:pt x="44717" y="10635"/>
                  </a:lnTo>
                  <a:lnTo>
                    <a:pt x="45876" y="11535"/>
                  </a:lnTo>
                  <a:lnTo>
                    <a:pt x="47163" y="14228"/>
                  </a:lnTo>
                  <a:lnTo>
                    <a:pt x="51122" y="17542"/>
                  </a:lnTo>
                  <a:lnTo>
                    <a:pt x="56480" y="20497"/>
                  </a:lnTo>
                  <a:lnTo>
                    <a:pt x="63066" y="22795"/>
                  </a:lnTo>
                  <a:lnTo>
                    <a:pt x="67080" y="25582"/>
                  </a:lnTo>
                  <a:lnTo>
                    <a:pt x="79934" y="43333"/>
                  </a:lnTo>
                  <a:lnTo>
                    <a:pt x="81728" y="49387"/>
                  </a:lnTo>
                  <a:lnTo>
                    <a:pt x="82384" y="62070"/>
                  </a:lnTo>
                  <a:lnTo>
                    <a:pt x="81147" y="64875"/>
                  </a:lnTo>
                  <a:lnTo>
                    <a:pt x="57499" y="89799"/>
                  </a:lnTo>
                  <a:lnTo>
                    <a:pt x="29242" y="111035"/>
                  </a:lnTo>
                  <a:lnTo>
                    <a:pt x="8696" y="132669"/>
                  </a:lnTo>
                  <a:lnTo>
                    <a:pt x="668" y="143893"/>
                  </a:lnTo>
                  <a:lnTo>
                    <a:pt x="0" y="146729"/>
                  </a:lnTo>
                  <a:lnTo>
                    <a:pt x="2022" y="161052"/>
                  </a:lnTo>
                  <a:lnTo>
                    <a:pt x="3966" y="165347"/>
                  </a:lnTo>
                  <a:lnTo>
                    <a:pt x="5373" y="167382"/>
                  </a:lnTo>
                  <a:lnTo>
                    <a:pt x="16757" y="175209"/>
                  </a:lnTo>
                  <a:lnTo>
                    <a:pt x="29542" y="181176"/>
                  </a:lnTo>
                  <a:lnTo>
                    <a:pt x="52249" y="187700"/>
                  </a:lnTo>
                  <a:lnTo>
                    <a:pt x="71851" y="183596"/>
                  </a:lnTo>
                  <a:lnTo>
                    <a:pt x="74125" y="182087"/>
                  </a:lnTo>
                  <a:lnTo>
                    <a:pt x="81257" y="173101"/>
                  </a:lnTo>
                  <a:lnTo>
                    <a:pt x="82483" y="1657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66" name="SMARTInkShape-1034"/>
            <p:cNvSpPr/>
            <p:nvPr>
              <p:custDataLst>
                <p:tags r:id="rId44"/>
              </p:custDataLst>
            </p:nvPr>
          </p:nvSpPr>
          <p:spPr>
            <a:xfrm>
              <a:off x="2240280" y="3800475"/>
              <a:ext cx="97156" cy="34291"/>
            </a:xfrm>
            <a:custGeom>
              <a:avLst/>
              <a:gdLst/>
              <a:ahLst/>
              <a:cxnLst/>
              <a:rect l="0" t="0" r="0" b="0"/>
              <a:pathLst>
                <a:path w="97156" h="34291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635" y="3927"/>
                  </a:lnTo>
                  <a:lnTo>
                    <a:pt x="1693" y="4523"/>
                  </a:lnTo>
                  <a:lnTo>
                    <a:pt x="4921" y="5480"/>
                  </a:lnTo>
                  <a:lnTo>
                    <a:pt x="14048" y="6303"/>
                  </a:lnTo>
                  <a:lnTo>
                    <a:pt x="21237" y="9629"/>
                  </a:lnTo>
                  <a:lnTo>
                    <a:pt x="30493" y="11531"/>
                  </a:lnTo>
                  <a:lnTo>
                    <a:pt x="38174" y="15199"/>
                  </a:lnTo>
                  <a:lnTo>
                    <a:pt x="47576" y="17203"/>
                  </a:lnTo>
                  <a:lnTo>
                    <a:pt x="55301" y="20902"/>
                  </a:lnTo>
                  <a:lnTo>
                    <a:pt x="64716" y="22914"/>
                  </a:lnTo>
                  <a:lnTo>
                    <a:pt x="72445" y="26615"/>
                  </a:lnTo>
                  <a:lnTo>
                    <a:pt x="88223" y="30154"/>
                  </a:lnTo>
                  <a:lnTo>
                    <a:pt x="97155" y="342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67" name="SMARTInkShape-1035"/>
            <p:cNvSpPr/>
            <p:nvPr>
              <p:custDataLst>
                <p:tags r:id="rId45"/>
              </p:custDataLst>
            </p:nvPr>
          </p:nvSpPr>
          <p:spPr>
            <a:xfrm>
              <a:off x="2388870" y="3834765"/>
              <a:ext cx="85726" cy="22838"/>
            </a:xfrm>
            <a:custGeom>
              <a:avLst/>
              <a:gdLst/>
              <a:ahLst/>
              <a:cxnLst/>
              <a:rect l="0" t="0" r="0" b="0"/>
              <a:pathLst>
                <a:path w="85726" h="22838">
                  <a:moveTo>
                    <a:pt x="0" y="0"/>
                  </a:moveTo>
                  <a:lnTo>
                    <a:pt x="0" y="0"/>
                  </a:lnTo>
                  <a:lnTo>
                    <a:pt x="3034" y="3034"/>
                  </a:lnTo>
                  <a:lnTo>
                    <a:pt x="6217" y="4523"/>
                  </a:lnTo>
                  <a:lnTo>
                    <a:pt x="7954" y="4920"/>
                  </a:lnTo>
                  <a:lnTo>
                    <a:pt x="17189" y="10134"/>
                  </a:lnTo>
                  <a:lnTo>
                    <a:pt x="19079" y="10566"/>
                  </a:lnTo>
                  <a:lnTo>
                    <a:pt x="27311" y="15187"/>
                  </a:lnTo>
                  <a:lnTo>
                    <a:pt x="55194" y="22279"/>
                  </a:lnTo>
                  <a:lnTo>
                    <a:pt x="75938" y="22837"/>
                  </a:lnTo>
                  <a:lnTo>
                    <a:pt x="79894" y="21156"/>
                  </a:lnTo>
                  <a:lnTo>
                    <a:pt x="85725" y="171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68" name="SMARTInkShape-1036"/>
            <p:cNvSpPr/>
            <p:nvPr>
              <p:custDataLst>
                <p:tags r:id="rId46"/>
              </p:custDataLst>
            </p:nvPr>
          </p:nvSpPr>
          <p:spPr>
            <a:xfrm>
              <a:off x="2406015" y="3800475"/>
              <a:ext cx="131446" cy="17139"/>
            </a:xfrm>
            <a:custGeom>
              <a:avLst/>
              <a:gdLst/>
              <a:ahLst/>
              <a:cxnLst/>
              <a:rect l="0" t="0" r="0" b="0"/>
              <a:pathLst>
                <a:path w="131446" h="17139">
                  <a:moveTo>
                    <a:pt x="0" y="0"/>
                  </a:moveTo>
                  <a:lnTo>
                    <a:pt x="0" y="0"/>
                  </a:lnTo>
                  <a:lnTo>
                    <a:pt x="3034" y="3034"/>
                  </a:lnTo>
                  <a:lnTo>
                    <a:pt x="6217" y="4523"/>
                  </a:lnTo>
                  <a:lnTo>
                    <a:pt x="34452" y="10207"/>
                  </a:lnTo>
                  <a:lnTo>
                    <a:pt x="45768" y="12761"/>
                  </a:lnTo>
                  <a:lnTo>
                    <a:pt x="53996" y="15196"/>
                  </a:lnTo>
                  <a:lnTo>
                    <a:pt x="82022" y="16974"/>
                  </a:lnTo>
                  <a:lnTo>
                    <a:pt x="108850" y="17122"/>
                  </a:lnTo>
                  <a:lnTo>
                    <a:pt x="116707" y="17138"/>
                  </a:lnTo>
                  <a:lnTo>
                    <a:pt x="131445" y="114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69" name="SMARTInkShape-1037"/>
            <p:cNvSpPr/>
            <p:nvPr>
              <p:custDataLst>
                <p:tags r:id="rId47"/>
              </p:custDataLst>
            </p:nvPr>
          </p:nvSpPr>
          <p:spPr>
            <a:xfrm>
              <a:off x="2652025" y="3727002"/>
              <a:ext cx="91176" cy="170599"/>
            </a:xfrm>
            <a:custGeom>
              <a:avLst/>
              <a:gdLst/>
              <a:ahLst/>
              <a:cxnLst/>
              <a:rect l="0" t="0" r="0" b="0"/>
              <a:pathLst>
                <a:path w="91176" h="170599">
                  <a:moveTo>
                    <a:pt x="85460" y="39183"/>
                  </a:moveTo>
                  <a:lnTo>
                    <a:pt x="85460" y="39183"/>
                  </a:lnTo>
                  <a:lnTo>
                    <a:pt x="85460" y="44103"/>
                  </a:lnTo>
                  <a:lnTo>
                    <a:pt x="86095" y="44369"/>
                  </a:lnTo>
                  <a:lnTo>
                    <a:pt x="88494" y="44662"/>
                  </a:lnTo>
                  <a:lnTo>
                    <a:pt x="89388" y="45376"/>
                  </a:lnTo>
                  <a:lnTo>
                    <a:pt x="91174" y="50609"/>
                  </a:lnTo>
                  <a:lnTo>
                    <a:pt x="91175" y="50612"/>
                  </a:lnTo>
                  <a:lnTo>
                    <a:pt x="91175" y="25605"/>
                  </a:lnTo>
                  <a:lnTo>
                    <a:pt x="89482" y="21930"/>
                  </a:lnTo>
                  <a:lnTo>
                    <a:pt x="88141" y="20061"/>
                  </a:lnTo>
                  <a:lnTo>
                    <a:pt x="84958" y="17984"/>
                  </a:lnTo>
                  <a:lnTo>
                    <a:pt x="83220" y="17431"/>
                  </a:lnTo>
                  <a:lnTo>
                    <a:pt x="82062" y="16426"/>
                  </a:lnTo>
                  <a:lnTo>
                    <a:pt x="80775" y="13617"/>
                  </a:lnTo>
                  <a:lnTo>
                    <a:pt x="76816" y="10252"/>
                  </a:lnTo>
                  <a:lnTo>
                    <a:pt x="71458" y="7275"/>
                  </a:lnTo>
                  <a:lnTo>
                    <a:pt x="62845" y="5363"/>
                  </a:lnTo>
                  <a:lnTo>
                    <a:pt x="60858" y="5207"/>
                  </a:lnTo>
                  <a:lnTo>
                    <a:pt x="56958" y="3339"/>
                  </a:lnTo>
                  <a:lnTo>
                    <a:pt x="53107" y="1027"/>
                  </a:lnTo>
                  <a:lnTo>
                    <a:pt x="49279" y="0"/>
                  </a:lnTo>
                  <a:lnTo>
                    <a:pt x="32916" y="4171"/>
                  </a:lnTo>
                  <a:lnTo>
                    <a:pt x="28663" y="6265"/>
                  </a:lnTo>
                  <a:lnTo>
                    <a:pt x="9266" y="23967"/>
                  </a:lnTo>
                  <a:lnTo>
                    <a:pt x="7146" y="27763"/>
                  </a:lnTo>
                  <a:lnTo>
                    <a:pt x="0" y="52283"/>
                  </a:lnTo>
                  <a:lnTo>
                    <a:pt x="4679" y="68848"/>
                  </a:lnTo>
                  <a:lnTo>
                    <a:pt x="5571" y="70389"/>
                  </a:lnTo>
                  <a:lnTo>
                    <a:pt x="6800" y="71417"/>
                  </a:lnTo>
                  <a:lnTo>
                    <a:pt x="9860" y="73194"/>
                  </a:lnTo>
                  <a:lnTo>
                    <a:pt x="15153" y="77130"/>
                  </a:lnTo>
                  <a:lnTo>
                    <a:pt x="20743" y="78578"/>
                  </a:lnTo>
                  <a:lnTo>
                    <a:pt x="30222" y="79108"/>
                  </a:lnTo>
                  <a:lnTo>
                    <a:pt x="55874" y="70672"/>
                  </a:lnTo>
                  <a:lnTo>
                    <a:pt x="80780" y="54399"/>
                  </a:lnTo>
                  <a:lnTo>
                    <a:pt x="83380" y="50603"/>
                  </a:lnTo>
                  <a:lnTo>
                    <a:pt x="84073" y="48701"/>
                  </a:lnTo>
                  <a:lnTo>
                    <a:pt x="85170" y="47434"/>
                  </a:lnTo>
                  <a:lnTo>
                    <a:pt x="90259" y="45232"/>
                  </a:lnTo>
                  <a:lnTo>
                    <a:pt x="90768" y="43353"/>
                  </a:lnTo>
                  <a:lnTo>
                    <a:pt x="91094" y="40007"/>
                  </a:lnTo>
                  <a:lnTo>
                    <a:pt x="91168" y="44176"/>
                  </a:lnTo>
                  <a:lnTo>
                    <a:pt x="72096" y="71926"/>
                  </a:lnTo>
                  <a:lnTo>
                    <a:pt x="59423" y="98259"/>
                  </a:lnTo>
                  <a:lnTo>
                    <a:pt x="50817" y="124909"/>
                  </a:lnTo>
                  <a:lnTo>
                    <a:pt x="47838" y="132528"/>
                  </a:lnTo>
                  <a:lnTo>
                    <a:pt x="45526" y="143323"/>
                  </a:lnTo>
                  <a:lnTo>
                    <a:pt x="41071" y="152981"/>
                  </a:lnTo>
                  <a:lnTo>
                    <a:pt x="39280" y="162942"/>
                  </a:lnTo>
                  <a:lnTo>
                    <a:pt x="34097" y="170528"/>
                  </a:lnTo>
                  <a:lnTo>
                    <a:pt x="37080" y="170598"/>
                  </a:lnTo>
                  <a:lnTo>
                    <a:pt x="40251" y="168921"/>
                  </a:lnTo>
                  <a:lnTo>
                    <a:pt x="56139" y="154159"/>
                  </a:lnTo>
                  <a:lnTo>
                    <a:pt x="66954" y="138488"/>
                  </a:lnTo>
                  <a:lnTo>
                    <a:pt x="85460" y="1306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70" name="SMARTInkShape-1038"/>
            <p:cNvSpPr/>
            <p:nvPr>
              <p:custDataLst>
                <p:tags r:id="rId48"/>
              </p:custDataLst>
            </p:nvPr>
          </p:nvSpPr>
          <p:spPr>
            <a:xfrm>
              <a:off x="2812945" y="3714750"/>
              <a:ext cx="130281" cy="211361"/>
            </a:xfrm>
            <a:custGeom>
              <a:avLst/>
              <a:gdLst/>
              <a:ahLst/>
              <a:cxnLst/>
              <a:rect l="0" t="0" r="0" b="0"/>
              <a:pathLst>
                <a:path w="130281" h="211361">
                  <a:moveTo>
                    <a:pt x="38840" y="0"/>
                  </a:moveTo>
                  <a:lnTo>
                    <a:pt x="38840" y="0"/>
                  </a:lnTo>
                  <a:lnTo>
                    <a:pt x="52274" y="0"/>
                  </a:lnTo>
                  <a:lnTo>
                    <a:pt x="78998" y="11578"/>
                  </a:lnTo>
                  <a:lnTo>
                    <a:pt x="106242" y="22873"/>
                  </a:lnTo>
                  <a:lnTo>
                    <a:pt x="113881" y="27311"/>
                  </a:lnTo>
                  <a:lnTo>
                    <a:pt x="126067" y="41116"/>
                  </a:lnTo>
                  <a:lnTo>
                    <a:pt x="128407" y="47061"/>
                  </a:lnTo>
                  <a:lnTo>
                    <a:pt x="130170" y="64514"/>
                  </a:lnTo>
                  <a:lnTo>
                    <a:pt x="127214" y="73443"/>
                  </a:lnTo>
                  <a:lnTo>
                    <a:pt x="122355" y="78784"/>
                  </a:lnTo>
                  <a:lnTo>
                    <a:pt x="97766" y="93273"/>
                  </a:lnTo>
                  <a:lnTo>
                    <a:pt x="72611" y="102860"/>
                  </a:lnTo>
                  <a:lnTo>
                    <a:pt x="48414" y="112394"/>
                  </a:lnTo>
                  <a:lnTo>
                    <a:pt x="33210" y="118745"/>
                  </a:lnTo>
                  <a:lnTo>
                    <a:pt x="8772" y="138830"/>
                  </a:lnTo>
                  <a:lnTo>
                    <a:pt x="2767" y="147744"/>
                  </a:lnTo>
                  <a:lnTo>
                    <a:pt x="0" y="155395"/>
                  </a:lnTo>
                  <a:lnTo>
                    <a:pt x="2740" y="163044"/>
                  </a:lnTo>
                  <a:lnTo>
                    <a:pt x="11812" y="177409"/>
                  </a:lnTo>
                  <a:lnTo>
                    <a:pt x="34597" y="195600"/>
                  </a:lnTo>
                  <a:lnTo>
                    <a:pt x="60038" y="207807"/>
                  </a:lnTo>
                  <a:lnTo>
                    <a:pt x="75083" y="210734"/>
                  </a:lnTo>
                  <a:lnTo>
                    <a:pt x="91057" y="211360"/>
                  </a:lnTo>
                  <a:lnTo>
                    <a:pt x="100596" y="208393"/>
                  </a:lnTo>
                  <a:lnTo>
                    <a:pt x="122563" y="195409"/>
                  </a:lnTo>
                  <a:lnTo>
                    <a:pt x="130280" y="1828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71" name="SMARTInkShape-1039"/>
            <p:cNvSpPr/>
            <p:nvPr>
              <p:custDataLst>
                <p:tags r:id="rId49"/>
              </p:custDataLst>
            </p:nvPr>
          </p:nvSpPr>
          <p:spPr>
            <a:xfrm>
              <a:off x="3000503" y="3743325"/>
              <a:ext cx="142748" cy="245746"/>
            </a:xfrm>
            <a:custGeom>
              <a:avLst/>
              <a:gdLst/>
              <a:ahLst/>
              <a:cxnLst/>
              <a:rect l="0" t="0" r="0" b="0"/>
              <a:pathLst>
                <a:path w="142748" h="245746">
                  <a:moveTo>
                    <a:pt x="142747" y="0"/>
                  </a:moveTo>
                  <a:lnTo>
                    <a:pt x="142747" y="0"/>
                  </a:lnTo>
                  <a:lnTo>
                    <a:pt x="123604" y="0"/>
                  </a:lnTo>
                  <a:lnTo>
                    <a:pt x="119846" y="1693"/>
                  </a:lnTo>
                  <a:lnTo>
                    <a:pt x="92882" y="22113"/>
                  </a:lnTo>
                  <a:lnTo>
                    <a:pt x="66527" y="47693"/>
                  </a:lnTo>
                  <a:lnTo>
                    <a:pt x="43685" y="74418"/>
                  </a:lnTo>
                  <a:lnTo>
                    <a:pt x="20827" y="102831"/>
                  </a:lnTo>
                  <a:lnTo>
                    <a:pt x="4811" y="123569"/>
                  </a:lnTo>
                  <a:lnTo>
                    <a:pt x="1335" y="138213"/>
                  </a:lnTo>
                  <a:lnTo>
                    <a:pt x="0" y="163588"/>
                  </a:lnTo>
                  <a:lnTo>
                    <a:pt x="3316" y="171342"/>
                  </a:lnTo>
                  <a:lnTo>
                    <a:pt x="12758" y="183635"/>
                  </a:lnTo>
                  <a:lnTo>
                    <a:pt x="29518" y="196114"/>
                  </a:lnTo>
                  <a:lnTo>
                    <a:pt x="35485" y="198287"/>
                  </a:lnTo>
                  <a:lnTo>
                    <a:pt x="60910" y="199923"/>
                  </a:lnTo>
                  <a:lnTo>
                    <a:pt x="66793" y="198286"/>
                  </a:lnTo>
                  <a:lnTo>
                    <a:pt x="75745" y="192062"/>
                  </a:lnTo>
                  <a:lnTo>
                    <a:pt x="83627" y="184082"/>
                  </a:lnTo>
                  <a:lnTo>
                    <a:pt x="90023" y="175122"/>
                  </a:lnTo>
                  <a:lnTo>
                    <a:pt x="98409" y="168163"/>
                  </a:lnTo>
                  <a:lnTo>
                    <a:pt x="100816" y="164063"/>
                  </a:lnTo>
                  <a:lnTo>
                    <a:pt x="102667" y="143237"/>
                  </a:lnTo>
                  <a:lnTo>
                    <a:pt x="102692" y="141212"/>
                  </a:lnTo>
                  <a:lnTo>
                    <a:pt x="101027" y="137267"/>
                  </a:lnTo>
                  <a:lnTo>
                    <a:pt x="99693" y="135326"/>
                  </a:lnTo>
                  <a:lnTo>
                    <a:pt x="96519" y="133170"/>
                  </a:lnTo>
                  <a:lnTo>
                    <a:pt x="91161" y="131956"/>
                  </a:lnTo>
                  <a:lnTo>
                    <a:pt x="89307" y="131786"/>
                  </a:lnTo>
                  <a:lnTo>
                    <a:pt x="85552" y="133290"/>
                  </a:lnTo>
                  <a:lnTo>
                    <a:pt x="77968" y="139429"/>
                  </a:lnTo>
                  <a:lnTo>
                    <a:pt x="62737" y="165898"/>
                  </a:lnTo>
                  <a:lnTo>
                    <a:pt x="59562" y="174062"/>
                  </a:lnTo>
                  <a:lnTo>
                    <a:pt x="58151" y="184041"/>
                  </a:lnTo>
                  <a:lnTo>
                    <a:pt x="60390" y="197335"/>
                  </a:lnTo>
                  <a:lnTo>
                    <a:pt x="70486" y="220911"/>
                  </a:lnTo>
                  <a:lnTo>
                    <a:pt x="79144" y="232389"/>
                  </a:lnTo>
                  <a:lnTo>
                    <a:pt x="87809" y="236634"/>
                  </a:lnTo>
                  <a:lnTo>
                    <a:pt x="114172" y="2457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72" name="SMARTInkShape-1040"/>
            <p:cNvSpPr/>
            <p:nvPr>
              <p:custDataLst>
                <p:tags r:id="rId50"/>
              </p:custDataLst>
            </p:nvPr>
          </p:nvSpPr>
          <p:spPr>
            <a:xfrm>
              <a:off x="3280410" y="3720473"/>
              <a:ext cx="176806" cy="250633"/>
            </a:xfrm>
            <a:custGeom>
              <a:avLst/>
              <a:gdLst/>
              <a:ahLst/>
              <a:cxnLst/>
              <a:rect l="0" t="0" r="0" b="0"/>
              <a:pathLst>
                <a:path w="176806" h="250633">
                  <a:moveTo>
                    <a:pt x="68580" y="17137"/>
                  </a:moveTo>
                  <a:lnTo>
                    <a:pt x="68580" y="17137"/>
                  </a:lnTo>
                  <a:lnTo>
                    <a:pt x="68580" y="1042"/>
                  </a:lnTo>
                  <a:lnTo>
                    <a:pt x="69215" y="692"/>
                  </a:lnTo>
                  <a:lnTo>
                    <a:pt x="90693" y="0"/>
                  </a:lnTo>
                  <a:lnTo>
                    <a:pt x="95976" y="1689"/>
                  </a:lnTo>
                  <a:lnTo>
                    <a:pt x="123296" y="16460"/>
                  </a:lnTo>
                  <a:lnTo>
                    <a:pt x="145636" y="29920"/>
                  </a:lnTo>
                  <a:lnTo>
                    <a:pt x="166673" y="55316"/>
                  </a:lnTo>
                  <a:lnTo>
                    <a:pt x="174434" y="70493"/>
                  </a:lnTo>
                  <a:lnTo>
                    <a:pt x="176805" y="86495"/>
                  </a:lnTo>
                  <a:lnTo>
                    <a:pt x="171323" y="106076"/>
                  </a:lnTo>
                  <a:lnTo>
                    <a:pt x="163563" y="116118"/>
                  </a:lnTo>
                  <a:lnTo>
                    <a:pt x="159901" y="118279"/>
                  </a:lnTo>
                  <a:lnTo>
                    <a:pt x="156157" y="119874"/>
                  </a:lnTo>
                  <a:lnTo>
                    <a:pt x="152377" y="122699"/>
                  </a:lnTo>
                  <a:lnTo>
                    <a:pt x="146886" y="124379"/>
                  </a:lnTo>
                  <a:lnTo>
                    <a:pt x="120282" y="125721"/>
                  </a:lnTo>
                  <a:lnTo>
                    <a:pt x="120038" y="130642"/>
                  </a:lnTo>
                  <a:lnTo>
                    <a:pt x="120665" y="130907"/>
                  </a:lnTo>
                  <a:lnTo>
                    <a:pt x="123056" y="131202"/>
                  </a:lnTo>
                  <a:lnTo>
                    <a:pt x="123947" y="131915"/>
                  </a:lnTo>
                  <a:lnTo>
                    <a:pt x="128529" y="139371"/>
                  </a:lnTo>
                  <a:lnTo>
                    <a:pt x="148600" y="167071"/>
                  </a:lnTo>
                  <a:lnTo>
                    <a:pt x="151770" y="173944"/>
                  </a:lnTo>
                  <a:lnTo>
                    <a:pt x="155497" y="187011"/>
                  </a:lnTo>
                  <a:lnTo>
                    <a:pt x="158010" y="192332"/>
                  </a:lnTo>
                  <a:lnTo>
                    <a:pt x="159968" y="220267"/>
                  </a:lnTo>
                  <a:lnTo>
                    <a:pt x="160013" y="233438"/>
                  </a:lnTo>
                  <a:lnTo>
                    <a:pt x="159380" y="235633"/>
                  </a:lnTo>
                  <a:lnTo>
                    <a:pt x="158324" y="237096"/>
                  </a:lnTo>
                  <a:lnTo>
                    <a:pt x="156984" y="238071"/>
                  </a:lnTo>
                  <a:lnTo>
                    <a:pt x="156091" y="239356"/>
                  </a:lnTo>
                  <a:lnTo>
                    <a:pt x="155099" y="242478"/>
                  </a:lnTo>
                  <a:lnTo>
                    <a:pt x="154199" y="243564"/>
                  </a:lnTo>
                  <a:lnTo>
                    <a:pt x="151506" y="244771"/>
                  </a:lnTo>
                  <a:lnTo>
                    <a:pt x="144603" y="246181"/>
                  </a:lnTo>
                  <a:lnTo>
                    <a:pt x="138377" y="249608"/>
                  </a:lnTo>
                  <a:lnTo>
                    <a:pt x="132198" y="250632"/>
                  </a:lnTo>
                  <a:lnTo>
                    <a:pt x="105977" y="246219"/>
                  </a:lnTo>
                  <a:lnTo>
                    <a:pt x="86903" y="244139"/>
                  </a:lnTo>
                  <a:lnTo>
                    <a:pt x="58445" y="234167"/>
                  </a:lnTo>
                  <a:lnTo>
                    <a:pt x="30556" y="220964"/>
                  </a:lnTo>
                  <a:lnTo>
                    <a:pt x="17657" y="215969"/>
                  </a:lnTo>
                  <a:lnTo>
                    <a:pt x="13563" y="213457"/>
                  </a:lnTo>
                  <a:lnTo>
                    <a:pt x="9626" y="212340"/>
                  </a:lnTo>
                  <a:lnTo>
                    <a:pt x="8323" y="211407"/>
                  </a:lnTo>
                  <a:lnTo>
                    <a:pt x="7453" y="210151"/>
                  </a:lnTo>
                  <a:lnTo>
                    <a:pt x="6874" y="208677"/>
                  </a:lnTo>
                  <a:lnTo>
                    <a:pt x="5853" y="207696"/>
                  </a:lnTo>
                  <a:lnTo>
                    <a:pt x="265" y="205809"/>
                  </a:lnTo>
                  <a:lnTo>
                    <a:pt x="0" y="2000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974" name="SMARTInkShape-1041"/>
          <p:cNvSpPr/>
          <p:nvPr>
            <p:custDataLst>
              <p:tags r:id="rId7"/>
            </p:custDataLst>
          </p:nvPr>
        </p:nvSpPr>
        <p:spPr>
          <a:xfrm>
            <a:off x="3337640" y="3766185"/>
            <a:ext cx="62786" cy="177166"/>
          </a:xfrm>
          <a:custGeom>
            <a:avLst/>
            <a:gdLst/>
            <a:ahLst/>
            <a:cxnLst/>
            <a:rect l="0" t="0" r="0" b="0"/>
            <a:pathLst>
              <a:path w="62786" h="177166">
                <a:moveTo>
                  <a:pt x="62785" y="0"/>
                </a:moveTo>
                <a:lnTo>
                  <a:pt x="62785" y="0"/>
                </a:lnTo>
                <a:lnTo>
                  <a:pt x="59751" y="0"/>
                </a:lnTo>
                <a:lnTo>
                  <a:pt x="58857" y="635"/>
                </a:lnTo>
                <a:lnTo>
                  <a:pt x="58261" y="1693"/>
                </a:lnTo>
                <a:lnTo>
                  <a:pt x="49136" y="27034"/>
                </a:lnTo>
                <a:lnTo>
                  <a:pt x="36097" y="53996"/>
                </a:lnTo>
                <a:lnTo>
                  <a:pt x="26588" y="80347"/>
                </a:lnTo>
                <a:lnTo>
                  <a:pt x="12541" y="106936"/>
                </a:lnTo>
                <a:lnTo>
                  <a:pt x="8705" y="116107"/>
                </a:lnTo>
                <a:lnTo>
                  <a:pt x="1977" y="144186"/>
                </a:lnTo>
                <a:lnTo>
                  <a:pt x="0" y="172203"/>
                </a:lnTo>
                <a:lnTo>
                  <a:pt x="609" y="173857"/>
                </a:lnTo>
                <a:lnTo>
                  <a:pt x="1649" y="174959"/>
                </a:lnTo>
                <a:lnTo>
                  <a:pt x="5635" y="17716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981" name="SMARTInkShape-Group267"/>
          <p:cNvGrpSpPr/>
          <p:nvPr/>
        </p:nvGrpSpPr>
        <p:grpSpPr>
          <a:xfrm>
            <a:off x="2085975" y="4092181"/>
            <a:ext cx="657226" cy="310771"/>
            <a:chOff x="2085975" y="4092181"/>
            <a:chExt cx="657226" cy="310771"/>
          </a:xfrm>
        </p:grpSpPr>
        <p:sp>
          <p:nvSpPr>
            <p:cNvPr id="975" name="SMARTInkShape-1042"/>
            <p:cNvSpPr/>
            <p:nvPr>
              <p:custDataLst>
                <p:tags r:id="rId36"/>
              </p:custDataLst>
            </p:nvPr>
          </p:nvSpPr>
          <p:spPr>
            <a:xfrm>
              <a:off x="2343150" y="4177665"/>
              <a:ext cx="148591" cy="57151"/>
            </a:xfrm>
            <a:custGeom>
              <a:avLst/>
              <a:gdLst/>
              <a:ahLst/>
              <a:cxnLst/>
              <a:rect l="0" t="0" r="0" b="0"/>
              <a:pathLst>
                <a:path w="148591" h="57151">
                  <a:moveTo>
                    <a:pt x="0" y="0"/>
                  </a:moveTo>
                  <a:lnTo>
                    <a:pt x="0" y="0"/>
                  </a:lnTo>
                  <a:lnTo>
                    <a:pt x="4921" y="0"/>
                  </a:lnTo>
                  <a:lnTo>
                    <a:pt x="32563" y="13434"/>
                  </a:lnTo>
                  <a:lnTo>
                    <a:pt x="59065" y="21490"/>
                  </a:lnTo>
                  <a:lnTo>
                    <a:pt x="85844" y="32432"/>
                  </a:lnTo>
                  <a:lnTo>
                    <a:pt x="110968" y="43819"/>
                  </a:lnTo>
                  <a:lnTo>
                    <a:pt x="130223" y="49742"/>
                  </a:lnTo>
                  <a:lnTo>
                    <a:pt x="140376" y="51101"/>
                  </a:lnTo>
                  <a:lnTo>
                    <a:pt x="14859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76" name="SMARTInkShape-1043"/>
            <p:cNvSpPr/>
            <p:nvPr>
              <p:custDataLst>
                <p:tags r:id="rId37"/>
              </p:custDataLst>
            </p:nvPr>
          </p:nvSpPr>
          <p:spPr>
            <a:xfrm>
              <a:off x="2537460" y="4286250"/>
              <a:ext cx="148591" cy="28554"/>
            </a:xfrm>
            <a:custGeom>
              <a:avLst/>
              <a:gdLst/>
              <a:ahLst/>
              <a:cxnLst/>
              <a:rect l="0" t="0" r="0" b="0"/>
              <a:pathLst>
                <a:path w="148591" h="28554">
                  <a:moveTo>
                    <a:pt x="0" y="0"/>
                  </a:moveTo>
                  <a:lnTo>
                    <a:pt x="0" y="0"/>
                  </a:lnTo>
                  <a:lnTo>
                    <a:pt x="3034" y="3034"/>
                  </a:lnTo>
                  <a:lnTo>
                    <a:pt x="6217" y="4523"/>
                  </a:lnTo>
                  <a:lnTo>
                    <a:pt x="7954" y="4921"/>
                  </a:lnTo>
                  <a:lnTo>
                    <a:pt x="15941" y="9485"/>
                  </a:lnTo>
                  <a:lnTo>
                    <a:pt x="24902" y="11489"/>
                  </a:lnTo>
                  <a:lnTo>
                    <a:pt x="33131" y="15187"/>
                  </a:lnTo>
                  <a:lnTo>
                    <a:pt x="58702" y="20900"/>
                  </a:lnTo>
                  <a:lnTo>
                    <a:pt x="85812" y="23323"/>
                  </a:lnTo>
                  <a:lnTo>
                    <a:pt x="114194" y="28211"/>
                  </a:lnTo>
                  <a:lnTo>
                    <a:pt x="137930" y="28553"/>
                  </a:lnTo>
                  <a:lnTo>
                    <a:pt x="142371" y="26872"/>
                  </a:lnTo>
                  <a:lnTo>
                    <a:pt x="147362" y="23652"/>
                  </a:lnTo>
                  <a:lnTo>
                    <a:pt x="148044" y="21519"/>
                  </a:lnTo>
                  <a:lnTo>
                    <a:pt x="148590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77" name="SMARTInkShape-1044"/>
            <p:cNvSpPr/>
            <p:nvPr>
              <p:custDataLst>
                <p:tags r:id="rId38"/>
              </p:custDataLst>
            </p:nvPr>
          </p:nvSpPr>
          <p:spPr>
            <a:xfrm>
              <a:off x="2606040" y="4194810"/>
              <a:ext cx="137161" cy="62866"/>
            </a:xfrm>
            <a:custGeom>
              <a:avLst/>
              <a:gdLst/>
              <a:ahLst/>
              <a:cxnLst/>
              <a:rect l="0" t="0" r="0" b="0"/>
              <a:pathLst>
                <a:path w="137161" h="62866">
                  <a:moveTo>
                    <a:pt x="0" y="0"/>
                  </a:moveTo>
                  <a:lnTo>
                    <a:pt x="0" y="0"/>
                  </a:lnTo>
                  <a:lnTo>
                    <a:pt x="3034" y="3034"/>
                  </a:lnTo>
                  <a:lnTo>
                    <a:pt x="7910" y="4523"/>
                  </a:lnTo>
                  <a:lnTo>
                    <a:pt x="13676" y="5820"/>
                  </a:lnTo>
                  <a:lnTo>
                    <a:pt x="41407" y="22162"/>
                  </a:lnTo>
                  <a:lnTo>
                    <a:pt x="63777" y="32506"/>
                  </a:lnTo>
                  <a:lnTo>
                    <a:pt x="88610" y="44427"/>
                  </a:lnTo>
                  <a:lnTo>
                    <a:pt x="116703" y="58367"/>
                  </a:lnTo>
                  <a:lnTo>
                    <a:pt x="124325" y="61532"/>
                  </a:lnTo>
                  <a:lnTo>
                    <a:pt x="137160" y="628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78" name="SMARTInkShape-1045"/>
            <p:cNvSpPr/>
            <p:nvPr>
              <p:custDataLst>
                <p:tags r:id="rId39"/>
              </p:custDataLst>
            </p:nvPr>
          </p:nvSpPr>
          <p:spPr>
            <a:xfrm>
              <a:off x="2343150" y="4126230"/>
              <a:ext cx="120016" cy="244609"/>
            </a:xfrm>
            <a:custGeom>
              <a:avLst/>
              <a:gdLst/>
              <a:ahLst/>
              <a:cxnLst/>
              <a:rect l="0" t="0" r="0" b="0"/>
              <a:pathLst>
                <a:path w="120016" h="244609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3927" y="635"/>
                  </a:lnTo>
                  <a:lnTo>
                    <a:pt x="4523" y="1693"/>
                  </a:lnTo>
                  <a:lnTo>
                    <a:pt x="5694" y="5645"/>
                  </a:lnTo>
                  <a:lnTo>
                    <a:pt x="33473" y="5714"/>
                  </a:lnTo>
                  <a:lnTo>
                    <a:pt x="57226" y="6350"/>
                  </a:lnTo>
                  <a:lnTo>
                    <a:pt x="78600" y="12770"/>
                  </a:lnTo>
                  <a:lnTo>
                    <a:pt x="101481" y="27469"/>
                  </a:lnTo>
                  <a:lnTo>
                    <a:pt x="105492" y="34315"/>
                  </a:lnTo>
                  <a:lnTo>
                    <a:pt x="105888" y="36847"/>
                  </a:lnTo>
                  <a:lnTo>
                    <a:pt x="105517" y="39169"/>
                  </a:lnTo>
                  <a:lnTo>
                    <a:pt x="103412" y="43443"/>
                  </a:lnTo>
                  <a:lnTo>
                    <a:pt x="95070" y="53291"/>
                  </a:lnTo>
                  <a:lnTo>
                    <a:pt x="81178" y="64552"/>
                  </a:lnTo>
                  <a:lnTo>
                    <a:pt x="76084" y="70599"/>
                  </a:lnTo>
                  <a:lnTo>
                    <a:pt x="65441" y="77575"/>
                  </a:lnTo>
                  <a:lnTo>
                    <a:pt x="46793" y="87314"/>
                  </a:lnTo>
                  <a:lnTo>
                    <a:pt x="18513" y="113001"/>
                  </a:lnTo>
                  <a:lnTo>
                    <a:pt x="16152" y="115339"/>
                  </a:lnTo>
                  <a:lnTo>
                    <a:pt x="13529" y="121323"/>
                  </a:lnTo>
                  <a:lnTo>
                    <a:pt x="8414" y="138602"/>
                  </a:lnTo>
                  <a:lnTo>
                    <a:pt x="9666" y="143727"/>
                  </a:lnTo>
                  <a:lnTo>
                    <a:pt x="22940" y="171557"/>
                  </a:lnTo>
                  <a:lnTo>
                    <a:pt x="30292" y="182912"/>
                  </a:lnTo>
                  <a:lnTo>
                    <a:pt x="40514" y="192626"/>
                  </a:lnTo>
                  <a:lnTo>
                    <a:pt x="66705" y="215501"/>
                  </a:lnTo>
                  <a:lnTo>
                    <a:pt x="92712" y="232201"/>
                  </a:lnTo>
                  <a:lnTo>
                    <a:pt x="108436" y="244039"/>
                  </a:lnTo>
                  <a:lnTo>
                    <a:pt x="110391" y="244608"/>
                  </a:lnTo>
                  <a:lnTo>
                    <a:pt x="111694" y="244352"/>
                  </a:lnTo>
                  <a:lnTo>
                    <a:pt x="112563" y="243546"/>
                  </a:lnTo>
                  <a:lnTo>
                    <a:pt x="114163" y="240958"/>
                  </a:lnTo>
                  <a:lnTo>
                    <a:pt x="119119" y="235315"/>
                  </a:lnTo>
                  <a:lnTo>
                    <a:pt x="120015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79" name="SMARTInkShape-1046"/>
            <p:cNvSpPr/>
            <p:nvPr>
              <p:custDataLst>
                <p:tags r:id="rId40"/>
              </p:custDataLst>
            </p:nvPr>
          </p:nvSpPr>
          <p:spPr>
            <a:xfrm>
              <a:off x="2108835" y="4149090"/>
              <a:ext cx="51436" cy="233973"/>
            </a:xfrm>
            <a:custGeom>
              <a:avLst/>
              <a:gdLst/>
              <a:ahLst/>
              <a:cxnLst/>
              <a:rect l="0" t="0" r="0" b="0"/>
              <a:pathLst>
                <a:path w="51436" h="233973">
                  <a:moveTo>
                    <a:pt x="51435" y="0"/>
                  </a:moveTo>
                  <a:lnTo>
                    <a:pt x="51435" y="0"/>
                  </a:lnTo>
                  <a:lnTo>
                    <a:pt x="48401" y="3034"/>
                  </a:lnTo>
                  <a:lnTo>
                    <a:pt x="46912" y="6216"/>
                  </a:lnTo>
                  <a:lnTo>
                    <a:pt x="42707" y="33287"/>
                  </a:lnTo>
                  <a:lnTo>
                    <a:pt x="36236" y="59743"/>
                  </a:lnTo>
                  <a:lnTo>
                    <a:pt x="33826" y="87105"/>
                  </a:lnTo>
                  <a:lnTo>
                    <a:pt x="25192" y="114371"/>
                  </a:lnTo>
                  <a:lnTo>
                    <a:pt x="19137" y="139539"/>
                  </a:lnTo>
                  <a:lnTo>
                    <a:pt x="13392" y="167096"/>
                  </a:lnTo>
                  <a:lnTo>
                    <a:pt x="7022" y="194278"/>
                  </a:lnTo>
                  <a:lnTo>
                    <a:pt x="5252" y="212721"/>
                  </a:lnTo>
                  <a:lnTo>
                    <a:pt x="817" y="224455"/>
                  </a:lnTo>
                  <a:lnTo>
                    <a:pt x="21" y="233972"/>
                  </a:lnTo>
                  <a:lnTo>
                    <a:pt x="0" y="2171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80" name="SMARTInkShape-1047"/>
            <p:cNvSpPr/>
            <p:nvPr>
              <p:custDataLst>
                <p:tags r:id="rId41"/>
              </p:custDataLst>
            </p:nvPr>
          </p:nvSpPr>
          <p:spPr>
            <a:xfrm>
              <a:off x="2085975" y="4092181"/>
              <a:ext cx="153963" cy="310771"/>
            </a:xfrm>
            <a:custGeom>
              <a:avLst/>
              <a:gdLst/>
              <a:ahLst/>
              <a:cxnLst/>
              <a:rect l="0" t="0" r="0" b="0"/>
              <a:pathLst>
                <a:path w="153963" h="310771">
                  <a:moveTo>
                    <a:pt x="0" y="11189"/>
                  </a:moveTo>
                  <a:lnTo>
                    <a:pt x="0" y="11189"/>
                  </a:lnTo>
                  <a:lnTo>
                    <a:pt x="4921" y="6268"/>
                  </a:lnTo>
                  <a:lnTo>
                    <a:pt x="10121" y="4996"/>
                  </a:lnTo>
                  <a:lnTo>
                    <a:pt x="16052" y="1593"/>
                  </a:lnTo>
                  <a:lnTo>
                    <a:pt x="29709" y="0"/>
                  </a:lnTo>
                  <a:lnTo>
                    <a:pt x="57269" y="6823"/>
                  </a:lnTo>
                  <a:lnTo>
                    <a:pt x="68615" y="9895"/>
                  </a:lnTo>
                  <a:lnTo>
                    <a:pt x="75581" y="11249"/>
                  </a:lnTo>
                  <a:lnTo>
                    <a:pt x="95815" y="22734"/>
                  </a:lnTo>
                  <a:lnTo>
                    <a:pt x="104510" y="30262"/>
                  </a:lnTo>
                  <a:lnTo>
                    <a:pt x="110412" y="38994"/>
                  </a:lnTo>
                  <a:lnTo>
                    <a:pt x="113148" y="46592"/>
                  </a:lnTo>
                  <a:lnTo>
                    <a:pt x="114199" y="63665"/>
                  </a:lnTo>
                  <a:lnTo>
                    <a:pt x="111236" y="73022"/>
                  </a:lnTo>
                  <a:lnTo>
                    <a:pt x="87225" y="100970"/>
                  </a:lnTo>
                  <a:lnTo>
                    <a:pt x="59229" y="129123"/>
                  </a:lnTo>
                  <a:lnTo>
                    <a:pt x="53392" y="134327"/>
                  </a:lnTo>
                  <a:lnTo>
                    <a:pt x="49553" y="135767"/>
                  </a:lnTo>
                  <a:lnTo>
                    <a:pt x="48275" y="136786"/>
                  </a:lnTo>
                  <a:lnTo>
                    <a:pt x="45750" y="142555"/>
                  </a:lnTo>
                  <a:lnTo>
                    <a:pt x="70622" y="143268"/>
                  </a:lnTo>
                  <a:lnTo>
                    <a:pt x="81354" y="147157"/>
                  </a:lnTo>
                  <a:lnTo>
                    <a:pt x="91838" y="149689"/>
                  </a:lnTo>
                  <a:lnTo>
                    <a:pt x="118133" y="161762"/>
                  </a:lnTo>
                  <a:lnTo>
                    <a:pt x="129547" y="170456"/>
                  </a:lnTo>
                  <a:lnTo>
                    <a:pt x="142374" y="188505"/>
                  </a:lnTo>
                  <a:lnTo>
                    <a:pt x="151699" y="207424"/>
                  </a:lnTo>
                  <a:lnTo>
                    <a:pt x="153962" y="226457"/>
                  </a:lnTo>
                  <a:lnTo>
                    <a:pt x="151169" y="237885"/>
                  </a:lnTo>
                  <a:lnTo>
                    <a:pt x="143902" y="253124"/>
                  </a:lnTo>
                  <a:lnTo>
                    <a:pt x="123581" y="275349"/>
                  </a:lnTo>
                  <a:lnTo>
                    <a:pt x="106843" y="285007"/>
                  </a:lnTo>
                  <a:lnTo>
                    <a:pt x="92617" y="292768"/>
                  </a:lnTo>
                  <a:lnTo>
                    <a:pt x="84343" y="298260"/>
                  </a:lnTo>
                  <a:lnTo>
                    <a:pt x="57078" y="306831"/>
                  </a:lnTo>
                  <a:lnTo>
                    <a:pt x="48440" y="310437"/>
                  </a:lnTo>
                  <a:lnTo>
                    <a:pt x="40367" y="310770"/>
                  </a:lnTo>
                  <a:lnTo>
                    <a:pt x="12780" y="306738"/>
                  </a:lnTo>
                  <a:lnTo>
                    <a:pt x="10425" y="305377"/>
                  </a:lnTo>
                  <a:lnTo>
                    <a:pt x="8855" y="303834"/>
                  </a:lnTo>
                  <a:lnTo>
                    <a:pt x="7110" y="300427"/>
                  </a:lnTo>
                  <a:lnTo>
                    <a:pt x="6128" y="294938"/>
                  </a:lnTo>
                  <a:lnTo>
                    <a:pt x="10359" y="282833"/>
                  </a:lnTo>
                  <a:lnTo>
                    <a:pt x="16122" y="271945"/>
                  </a:lnTo>
                  <a:lnTo>
                    <a:pt x="40005" y="2455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991" name="SMARTInkShape-Group268"/>
          <p:cNvGrpSpPr/>
          <p:nvPr/>
        </p:nvGrpSpPr>
        <p:grpSpPr>
          <a:xfrm>
            <a:off x="2863222" y="4006285"/>
            <a:ext cx="1280154" cy="285681"/>
            <a:chOff x="2863222" y="4006285"/>
            <a:chExt cx="1280154" cy="285681"/>
          </a:xfrm>
        </p:grpSpPr>
        <p:sp>
          <p:nvSpPr>
            <p:cNvPr id="982" name="SMARTInkShape-1048"/>
            <p:cNvSpPr/>
            <p:nvPr>
              <p:custDataLst>
                <p:tags r:id="rId27"/>
              </p:custDataLst>
            </p:nvPr>
          </p:nvSpPr>
          <p:spPr>
            <a:xfrm>
              <a:off x="2863222" y="4006285"/>
              <a:ext cx="102864" cy="285681"/>
            </a:xfrm>
            <a:custGeom>
              <a:avLst/>
              <a:gdLst/>
              <a:ahLst/>
              <a:cxnLst/>
              <a:rect l="0" t="0" r="0" b="0"/>
              <a:pathLst>
                <a:path w="102864" h="285681">
                  <a:moveTo>
                    <a:pt x="102863" y="17075"/>
                  </a:moveTo>
                  <a:lnTo>
                    <a:pt x="102863" y="17075"/>
                  </a:lnTo>
                  <a:lnTo>
                    <a:pt x="102863" y="11595"/>
                  </a:lnTo>
                  <a:lnTo>
                    <a:pt x="97218" y="5716"/>
                  </a:lnTo>
                  <a:lnTo>
                    <a:pt x="97154" y="730"/>
                  </a:lnTo>
                  <a:lnTo>
                    <a:pt x="96517" y="463"/>
                  </a:lnTo>
                  <a:lnTo>
                    <a:pt x="92228" y="0"/>
                  </a:lnTo>
                  <a:lnTo>
                    <a:pt x="91963" y="612"/>
                  </a:lnTo>
                  <a:lnTo>
                    <a:pt x="91669" y="2985"/>
                  </a:lnTo>
                  <a:lnTo>
                    <a:pt x="90955" y="3871"/>
                  </a:lnTo>
                  <a:lnTo>
                    <a:pt x="74971" y="13530"/>
                  </a:lnTo>
                  <a:lnTo>
                    <a:pt x="69723" y="18886"/>
                  </a:lnTo>
                  <a:lnTo>
                    <a:pt x="47351" y="43851"/>
                  </a:lnTo>
                  <a:lnTo>
                    <a:pt x="29655" y="71535"/>
                  </a:lnTo>
                  <a:lnTo>
                    <a:pt x="12462" y="100031"/>
                  </a:lnTo>
                  <a:lnTo>
                    <a:pt x="4675" y="115103"/>
                  </a:lnTo>
                  <a:lnTo>
                    <a:pt x="918" y="133335"/>
                  </a:lnTo>
                  <a:lnTo>
                    <a:pt x="74" y="161909"/>
                  </a:lnTo>
                  <a:lnTo>
                    <a:pt x="0" y="189849"/>
                  </a:lnTo>
                  <a:lnTo>
                    <a:pt x="628" y="213239"/>
                  </a:lnTo>
                  <a:lnTo>
                    <a:pt x="7297" y="241504"/>
                  </a:lnTo>
                  <a:lnTo>
                    <a:pt x="10608" y="252471"/>
                  </a:lnTo>
                  <a:lnTo>
                    <a:pt x="11351" y="261619"/>
                  </a:lnTo>
                  <a:lnTo>
                    <a:pt x="16604" y="273755"/>
                  </a:lnTo>
                  <a:lnTo>
                    <a:pt x="17068" y="279022"/>
                  </a:lnTo>
                  <a:lnTo>
                    <a:pt x="11423" y="2856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83" name="SMARTInkShape-1049"/>
            <p:cNvSpPr/>
            <p:nvPr>
              <p:custDataLst>
                <p:tags r:id="rId28"/>
              </p:custDataLst>
            </p:nvPr>
          </p:nvSpPr>
          <p:spPr>
            <a:xfrm>
              <a:off x="3817620" y="4194839"/>
              <a:ext cx="97126" cy="96792"/>
            </a:xfrm>
            <a:custGeom>
              <a:avLst/>
              <a:gdLst/>
              <a:ahLst/>
              <a:cxnLst/>
              <a:rect l="0" t="0" r="0" b="0"/>
              <a:pathLst>
                <a:path w="97126" h="96792">
                  <a:moveTo>
                    <a:pt x="0" y="39976"/>
                  </a:moveTo>
                  <a:lnTo>
                    <a:pt x="0" y="39976"/>
                  </a:lnTo>
                  <a:lnTo>
                    <a:pt x="0" y="66652"/>
                  </a:lnTo>
                  <a:lnTo>
                    <a:pt x="0" y="81886"/>
                  </a:lnTo>
                  <a:lnTo>
                    <a:pt x="1693" y="85696"/>
                  </a:lnTo>
                  <a:lnTo>
                    <a:pt x="7954" y="93316"/>
                  </a:lnTo>
                  <a:lnTo>
                    <a:pt x="11578" y="95432"/>
                  </a:lnTo>
                  <a:lnTo>
                    <a:pt x="19079" y="96791"/>
                  </a:lnTo>
                  <a:lnTo>
                    <a:pt x="22873" y="95284"/>
                  </a:lnTo>
                  <a:lnTo>
                    <a:pt x="26676" y="93132"/>
                  </a:lnTo>
                  <a:lnTo>
                    <a:pt x="39230" y="88603"/>
                  </a:lnTo>
                  <a:lnTo>
                    <a:pt x="59016" y="75483"/>
                  </a:lnTo>
                  <a:lnTo>
                    <a:pt x="83240" y="48281"/>
                  </a:lnTo>
                  <a:lnTo>
                    <a:pt x="91326" y="38418"/>
                  </a:lnTo>
                  <a:lnTo>
                    <a:pt x="95428" y="29778"/>
                  </a:lnTo>
                  <a:lnTo>
                    <a:pt x="97054" y="15283"/>
                  </a:lnTo>
                  <a:lnTo>
                    <a:pt x="97125" y="9517"/>
                  </a:lnTo>
                  <a:lnTo>
                    <a:pt x="95449" y="5696"/>
                  </a:lnTo>
                  <a:lnTo>
                    <a:pt x="94112" y="3787"/>
                  </a:lnTo>
                  <a:lnTo>
                    <a:pt x="90934" y="1667"/>
                  </a:lnTo>
                  <a:lnTo>
                    <a:pt x="85575" y="474"/>
                  </a:lnTo>
                  <a:lnTo>
                    <a:pt x="69347" y="0"/>
                  </a:lnTo>
                  <a:lnTo>
                    <a:pt x="64053" y="1677"/>
                  </a:lnTo>
                  <a:lnTo>
                    <a:pt x="49569" y="9085"/>
                  </a:lnTo>
                  <a:lnTo>
                    <a:pt x="44679" y="10372"/>
                  </a:lnTo>
                  <a:lnTo>
                    <a:pt x="40389" y="14330"/>
                  </a:lnTo>
                  <a:lnTo>
                    <a:pt x="31165" y="26909"/>
                  </a:lnTo>
                  <a:lnTo>
                    <a:pt x="28916" y="41038"/>
                  </a:lnTo>
                  <a:lnTo>
                    <a:pt x="30420" y="45317"/>
                  </a:lnTo>
                  <a:lnTo>
                    <a:pt x="38978" y="59094"/>
                  </a:lnTo>
                  <a:lnTo>
                    <a:pt x="60716" y="73065"/>
                  </a:lnTo>
                  <a:lnTo>
                    <a:pt x="74295" y="742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84" name="SMARTInkShape-1050"/>
            <p:cNvSpPr/>
            <p:nvPr>
              <p:custDataLst>
                <p:tags r:id="rId29"/>
              </p:custDataLst>
            </p:nvPr>
          </p:nvSpPr>
          <p:spPr>
            <a:xfrm>
              <a:off x="4029075" y="4194811"/>
              <a:ext cx="28576" cy="91439"/>
            </a:xfrm>
            <a:custGeom>
              <a:avLst/>
              <a:gdLst/>
              <a:ahLst/>
              <a:cxnLst/>
              <a:rect l="0" t="0" r="0" b="0"/>
              <a:pathLst>
                <a:path w="28576" h="91439">
                  <a:moveTo>
                    <a:pt x="22860" y="5714"/>
                  </a:moveTo>
                  <a:lnTo>
                    <a:pt x="22860" y="5714"/>
                  </a:lnTo>
                  <a:lnTo>
                    <a:pt x="25894" y="5714"/>
                  </a:lnTo>
                  <a:lnTo>
                    <a:pt x="26788" y="5079"/>
                  </a:lnTo>
                  <a:lnTo>
                    <a:pt x="27384" y="4021"/>
                  </a:lnTo>
                  <a:lnTo>
                    <a:pt x="28575" y="0"/>
                  </a:lnTo>
                  <a:lnTo>
                    <a:pt x="28575" y="3033"/>
                  </a:lnTo>
                  <a:lnTo>
                    <a:pt x="26882" y="6216"/>
                  </a:lnTo>
                  <a:lnTo>
                    <a:pt x="20620" y="16467"/>
                  </a:lnTo>
                  <a:lnTo>
                    <a:pt x="15909" y="28234"/>
                  </a:lnTo>
                  <a:lnTo>
                    <a:pt x="14416" y="30252"/>
                  </a:lnTo>
                  <a:lnTo>
                    <a:pt x="12757" y="35881"/>
                  </a:lnTo>
                  <a:lnTo>
                    <a:pt x="11385" y="41982"/>
                  </a:lnTo>
                  <a:lnTo>
                    <a:pt x="7677" y="49621"/>
                  </a:lnTo>
                  <a:lnTo>
                    <a:pt x="5661" y="59011"/>
                  </a:lnTo>
                  <a:lnTo>
                    <a:pt x="1307" y="68194"/>
                  </a:lnTo>
                  <a:lnTo>
                    <a:pt x="0" y="91438"/>
                  </a:lnTo>
                  <a:lnTo>
                    <a:pt x="0" y="685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85" name="SMARTInkShape-1051"/>
            <p:cNvSpPr/>
            <p:nvPr>
              <p:custDataLst>
                <p:tags r:id="rId30"/>
              </p:custDataLst>
            </p:nvPr>
          </p:nvSpPr>
          <p:spPr>
            <a:xfrm>
              <a:off x="3994808" y="4200527"/>
              <a:ext cx="148568" cy="57149"/>
            </a:xfrm>
            <a:custGeom>
              <a:avLst/>
              <a:gdLst/>
              <a:ahLst/>
              <a:cxnLst/>
              <a:rect l="0" t="0" r="0" b="0"/>
              <a:pathLst>
                <a:path w="148568" h="57149">
                  <a:moveTo>
                    <a:pt x="11407" y="5713"/>
                  </a:moveTo>
                  <a:lnTo>
                    <a:pt x="11407" y="5713"/>
                  </a:lnTo>
                  <a:lnTo>
                    <a:pt x="6487" y="792"/>
                  </a:lnTo>
                  <a:lnTo>
                    <a:pt x="0" y="0"/>
                  </a:lnTo>
                  <a:lnTo>
                    <a:pt x="3018" y="3032"/>
                  </a:lnTo>
                  <a:lnTo>
                    <a:pt x="7890" y="4522"/>
                  </a:lnTo>
                  <a:lnTo>
                    <a:pt x="17773" y="7053"/>
                  </a:lnTo>
                  <a:lnTo>
                    <a:pt x="43830" y="19126"/>
                  </a:lnTo>
                  <a:lnTo>
                    <a:pt x="69064" y="30277"/>
                  </a:lnTo>
                  <a:lnTo>
                    <a:pt x="94551" y="41116"/>
                  </a:lnTo>
                  <a:lnTo>
                    <a:pt x="120844" y="54159"/>
                  </a:lnTo>
                  <a:lnTo>
                    <a:pt x="148567" y="571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86" name="SMARTInkShape-1052"/>
            <p:cNvSpPr/>
            <p:nvPr>
              <p:custDataLst>
                <p:tags r:id="rId31"/>
              </p:custDataLst>
            </p:nvPr>
          </p:nvSpPr>
          <p:spPr>
            <a:xfrm>
              <a:off x="3652143" y="4155885"/>
              <a:ext cx="141717" cy="118650"/>
            </a:xfrm>
            <a:custGeom>
              <a:avLst/>
              <a:gdLst/>
              <a:ahLst/>
              <a:cxnLst/>
              <a:rect l="0" t="0" r="0" b="0"/>
              <a:pathLst>
                <a:path w="141717" h="118650">
                  <a:moveTo>
                    <a:pt x="34032" y="27495"/>
                  </a:moveTo>
                  <a:lnTo>
                    <a:pt x="34032" y="27495"/>
                  </a:lnTo>
                  <a:lnTo>
                    <a:pt x="34032" y="21850"/>
                  </a:lnTo>
                  <a:lnTo>
                    <a:pt x="26077" y="21786"/>
                  </a:lnTo>
                  <a:lnTo>
                    <a:pt x="24919" y="22419"/>
                  </a:lnTo>
                  <a:lnTo>
                    <a:pt x="24147" y="23476"/>
                  </a:lnTo>
                  <a:lnTo>
                    <a:pt x="23632" y="24816"/>
                  </a:lnTo>
                  <a:lnTo>
                    <a:pt x="22654" y="25709"/>
                  </a:lnTo>
                  <a:lnTo>
                    <a:pt x="16521" y="28835"/>
                  </a:lnTo>
                  <a:lnTo>
                    <a:pt x="14738" y="30294"/>
                  </a:lnTo>
                  <a:lnTo>
                    <a:pt x="12757" y="35300"/>
                  </a:lnTo>
                  <a:lnTo>
                    <a:pt x="11241" y="41124"/>
                  </a:lnTo>
                  <a:lnTo>
                    <a:pt x="7453" y="48608"/>
                  </a:lnTo>
                  <a:lnTo>
                    <a:pt x="324" y="76961"/>
                  </a:lnTo>
                  <a:lnTo>
                    <a:pt x="0" y="83558"/>
                  </a:lnTo>
                  <a:lnTo>
                    <a:pt x="1550" y="89030"/>
                  </a:lnTo>
                  <a:lnTo>
                    <a:pt x="3721" y="93579"/>
                  </a:lnTo>
                  <a:lnTo>
                    <a:pt x="8262" y="106651"/>
                  </a:lnTo>
                  <a:lnTo>
                    <a:pt x="9867" y="108841"/>
                  </a:lnTo>
                  <a:lnTo>
                    <a:pt x="13344" y="111274"/>
                  </a:lnTo>
                  <a:lnTo>
                    <a:pt x="27161" y="117487"/>
                  </a:lnTo>
                  <a:lnTo>
                    <a:pt x="38743" y="118649"/>
                  </a:lnTo>
                  <a:lnTo>
                    <a:pt x="64565" y="113098"/>
                  </a:lnTo>
                  <a:lnTo>
                    <a:pt x="75958" y="108174"/>
                  </a:lnTo>
                  <a:lnTo>
                    <a:pt x="102096" y="92742"/>
                  </a:lnTo>
                  <a:lnTo>
                    <a:pt x="126414" y="72123"/>
                  </a:lnTo>
                  <a:lnTo>
                    <a:pt x="132807" y="62802"/>
                  </a:lnTo>
                  <a:lnTo>
                    <a:pt x="141266" y="40231"/>
                  </a:lnTo>
                  <a:lnTo>
                    <a:pt x="141716" y="37890"/>
                  </a:lnTo>
                  <a:lnTo>
                    <a:pt x="141381" y="35695"/>
                  </a:lnTo>
                  <a:lnTo>
                    <a:pt x="139316" y="31563"/>
                  </a:lnTo>
                  <a:lnTo>
                    <a:pt x="127295" y="14692"/>
                  </a:lnTo>
                  <a:lnTo>
                    <a:pt x="109100" y="2565"/>
                  </a:lnTo>
                  <a:lnTo>
                    <a:pt x="98466" y="0"/>
                  </a:lnTo>
                  <a:lnTo>
                    <a:pt x="91033" y="1093"/>
                  </a:lnTo>
                  <a:lnTo>
                    <a:pt x="64503" y="12382"/>
                  </a:lnTo>
                  <a:lnTo>
                    <a:pt x="44685" y="23696"/>
                  </a:lnTo>
                  <a:lnTo>
                    <a:pt x="36160" y="35870"/>
                  </a:lnTo>
                  <a:lnTo>
                    <a:pt x="25162" y="54113"/>
                  </a:lnTo>
                  <a:lnTo>
                    <a:pt x="22939" y="65486"/>
                  </a:lnTo>
                  <a:lnTo>
                    <a:pt x="24445" y="68298"/>
                  </a:lnTo>
                  <a:lnTo>
                    <a:pt x="28317" y="732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87" name="SMARTInkShape-1053"/>
            <p:cNvSpPr/>
            <p:nvPr>
              <p:custDataLst>
                <p:tags r:id="rId32"/>
              </p:custDataLst>
            </p:nvPr>
          </p:nvSpPr>
          <p:spPr>
            <a:xfrm>
              <a:off x="3280668" y="4074923"/>
              <a:ext cx="136388" cy="158977"/>
            </a:xfrm>
            <a:custGeom>
              <a:avLst/>
              <a:gdLst/>
              <a:ahLst/>
              <a:cxnLst/>
              <a:rect l="0" t="0" r="0" b="0"/>
              <a:pathLst>
                <a:path w="136388" h="158977">
                  <a:moveTo>
                    <a:pt x="16887" y="62737"/>
                  </a:moveTo>
                  <a:lnTo>
                    <a:pt x="16887" y="62737"/>
                  </a:lnTo>
                  <a:lnTo>
                    <a:pt x="16887" y="67657"/>
                  </a:lnTo>
                  <a:lnTo>
                    <a:pt x="16252" y="67923"/>
                  </a:lnTo>
                  <a:lnTo>
                    <a:pt x="13853" y="68216"/>
                  </a:lnTo>
                  <a:lnTo>
                    <a:pt x="12960" y="69565"/>
                  </a:lnTo>
                  <a:lnTo>
                    <a:pt x="11067" y="76896"/>
                  </a:lnTo>
                  <a:lnTo>
                    <a:pt x="6753" y="85383"/>
                  </a:lnTo>
                  <a:lnTo>
                    <a:pt x="129" y="112622"/>
                  </a:lnTo>
                  <a:lnTo>
                    <a:pt x="0" y="115043"/>
                  </a:lnTo>
                  <a:lnTo>
                    <a:pt x="2852" y="124520"/>
                  </a:lnTo>
                  <a:lnTo>
                    <a:pt x="18823" y="149495"/>
                  </a:lnTo>
                  <a:lnTo>
                    <a:pt x="24309" y="152096"/>
                  </a:lnTo>
                  <a:lnTo>
                    <a:pt x="49372" y="158976"/>
                  </a:lnTo>
                  <a:lnTo>
                    <a:pt x="60732" y="156587"/>
                  </a:lnTo>
                  <a:lnTo>
                    <a:pt x="88485" y="146434"/>
                  </a:lnTo>
                  <a:lnTo>
                    <a:pt x="112068" y="127162"/>
                  </a:lnTo>
                  <a:lnTo>
                    <a:pt x="120512" y="115975"/>
                  </a:lnTo>
                  <a:lnTo>
                    <a:pt x="132991" y="88287"/>
                  </a:lnTo>
                  <a:lnTo>
                    <a:pt x="136387" y="64032"/>
                  </a:lnTo>
                  <a:lnTo>
                    <a:pt x="136199" y="43857"/>
                  </a:lnTo>
                  <a:lnTo>
                    <a:pt x="125319" y="17027"/>
                  </a:lnTo>
                  <a:lnTo>
                    <a:pt x="117822" y="4813"/>
                  </a:lnTo>
                  <a:lnTo>
                    <a:pt x="112335" y="2068"/>
                  </a:lnTo>
                  <a:lnTo>
                    <a:pt x="87272" y="0"/>
                  </a:lnTo>
                  <a:lnTo>
                    <a:pt x="75912" y="2944"/>
                  </a:lnTo>
                  <a:lnTo>
                    <a:pt x="67537" y="7838"/>
                  </a:lnTo>
                  <a:lnTo>
                    <a:pt x="59018" y="19743"/>
                  </a:lnTo>
                  <a:lnTo>
                    <a:pt x="53783" y="30595"/>
                  </a:lnTo>
                  <a:lnTo>
                    <a:pt x="51245" y="56793"/>
                  </a:lnTo>
                  <a:lnTo>
                    <a:pt x="51177" y="684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88" name="SMARTInkShape-1054"/>
            <p:cNvSpPr/>
            <p:nvPr>
              <p:custDataLst>
                <p:tags r:id="rId33"/>
              </p:custDataLst>
            </p:nvPr>
          </p:nvSpPr>
          <p:spPr>
            <a:xfrm>
              <a:off x="2926416" y="4046299"/>
              <a:ext cx="216835" cy="205397"/>
            </a:xfrm>
            <a:custGeom>
              <a:avLst/>
              <a:gdLst/>
              <a:ahLst/>
              <a:cxnLst/>
              <a:rect l="0" t="0" r="0" b="0"/>
              <a:pathLst>
                <a:path w="216835" h="205397">
                  <a:moveTo>
                    <a:pt x="68244" y="17066"/>
                  </a:moveTo>
                  <a:lnTo>
                    <a:pt x="68244" y="17066"/>
                  </a:lnTo>
                  <a:lnTo>
                    <a:pt x="68244" y="20100"/>
                  </a:lnTo>
                  <a:lnTo>
                    <a:pt x="68879" y="20993"/>
                  </a:lnTo>
                  <a:lnTo>
                    <a:pt x="69937" y="21589"/>
                  </a:lnTo>
                  <a:lnTo>
                    <a:pt x="73164" y="22545"/>
                  </a:lnTo>
                  <a:lnTo>
                    <a:pt x="79651" y="28475"/>
                  </a:lnTo>
                  <a:lnTo>
                    <a:pt x="79672" y="36449"/>
                  </a:lnTo>
                  <a:lnTo>
                    <a:pt x="77980" y="40074"/>
                  </a:lnTo>
                  <a:lnTo>
                    <a:pt x="75746" y="43802"/>
                  </a:lnTo>
                  <a:lnTo>
                    <a:pt x="69553" y="59099"/>
                  </a:lnTo>
                  <a:lnTo>
                    <a:pt x="64892" y="66703"/>
                  </a:lnTo>
                  <a:lnTo>
                    <a:pt x="61302" y="78635"/>
                  </a:lnTo>
                  <a:lnTo>
                    <a:pt x="52407" y="91680"/>
                  </a:lnTo>
                  <a:lnTo>
                    <a:pt x="51106" y="102528"/>
                  </a:lnTo>
                  <a:lnTo>
                    <a:pt x="56020" y="102768"/>
                  </a:lnTo>
                  <a:lnTo>
                    <a:pt x="67556" y="93305"/>
                  </a:lnTo>
                  <a:lnTo>
                    <a:pt x="83006" y="90897"/>
                  </a:lnTo>
                  <a:lnTo>
                    <a:pt x="89692" y="87484"/>
                  </a:lnTo>
                  <a:lnTo>
                    <a:pt x="95980" y="86463"/>
                  </a:lnTo>
                  <a:lnTo>
                    <a:pt x="106660" y="88922"/>
                  </a:lnTo>
                  <a:lnTo>
                    <a:pt x="114834" y="93672"/>
                  </a:lnTo>
                  <a:lnTo>
                    <a:pt x="132436" y="107260"/>
                  </a:lnTo>
                  <a:lnTo>
                    <a:pt x="140366" y="123853"/>
                  </a:lnTo>
                  <a:lnTo>
                    <a:pt x="141573" y="130355"/>
                  </a:lnTo>
                  <a:lnTo>
                    <a:pt x="140417" y="137479"/>
                  </a:lnTo>
                  <a:lnTo>
                    <a:pt x="132402" y="161756"/>
                  </a:lnTo>
                  <a:lnTo>
                    <a:pt x="112829" y="183833"/>
                  </a:lnTo>
                  <a:lnTo>
                    <a:pt x="87763" y="197355"/>
                  </a:lnTo>
                  <a:lnTo>
                    <a:pt x="62445" y="204318"/>
                  </a:lnTo>
                  <a:lnTo>
                    <a:pt x="47273" y="205396"/>
                  </a:lnTo>
                  <a:lnTo>
                    <a:pt x="41355" y="203849"/>
                  </a:lnTo>
                  <a:lnTo>
                    <a:pt x="35974" y="201681"/>
                  </a:lnTo>
                  <a:lnTo>
                    <a:pt x="26438" y="199825"/>
                  </a:lnTo>
                  <a:lnTo>
                    <a:pt x="21512" y="197140"/>
                  </a:lnTo>
                  <a:lnTo>
                    <a:pt x="7336" y="178833"/>
                  </a:lnTo>
                  <a:lnTo>
                    <a:pt x="2220" y="168855"/>
                  </a:lnTo>
                  <a:lnTo>
                    <a:pt x="0" y="150336"/>
                  </a:lnTo>
                  <a:lnTo>
                    <a:pt x="4614" y="122628"/>
                  </a:lnTo>
                  <a:lnTo>
                    <a:pt x="9802" y="96678"/>
                  </a:lnTo>
                  <a:lnTo>
                    <a:pt x="12404" y="81506"/>
                  </a:lnTo>
                  <a:lnTo>
                    <a:pt x="24719" y="57161"/>
                  </a:lnTo>
                  <a:lnTo>
                    <a:pt x="39574" y="28613"/>
                  </a:lnTo>
                  <a:lnTo>
                    <a:pt x="47271" y="16313"/>
                  </a:lnTo>
                  <a:lnTo>
                    <a:pt x="56033" y="9787"/>
                  </a:lnTo>
                  <a:lnTo>
                    <a:pt x="73854" y="1274"/>
                  </a:lnTo>
                  <a:lnTo>
                    <a:pt x="90322" y="0"/>
                  </a:lnTo>
                  <a:lnTo>
                    <a:pt x="95625" y="1650"/>
                  </a:lnTo>
                  <a:lnTo>
                    <a:pt x="100733" y="3864"/>
                  </a:lnTo>
                  <a:lnTo>
                    <a:pt x="129282" y="8601"/>
                  </a:lnTo>
                  <a:lnTo>
                    <a:pt x="155878" y="20938"/>
                  </a:lnTo>
                  <a:lnTo>
                    <a:pt x="182544" y="34215"/>
                  </a:lnTo>
                  <a:lnTo>
                    <a:pt x="209779" y="51356"/>
                  </a:lnTo>
                  <a:lnTo>
                    <a:pt x="216834" y="570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89" name="SMARTInkShape-1055"/>
            <p:cNvSpPr/>
            <p:nvPr>
              <p:custDataLst>
                <p:tags r:id="rId34"/>
              </p:custDataLst>
            </p:nvPr>
          </p:nvSpPr>
          <p:spPr>
            <a:xfrm>
              <a:off x="3492200" y="4143375"/>
              <a:ext cx="113966" cy="113796"/>
            </a:xfrm>
            <a:custGeom>
              <a:avLst/>
              <a:gdLst/>
              <a:ahLst/>
              <a:cxnLst/>
              <a:rect l="0" t="0" r="0" b="0"/>
              <a:pathLst>
                <a:path w="113966" h="113796">
                  <a:moveTo>
                    <a:pt x="56815" y="0"/>
                  </a:moveTo>
                  <a:lnTo>
                    <a:pt x="56815" y="0"/>
                  </a:lnTo>
                  <a:lnTo>
                    <a:pt x="53781" y="0"/>
                  </a:lnTo>
                  <a:lnTo>
                    <a:pt x="50598" y="1693"/>
                  </a:lnTo>
                  <a:lnTo>
                    <a:pt x="40347" y="7955"/>
                  </a:lnTo>
                  <a:lnTo>
                    <a:pt x="32815" y="10400"/>
                  </a:lnTo>
                  <a:lnTo>
                    <a:pt x="28580" y="14359"/>
                  </a:lnTo>
                  <a:lnTo>
                    <a:pt x="9196" y="41067"/>
                  </a:lnTo>
                  <a:lnTo>
                    <a:pt x="2206" y="57219"/>
                  </a:lnTo>
                  <a:lnTo>
                    <a:pt x="0" y="73026"/>
                  </a:lnTo>
                  <a:lnTo>
                    <a:pt x="2798" y="84008"/>
                  </a:lnTo>
                  <a:lnTo>
                    <a:pt x="9432" y="94535"/>
                  </a:lnTo>
                  <a:lnTo>
                    <a:pt x="24440" y="110462"/>
                  </a:lnTo>
                  <a:lnTo>
                    <a:pt x="28244" y="112594"/>
                  </a:lnTo>
                  <a:lnTo>
                    <a:pt x="35649" y="113795"/>
                  </a:lnTo>
                  <a:lnTo>
                    <a:pt x="42328" y="113440"/>
                  </a:lnTo>
                  <a:lnTo>
                    <a:pt x="52593" y="109671"/>
                  </a:lnTo>
                  <a:lnTo>
                    <a:pt x="74980" y="95218"/>
                  </a:lnTo>
                  <a:lnTo>
                    <a:pt x="92441" y="72165"/>
                  </a:lnTo>
                  <a:lnTo>
                    <a:pt x="102780" y="47400"/>
                  </a:lnTo>
                  <a:lnTo>
                    <a:pt x="104603" y="44935"/>
                  </a:lnTo>
                  <a:lnTo>
                    <a:pt x="106630" y="38809"/>
                  </a:lnTo>
                  <a:lnTo>
                    <a:pt x="108155" y="21219"/>
                  </a:lnTo>
                  <a:lnTo>
                    <a:pt x="106514" y="17263"/>
                  </a:lnTo>
                  <a:lnTo>
                    <a:pt x="99734" y="8737"/>
                  </a:lnTo>
                  <a:lnTo>
                    <a:pt x="98128" y="8365"/>
                  </a:lnTo>
                  <a:lnTo>
                    <a:pt x="96422" y="8751"/>
                  </a:lnTo>
                  <a:lnTo>
                    <a:pt x="92833" y="10240"/>
                  </a:lnTo>
                  <a:lnTo>
                    <a:pt x="77002" y="15888"/>
                  </a:lnTo>
                  <a:lnTo>
                    <a:pt x="58619" y="24850"/>
                  </a:lnTo>
                  <a:lnTo>
                    <a:pt x="52748" y="30306"/>
                  </a:lnTo>
                  <a:lnTo>
                    <a:pt x="28636" y="58386"/>
                  </a:lnTo>
                  <a:lnTo>
                    <a:pt x="25241" y="65320"/>
                  </a:lnTo>
                  <a:lnTo>
                    <a:pt x="22631" y="87317"/>
                  </a:lnTo>
                  <a:lnTo>
                    <a:pt x="24265" y="91301"/>
                  </a:lnTo>
                  <a:lnTo>
                    <a:pt x="30489" y="99032"/>
                  </a:lnTo>
                  <a:lnTo>
                    <a:pt x="35801" y="101164"/>
                  </a:lnTo>
                  <a:lnTo>
                    <a:pt x="49560" y="102533"/>
                  </a:lnTo>
                  <a:lnTo>
                    <a:pt x="75121" y="97920"/>
                  </a:lnTo>
                  <a:lnTo>
                    <a:pt x="101615" y="91379"/>
                  </a:lnTo>
                  <a:lnTo>
                    <a:pt x="113965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90" name="SMARTInkShape-1056"/>
            <p:cNvSpPr/>
            <p:nvPr>
              <p:custDataLst>
                <p:tags r:id="rId35"/>
              </p:custDataLst>
            </p:nvPr>
          </p:nvSpPr>
          <p:spPr>
            <a:xfrm>
              <a:off x="3149119" y="4120616"/>
              <a:ext cx="79740" cy="142438"/>
            </a:xfrm>
            <a:custGeom>
              <a:avLst/>
              <a:gdLst/>
              <a:ahLst/>
              <a:cxnLst/>
              <a:rect l="0" t="0" r="0" b="0"/>
              <a:pathLst>
                <a:path w="79740" h="142438">
                  <a:moveTo>
                    <a:pt x="28421" y="11329"/>
                  </a:moveTo>
                  <a:lnTo>
                    <a:pt x="28421" y="11329"/>
                  </a:lnTo>
                  <a:lnTo>
                    <a:pt x="25387" y="11329"/>
                  </a:lnTo>
                  <a:lnTo>
                    <a:pt x="24493" y="11964"/>
                  </a:lnTo>
                  <a:lnTo>
                    <a:pt x="23897" y="13022"/>
                  </a:lnTo>
                  <a:lnTo>
                    <a:pt x="22941" y="19283"/>
                  </a:lnTo>
                  <a:lnTo>
                    <a:pt x="22776" y="24763"/>
                  </a:lnTo>
                  <a:lnTo>
                    <a:pt x="21044" y="28518"/>
                  </a:lnTo>
                  <a:lnTo>
                    <a:pt x="19693" y="30408"/>
                  </a:lnTo>
                  <a:lnTo>
                    <a:pt x="16499" y="32509"/>
                  </a:lnTo>
                  <a:lnTo>
                    <a:pt x="14758" y="33069"/>
                  </a:lnTo>
                  <a:lnTo>
                    <a:pt x="13597" y="34712"/>
                  </a:lnTo>
                  <a:lnTo>
                    <a:pt x="11735" y="44782"/>
                  </a:lnTo>
                  <a:lnTo>
                    <a:pt x="10845" y="49691"/>
                  </a:lnTo>
                  <a:lnTo>
                    <a:pt x="6382" y="63825"/>
                  </a:lnTo>
                  <a:lnTo>
                    <a:pt x="5593" y="91454"/>
                  </a:lnTo>
                  <a:lnTo>
                    <a:pt x="6210" y="98375"/>
                  </a:lnTo>
                  <a:lnTo>
                    <a:pt x="10087" y="109685"/>
                  </a:lnTo>
                  <a:lnTo>
                    <a:pt x="11383" y="116003"/>
                  </a:lnTo>
                  <a:lnTo>
                    <a:pt x="15682" y="123130"/>
                  </a:lnTo>
                  <a:lnTo>
                    <a:pt x="30349" y="138941"/>
                  </a:lnTo>
                  <a:lnTo>
                    <a:pt x="34146" y="141070"/>
                  </a:lnTo>
                  <a:lnTo>
                    <a:pt x="41758" y="142437"/>
                  </a:lnTo>
                  <a:lnTo>
                    <a:pt x="45567" y="140931"/>
                  </a:lnTo>
                  <a:lnTo>
                    <a:pt x="49376" y="138780"/>
                  </a:lnTo>
                  <a:lnTo>
                    <a:pt x="53186" y="137824"/>
                  </a:lnTo>
                  <a:lnTo>
                    <a:pt x="56996" y="134012"/>
                  </a:lnTo>
                  <a:lnTo>
                    <a:pt x="60171" y="128720"/>
                  </a:lnTo>
                  <a:lnTo>
                    <a:pt x="63903" y="120148"/>
                  </a:lnTo>
                  <a:lnTo>
                    <a:pt x="70566" y="109306"/>
                  </a:lnTo>
                  <a:lnTo>
                    <a:pt x="77859" y="83656"/>
                  </a:lnTo>
                  <a:lnTo>
                    <a:pt x="79739" y="57045"/>
                  </a:lnTo>
                  <a:lnTo>
                    <a:pt x="79205" y="38633"/>
                  </a:lnTo>
                  <a:lnTo>
                    <a:pt x="75330" y="27282"/>
                  </a:lnTo>
                  <a:lnTo>
                    <a:pt x="74034" y="20959"/>
                  </a:lnTo>
                  <a:lnTo>
                    <a:pt x="69735" y="13830"/>
                  </a:lnTo>
                  <a:lnTo>
                    <a:pt x="60728" y="3787"/>
                  </a:lnTo>
                  <a:lnTo>
                    <a:pt x="56961" y="1627"/>
                  </a:lnTo>
                  <a:lnTo>
                    <a:pt x="49369" y="240"/>
                  </a:lnTo>
                  <a:lnTo>
                    <a:pt x="43659" y="0"/>
                  </a:lnTo>
                  <a:lnTo>
                    <a:pt x="39850" y="1637"/>
                  </a:lnTo>
                  <a:lnTo>
                    <a:pt x="22471" y="14215"/>
                  </a:lnTo>
                  <a:lnTo>
                    <a:pt x="9842" y="32413"/>
                  </a:lnTo>
                  <a:lnTo>
                    <a:pt x="2479" y="47549"/>
                  </a:lnTo>
                  <a:lnTo>
                    <a:pt x="0" y="74195"/>
                  </a:lnTo>
                  <a:lnTo>
                    <a:pt x="550" y="81179"/>
                  </a:lnTo>
                  <a:lnTo>
                    <a:pt x="2910" y="86400"/>
                  </a:lnTo>
                  <a:lnTo>
                    <a:pt x="7810" y="92909"/>
                  </a:lnTo>
                  <a:lnTo>
                    <a:pt x="16317" y="98860"/>
                  </a:lnTo>
                  <a:lnTo>
                    <a:pt x="27066" y="102425"/>
                  </a:lnTo>
                  <a:lnTo>
                    <a:pt x="39851" y="1027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997" name="SMARTInkShape-Group269"/>
          <p:cNvGrpSpPr/>
          <p:nvPr/>
        </p:nvGrpSpPr>
        <p:grpSpPr>
          <a:xfrm>
            <a:off x="3006090" y="4434863"/>
            <a:ext cx="651511" cy="185170"/>
            <a:chOff x="3006090" y="4434863"/>
            <a:chExt cx="651511" cy="185170"/>
          </a:xfrm>
        </p:grpSpPr>
        <p:sp>
          <p:nvSpPr>
            <p:cNvPr id="992" name="SMARTInkShape-1057"/>
            <p:cNvSpPr/>
            <p:nvPr>
              <p:custDataLst>
                <p:tags r:id="rId22"/>
              </p:custDataLst>
            </p:nvPr>
          </p:nvSpPr>
          <p:spPr>
            <a:xfrm>
              <a:off x="3006090" y="4457709"/>
              <a:ext cx="131346" cy="162324"/>
            </a:xfrm>
            <a:custGeom>
              <a:avLst/>
              <a:gdLst/>
              <a:ahLst/>
              <a:cxnLst/>
              <a:rect l="0" t="0" r="0" b="0"/>
              <a:pathLst>
                <a:path w="131346" h="162324">
                  <a:moveTo>
                    <a:pt x="0" y="91431"/>
                  </a:moveTo>
                  <a:lnTo>
                    <a:pt x="0" y="91431"/>
                  </a:lnTo>
                  <a:lnTo>
                    <a:pt x="6068" y="91431"/>
                  </a:lnTo>
                  <a:lnTo>
                    <a:pt x="12433" y="88044"/>
                  </a:lnTo>
                  <a:lnTo>
                    <a:pt x="40046" y="62676"/>
                  </a:lnTo>
                  <a:lnTo>
                    <a:pt x="66051" y="41718"/>
                  </a:lnTo>
                  <a:lnTo>
                    <a:pt x="93309" y="21040"/>
                  </a:lnTo>
                  <a:lnTo>
                    <a:pt x="119866" y="1719"/>
                  </a:lnTo>
                  <a:lnTo>
                    <a:pt x="131345" y="0"/>
                  </a:lnTo>
                  <a:lnTo>
                    <a:pt x="128382" y="3027"/>
                  </a:lnTo>
                  <a:lnTo>
                    <a:pt x="126909" y="7902"/>
                  </a:lnTo>
                  <a:lnTo>
                    <a:pt x="124386" y="17787"/>
                  </a:lnTo>
                  <a:lnTo>
                    <a:pt x="114182" y="41747"/>
                  </a:lnTo>
                  <a:lnTo>
                    <a:pt x="104759" y="68802"/>
                  </a:lnTo>
                  <a:lnTo>
                    <a:pt x="95248" y="94143"/>
                  </a:lnTo>
                  <a:lnTo>
                    <a:pt x="85725" y="118669"/>
                  </a:lnTo>
                  <a:lnTo>
                    <a:pt x="72390" y="146598"/>
                  </a:lnTo>
                  <a:lnTo>
                    <a:pt x="67388" y="159499"/>
                  </a:lnTo>
                  <a:lnTo>
                    <a:pt x="65881" y="161575"/>
                  </a:lnTo>
                  <a:lnTo>
                    <a:pt x="64875" y="162323"/>
                  </a:lnTo>
                  <a:lnTo>
                    <a:pt x="64206" y="162187"/>
                  </a:lnTo>
                  <a:lnTo>
                    <a:pt x="63759" y="161462"/>
                  </a:lnTo>
                  <a:lnTo>
                    <a:pt x="64096" y="160343"/>
                  </a:lnTo>
                  <a:lnTo>
                    <a:pt x="66969" y="155735"/>
                  </a:lnTo>
                  <a:lnTo>
                    <a:pt x="78921" y="128661"/>
                  </a:lnTo>
                  <a:lnTo>
                    <a:pt x="95608" y="102496"/>
                  </a:lnTo>
                  <a:lnTo>
                    <a:pt x="114300" y="800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93" name="SMARTInkShape-1058"/>
            <p:cNvSpPr/>
            <p:nvPr>
              <p:custDataLst>
                <p:tags r:id="rId23"/>
              </p:custDataLst>
            </p:nvPr>
          </p:nvSpPr>
          <p:spPr>
            <a:xfrm>
              <a:off x="3154680" y="4434863"/>
              <a:ext cx="118770" cy="170540"/>
            </a:xfrm>
            <a:custGeom>
              <a:avLst/>
              <a:gdLst/>
              <a:ahLst/>
              <a:cxnLst/>
              <a:rect l="0" t="0" r="0" b="0"/>
              <a:pathLst>
                <a:path w="118770" h="170540">
                  <a:moveTo>
                    <a:pt x="0" y="45697"/>
                  </a:moveTo>
                  <a:lnTo>
                    <a:pt x="0" y="45697"/>
                  </a:lnTo>
                  <a:lnTo>
                    <a:pt x="0" y="42663"/>
                  </a:lnTo>
                  <a:lnTo>
                    <a:pt x="1693" y="39480"/>
                  </a:lnTo>
                  <a:lnTo>
                    <a:pt x="20340" y="19021"/>
                  </a:lnTo>
                  <a:lnTo>
                    <a:pt x="22851" y="11436"/>
                  </a:lnTo>
                  <a:lnTo>
                    <a:pt x="25891" y="11416"/>
                  </a:lnTo>
                  <a:lnTo>
                    <a:pt x="29076" y="9718"/>
                  </a:lnTo>
                  <a:lnTo>
                    <a:pt x="30814" y="8376"/>
                  </a:lnTo>
                  <a:lnTo>
                    <a:pt x="36132" y="6885"/>
                  </a:lnTo>
                  <a:lnTo>
                    <a:pt x="46266" y="4352"/>
                  </a:lnTo>
                  <a:lnTo>
                    <a:pt x="55487" y="1921"/>
                  </a:lnTo>
                  <a:lnTo>
                    <a:pt x="82198" y="361"/>
                  </a:lnTo>
                  <a:lnTo>
                    <a:pt x="109155" y="0"/>
                  </a:lnTo>
                  <a:lnTo>
                    <a:pt x="113707" y="1681"/>
                  </a:lnTo>
                  <a:lnTo>
                    <a:pt x="115810" y="3018"/>
                  </a:lnTo>
                  <a:lnTo>
                    <a:pt x="117211" y="4544"/>
                  </a:lnTo>
                  <a:lnTo>
                    <a:pt x="118769" y="7933"/>
                  </a:lnTo>
                  <a:lnTo>
                    <a:pt x="118549" y="9091"/>
                  </a:lnTo>
                  <a:lnTo>
                    <a:pt x="117768" y="9863"/>
                  </a:lnTo>
                  <a:lnTo>
                    <a:pt x="116612" y="10378"/>
                  </a:lnTo>
                  <a:lnTo>
                    <a:pt x="95444" y="35888"/>
                  </a:lnTo>
                  <a:lnTo>
                    <a:pt x="85218" y="44484"/>
                  </a:lnTo>
                  <a:lnTo>
                    <a:pt x="73419" y="53077"/>
                  </a:lnTo>
                  <a:lnTo>
                    <a:pt x="70731" y="57020"/>
                  </a:lnTo>
                  <a:lnTo>
                    <a:pt x="70013" y="58961"/>
                  </a:lnTo>
                  <a:lnTo>
                    <a:pt x="68901" y="60254"/>
                  </a:lnTo>
                  <a:lnTo>
                    <a:pt x="64936" y="62710"/>
                  </a:lnTo>
                  <a:lnTo>
                    <a:pt x="63785" y="65535"/>
                  </a:lnTo>
                  <a:lnTo>
                    <a:pt x="64114" y="66542"/>
                  </a:lnTo>
                  <a:lnTo>
                    <a:pt x="64967" y="67214"/>
                  </a:lnTo>
                  <a:lnTo>
                    <a:pt x="67866" y="68292"/>
                  </a:lnTo>
                  <a:lnTo>
                    <a:pt x="73002" y="72432"/>
                  </a:lnTo>
                  <a:lnTo>
                    <a:pt x="76472" y="73454"/>
                  </a:lnTo>
                  <a:lnTo>
                    <a:pt x="87801" y="74745"/>
                  </a:lnTo>
                  <a:lnTo>
                    <a:pt x="94736" y="78786"/>
                  </a:lnTo>
                  <a:lnTo>
                    <a:pt x="106635" y="88939"/>
                  </a:lnTo>
                  <a:lnTo>
                    <a:pt x="110470" y="90315"/>
                  </a:lnTo>
                  <a:lnTo>
                    <a:pt x="111747" y="91953"/>
                  </a:lnTo>
                  <a:lnTo>
                    <a:pt x="113543" y="99690"/>
                  </a:lnTo>
                  <a:lnTo>
                    <a:pt x="114200" y="110302"/>
                  </a:lnTo>
                  <a:lnTo>
                    <a:pt x="111237" y="119167"/>
                  </a:lnTo>
                  <a:lnTo>
                    <a:pt x="106337" y="126803"/>
                  </a:lnTo>
                  <a:lnTo>
                    <a:pt x="79126" y="149656"/>
                  </a:lnTo>
                  <a:lnTo>
                    <a:pt x="74749" y="152226"/>
                  </a:lnTo>
                  <a:lnTo>
                    <a:pt x="60902" y="158574"/>
                  </a:lnTo>
                  <a:lnTo>
                    <a:pt x="53887" y="163315"/>
                  </a:lnTo>
                  <a:lnTo>
                    <a:pt x="49773" y="164646"/>
                  </a:lnTo>
                  <a:lnTo>
                    <a:pt x="48422" y="165637"/>
                  </a:lnTo>
                  <a:lnTo>
                    <a:pt x="47521" y="166932"/>
                  </a:lnTo>
                  <a:lnTo>
                    <a:pt x="46921" y="168430"/>
                  </a:lnTo>
                  <a:lnTo>
                    <a:pt x="45886" y="169429"/>
                  </a:lnTo>
                  <a:lnTo>
                    <a:pt x="43042" y="170539"/>
                  </a:lnTo>
                  <a:lnTo>
                    <a:pt x="42030" y="170200"/>
                  </a:lnTo>
                  <a:lnTo>
                    <a:pt x="41355" y="169339"/>
                  </a:lnTo>
                  <a:lnTo>
                    <a:pt x="40272" y="166428"/>
                  </a:lnTo>
                  <a:lnTo>
                    <a:pt x="45206" y="154748"/>
                  </a:lnTo>
                  <a:lnTo>
                    <a:pt x="45720" y="1485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94" name="SMARTInkShape-1059"/>
            <p:cNvSpPr/>
            <p:nvPr>
              <p:custDataLst>
                <p:tags r:id="rId24"/>
              </p:custDataLst>
            </p:nvPr>
          </p:nvSpPr>
          <p:spPr>
            <a:xfrm>
              <a:off x="3269251" y="4474946"/>
              <a:ext cx="84540" cy="119834"/>
            </a:xfrm>
            <a:custGeom>
              <a:avLst/>
              <a:gdLst/>
              <a:ahLst/>
              <a:cxnLst/>
              <a:rect l="0" t="0" r="0" b="0"/>
              <a:pathLst>
                <a:path w="84540" h="119834">
                  <a:moveTo>
                    <a:pt x="68309" y="5614"/>
                  </a:moveTo>
                  <a:lnTo>
                    <a:pt x="68309" y="5614"/>
                  </a:lnTo>
                  <a:lnTo>
                    <a:pt x="43720" y="28509"/>
                  </a:lnTo>
                  <a:lnTo>
                    <a:pt x="37696" y="32934"/>
                  </a:lnTo>
                  <a:lnTo>
                    <a:pt x="20999" y="58892"/>
                  </a:lnTo>
                  <a:lnTo>
                    <a:pt x="8527" y="81304"/>
                  </a:lnTo>
                  <a:lnTo>
                    <a:pt x="644" y="109240"/>
                  </a:lnTo>
                  <a:lnTo>
                    <a:pt x="0" y="112729"/>
                  </a:lnTo>
                  <a:lnTo>
                    <a:pt x="1543" y="115239"/>
                  </a:lnTo>
                  <a:lnTo>
                    <a:pt x="4673" y="118991"/>
                  </a:lnTo>
                  <a:lnTo>
                    <a:pt x="6795" y="119503"/>
                  </a:lnTo>
                  <a:lnTo>
                    <a:pt x="13331" y="119833"/>
                  </a:lnTo>
                  <a:lnTo>
                    <a:pt x="16993" y="118184"/>
                  </a:lnTo>
                  <a:lnTo>
                    <a:pt x="24517" y="111952"/>
                  </a:lnTo>
                  <a:lnTo>
                    <a:pt x="37408" y="96507"/>
                  </a:lnTo>
                  <a:lnTo>
                    <a:pt x="48782" y="85462"/>
                  </a:lnTo>
                  <a:lnTo>
                    <a:pt x="70239" y="60323"/>
                  </a:lnTo>
                  <a:lnTo>
                    <a:pt x="76642" y="49270"/>
                  </a:lnTo>
                  <a:lnTo>
                    <a:pt x="80820" y="35851"/>
                  </a:lnTo>
                  <a:lnTo>
                    <a:pt x="83395" y="30482"/>
                  </a:lnTo>
                  <a:lnTo>
                    <a:pt x="84539" y="23864"/>
                  </a:lnTo>
                  <a:lnTo>
                    <a:pt x="83354" y="18381"/>
                  </a:lnTo>
                  <a:lnTo>
                    <a:pt x="81346" y="13828"/>
                  </a:lnTo>
                  <a:lnTo>
                    <a:pt x="80453" y="9688"/>
                  </a:lnTo>
                  <a:lnTo>
                    <a:pt x="76670" y="5731"/>
                  </a:lnTo>
                  <a:lnTo>
                    <a:pt x="71390" y="2491"/>
                  </a:lnTo>
                  <a:lnTo>
                    <a:pt x="64212" y="667"/>
                  </a:lnTo>
                  <a:lnTo>
                    <a:pt x="47066" y="0"/>
                  </a:lnTo>
                  <a:lnTo>
                    <a:pt x="32057" y="4481"/>
                  </a:lnTo>
                  <a:lnTo>
                    <a:pt x="24468" y="7862"/>
                  </a:lnTo>
                  <a:lnTo>
                    <a:pt x="18556" y="13175"/>
                  </a:lnTo>
                  <a:lnTo>
                    <a:pt x="8206" y="26059"/>
                  </a:lnTo>
                  <a:lnTo>
                    <a:pt x="5808" y="32993"/>
                  </a:lnTo>
                  <a:lnTo>
                    <a:pt x="5444" y="399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95" name="SMARTInkShape-1060"/>
            <p:cNvSpPr/>
            <p:nvPr>
              <p:custDataLst>
                <p:tags r:id="rId25"/>
              </p:custDataLst>
            </p:nvPr>
          </p:nvSpPr>
          <p:spPr>
            <a:xfrm>
              <a:off x="3360753" y="4481839"/>
              <a:ext cx="107910" cy="129821"/>
            </a:xfrm>
            <a:custGeom>
              <a:avLst/>
              <a:gdLst/>
              <a:ahLst/>
              <a:cxnLst/>
              <a:rect l="0" t="0" r="0" b="0"/>
              <a:pathLst>
                <a:path w="107910" h="129821">
                  <a:moveTo>
                    <a:pt x="33957" y="15866"/>
                  </a:moveTo>
                  <a:lnTo>
                    <a:pt x="33957" y="15866"/>
                  </a:lnTo>
                  <a:lnTo>
                    <a:pt x="30923" y="15866"/>
                  </a:lnTo>
                  <a:lnTo>
                    <a:pt x="30030" y="16501"/>
                  </a:lnTo>
                  <a:lnTo>
                    <a:pt x="29434" y="17559"/>
                  </a:lnTo>
                  <a:lnTo>
                    <a:pt x="29036" y="18899"/>
                  </a:lnTo>
                  <a:lnTo>
                    <a:pt x="28137" y="19794"/>
                  </a:lnTo>
                  <a:lnTo>
                    <a:pt x="25443" y="20787"/>
                  </a:lnTo>
                  <a:lnTo>
                    <a:pt x="24471" y="21686"/>
                  </a:lnTo>
                  <a:lnTo>
                    <a:pt x="9115" y="48608"/>
                  </a:lnTo>
                  <a:lnTo>
                    <a:pt x="2192" y="64197"/>
                  </a:lnTo>
                  <a:lnTo>
                    <a:pt x="0" y="90504"/>
                  </a:lnTo>
                  <a:lnTo>
                    <a:pt x="368" y="107891"/>
                  </a:lnTo>
                  <a:lnTo>
                    <a:pt x="2730" y="113493"/>
                  </a:lnTo>
                  <a:lnTo>
                    <a:pt x="13103" y="126230"/>
                  </a:lnTo>
                  <a:lnTo>
                    <a:pt x="18551" y="128416"/>
                  </a:lnTo>
                  <a:lnTo>
                    <a:pt x="32395" y="129820"/>
                  </a:lnTo>
                  <a:lnTo>
                    <a:pt x="38131" y="128319"/>
                  </a:lnTo>
                  <a:lnTo>
                    <a:pt x="60871" y="113689"/>
                  </a:lnTo>
                  <a:lnTo>
                    <a:pt x="86676" y="88184"/>
                  </a:lnTo>
                  <a:lnTo>
                    <a:pt x="102389" y="61582"/>
                  </a:lnTo>
                  <a:lnTo>
                    <a:pt x="105646" y="53964"/>
                  </a:lnTo>
                  <a:lnTo>
                    <a:pt x="107909" y="34916"/>
                  </a:lnTo>
                  <a:lnTo>
                    <a:pt x="106406" y="28989"/>
                  </a:lnTo>
                  <a:lnTo>
                    <a:pt x="94809" y="11026"/>
                  </a:lnTo>
                  <a:lnTo>
                    <a:pt x="92305" y="8830"/>
                  </a:lnTo>
                  <a:lnTo>
                    <a:pt x="71193" y="894"/>
                  </a:lnTo>
                  <a:lnTo>
                    <a:pt x="56631" y="0"/>
                  </a:lnTo>
                  <a:lnTo>
                    <a:pt x="44626" y="3474"/>
                  </a:lnTo>
                  <a:lnTo>
                    <a:pt x="26487" y="14679"/>
                  </a:lnTo>
                  <a:lnTo>
                    <a:pt x="15177" y="31451"/>
                  </a:lnTo>
                  <a:lnTo>
                    <a:pt x="12306" y="42638"/>
                  </a:lnTo>
                  <a:lnTo>
                    <a:pt x="11203" y="54416"/>
                  </a:lnTo>
                  <a:lnTo>
                    <a:pt x="16812" y="673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96" name="SMARTInkShape-1061"/>
            <p:cNvSpPr/>
            <p:nvPr>
              <p:custDataLst>
                <p:tags r:id="rId26"/>
              </p:custDataLst>
            </p:nvPr>
          </p:nvSpPr>
          <p:spPr>
            <a:xfrm>
              <a:off x="3537585" y="4560570"/>
              <a:ext cx="120016" cy="40006"/>
            </a:xfrm>
            <a:custGeom>
              <a:avLst/>
              <a:gdLst/>
              <a:ahLst/>
              <a:cxnLst/>
              <a:rect l="0" t="0" r="0" b="0"/>
              <a:pathLst>
                <a:path w="120016" h="40006">
                  <a:moveTo>
                    <a:pt x="0" y="0"/>
                  </a:moveTo>
                  <a:lnTo>
                    <a:pt x="0" y="0"/>
                  </a:lnTo>
                  <a:lnTo>
                    <a:pt x="5645" y="0"/>
                  </a:lnTo>
                  <a:lnTo>
                    <a:pt x="5694" y="3034"/>
                  </a:lnTo>
                  <a:lnTo>
                    <a:pt x="6336" y="3927"/>
                  </a:lnTo>
                  <a:lnTo>
                    <a:pt x="8743" y="4920"/>
                  </a:lnTo>
                  <a:lnTo>
                    <a:pt x="24597" y="7377"/>
                  </a:lnTo>
                  <a:lnTo>
                    <a:pt x="31252" y="9629"/>
                  </a:lnTo>
                  <a:lnTo>
                    <a:pt x="49632" y="14227"/>
                  </a:lnTo>
                  <a:lnTo>
                    <a:pt x="61497" y="20496"/>
                  </a:lnTo>
                  <a:lnTo>
                    <a:pt x="77482" y="24086"/>
                  </a:lnTo>
                  <a:lnTo>
                    <a:pt x="95741" y="32704"/>
                  </a:lnTo>
                  <a:lnTo>
                    <a:pt x="120015" y="400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001" name="SMARTInkShape-Group270"/>
          <p:cNvGrpSpPr/>
          <p:nvPr/>
        </p:nvGrpSpPr>
        <p:grpSpPr>
          <a:xfrm>
            <a:off x="3800476" y="4406265"/>
            <a:ext cx="353993" cy="216805"/>
            <a:chOff x="3800476" y="4406265"/>
            <a:chExt cx="353993" cy="216805"/>
          </a:xfrm>
        </p:grpSpPr>
        <p:sp>
          <p:nvSpPr>
            <p:cNvPr id="998" name="SMARTInkShape-1062"/>
            <p:cNvSpPr/>
            <p:nvPr>
              <p:custDataLst>
                <p:tags r:id="rId19"/>
              </p:custDataLst>
            </p:nvPr>
          </p:nvSpPr>
          <p:spPr>
            <a:xfrm>
              <a:off x="3800476" y="4406265"/>
              <a:ext cx="131445" cy="216805"/>
            </a:xfrm>
            <a:custGeom>
              <a:avLst/>
              <a:gdLst/>
              <a:ahLst/>
              <a:cxnLst/>
              <a:rect l="0" t="0" r="0" b="0"/>
              <a:pathLst>
                <a:path w="131445" h="216805">
                  <a:moveTo>
                    <a:pt x="57149" y="0"/>
                  </a:moveTo>
                  <a:lnTo>
                    <a:pt x="57149" y="0"/>
                  </a:lnTo>
                  <a:lnTo>
                    <a:pt x="57149" y="27396"/>
                  </a:lnTo>
                  <a:lnTo>
                    <a:pt x="57149" y="47604"/>
                  </a:lnTo>
                  <a:lnTo>
                    <a:pt x="57784" y="48881"/>
                  </a:lnTo>
                  <a:lnTo>
                    <a:pt x="58842" y="49732"/>
                  </a:lnTo>
                  <a:lnTo>
                    <a:pt x="62070" y="51099"/>
                  </a:lnTo>
                  <a:lnTo>
                    <a:pt x="67270" y="55296"/>
                  </a:lnTo>
                  <a:lnTo>
                    <a:pt x="70749" y="56326"/>
                  </a:lnTo>
                  <a:lnTo>
                    <a:pt x="72566" y="55966"/>
                  </a:lnTo>
                  <a:lnTo>
                    <a:pt x="80044" y="52518"/>
                  </a:lnTo>
                  <a:lnTo>
                    <a:pt x="81937" y="52157"/>
                  </a:lnTo>
                  <a:lnTo>
                    <a:pt x="97155" y="44408"/>
                  </a:lnTo>
                  <a:lnTo>
                    <a:pt x="112394" y="31063"/>
                  </a:lnTo>
                  <a:lnTo>
                    <a:pt x="120005" y="28577"/>
                  </a:lnTo>
                  <a:lnTo>
                    <a:pt x="104072" y="54002"/>
                  </a:lnTo>
                  <a:lnTo>
                    <a:pt x="92617" y="70404"/>
                  </a:lnTo>
                  <a:lnTo>
                    <a:pt x="77507" y="97395"/>
                  </a:lnTo>
                  <a:lnTo>
                    <a:pt x="62009" y="125761"/>
                  </a:lnTo>
                  <a:lnTo>
                    <a:pt x="49879" y="152616"/>
                  </a:lnTo>
                  <a:lnTo>
                    <a:pt x="44393" y="161809"/>
                  </a:lnTo>
                  <a:lnTo>
                    <a:pt x="35827" y="189904"/>
                  </a:lnTo>
                  <a:lnTo>
                    <a:pt x="28501" y="203929"/>
                  </a:lnTo>
                  <a:lnTo>
                    <a:pt x="25366" y="208745"/>
                  </a:lnTo>
                  <a:lnTo>
                    <a:pt x="23974" y="213002"/>
                  </a:lnTo>
                  <a:lnTo>
                    <a:pt x="22967" y="214391"/>
                  </a:lnTo>
                  <a:lnTo>
                    <a:pt x="21661" y="215317"/>
                  </a:lnTo>
                  <a:lnTo>
                    <a:pt x="18036" y="216804"/>
                  </a:lnTo>
                  <a:lnTo>
                    <a:pt x="14374" y="210993"/>
                  </a:lnTo>
                  <a:lnTo>
                    <a:pt x="12302" y="204263"/>
                  </a:lnTo>
                  <a:lnTo>
                    <a:pt x="11480" y="180142"/>
                  </a:lnTo>
                  <a:lnTo>
                    <a:pt x="11436" y="153944"/>
                  </a:lnTo>
                  <a:lnTo>
                    <a:pt x="6509" y="127938"/>
                  </a:lnTo>
                  <a:lnTo>
                    <a:pt x="255" y="101307"/>
                  </a:lnTo>
                  <a:lnTo>
                    <a:pt x="0" y="91470"/>
                  </a:lnTo>
                  <a:lnTo>
                    <a:pt x="3033" y="94483"/>
                  </a:lnTo>
                  <a:lnTo>
                    <a:pt x="7909" y="95968"/>
                  </a:lnTo>
                  <a:lnTo>
                    <a:pt x="13675" y="97262"/>
                  </a:lnTo>
                  <a:lnTo>
                    <a:pt x="39223" y="108703"/>
                  </a:lnTo>
                  <a:lnTo>
                    <a:pt x="66628" y="121927"/>
                  </a:lnTo>
                  <a:lnTo>
                    <a:pt x="81905" y="128906"/>
                  </a:lnTo>
                  <a:lnTo>
                    <a:pt x="108066" y="135150"/>
                  </a:lnTo>
                  <a:lnTo>
                    <a:pt x="118315" y="136895"/>
                  </a:lnTo>
                  <a:lnTo>
                    <a:pt x="131444" y="1314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99" name="SMARTInkShape-1063"/>
            <p:cNvSpPr/>
            <p:nvPr>
              <p:custDataLst>
                <p:tags r:id="rId20"/>
              </p:custDataLst>
            </p:nvPr>
          </p:nvSpPr>
          <p:spPr>
            <a:xfrm>
              <a:off x="3937981" y="4447064"/>
              <a:ext cx="131100" cy="146826"/>
            </a:xfrm>
            <a:custGeom>
              <a:avLst/>
              <a:gdLst/>
              <a:ahLst/>
              <a:cxnLst/>
              <a:rect l="0" t="0" r="0" b="0"/>
              <a:pathLst>
                <a:path w="131100" h="146826">
                  <a:moveTo>
                    <a:pt x="131099" y="4921"/>
                  </a:moveTo>
                  <a:lnTo>
                    <a:pt x="131099" y="4921"/>
                  </a:lnTo>
                  <a:lnTo>
                    <a:pt x="131099" y="1887"/>
                  </a:lnTo>
                  <a:lnTo>
                    <a:pt x="130464" y="993"/>
                  </a:lnTo>
                  <a:lnTo>
                    <a:pt x="129406" y="397"/>
                  </a:lnTo>
                  <a:lnTo>
                    <a:pt x="128065" y="0"/>
                  </a:lnTo>
                  <a:lnTo>
                    <a:pt x="126536" y="370"/>
                  </a:lnTo>
                  <a:lnTo>
                    <a:pt x="119521" y="3834"/>
                  </a:lnTo>
                  <a:lnTo>
                    <a:pt x="112217" y="6292"/>
                  </a:lnTo>
                  <a:lnTo>
                    <a:pt x="84149" y="18336"/>
                  </a:lnTo>
                  <a:lnTo>
                    <a:pt x="55902" y="37648"/>
                  </a:lnTo>
                  <a:lnTo>
                    <a:pt x="29804" y="56401"/>
                  </a:lnTo>
                  <a:lnTo>
                    <a:pt x="18959" y="67799"/>
                  </a:lnTo>
                  <a:lnTo>
                    <a:pt x="5559" y="92340"/>
                  </a:lnTo>
                  <a:lnTo>
                    <a:pt x="820" y="107773"/>
                  </a:lnTo>
                  <a:lnTo>
                    <a:pt x="0" y="117875"/>
                  </a:lnTo>
                  <a:lnTo>
                    <a:pt x="1501" y="123491"/>
                  </a:lnTo>
                  <a:lnTo>
                    <a:pt x="9422" y="137563"/>
                  </a:lnTo>
                  <a:lnTo>
                    <a:pt x="21770" y="144520"/>
                  </a:lnTo>
                  <a:lnTo>
                    <a:pt x="29349" y="146825"/>
                  </a:lnTo>
                  <a:lnTo>
                    <a:pt x="35288" y="145671"/>
                  </a:lnTo>
                  <a:lnTo>
                    <a:pt x="45772" y="143145"/>
                  </a:lnTo>
                  <a:lnTo>
                    <a:pt x="52536" y="141919"/>
                  </a:lnTo>
                  <a:lnTo>
                    <a:pt x="59914" y="137658"/>
                  </a:lnTo>
                  <a:lnTo>
                    <a:pt x="73080" y="125631"/>
                  </a:lnTo>
                  <a:lnTo>
                    <a:pt x="76738" y="120377"/>
                  </a:lnTo>
                  <a:lnTo>
                    <a:pt x="84413" y="101033"/>
                  </a:lnTo>
                  <a:lnTo>
                    <a:pt x="85354" y="77568"/>
                  </a:lnTo>
                  <a:lnTo>
                    <a:pt x="84727" y="76213"/>
                  </a:lnTo>
                  <a:lnTo>
                    <a:pt x="83675" y="75309"/>
                  </a:lnTo>
                  <a:lnTo>
                    <a:pt x="80812" y="74305"/>
                  </a:lnTo>
                  <a:lnTo>
                    <a:pt x="68910" y="73607"/>
                  </a:lnTo>
                  <a:lnTo>
                    <a:pt x="63666" y="75241"/>
                  </a:lnTo>
                  <a:lnTo>
                    <a:pt x="58584" y="77449"/>
                  </a:lnTo>
                  <a:lnTo>
                    <a:pt x="52092" y="78431"/>
                  </a:lnTo>
                  <a:lnTo>
                    <a:pt x="44973" y="82253"/>
                  </a:lnTo>
                  <a:lnTo>
                    <a:pt x="33089" y="92022"/>
                  </a:lnTo>
                  <a:lnTo>
                    <a:pt x="20701" y="111889"/>
                  </a:lnTo>
                  <a:lnTo>
                    <a:pt x="17955" y="120082"/>
                  </a:lnTo>
                  <a:lnTo>
                    <a:pt x="18205" y="122335"/>
                  </a:lnTo>
                  <a:lnTo>
                    <a:pt x="20176" y="126532"/>
                  </a:lnTo>
                  <a:lnTo>
                    <a:pt x="32853" y="140944"/>
                  </a:lnTo>
                  <a:lnTo>
                    <a:pt x="45374" y="1420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00" name="SMARTInkShape-1064"/>
            <p:cNvSpPr/>
            <p:nvPr>
              <p:custDataLst>
                <p:tags r:id="rId21"/>
              </p:custDataLst>
            </p:nvPr>
          </p:nvSpPr>
          <p:spPr>
            <a:xfrm>
              <a:off x="4064252" y="4480666"/>
              <a:ext cx="90217" cy="114089"/>
            </a:xfrm>
            <a:custGeom>
              <a:avLst/>
              <a:gdLst/>
              <a:ahLst/>
              <a:cxnLst/>
              <a:rect l="0" t="0" r="0" b="0"/>
              <a:pathLst>
                <a:path w="90217" h="114089">
                  <a:moveTo>
                    <a:pt x="33403" y="22754"/>
                  </a:moveTo>
                  <a:lnTo>
                    <a:pt x="33403" y="22754"/>
                  </a:lnTo>
                  <a:lnTo>
                    <a:pt x="30369" y="22754"/>
                  </a:lnTo>
                  <a:lnTo>
                    <a:pt x="29476" y="23389"/>
                  </a:lnTo>
                  <a:lnTo>
                    <a:pt x="28880" y="24447"/>
                  </a:lnTo>
                  <a:lnTo>
                    <a:pt x="28483" y="25788"/>
                  </a:lnTo>
                  <a:lnTo>
                    <a:pt x="27583" y="26681"/>
                  </a:lnTo>
                  <a:lnTo>
                    <a:pt x="21576" y="29809"/>
                  </a:lnTo>
                  <a:lnTo>
                    <a:pt x="19803" y="31267"/>
                  </a:lnTo>
                  <a:lnTo>
                    <a:pt x="17834" y="34581"/>
                  </a:lnTo>
                  <a:lnTo>
                    <a:pt x="16323" y="38171"/>
                  </a:lnTo>
                  <a:lnTo>
                    <a:pt x="8396" y="50576"/>
                  </a:lnTo>
                  <a:lnTo>
                    <a:pt x="0" y="78823"/>
                  </a:lnTo>
                  <a:lnTo>
                    <a:pt x="1201" y="84292"/>
                  </a:lnTo>
                  <a:lnTo>
                    <a:pt x="3216" y="89474"/>
                  </a:lnTo>
                  <a:lnTo>
                    <a:pt x="4985" y="98897"/>
                  </a:lnTo>
                  <a:lnTo>
                    <a:pt x="9249" y="105992"/>
                  </a:lnTo>
                  <a:lnTo>
                    <a:pt x="12719" y="110125"/>
                  </a:lnTo>
                  <a:lnTo>
                    <a:pt x="16379" y="112385"/>
                  </a:lnTo>
                  <a:lnTo>
                    <a:pt x="23902" y="113837"/>
                  </a:lnTo>
                  <a:lnTo>
                    <a:pt x="32634" y="114088"/>
                  </a:lnTo>
                  <a:lnTo>
                    <a:pt x="37929" y="112454"/>
                  </a:lnTo>
                  <a:lnTo>
                    <a:pt x="63425" y="98251"/>
                  </a:lnTo>
                  <a:lnTo>
                    <a:pt x="72941" y="85104"/>
                  </a:lnTo>
                  <a:lnTo>
                    <a:pt x="86716" y="58919"/>
                  </a:lnTo>
                  <a:lnTo>
                    <a:pt x="89416" y="47510"/>
                  </a:lnTo>
                  <a:lnTo>
                    <a:pt x="90216" y="36086"/>
                  </a:lnTo>
                  <a:lnTo>
                    <a:pt x="88710" y="30161"/>
                  </a:lnTo>
                  <a:lnTo>
                    <a:pt x="77110" y="10312"/>
                  </a:lnTo>
                  <a:lnTo>
                    <a:pt x="68437" y="3969"/>
                  </a:lnTo>
                  <a:lnTo>
                    <a:pt x="54790" y="1101"/>
                  </a:lnTo>
                  <a:lnTo>
                    <a:pt x="35866" y="0"/>
                  </a:lnTo>
                  <a:lnTo>
                    <a:pt x="16258" y="56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004" name="SMARTInkShape-Group271"/>
          <p:cNvGrpSpPr/>
          <p:nvPr/>
        </p:nvGrpSpPr>
        <p:grpSpPr>
          <a:xfrm>
            <a:off x="5103495" y="4280535"/>
            <a:ext cx="257176" cy="159993"/>
            <a:chOff x="5103495" y="4280535"/>
            <a:chExt cx="257176" cy="159993"/>
          </a:xfrm>
        </p:grpSpPr>
        <p:sp>
          <p:nvSpPr>
            <p:cNvPr id="1002" name="SMARTInkShape-1065"/>
            <p:cNvSpPr/>
            <p:nvPr>
              <p:custDataLst>
                <p:tags r:id="rId17"/>
              </p:custDataLst>
            </p:nvPr>
          </p:nvSpPr>
          <p:spPr>
            <a:xfrm>
              <a:off x="5103495" y="4406265"/>
              <a:ext cx="165736" cy="34263"/>
            </a:xfrm>
            <a:custGeom>
              <a:avLst/>
              <a:gdLst/>
              <a:ahLst/>
              <a:cxnLst/>
              <a:rect l="0" t="0" r="0" b="0"/>
              <a:pathLst>
                <a:path w="165736" h="34263">
                  <a:moveTo>
                    <a:pt x="0" y="0"/>
                  </a:moveTo>
                  <a:lnTo>
                    <a:pt x="0" y="0"/>
                  </a:lnTo>
                  <a:lnTo>
                    <a:pt x="4920" y="0"/>
                  </a:lnTo>
                  <a:lnTo>
                    <a:pt x="5185" y="635"/>
                  </a:lnTo>
                  <a:lnTo>
                    <a:pt x="5480" y="3034"/>
                  </a:lnTo>
                  <a:lnTo>
                    <a:pt x="6193" y="3927"/>
                  </a:lnTo>
                  <a:lnTo>
                    <a:pt x="8679" y="4920"/>
                  </a:lnTo>
                  <a:lnTo>
                    <a:pt x="32747" y="8728"/>
                  </a:lnTo>
                  <a:lnTo>
                    <a:pt x="48332" y="14824"/>
                  </a:lnTo>
                  <a:lnTo>
                    <a:pt x="74639" y="19873"/>
                  </a:lnTo>
                  <a:lnTo>
                    <a:pt x="102915" y="24160"/>
                  </a:lnTo>
                  <a:lnTo>
                    <a:pt x="130947" y="32711"/>
                  </a:lnTo>
                  <a:lnTo>
                    <a:pt x="158085" y="34197"/>
                  </a:lnTo>
                  <a:lnTo>
                    <a:pt x="163468" y="34262"/>
                  </a:lnTo>
                  <a:lnTo>
                    <a:pt x="164224" y="33637"/>
                  </a:lnTo>
                  <a:lnTo>
                    <a:pt x="165735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03" name="SMARTInkShape-1066"/>
            <p:cNvSpPr/>
            <p:nvPr>
              <p:custDataLst>
                <p:tags r:id="rId18"/>
              </p:custDataLst>
            </p:nvPr>
          </p:nvSpPr>
          <p:spPr>
            <a:xfrm>
              <a:off x="5167154" y="4280535"/>
              <a:ext cx="193517" cy="17146"/>
            </a:xfrm>
            <a:custGeom>
              <a:avLst/>
              <a:gdLst/>
              <a:ahLst/>
              <a:cxnLst/>
              <a:rect l="0" t="0" r="0" b="0"/>
              <a:pathLst>
                <a:path w="193517" h="17146">
                  <a:moveTo>
                    <a:pt x="4921" y="17145"/>
                  </a:moveTo>
                  <a:lnTo>
                    <a:pt x="4921" y="17145"/>
                  </a:lnTo>
                  <a:lnTo>
                    <a:pt x="4921" y="11665"/>
                  </a:lnTo>
                  <a:lnTo>
                    <a:pt x="0" y="6530"/>
                  </a:lnTo>
                  <a:lnTo>
                    <a:pt x="370" y="6258"/>
                  </a:lnTo>
                  <a:lnTo>
                    <a:pt x="25412" y="5716"/>
                  </a:lnTo>
                  <a:lnTo>
                    <a:pt x="51082" y="5715"/>
                  </a:lnTo>
                  <a:lnTo>
                    <a:pt x="79274" y="10238"/>
                  </a:lnTo>
                  <a:lnTo>
                    <a:pt x="105121" y="11195"/>
                  </a:lnTo>
                  <a:lnTo>
                    <a:pt x="130124" y="11384"/>
                  </a:lnTo>
                  <a:lnTo>
                    <a:pt x="153407" y="11420"/>
                  </a:lnTo>
                  <a:lnTo>
                    <a:pt x="179882" y="11429"/>
                  </a:lnTo>
                  <a:lnTo>
                    <a:pt x="186237" y="11430"/>
                  </a:lnTo>
                  <a:lnTo>
                    <a:pt x="19351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009" name="SMARTInkShape-Group272"/>
          <p:cNvGrpSpPr/>
          <p:nvPr/>
        </p:nvGrpSpPr>
        <p:grpSpPr>
          <a:xfrm>
            <a:off x="5537835" y="3978144"/>
            <a:ext cx="708661" cy="330935"/>
            <a:chOff x="5537835" y="3978144"/>
            <a:chExt cx="708661" cy="330935"/>
          </a:xfrm>
        </p:grpSpPr>
        <p:sp>
          <p:nvSpPr>
            <p:cNvPr id="1005" name="SMARTInkShape-1067"/>
            <p:cNvSpPr/>
            <p:nvPr>
              <p:custDataLst>
                <p:tags r:id="rId13"/>
              </p:custDataLst>
            </p:nvPr>
          </p:nvSpPr>
          <p:spPr>
            <a:xfrm>
              <a:off x="5537835" y="3978144"/>
              <a:ext cx="151433" cy="290625"/>
            </a:xfrm>
            <a:custGeom>
              <a:avLst/>
              <a:gdLst/>
              <a:ahLst/>
              <a:cxnLst/>
              <a:rect l="0" t="0" r="0" b="0"/>
              <a:pathLst>
                <a:path w="151433" h="290625">
                  <a:moveTo>
                    <a:pt x="0" y="73791"/>
                  </a:moveTo>
                  <a:lnTo>
                    <a:pt x="0" y="73791"/>
                  </a:lnTo>
                  <a:lnTo>
                    <a:pt x="0" y="63176"/>
                  </a:lnTo>
                  <a:lnTo>
                    <a:pt x="635" y="62904"/>
                  </a:lnTo>
                  <a:lnTo>
                    <a:pt x="3034" y="62602"/>
                  </a:lnTo>
                  <a:lnTo>
                    <a:pt x="3928" y="61887"/>
                  </a:lnTo>
                  <a:lnTo>
                    <a:pt x="10134" y="50792"/>
                  </a:lnTo>
                  <a:lnTo>
                    <a:pt x="10566" y="48933"/>
                  </a:lnTo>
                  <a:lnTo>
                    <a:pt x="14432" y="45175"/>
                  </a:lnTo>
                  <a:lnTo>
                    <a:pt x="40436" y="23547"/>
                  </a:lnTo>
                  <a:lnTo>
                    <a:pt x="63674" y="12988"/>
                  </a:lnTo>
                  <a:lnTo>
                    <a:pt x="88513" y="3327"/>
                  </a:lnTo>
                  <a:lnTo>
                    <a:pt x="112974" y="0"/>
                  </a:lnTo>
                  <a:lnTo>
                    <a:pt x="121330" y="355"/>
                  </a:lnTo>
                  <a:lnTo>
                    <a:pt x="140892" y="7480"/>
                  </a:lnTo>
                  <a:lnTo>
                    <a:pt x="145169" y="11088"/>
                  </a:lnTo>
                  <a:lnTo>
                    <a:pt x="150948" y="21612"/>
                  </a:lnTo>
                  <a:lnTo>
                    <a:pt x="151432" y="25035"/>
                  </a:lnTo>
                  <a:lnTo>
                    <a:pt x="150277" y="32225"/>
                  </a:lnTo>
                  <a:lnTo>
                    <a:pt x="146056" y="43413"/>
                  </a:lnTo>
                  <a:lnTo>
                    <a:pt x="137750" y="54771"/>
                  </a:lnTo>
                  <a:lnTo>
                    <a:pt x="111169" y="80637"/>
                  </a:lnTo>
                  <a:lnTo>
                    <a:pt x="86894" y="102589"/>
                  </a:lnTo>
                  <a:lnTo>
                    <a:pt x="63096" y="125270"/>
                  </a:lnTo>
                  <a:lnTo>
                    <a:pt x="38883" y="153807"/>
                  </a:lnTo>
                  <a:lnTo>
                    <a:pt x="19153" y="182377"/>
                  </a:lnTo>
                  <a:lnTo>
                    <a:pt x="10753" y="206428"/>
                  </a:lnTo>
                  <a:lnTo>
                    <a:pt x="6710" y="225297"/>
                  </a:lnTo>
                  <a:lnTo>
                    <a:pt x="9044" y="237356"/>
                  </a:lnTo>
                  <a:lnTo>
                    <a:pt x="16156" y="252809"/>
                  </a:lnTo>
                  <a:lnTo>
                    <a:pt x="29723" y="268870"/>
                  </a:lnTo>
                  <a:lnTo>
                    <a:pt x="58006" y="287121"/>
                  </a:lnTo>
                  <a:lnTo>
                    <a:pt x="64092" y="289254"/>
                  </a:lnTo>
                  <a:lnTo>
                    <a:pt x="78347" y="290624"/>
                  </a:lnTo>
                  <a:lnTo>
                    <a:pt x="84139" y="289118"/>
                  </a:lnTo>
                  <a:lnTo>
                    <a:pt x="102870" y="2795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06" name="SMARTInkShape-1068"/>
            <p:cNvSpPr/>
            <p:nvPr>
              <p:custDataLst>
                <p:tags r:id="rId14"/>
              </p:custDataLst>
            </p:nvPr>
          </p:nvSpPr>
          <p:spPr>
            <a:xfrm>
              <a:off x="5727659" y="4017667"/>
              <a:ext cx="118787" cy="228579"/>
            </a:xfrm>
            <a:custGeom>
              <a:avLst/>
              <a:gdLst/>
              <a:ahLst/>
              <a:cxnLst/>
              <a:rect l="0" t="0" r="0" b="0"/>
              <a:pathLst>
                <a:path w="118787" h="228579">
                  <a:moveTo>
                    <a:pt x="15916" y="11408"/>
                  </a:moveTo>
                  <a:lnTo>
                    <a:pt x="15916" y="11408"/>
                  </a:lnTo>
                  <a:lnTo>
                    <a:pt x="18950" y="11408"/>
                  </a:lnTo>
                  <a:lnTo>
                    <a:pt x="22133" y="9715"/>
                  </a:lnTo>
                  <a:lnTo>
                    <a:pt x="23870" y="8374"/>
                  </a:lnTo>
                  <a:lnTo>
                    <a:pt x="29188" y="6884"/>
                  </a:lnTo>
                  <a:lnTo>
                    <a:pt x="39322" y="4353"/>
                  </a:lnTo>
                  <a:lnTo>
                    <a:pt x="50368" y="1274"/>
                  </a:lnTo>
                  <a:lnTo>
                    <a:pt x="74773" y="92"/>
                  </a:lnTo>
                  <a:lnTo>
                    <a:pt x="90195" y="0"/>
                  </a:lnTo>
                  <a:lnTo>
                    <a:pt x="95072" y="1681"/>
                  </a:lnTo>
                  <a:lnTo>
                    <a:pt x="99356" y="3910"/>
                  </a:lnTo>
                  <a:lnTo>
                    <a:pt x="103377" y="4901"/>
                  </a:lnTo>
                  <a:lnTo>
                    <a:pt x="104704" y="5800"/>
                  </a:lnTo>
                  <a:lnTo>
                    <a:pt x="105587" y="7034"/>
                  </a:lnTo>
                  <a:lnTo>
                    <a:pt x="106570" y="10734"/>
                  </a:lnTo>
                  <a:lnTo>
                    <a:pt x="107007" y="16612"/>
                  </a:lnTo>
                  <a:lnTo>
                    <a:pt x="104219" y="27061"/>
                  </a:lnTo>
                  <a:lnTo>
                    <a:pt x="96952" y="41970"/>
                  </a:lnTo>
                  <a:lnTo>
                    <a:pt x="71210" y="70256"/>
                  </a:lnTo>
                  <a:lnTo>
                    <a:pt x="44829" y="98474"/>
                  </a:lnTo>
                  <a:lnTo>
                    <a:pt x="21661" y="125324"/>
                  </a:lnTo>
                  <a:lnTo>
                    <a:pt x="9431" y="140872"/>
                  </a:lnTo>
                  <a:lnTo>
                    <a:pt x="614" y="162818"/>
                  </a:lnTo>
                  <a:lnTo>
                    <a:pt x="0" y="165688"/>
                  </a:lnTo>
                  <a:lnTo>
                    <a:pt x="1010" y="172264"/>
                  </a:lnTo>
                  <a:lnTo>
                    <a:pt x="5149" y="181412"/>
                  </a:lnTo>
                  <a:lnTo>
                    <a:pt x="29027" y="207362"/>
                  </a:lnTo>
                  <a:lnTo>
                    <a:pt x="45582" y="219030"/>
                  </a:lnTo>
                  <a:lnTo>
                    <a:pt x="51537" y="221160"/>
                  </a:lnTo>
                  <a:lnTo>
                    <a:pt x="57782" y="222741"/>
                  </a:lnTo>
                  <a:lnTo>
                    <a:pt x="65504" y="226566"/>
                  </a:lnTo>
                  <a:lnTo>
                    <a:pt x="92061" y="228526"/>
                  </a:lnTo>
                  <a:lnTo>
                    <a:pt x="118786" y="2285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07" name="SMARTInkShape-1069"/>
            <p:cNvSpPr/>
            <p:nvPr>
              <p:custDataLst>
                <p:tags r:id="rId15"/>
              </p:custDataLst>
            </p:nvPr>
          </p:nvSpPr>
          <p:spPr>
            <a:xfrm>
              <a:off x="5949393" y="3994864"/>
              <a:ext cx="114220" cy="291302"/>
            </a:xfrm>
            <a:custGeom>
              <a:avLst/>
              <a:gdLst/>
              <a:ahLst/>
              <a:cxnLst/>
              <a:rect l="0" t="0" r="0" b="0"/>
              <a:pathLst>
                <a:path w="114220" h="291302">
                  <a:moveTo>
                    <a:pt x="51357" y="85646"/>
                  </a:moveTo>
                  <a:lnTo>
                    <a:pt x="51357" y="85646"/>
                  </a:lnTo>
                  <a:lnTo>
                    <a:pt x="54391" y="88680"/>
                  </a:lnTo>
                  <a:lnTo>
                    <a:pt x="55285" y="88939"/>
                  </a:lnTo>
                  <a:lnTo>
                    <a:pt x="55881" y="88476"/>
                  </a:lnTo>
                  <a:lnTo>
                    <a:pt x="57051" y="85695"/>
                  </a:lnTo>
                  <a:lnTo>
                    <a:pt x="60099" y="82627"/>
                  </a:lnTo>
                  <a:lnTo>
                    <a:pt x="61592" y="79436"/>
                  </a:lnTo>
                  <a:lnTo>
                    <a:pt x="61990" y="77696"/>
                  </a:lnTo>
                  <a:lnTo>
                    <a:pt x="66557" y="69706"/>
                  </a:lnTo>
                  <a:lnTo>
                    <a:pt x="68561" y="60744"/>
                  </a:lnTo>
                  <a:lnTo>
                    <a:pt x="72259" y="53150"/>
                  </a:lnTo>
                  <a:lnTo>
                    <a:pt x="74194" y="26666"/>
                  </a:lnTo>
                  <a:lnTo>
                    <a:pt x="72513" y="22815"/>
                  </a:lnTo>
                  <a:lnTo>
                    <a:pt x="70285" y="18986"/>
                  </a:lnTo>
                  <a:lnTo>
                    <a:pt x="68395" y="13260"/>
                  </a:lnTo>
                  <a:lnTo>
                    <a:pt x="65703" y="9448"/>
                  </a:lnTo>
                  <a:lnTo>
                    <a:pt x="62390" y="7330"/>
                  </a:lnTo>
                  <a:lnTo>
                    <a:pt x="58800" y="5754"/>
                  </a:lnTo>
                  <a:lnTo>
                    <a:pt x="53210" y="1932"/>
                  </a:lnTo>
                  <a:lnTo>
                    <a:pt x="47532" y="517"/>
                  </a:lnTo>
                  <a:lnTo>
                    <a:pt x="38020" y="0"/>
                  </a:lnTo>
                  <a:lnTo>
                    <a:pt x="29272" y="2978"/>
                  </a:lnTo>
                  <a:lnTo>
                    <a:pt x="21671" y="7882"/>
                  </a:lnTo>
                  <a:lnTo>
                    <a:pt x="9517" y="23922"/>
                  </a:lnTo>
                  <a:lnTo>
                    <a:pt x="7361" y="29850"/>
                  </a:lnTo>
                  <a:lnTo>
                    <a:pt x="817" y="55245"/>
                  </a:lnTo>
                  <a:lnTo>
                    <a:pt x="0" y="78033"/>
                  </a:lnTo>
                  <a:lnTo>
                    <a:pt x="1650" y="83955"/>
                  </a:lnTo>
                  <a:lnTo>
                    <a:pt x="3865" y="88705"/>
                  </a:lnTo>
                  <a:lnTo>
                    <a:pt x="8438" y="101916"/>
                  </a:lnTo>
                  <a:lnTo>
                    <a:pt x="10679" y="104113"/>
                  </a:lnTo>
                  <a:lnTo>
                    <a:pt x="28179" y="112772"/>
                  </a:lnTo>
                  <a:lnTo>
                    <a:pt x="44847" y="114136"/>
                  </a:lnTo>
                  <a:lnTo>
                    <a:pt x="50157" y="112490"/>
                  </a:lnTo>
                  <a:lnTo>
                    <a:pt x="75526" y="97031"/>
                  </a:lnTo>
                  <a:lnTo>
                    <a:pt x="88877" y="87545"/>
                  </a:lnTo>
                  <a:lnTo>
                    <a:pt x="106587" y="71041"/>
                  </a:lnTo>
                  <a:lnTo>
                    <a:pt x="110405" y="69630"/>
                  </a:lnTo>
                  <a:lnTo>
                    <a:pt x="111678" y="68619"/>
                  </a:lnTo>
                  <a:lnTo>
                    <a:pt x="114193" y="62864"/>
                  </a:lnTo>
                  <a:lnTo>
                    <a:pt x="114219" y="67713"/>
                  </a:lnTo>
                  <a:lnTo>
                    <a:pt x="95143" y="95529"/>
                  </a:lnTo>
                  <a:lnTo>
                    <a:pt x="78819" y="121096"/>
                  </a:lnTo>
                  <a:lnTo>
                    <a:pt x="61746" y="149407"/>
                  </a:lnTo>
                  <a:lnTo>
                    <a:pt x="46947" y="177204"/>
                  </a:lnTo>
                  <a:lnTo>
                    <a:pt x="32361" y="205677"/>
                  </a:lnTo>
                  <a:lnTo>
                    <a:pt x="21135" y="234238"/>
                  </a:lnTo>
                  <a:lnTo>
                    <a:pt x="9470" y="260572"/>
                  </a:lnTo>
                  <a:lnTo>
                    <a:pt x="6773" y="269203"/>
                  </a:lnTo>
                  <a:lnTo>
                    <a:pt x="5638" y="291301"/>
                  </a:lnTo>
                  <a:lnTo>
                    <a:pt x="5637" y="288326"/>
                  </a:lnTo>
                  <a:lnTo>
                    <a:pt x="18302" y="260370"/>
                  </a:lnTo>
                  <a:lnTo>
                    <a:pt x="22782" y="2513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08" name="SMARTInkShape-1070"/>
            <p:cNvSpPr/>
            <p:nvPr>
              <p:custDataLst>
                <p:tags r:id="rId16"/>
              </p:custDataLst>
            </p:nvPr>
          </p:nvSpPr>
          <p:spPr>
            <a:xfrm>
              <a:off x="6035040" y="4091940"/>
              <a:ext cx="211456" cy="217139"/>
            </a:xfrm>
            <a:custGeom>
              <a:avLst/>
              <a:gdLst/>
              <a:ahLst/>
              <a:cxnLst/>
              <a:rect l="0" t="0" r="0" b="0"/>
              <a:pathLst>
                <a:path w="211456" h="217139">
                  <a:moveTo>
                    <a:pt x="211455" y="0"/>
                  </a:moveTo>
                  <a:lnTo>
                    <a:pt x="211455" y="0"/>
                  </a:lnTo>
                  <a:lnTo>
                    <a:pt x="198021" y="0"/>
                  </a:lnTo>
                  <a:lnTo>
                    <a:pt x="171297" y="9885"/>
                  </a:lnTo>
                  <a:lnTo>
                    <a:pt x="159975" y="12666"/>
                  </a:lnTo>
                  <a:lnTo>
                    <a:pt x="132632" y="24661"/>
                  </a:lnTo>
                  <a:lnTo>
                    <a:pt x="118674" y="33130"/>
                  </a:lnTo>
                  <a:lnTo>
                    <a:pt x="104166" y="41355"/>
                  </a:lnTo>
                  <a:lnTo>
                    <a:pt x="76275" y="66754"/>
                  </a:lnTo>
                  <a:lnTo>
                    <a:pt x="56380" y="94463"/>
                  </a:lnTo>
                  <a:lnTo>
                    <a:pt x="45869" y="120413"/>
                  </a:lnTo>
                  <a:lnTo>
                    <a:pt x="41164" y="139920"/>
                  </a:lnTo>
                  <a:lnTo>
                    <a:pt x="40157" y="164405"/>
                  </a:lnTo>
                  <a:lnTo>
                    <a:pt x="40708" y="172764"/>
                  </a:lnTo>
                  <a:lnTo>
                    <a:pt x="44588" y="183975"/>
                  </a:lnTo>
                  <a:lnTo>
                    <a:pt x="62878" y="211055"/>
                  </a:lnTo>
                  <a:lnTo>
                    <a:pt x="64779" y="213093"/>
                  </a:lnTo>
                  <a:lnTo>
                    <a:pt x="70277" y="215358"/>
                  </a:lnTo>
                  <a:lnTo>
                    <a:pt x="93275" y="217138"/>
                  </a:lnTo>
                  <a:lnTo>
                    <a:pt x="97124" y="215463"/>
                  </a:lnTo>
                  <a:lnTo>
                    <a:pt x="110725" y="203570"/>
                  </a:lnTo>
                  <a:lnTo>
                    <a:pt x="112711" y="199907"/>
                  </a:lnTo>
                  <a:lnTo>
                    <a:pt x="114207" y="189717"/>
                  </a:lnTo>
                  <a:lnTo>
                    <a:pt x="114292" y="180739"/>
                  </a:lnTo>
                  <a:lnTo>
                    <a:pt x="112603" y="177060"/>
                  </a:lnTo>
                  <a:lnTo>
                    <a:pt x="111263" y="175190"/>
                  </a:lnTo>
                  <a:lnTo>
                    <a:pt x="108082" y="173112"/>
                  </a:lnTo>
                  <a:lnTo>
                    <a:pt x="100866" y="171778"/>
                  </a:lnTo>
                  <a:lnTo>
                    <a:pt x="74142" y="171463"/>
                  </a:lnTo>
                  <a:lnTo>
                    <a:pt x="61126" y="173147"/>
                  </a:lnTo>
                  <a:lnTo>
                    <a:pt x="45204" y="179361"/>
                  </a:lnTo>
                  <a:lnTo>
                    <a:pt x="18982" y="195234"/>
                  </a:lnTo>
                  <a:lnTo>
                    <a:pt x="0" y="2114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015" name="SMARTInkShape-Group273"/>
          <p:cNvGrpSpPr/>
          <p:nvPr/>
        </p:nvGrpSpPr>
        <p:grpSpPr>
          <a:xfrm>
            <a:off x="6183630" y="4006215"/>
            <a:ext cx="331449" cy="702590"/>
            <a:chOff x="6183630" y="4006215"/>
            <a:chExt cx="331449" cy="702590"/>
          </a:xfrm>
        </p:grpSpPr>
        <p:sp>
          <p:nvSpPr>
            <p:cNvPr id="1010" name="SMARTInkShape-1071"/>
            <p:cNvSpPr/>
            <p:nvPr>
              <p:custDataLst>
                <p:tags r:id="rId8"/>
              </p:custDataLst>
            </p:nvPr>
          </p:nvSpPr>
          <p:spPr>
            <a:xfrm>
              <a:off x="6303724" y="4006215"/>
              <a:ext cx="119916" cy="318874"/>
            </a:xfrm>
            <a:custGeom>
              <a:avLst/>
              <a:gdLst/>
              <a:ahLst/>
              <a:cxnLst/>
              <a:rect l="0" t="0" r="0" b="0"/>
              <a:pathLst>
                <a:path w="119916" h="318874">
                  <a:moveTo>
                    <a:pt x="114221" y="0"/>
                  </a:moveTo>
                  <a:lnTo>
                    <a:pt x="114221" y="0"/>
                  </a:lnTo>
                  <a:lnTo>
                    <a:pt x="114221" y="4920"/>
                  </a:lnTo>
                  <a:lnTo>
                    <a:pt x="118148" y="10120"/>
                  </a:lnTo>
                  <a:lnTo>
                    <a:pt x="119406" y="15416"/>
                  </a:lnTo>
                  <a:lnTo>
                    <a:pt x="119915" y="33521"/>
                  </a:lnTo>
                  <a:lnTo>
                    <a:pt x="115369" y="47849"/>
                  </a:lnTo>
                  <a:lnTo>
                    <a:pt x="109552" y="59121"/>
                  </a:lnTo>
                  <a:lnTo>
                    <a:pt x="98223" y="76002"/>
                  </a:lnTo>
                  <a:lnTo>
                    <a:pt x="83139" y="103730"/>
                  </a:lnTo>
                  <a:lnTo>
                    <a:pt x="68382" y="130298"/>
                  </a:lnTo>
                  <a:lnTo>
                    <a:pt x="53238" y="157112"/>
                  </a:lnTo>
                  <a:lnTo>
                    <a:pt x="41824" y="179337"/>
                  </a:lnTo>
                  <a:lnTo>
                    <a:pt x="33433" y="202009"/>
                  </a:lnTo>
                  <a:lnTo>
                    <a:pt x="23891" y="224814"/>
                  </a:lnTo>
                  <a:lnTo>
                    <a:pt x="13852" y="250712"/>
                  </a:lnTo>
                  <a:lnTo>
                    <a:pt x="7447" y="274172"/>
                  </a:lnTo>
                  <a:lnTo>
                    <a:pt x="4479" y="289728"/>
                  </a:lnTo>
                  <a:lnTo>
                    <a:pt x="521" y="305723"/>
                  </a:lnTo>
                  <a:lnTo>
                    <a:pt x="0" y="316101"/>
                  </a:lnTo>
                  <a:lnTo>
                    <a:pt x="609" y="317414"/>
                  </a:lnTo>
                  <a:lnTo>
                    <a:pt x="1649" y="318289"/>
                  </a:lnTo>
                  <a:lnTo>
                    <a:pt x="2978" y="318873"/>
                  </a:lnTo>
                  <a:lnTo>
                    <a:pt x="4499" y="318627"/>
                  </a:lnTo>
                  <a:lnTo>
                    <a:pt x="22154" y="308641"/>
                  </a:lnTo>
                  <a:lnTo>
                    <a:pt x="28496" y="3028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11" name="SMARTInkShape-1072"/>
            <p:cNvSpPr/>
            <p:nvPr>
              <p:custDataLst>
                <p:tags r:id="rId9"/>
              </p:custDataLst>
            </p:nvPr>
          </p:nvSpPr>
          <p:spPr>
            <a:xfrm>
              <a:off x="6352025" y="4195604"/>
              <a:ext cx="83066" cy="107792"/>
            </a:xfrm>
            <a:custGeom>
              <a:avLst/>
              <a:gdLst/>
              <a:ahLst/>
              <a:cxnLst/>
              <a:rect l="0" t="0" r="0" b="0"/>
              <a:pathLst>
                <a:path w="83066" h="107792">
                  <a:moveTo>
                    <a:pt x="83065" y="4921"/>
                  </a:moveTo>
                  <a:lnTo>
                    <a:pt x="83065" y="4921"/>
                  </a:lnTo>
                  <a:lnTo>
                    <a:pt x="78144" y="4921"/>
                  </a:lnTo>
                  <a:lnTo>
                    <a:pt x="74551" y="1887"/>
                  </a:lnTo>
                  <a:lnTo>
                    <a:pt x="69545" y="397"/>
                  </a:lnTo>
                  <a:lnTo>
                    <a:pt x="66431" y="0"/>
                  </a:lnTo>
                  <a:lnTo>
                    <a:pt x="61279" y="1252"/>
                  </a:lnTo>
                  <a:lnTo>
                    <a:pt x="56237" y="3290"/>
                  </a:lnTo>
                  <a:lnTo>
                    <a:pt x="38979" y="7740"/>
                  </a:lnTo>
                  <a:lnTo>
                    <a:pt x="33203" y="12736"/>
                  </a:lnTo>
                  <a:lnTo>
                    <a:pt x="27884" y="18554"/>
                  </a:lnTo>
                  <a:lnTo>
                    <a:pt x="18385" y="26035"/>
                  </a:lnTo>
                  <a:lnTo>
                    <a:pt x="7128" y="40259"/>
                  </a:lnTo>
                  <a:lnTo>
                    <a:pt x="4865" y="46238"/>
                  </a:lnTo>
                  <a:lnTo>
                    <a:pt x="0" y="64149"/>
                  </a:lnTo>
                  <a:lnTo>
                    <a:pt x="4514" y="90656"/>
                  </a:lnTo>
                  <a:lnTo>
                    <a:pt x="7929" y="99820"/>
                  </a:lnTo>
                  <a:lnTo>
                    <a:pt x="14485" y="1077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12" name="SMARTInkShape-1073"/>
            <p:cNvSpPr/>
            <p:nvPr>
              <p:custDataLst>
                <p:tags r:id="rId10"/>
              </p:custDataLst>
            </p:nvPr>
          </p:nvSpPr>
          <p:spPr>
            <a:xfrm>
              <a:off x="6423660" y="4246268"/>
              <a:ext cx="91419" cy="131350"/>
            </a:xfrm>
            <a:custGeom>
              <a:avLst/>
              <a:gdLst/>
              <a:ahLst/>
              <a:cxnLst/>
              <a:rect l="0" t="0" r="0" b="0"/>
              <a:pathLst>
                <a:path w="91419" h="131350">
                  <a:moveTo>
                    <a:pt x="80010" y="22837"/>
                  </a:moveTo>
                  <a:lnTo>
                    <a:pt x="80010" y="22837"/>
                  </a:lnTo>
                  <a:lnTo>
                    <a:pt x="84930" y="17916"/>
                  </a:lnTo>
                  <a:lnTo>
                    <a:pt x="88523" y="17357"/>
                  </a:lnTo>
                  <a:lnTo>
                    <a:pt x="89495" y="16644"/>
                  </a:lnTo>
                  <a:lnTo>
                    <a:pt x="91056" y="12629"/>
                  </a:lnTo>
                  <a:lnTo>
                    <a:pt x="91269" y="11315"/>
                  </a:lnTo>
                  <a:lnTo>
                    <a:pt x="91418" y="6558"/>
                  </a:lnTo>
                  <a:lnTo>
                    <a:pt x="88400" y="2914"/>
                  </a:lnTo>
                  <a:lnTo>
                    <a:pt x="85220" y="1283"/>
                  </a:lnTo>
                  <a:lnTo>
                    <a:pt x="75498" y="149"/>
                  </a:lnTo>
                  <a:lnTo>
                    <a:pt x="61745" y="0"/>
                  </a:lnTo>
                  <a:lnTo>
                    <a:pt x="52444" y="3018"/>
                  </a:lnTo>
                  <a:lnTo>
                    <a:pt x="42486" y="9726"/>
                  </a:lnTo>
                  <a:lnTo>
                    <a:pt x="38356" y="13412"/>
                  </a:lnTo>
                  <a:lnTo>
                    <a:pt x="36097" y="17166"/>
                  </a:lnTo>
                  <a:lnTo>
                    <a:pt x="34647" y="24751"/>
                  </a:lnTo>
                  <a:lnTo>
                    <a:pt x="34396" y="33493"/>
                  </a:lnTo>
                  <a:lnTo>
                    <a:pt x="36031" y="38792"/>
                  </a:lnTo>
                  <a:lnTo>
                    <a:pt x="50233" y="64924"/>
                  </a:lnTo>
                  <a:lnTo>
                    <a:pt x="72235" y="93221"/>
                  </a:lnTo>
                  <a:lnTo>
                    <a:pt x="87624" y="113422"/>
                  </a:lnTo>
                  <a:lnTo>
                    <a:pt x="91105" y="124336"/>
                  </a:lnTo>
                  <a:lnTo>
                    <a:pt x="90582" y="124793"/>
                  </a:lnTo>
                  <a:lnTo>
                    <a:pt x="88307" y="125301"/>
                  </a:lnTo>
                  <a:lnTo>
                    <a:pt x="87446" y="126071"/>
                  </a:lnTo>
                  <a:lnTo>
                    <a:pt x="86490" y="128620"/>
                  </a:lnTo>
                  <a:lnTo>
                    <a:pt x="85600" y="129554"/>
                  </a:lnTo>
                  <a:lnTo>
                    <a:pt x="82917" y="130592"/>
                  </a:lnTo>
                  <a:lnTo>
                    <a:pt x="72310" y="131349"/>
                  </a:lnTo>
                  <a:lnTo>
                    <a:pt x="68544" y="129696"/>
                  </a:lnTo>
                  <a:lnTo>
                    <a:pt x="64754" y="127480"/>
                  </a:lnTo>
                  <a:lnTo>
                    <a:pt x="57147" y="126057"/>
                  </a:lnTo>
                  <a:lnTo>
                    <a:pt x="55243" y="125940"/>
                  </a:lnTo>
                  <a:lnTo>
                    <a:pt x="51434" y="124117"/>
                  </a:lnTo>
                  <a:lnTo>
                    <a:pt x="40781" y="117773"/>
                  </a:lnTo>
                  <a:lnTo>
                    <a:pt x="28928" y="113044"/>
                  </a:lnTo>
                  <a:lnTo>
                    <a:pt x="26905" y="111550"/>
                  </a:lnTo>
                  <a:lnTo>
                    <a:pt x="21271" y="109890"/>
                  </a:lnTo>
                  <a:lnTo>
                    <a:pt x="17991" y="109447"/>
                  </a:lnTo>
                  <a:lnTo>
                    <a:pt x="15804" y="108517"/>
                  </a:lnTo>
                  <a:lnTo>
                    <a:pt x="14346" y="107262"/>
                  </a:lnTo>
                  <a:lnTo>
                    <a:pt x="6680" y="98185"/>
                  </a:lnTo>
                  <a:lnTo>
                    <a:pt x="4451" y="97600"/>
                  </a:lnTo>
                  <a:lnTo>
                    <a:pt x="0" y="971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13" name="SMARTInkShape-1074"/>
            <p:cNvSpPr/>
            <p:nvPr>
              <p:custDataLst>
                <p:tags r:id="rId11"/>
              </p:custDataLst>
            </p:nvPr>
          </p:nvSpPr>
          <p:spPr>
            <a:xfrm>
              <a:off x="6315075" y="4423410"/>
              <a:ext cx="74296" cy="211456"/>
            </a:xfrm>
            <a:custGeom>
              <a:avLst/>
              <a:gdLst/>
              <a:ahLst/>
              <a:cxnLst/>
              <a:rect l="0" t="0" r="0" b="0"/>
              <a:pathLst>
                <a:path w="74296" h="211456">
                  <a:moveTo>
                    <a:pt x="74295" y="0"/>
                  </a:moveTo>
                  <a:lnTo>
                    <a:pt x="74295" y="0"/>
                  </a:lnTo>
                  <a:lnTo>
                    <a:pt x="73660" y="14311"/>
                  </a:lnTo>
                  <a:lnTo>
                    <a:pt x="69374" y="32513"/>
                  </a:lnTo>
                  <a:lnTo>
                    <a:pt x="66991" y="57668"/>
                  </a:lnTo>
                  <a:lnTo>
                    <a:pt x="58211" y="85158"/>
                  </a:lnTo>
                  <a:lnTo>
                    <a:pt x="44582" y="109389"/>
                  </a:lnTo>
                  <a:lnTo>
                    <a:pt x="32697" y="137266"/>
                  </a:lnTo>
                  <a:lnTo>
                    <a:pt x="19593" y="161821"/>
                  </a:lnTo>
                  <a:lnTo>
                    <a:pt x="8303" y="189905"/>
                  </a:lnTo>
                  <a:lnTo>
                    <a:pt x="5847" y="201119"/>
                  </a:lnTo>
                  <a:lnTo>
                    <a:pt x="0" y="2114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14" name="SMARTInkShape-1075"/>
            <p:cNvSpPr/>
            <p:nvPr>
              <p:custDataLst>
                <p:tags r:id="rId12"/>
              </p:custDataLst>
            </p:nvPr>
          </p:nvSpPr>
          <p:spPr>
            <a:xfrm>
              <a:off x="6183630" y="4400700"/>
              <a:ext cx="268242" cy="308105"/>
            </a:xfrm>
            <a:custGeom>
              <a:avLst/>
              <a:gdLst/>
              <a:ahLst/>
              <a:cxnLst/>
              <a:rect l="0" t="0" r="0" b="0"/>
              <a:pathLst>
                <a:path w="268242" h="308105">
                  <a:moveTo>
                    <a:pt x="142875" y="39855"/>
                  </a:moveTo>
                  <a:lnTo>
                    <a:pt x="142875" y="39855"/>
                  </a:lnTo>
                  <a:lnTo>
                    <a:pt x="142875" y="36821"/>
                  </a:lnTo>
                  <a:lnTo>
                    <a:pt x="148696" y="19364"/>
                  </a:lnTo>
                  <a:lnTo>
                    <a:pt x="151389" y="15296"/>
                  </a:lnTo>
                  <a:lnTo>
                    <a:pt x="166354" y="5592"/>
                  </a:lnTo>
                  <a:lnTo>
                    <a:pt x="173630" y="2402"/>
                  </a:lnTo>
                  <a:lnTo>
                    <a:pt x="200041" y="0"/>
                  </a:lnTo>
                  <a:lnTo>
                    <a:pt x="207652" y="552"/>
                  </a:lnTo>
                  <a:lnTo>
                    <a:pt x="226696" y="7813"/>
                  </a:lnTo>
                  <a:lnTo>
                    <a:pt x="252730" y="29938"/>
                  </a:lnTo>
                  <a:lnTo>
                    <a:pt x="262388" y="41095"/>
                  </a:lnTo>
                  <a:lnTo>
                    <a:pt x="265842" y="48026"/>
                  </a:lnTo>
                  <a:lnTo>
                    <a:pt x="268241" y="66597"/>
                  </a:lnTo>
                  <a:lnTo>
                    <a:pt x="265464" y="77976"/>
                  </a:lnTo>
                  <a:lnTo>
                    <a:pt x="251411" y="101380"/>
                  </a:lnTo>
                  <a:lnTo>
                    <a:pt x="246993" y="105935"/>
                  </a:lnTo>
                  <a:lnTo>
                    <a:pt x="221019" y="123025"/>
                  </a:lnTo>
                  <a:lnTo>
                    <a:pt x="196795" y="130699"/>
                  </a:lnTo>
                  <a:lnTo>
                    <a:pt x="183780" y="131288"/>
                  </a:lnTo>
                  <a:lnTo>
                    <a:pt x="183480" y="131925"/>
                  </a:lnTo>
                  <a:lnTo>
                    <a:pt x="182959" y="136215"/>
                  </a:lnTo>
                  <a:lnTo>
                    <a:pt x="183567" y="136480"/>
                  </a:lnTo>
                  <a:lnTo>
                    <a:pt x="185937" y="136774"/>
                  </a:lnTo>
                  <a:lnTo>
                    <a:pt x="186823" y="137488"/>
                  </a:lnTo>
                  <a:lnTo>
                    <a:pt x="193014" y="148579"/>
                  </a:lnTo>
                  <a:lnTo>
                    <a:pt x="193447" y="150438"/>
                  </a:lnTo>
                  <a:lnTo>
                    <a:pt x="207721" y="175447"/>
                  </a:lnTo>
                  <a:lnTo>
                    <a:pt x="210349" y="186640"/>
                  </a:lnTo>
                  <a:lnTo>
                    <a:pt x="211358" y="214329"/>
                  </a:lnTo>
                  <a:lnTo>
                    <a:pt x="206526" y="240940"/>
                  </a:lnTo>
                  <a:lnTo>
                    <a:pt x="199627" y="262377"/>
                  </a:lnTo>
                  <a:lnTo>
                    <a:pt x="192326" y="274874"/>
                  </a:lnTo>
                  <a:lnTo>
                    <a:pt x="170337" y="298109"/>
                  </a:lnTo>
                  <a:lnTo>
                    <a:pt x="161031" y="304405"/>
                  </a:lnTo>
                  <a:lnTo>
                    <a:pt x="150230" y="307258"/>
                  </a:lnTo>
                  <a:lnTo>
                    <a:pt x="138986" y="308104"/>
                  </a:lnTo>
                  <a:lnTo>
                    <a:pt x="113164" y="300474"/>
                  </a:lnTo>
                  <a:lnTo>
                    <a:pt x="84831" y="286344"/>
                  </a:lnTo>
                  <a:lnTo>
                    <a:pt x="62053" y="268108"/>
                  </a:lnTo>
                  <a:lnTo>
                    <a:pt x="35446" y="248231"/>
                  </a:lnTo>
                  <a:lnTo>
                    <a:pt x="9114" y="220506"/>
                  </a:lnTo>
                  <a:lnTo>
                    <a:pt x="0" y="2113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53004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04664" y="1491630"/>
            <a:ext cx="60486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 smtClean="0"/>
          </a:p>
          <a:p>
            <a:pPr algn="just"/>
            <a:r>
              <a:rPr lang="cs-CZ" sz="2400" dirty="0" smtClean="0"/>
              <a:t>K </a:t>
            </a:r>
            <a:r>
              <a:rPr lang="cs-CZ" sz="2400" dirty="0"/>
              <a:t>tomu, aby podnik vygeneroval zisk ve výši 740 000 Kč, potřebuje vyrobit a prodat 2 296 výrobků B.</a:t>
            </a:r>
            <a:endParaRPr lang="cs-CZ" sz="2400" dirty="0" smtClean="0"/>
          </a:p>
        </p:txBody>
      </p:sp>
      <p:sp>
        <p:nvSpPr>
          <p:cNvPr id="3" name="SMARTInkShape-1076"/>
          <p:cNvSpPr/>
          <p:nvPr>
            <p:custDataLst>
              <p:tags r:id="rId1"/>
            </p:custDataLst>
          </p:nvPr>
        </p:nvSpPr>
        <p:spPr>
          <a:xfrm>
            <a:off x="600075" y="3046095"/>
            <a:ext cx="1394461" cy="57130"/>
          </a:xfrm>
          <a:custGeom>
            <a:avLst/>
            <a:gdLst/>
            <a:ahLst/>
            <a:cxnLst/>
            <a:rect l="0" t="0" r="0" b="0"/>
            <a:pathLst>
              <a:path w="1394461" h="57130">
                <a:moveTo>
                  <a:pt x="0" y="0"/>
                </a:moveTo>
                <a:lnTo>
                  <a:pt x="0" y="0"/>
                </a:lnTo>
                <a:lnTo>
                  <a:pt x="25750" y="7954"/>
                </a:lnTo>
                <a:lnTo>
                  <a:pt x="49963" y="10400"/>
                </a:lnTo>
                <a:lnTo>
                  <a:pt x="72166" y="14159"/>
                </a:lnTo>
                <a:lnTo>
                  <a:pt x="93843" y="16260"/>
                </a:lnTo>
                <a:lnTo>
                  <a:pt x="116353" y="16883"/>
                </a:lnTo>
                <a:lnTo>
                  <a:pt x="139109" y="20101"/>
                </a:lnTo>
                <a:lnTo>
                  <a:pt x="161938" y="22043"/>
                </a:lnTo>
                <a:lnTo>
                  <a:pt x="187823" y="25652"/>
                </a:lnTo>
                <a:lnTo>
                  <a:pt x="215601" y="27709"/>
                </a:lnTo>
                <a:lnTo>
                  <a:pt x="243939" y="28319"/>
                </a:lnTo>
                <a:lnTo>
                  <a:pt x="272445" y="28499"/>
                </a:lnTo>
                <a:lnTo>
                  <a:pt x="300999" y="31586"/>
                </a:lnTo>
                <a:lnTo>
                  <a:pt x="323431" y="33088"/>
                </a:lnTo>
                <a:lnTo>
                  <a:pt x="347582" y="33756"/>
                </a:lnTo>
                <a:lnTo>
                  <a:pt x="371016" y="34053"/>
                </a:lnTo>
                <a:lnTo>
                  <a:pt x="395824" y="34184"/>
                </a:lnTo>
                <a:lnTo>
                  <a:pt x="421667" y="34243"/>
                </a:lnTo>
                <a:lnTo>
                  <a:pt x="447969" y="34269"/>
                </a:lnTo>
                <a:lnTo>
                  <a:pt x="474476" y="35974"/>
                </a:lnTo>
                <a:lnTo>
                  <a:pt x="501708" y="38213"/>
                </a:lnTo>
                <a:lnTo>
                  <a:pt x="516082" y="38810"/>
                </a:lnTo>
                <a:lnTo>
                  <a:pt x="530745" y="39209"/>
                </a:lnTo>
                <a:lnTo>
                  <a:pt x="558890" y="39651"/>
                </a:lnTo>
                <a:lnTo>
                  <a:pt x="586851" y="39848"/>
                </a:lnTo>
                <a:lnTo>
                  <a:pt x="601419" y="39900"/>
                </a:lnTo>
                <a:lnTo>
                  <a:pt x="616211" y="39935"/>
                </a:lnTo>
                <a:lnTo>
                  <a:pt x="631152" y="39958"/>
                </a:lnTo>
                <a:lnTo>
                  <a:pt x="646193" y="39974"/>
                </a:lnTo>
                <a:lnTo>
                  <a:pt x="661301" y="39984"/>
                </a:lnTo>
                <a:lnTo>
                  <a:pt x="676452" y="40626"/>
                </a:lnTo>
                <a:lnTo>
                  <a:pt x="691633" y="41689"/>
                </a:lnTo>
                <a:lnTo>
                  <a:pt x="706834" y="43033"/>
                </a:lnTo>
                <a:lnTo>
                  <a:pt x="722047" y="43929"/>
                </a:lnTo>
                <a:lnTo>
                  <a:pt x="737270" y="44526"/>
                </a:lnTo>
                <a:lnTo>
                  <a:pt x="752498" y="44924"/>
                </a:lnTo>
                <a:lnTo>
                  <a:pt x="767731" y="45189"/>
                </a:lnTo>
                <a:lnTo>
                  <a:pt x="782965" y="45366"/>
                </a:lnTo>
                <a:lnTo>
                  <a:pt x="798202" y="45484"/>
                </a:lnTo>
                <a:lnTo>
                  <a:pt x="812805" y="46198"/>
                </a:lnTo>
                <a:lnTo>
                  <a:pt x="840883" y="48684"/>
                </a:lnTo>
                <a:lnTo>
                  <a:pt x="855229" y="49601"/>
                </a:lnTo>
                <a:lnTo>
                  <a:pt x="869872" y="50212"/>
                </a:lnTo>
                <a:lnTo>
                  <a:pt x="884715" y="50620"/>
                </a:lnTo>
                <a:lnTo>
                  <a:pt x="899690" y="50892"/>
                </a:lnTo>
                <a:lnTo>
                  <a:pt x="914753" y="51073"/>
                </a:lnTo>
                <a:lnTo>
                  <a:pt x="929876" y="51193"/>
                </a:lnTo>
                <a:lnTo>
                  <a:pt x="944402" y="51274"/>
                </a:lnTo>
                <a:lnTo>
                  <a:pt x="972396" y="51363"/>
                </a:lnTo>
                <a:lnTo>
                  <a:pt x="986719" y="52022"/>
                </a:lnTo>
                <a:lnTo>
                  <a:pt x="1001348" y="53097"/>
                </a:lnTo>
                <a:lnTo>
                  <a:pt x="1016180" y="54448"/>
                </a:lnTo>
                <a:lnTo>
                  <a:pt x="1044514" y="55949"/>
                </a:lnTo>
                <a:lnTo>
                  <a:pt x="1071924" y="56616"/>
                </a:lnTo>
                <a:lnTo>
                  <a:pt x="1098922" y="56913"/>
                </a:lnTo>
                <a:lnTo>
                  <a:pt x="1125738" y="57044"/>
                </a:lnTo>
                <a:lnTo>
                  <a:pt x="1152473" y="57103"/>
                </a:lnTo>
                <a:lnTo>
                  <a:pt x="1179172" y="57129"/>
                </a:lnTo>
                <a:lnTo>
                  <a:pt x="1204161" y="55447"/>
                </a:lnTo>
                <a:lnTo>
                  <a:pt x="1227968" y="53853"/>
                </a:lnTo>
                <a:lnTo>
                  <a:pt x="1251248" y="55261"/>
                </a:lnTo>
                <a:lnTo>
                  <a:pt x="1272602" y="54617"/>
                </a:lnTo>
                <a:lnTo>
                  <a:pt x="1300781" y="52378"/>
                </a:lnTo>
                <a:lnTo>
                  <a:pt x="1325216" y="51714"/>
                </a:lnTo>
                <a:lnTo>
                  <a:pt x="1350161" y="51490"/>
                </a:lnTo>
                <a:lnTo>
                  <a:pt x="1366683" y="50811"/>
                </a:lnTo>
                <a:lnTo>
                  <a:pt x="1380861" y="46251"/>
                </a:lnTo>
                <a:lnTo>
                  <a:pt x="1387581" y="45790"/>
                </a:lnTo>
                <a:lnTo>
                  <a:pt x="1394460" y="4000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1" name="SMARTInkShape-Group275"/>
          <p:cNvGrpSpPr/>
          <p:nvPr/>
        </p:nvGrpSpPr>
        <p:grpSpPr>
          <a:xfrm>
            <a:off x="2331828" y="2892683"/>
            <a:ext cx="937153" cy="313096"/>
            <a:chOff x="2331828" y="2892683"/>
            <a:chExt cx="937153" cy="313096"/>
          </a:xfrm>
        </p:grpSpPr>
        <p:sp>
          <p:nvSpPr>
            <p:cNvPr id="4" name="SMARTInkShape-1077"/>
            <p:cNvSpPr/>
            <p:nvPr>
              <p:custDataLst>
                <p:tags r:id="rId14"/>
              </p:custDataLst>
            </p:nvPr>
          </p:nvSpPr>
          <p:spPr>
            <a:xfrm>
              <a:off x="3017665" y="3086100"/>
              <a:ext cx="251316" cy="34199"/>
            </a:xfrm>
            <a:custGeom>
              <a:avLst/>
              <a:gdLst/>
              <a:ahLst/>
              <a:cxnLst/>
              <a:rect l="0" t="0" r="0" b="0"/>
              <a:pathLst>
                <a:path w="251316" h="34199">
                  <a:moveTo>
                    <a:pt x="17000" y="0"/>
                  </a:moveTo>
                  <a:lnTo>
                    <a:pt x="17000" y="0"/>
                  </a:lnTo>
                  <a:lnTo>
                    <a:pt x="0" y="0"/>
                  </a:lnTo>
                  <a:lnTo>
                    <a:pt x="2932" y="3034"/>
                  </a:lnTo>
                  <a:lnTo>
                    <a:pt x="6091" y="4523"/>
                  </a:lnTo>
                  <a:lnTo>
                    <a:pt x="31213" y="10231"/>
                  </a:lnTo>
                  <a:lnTo>
                    <a:pt x="59672" y="17089"/>
                  </a:lnTo>
                  <a:lnTo>
                    <a:pt x="84790" y="21532"/>
                  </a:lnTo>
                  <a:lnTo>
                    <a:pt x="108284" y="25631"/>
                  </a:lnTo>
                  <a:lnTo>
                    <a:pt x="131904" y="31921"/>
                  </a:lnTo>
                  <a:lnTo>
                    <a:pt x="158677" y="33822"/>
                  </a:lnTo>
                  <a:lnTo>
                    <a:pt x="182498" y="34198"/>
                  </a:lnTo>
                  <a:lnTo>
                    <a:pt x="209476" y="29709"/>
                  </a:lnTo>
                  <a:lnTo>
                    <a:pt x="237637" y="21623"/>
                  </a:lnTo>
                  <a:lnTo>
                    <a:pt x="251315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SMARTInkShape-1078"/>
            <p:cNvSpPr/>
            <p:nvPr>
              <p:custDataLst>
                <p:tags r:id="rId15"/>
              </p:custDataLst>
            </p:nvPr>
          </p:nvSpPr>
          <p:spPr>
            <a:xfrm>
              <a:off x="2977515" y="3131820"/>
              <a:ext cx="131338" cy="28469"/>
            </a:xfrm>
            <a:custGeom>
              <a:avLst/>
              <a:gdLst/>
              <a:ahLst/>
              <a:cxnLst/>
              <a:rect l="0" t="0" r="0" b="0"/>
              <a:pathLst>
                <a:path w="131338" h="28469">
                  <a:moveTo>
                    <a:pt x="0" y="5715"/>
                  </a:moveTo>
                  <a:lnTo>
                    <a:pt x="0" y="5715"/>
                  </a:lnTo>
                  <a:lnTo>
                    <a:pt x="0" y="10635"/>
                  </a:lnTo>
                  <a:lnTo>
                    <a:pt x="635" y="10900"/>
                  </a:lnTo>
                  <a:lnTo>
                    <a:pt x="3034" y="11195"/>
                  </a:lnTo>
                  <a:lnTo>
                    <a:pt x="6217" y="13019"/>
                  </a:lnTo>
                  <a:lnTo>
                    <a:pt x="9748" y="15311"/>
                  </a:lnTo>
                  <a:lnTo>
                    <a:pt x="15941" y="16601"/>
                  </a:lnTo>
                  <a:lnTo>
                    <a:pt x="25537" y="17619"/>
                  </a:lnTo>
                  <a:lnTo>
                    <a:pt x="43917" y="22044"/>
                  </a:lnTo>
                  <a:lnTo>
                    <a:pt x="67402" y="24446"/>
                  </a:lnTo>
                  <a:lnTo>
                    <a:pt x="81354" y="27352"/>
                  </a:lnTo>
                  <a:lnTo>
                    <a:pt x="108201" y="28468"/>
                  </a:lnTo>
                  <a:lnTo>
                    <a:pt x="115399" y="27892"/>
                  </a:lnTo>
                  <a:lnTo>
                    <a:pt x="128667" y="22750"/>
                  </a:lnTo>
                  <a:lnTo>
                    <a:pt x="129593" y="21517"/>
                  </a:lnTo>
                  <a:lnTo>
                    <a:pt x="130622" y="17818"/>
                  </a:lnTo>
                  <a:lnTo>
                    <a:pt x="131337" y="7560"/>
                  </a:lnTo>
                  <a:lnTo>
                    <a:pt x="129703" y="4841"/>
                  </a:lnTo>
                  <a:lnTo>
                    <a:pt x="12573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SMARTInkShape-1079"/>
            <p:cNvSpPr/>
            <p:nvPr>
              <p:custDataLst>
                <p:tags r:id="rId16"/>
              </p:custDataLst>
            </p:nvPr>
          </p:nvSpPr>
          <p:spPr>
            <a:xfrm>
              <a:off x="2700106" y="3080391"/>
              <a:ext cx="225975" cy="68575"/>
            </a:xfrm>
            <a:custGeom>
              <a:avLst/>
              <a:gdLst/>
              <a:ahLst/>
              <a:cxnLst/>
              <a:rect l="0" t="0" r="0" b="0"/>
              <a:pathLst>
                <a:path w="225975" h="68575">
                  <a:moveTo>
                    <a:pt x="14519" y="5709"/>
                  </a:moveTo>
                  <a:lnTo>
                    <a:pt x="14519" y="5709"/>
                  </a:lnTo>
                  <a:lnTo>
                    <a:pt x="11485" y="2675"/>
                  </a:lnTo>
                  <a:lnTo>
                    <a:pt x="8302" y="1185"/>
                  </a:lnTo>
                  <a:lnTo>
                    <a:pt x="0" y="40"/>
                  </a:lnTo>
                  <a:lnTo>
                    <a:pt x="2557" y="0"/>
                  </a:lnTo>
                  <a:lnTo>
                    <a:pt x="7547" y="3923"/>
                  </a:lnTo>
                  <a:lnTo>
                    <a:pt x="35039" y="13594"/>
                  </a:lnTo>
                  <a:lnTo>
                    <a:pt x="61330" y="22896"/>
                  </a:lnTo>
                  <a:lnTo>
                    <a:pt x="88957" y="34039"/>
                  </a:lnTo>
                  <a:lnTo>
                    <a:pt x="114737" y="41856"/>
                  </a:lnTo>
                  <a:lnTo>
                    <a:pt x="139090" y="49514"/>
                  </a:lnTo>
                  <a:lnTo>
                    <a:pt x="163834" y="59048"/>
                  </a:lnTo>
                  <a:lnTo>
                    <a:pt x="190086" y="66880"/>
                  </a:lnTo>
                  <a:lnTo>
                    <a:pt x="216886" y="68530"/>
                  </a:lnTo>
                  <a:lnTo>
                    <a:pt x="225974" y="685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SMARTInkShape-1080"/>
            <p:cNvSpPr/>
            <p:nvPr>
              <p:custDataLst>
                <p:tags r:id="rId17"/>
              </p:custDataLst>
            </p:nvPr>
          </p:nvSpPr>
          <p:spPr>
            <a:xfrm>
              <a:off x="2674620" y="2960370"/>
              <a:ext cx="147099" cy="245409"/>
            </a:xfrm>
            <a:custGeom>
              <a:avLst/>
              <a:gdLst/>
              <a:ahLst/>
              <a:cxnLst/>
              <a:rect l="0" t="0" r="0" b="0"/>
              <a:pathLst>
                <a:path w="147099" h="245409">
                  <a:moveTo>
                    <a:pt x="0" y="0"/>
                  </a:moveTo>
                  <a:lnTo>
                    <a:pt x="0" y="0"/>
                  </a:lnTo>
                  <a:lnTo>
                    <a:pt x="27807" y="0"/>
                  </a:lnTo>
                  <a:lnTo>
                    <a:pt x="42135" y="635"/>
                  </a:lnTo>
                  <a:lnTo>
                    <a:pt x="70286" y="11578"/>
                  </a:lnTo>
                  <a:lnTo>
                    <a:pt x="97380" y="21610"/>
                  </a:lnTo>
                  <a:lnTo>
                    <a:pt x="122726" y="35403"/>
                  </a:lnTo>
                  <a:lnTo>
                    <a:pt x="143555" y="52476"/>
                  </a:lnTo>
                  <a:lnTo>
                    <a:pt x="146352" y="56766"/>
                  </a:lnTo>
                  <a:lnTo>
                    <a:pt x="147098" y="58799"/>
                  </a:lnTo>
                  <a:lnTo>
                    <a:pt x="146234" y="64444"/>
                  </a:lnTo>
                  <a:lnTo>
                    <a:pt x="143733" y="70552"/>
                  </a:lnTo>
                  <a:lnTo>
                    <a:pt x="132083" y="84707"/>
                  </a:lnTo>
                  <a:lnTo>
                    <a:pt x="113297" y="98600"/>
                  </a:lnTo>
                  <a:lnTo>
                    <a:pt x="85593" y="113213"/>
                  </a:lnTo>
                  <a:lnTo>
                    <a:pt x="57133" y="127029"/>
                  </a:lnTo>
                  <a:lnTo>
                    <a:pt x="29075" y="147011"/>
                  </a:lnTo>
                  <a:lnTo>
                    <a:pt x="13434" y="158932"/>
                  </a:lnTo>
                  <a:lnTo>
                    <a:pt x="9146" y="164405"/>
                  </a:lnTo>
                  <a:lnTo>
                    <a:pt x="7240" y="169589"/>
                  </a:lnTo>
                  <a:lnTo>
                    <a:pt x="6393" y="176126"/>
                  </a:lnTo>
                  <a:lnTo>
                    <a:pt x="7710" y="181571"/>
                  </a:lnTo>
                  <a:lnTo>
                    <a:pt x="13714" y="189901"/>
                  </a:lnTo>
                  <a:lnTo>
                    <a:pt x="41268" y="215341"/>
                  </a:lnTo>
                  <a:lnTo>
                    <a:pt x="68746" y="228108"/>
                  </a:lnTo>
                  <a:lnTo>
                    <a:pt x="96542" y="238060"/>
                  </a:lnTo>
                  <a:lnTo>
                    <a:pt x="110379" y="243186"/>
                  </a:lnTo>
                  <a:lnTo>
                    <a:pt x="131328" y="245408"/>
                  </a:lnTo>
                  <a:lnTo>
                    <a:pt x="136261" y="243901"/>
                  </a:lnTo>
                  <a:lnTo>
                    <a:pt x="144602" y="237761"/>
                  </a:lnTo>
                  <a:lnTo>
                    <a:pt x="145297" y="235342"/>
                  </a:lnTo>
                  <a:lnTo>
                    <a:pt x="143006" y="213604"/>
                  </a:lnTo>
                  <a:lnTo>
                    <a:pt x="137160" y="2000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SMARTInkShape-1081"/>
            <p:cNvSpPr/>
            <p:nvPr>
              <p:custDataLst>
                <p:tags r:id="rId18"/>
              </p:custDataLst>
            </p:nvPr>
          </p:nvSpPr>
          <p:spPr>
            <a:xfrm>
              <a:off x="2331828" y="2892683"/>
              <a:ext cx="222315" cy="307716"/>
            </a:xfrm>
            <a:custGeom>
              <a:avLst/>
              <a:gdLst/>
              <a:ahLst/>
              <a:cxnLst/>
              <a:rect l="0" t="0" r="0" b="0"/>
              <a:pathLst>
                <a:path w="222315" h="307716">
                  <a:moveTo>
                    <a:pt x="57042" y="27682"/>
                  </a:moveTo>
                  <a:lnTo>
                    <a:pt x="57042" y="27682"/>
                  </a:lnTo>
                  <a:lnTo>
                    <a:pt x="57042" y="19728"/>
                  </a:lnTo>
                  <a:lnTo>
                    <a:pt x="58735" y="16103"/>
                  </a:lnTo>
                  <a:lnTo>
                    <a:pt x="64996" y="8603"/>
                  </a:lnTo>
                  <a:lnTo>
                    <a:pt x="70314" y="6502"/>
                  </a:lnTo>
                  <a:lnTo>
                    <a:pt x="95250" y="0"/>
                  </a:lnTo>
                  <a:lnTo>
                    <a:pt x="120423" y="5441"/>
                  </a:lnTo>
                  <a:lnTo>
                    <a:pt x="148550" y="15063"/>
                  </a:lnTo>
                  <a:lnTo>
                    <a:pt x="177066" y="31837"/>
                  </a:lnTo>
                  <a:lnTo>
                    <a:pt x="203940" y="50587"/>
                  </a:lnTo>
                  <a:lnTo>
                    <a:pt x="214867" y="61985"/>
                  </a:lnTo>
                  <a:lnTo>
                    <a:pt x="220433" y="71713"/>
                  </a:lnTo>
                  <a:lnTo>
                    <a:pt x="222082" y="80310"/>
                  </a:lnTo>
                  <a:lnTo>
                    <a:pt x="222314" y="83722"/>
                  </a:lnTo>
                  <a:lnTo>
                    <a:pt x="219185" y="90900"/>
                  </a:lnTo>
                  <a:lnTo>
                    <a:pt x="206828" y="105857"/>
                  </a:lnTo>
                  <a:lnTo>
                    <a:pt x="184615" y="120699"/>
                  </a:lnTo>
                  <a:lnTo>
                    <a:pt x="156891" y="132428"/>
                  </a:lnTo>
                  <a:lnTo>
                    <a:pt x="138849" y="137455"/>
                  </a:lnTo>
                  <a:lnTo>
                    <a:pt x="134041" y="139970"/>
                  </a:lnTo>
                  <a:lnTo>
                    <a:pt x="125780" y="141585"/>
                  </a:lnTo>
                  <a:lnTo>
                    <a:pt x="120251" y="141959"/>
                  </a:lnTo>
                  <a:lnTo>
                    <a:pt x="120009" y="145009"/>
                  </a:lnTo>
                  <a:lnTo>
                    <a:pt x="120610" y="145905"/>
                  </a:lnTo>
                  <a:lnTo>
                    <a:pt x="121645" y="146502"/>
                  </a:lnTo>
                  <a:lnTo>
                    <a:pt x="122971" y="146900"/>
                  </a:lnTo>
                  <a:lnTo>
                    <a:pt x="123855" y="147801"/>
                  </a:lnTo>
                  <a:lnTo>
                    <a:pt x="124837" y="150495"/>
                  </a:lnTo>
                  <a:lnTo>
                    <a:pt x="128660" y="153809"/>
                  </a:lnTo>
                  <a:lnTo>
                    <a:pt x="155261" y="177389"/>
                  </a:lnTo>
                  <a:lnTo>
                    <a:pt x="167458" y="197492"/>
                  </a:lnTo>
                  <a:lnTo>
                    <a:pt x="174502" y="216447"/>
                  </a:lnTo>
                  <a:lnTo>
                    <a:pt x="176908" y="244750"/>
                  </a:lnTo>
                  <a:lnTo>
                    <a:pt x="176356" y="252427"/>
                  </a:lnTo>
                  <a:lnTo>
                    <a:pt x="169094" y="271516"/>
                  </a:lnTo>
                  <a:lnTo>
                    <a:pt x="163781" y="277446"/>
                  </a:lnTo>
                  <a:lnTo>
                    <a:pt x="145435" y="290423"/>
                  </a:lnTo>
                  <a:lnTo>
                    <a:pt x="123433" y="299442"/>
                  </a:lnTo>
                  <a:lnTo>
                    <a:pt x="96759" y="304699"/>
                  </a:lnTo>
                  <a:lnTo>
                    <a:pt x="72957" y="307319"/>
                  </a:lnTo>
                  <a:lnTo>
                    <a:pt x="46006" y="307682"/>
                  </a:lnTo>
                  <a:lnTo>
                    <a:pt x="18965" y="307715"/>
                  </a:lnTo>
                  <a:lnTo>
                    <a:pt x="13026" y="306023"/>
                  </a:lnTo>
                  <a:lnTo>
                    <a:pt x="10553" y="304683"/>
                  </a:lnTo>
                  <a:lnTo>
                    <a:pt x="4039" y="296729"/>
                  </a:lnTo>
                  <a:lnTo>
                    <a:pt x="1121" y="289362"/>
                  </a:lnTo>
                  <a:lnTo>
                    <a:pt x="0" y="275411"/>
                  </a:lnTo>
                  <a:lnTo>
                    <a:pt x="1633" y="272615"/>
                  </a:lnTo>
                  <a:lnTo>
                    <a:pt x="5607" y="2677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SMARTInkShape-1082"/>
            <p:cNvSpPr/>
            <p:nvPr>
              <p:custDataLst>
                <p:tags r:id="rId19"/>
              </p:custDataLst>
            </p:nvPr>
          </p:nvSpPr>
          <p:spPr>
            <a:xfrm>
              <a:off x="2371728" y="2966085"/>
              <a:ext cx="97056" cy="234206"/>
            </a:xfrm>
            <a:custGeom>
              <a:avLst/>
              <a:gdLst/>
              <a:ahLst/>
              <a:cxnLst/>
              <a:rect l="0" t="0" r="0" b="0"/>
              <a:pathLst>
                <a:path w="97056" h="234206">
                  <a:moveTo>
                    <a:pt x="74292" y="0"/>
                  </a:moveTo>
                  <a:lnTo>
                    <a:pt x="74292" y="0"/>
                  </a:lnTo>
                  <a:lnTo>
                    <a:pt x="96046" y="0"/>
                  </a:lnTo>
                  <a:lnTo>
                    <a:pt x="96415" y="635"/>
                  </a:lnTo>
                  <a:lnTo>
                    <a:pt x="97055" y="4920"/>
                  </a:lnTo>
                  <a:lnTo>
                    <a:pt x="83716" y="32563"/>
                  </a:lnTo>
                  <a:lnTo>
                    <a:pt x="72585" y="57675"/>
                  </a:lnTo>
                  <a:lnTo>
                    <a:pt x="55681" y="83147"/>
                  </a:lnTo>
                  <a:lnTo>
                    <a:pt x="42488" y="108711"/>
                  </a:lnTo>
                  <a:lnTo>
                    <a:pt x="31990" y="130142"/>
                  </a:lnTo>
                  <a:lnTo>
                    <a:pt x="21471" y="152578"/>
                  </a:lnTo>
                  <a:lnTo>
                    <a:pt x="11906" y="179528"/>
                  </a:lnTo>
                  <a:lnTo>
                    <a:pt x="2600" y="205416"/>
                  </a:lnTo>
                  <a:lnTo>
                    <a:pt x="6" y="233944"/>
                  </a:lnTo>
                  <a:lnTo>
                    <a:pt x="0" y="234205"/>
                  </a:lnTo>
                  <a:lnTo>
                    <a:pt x="11427" y="2114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5" name="SMARTInkShape-Group276"/>
          <p:cNvGrpSpPr/>
          <p:nvPr/>
        </p:nvGrpSpPr>
        <p:grpSpPr>
          <a:xfrm>
            <a:off x="3326889" y="2769303"/>
            <a:ext cx="570663" cy="636805"/>
            <a:chOff x="3326889" y="2769303"/>
            <a:chExt cx="570663" cy="636805"/>
          </a:xfrm>
        </p:grpSpPr>
        <p:sp>
          <p:nvSpPr>
            <p:cNvPr id="12" name="SMARTInkShape-1083"/>
            <p:cNvSpPr/>
            <p:nvPr>
              <p:custDataLst>
                <p:tags r:id="rId11"/>
              </p:custDataLst>
            </p:nvPr>
          </p:nvSpPr>
          <p:spPr>
            <a:xfrm>
              <a:off x="3326889" y="2769303"/>
              <a:ext cx="570663" cy="636805"/>
            </a:xfrm>
            <a:custGeom>
              <a:avLst/>
              <a:gdLst/>
              <a:ahLst/>
              <a:cxnLst/>
              <a:rect l="0" t="0" r="0" b="0"/>
              <a:pathLst>
                <a:path w="570663" h="636805">
                  <a:moveTo>
                    <a:pt x="290706" y="82482"/>
                  </a:moveTo>
                  <a:lnTo>
                    <a:pt x="290706" y="82482"/>
                  </a:lnTo>
                  <a:lnTo>
                    <a:pt x="290706" y="79448"/>
                  </a:lnTo>
                  <a:lnTo>
                    <a:pt x="289013" y="76265"/>
                  </a:lnTo>
                  <a:lnTo>
                    <a:pt x="271627" y="49195"/>
                  </a:lnTo>
                  <a:lnTo>
                    <a:pt x="266140" y="43769"/>
                  </a:lnTo>
                  <a:lnTo>
                    <a:pt x="241076" y="29217"/>
                  </a:lnTo>
                  <a:lnTo>
                    <a:pt x="229716" y="23449"/>
                  </a:lnTo>
                  <a:lnTo>
                    <a:pt x="206010" y="20374"/>
                  </a:lnTo>
                  <a:lnTo>
                    <a:pt x="182324" y="21460"/>
                  </a:lnTo>
                  <a:lnTo>
                    <a:pt x="156865" y="29385"/>
                  </a:lnTo>
                  <a:lnTo>
                    <a:pt x="138302" y="35564"/>
                  </a:lnTo>
                  <a:lnTo>
                    <a:pt x="112913" y="49312"/>
                  </a:lnTo>
                  <a:lnTo>
                    <a:pt x="89406" y="70259"/>
                  </a:lnTo>
                  <a:lnTo>
                    <a:pt x="74852" y="83940"/>
                  </a:lnTo>
                  <a:lnTo>
                    <a:pt x="50732" y="111249"/>
                  </a:lnTo>
                  <a:lnTo>
                    <a:pt x="29979" y="139657"/>
                  </a:lnTo>
                  <a:lnTo>
                    <a:pt x="19094" y="167059"/>
                  </a:lnTo>
                  <a:lnTo>
                    <a:pt x="12814" y="189387"/>
                  </a:lnTo>
                  <a:lnTo>
                    <a:pt x="6932" y="212724"/>
                  </a:lnTo>
                  <a:lnTo>
                    <a:pt x="1802" y="238829"/>
                  </a:lnTo>
                  <a:lnTo>
                    <a:pt x="0" y="262933"/>
                  </a:lnTo>
                  <a:lnTo>
                    <a:pt x="101" y="286797"/>
                  </a:lnTo>
                  <a:lnTo>
                    <a:pt x="3235" y="313694"/>
                  </a:lnTo>
                  <a:lnTo>
                    <a:pt x="5081" y="341136"/>
                  </a:lnTo>
                  <a:lnTo>
                    <a:pt x="10002" y="366271"/>
                  </a:lnTo>
                  <a:lnTo>
                    <a:pt x="19222" y="392910"/>
                  </a:lnTo>
                  <a:lnTo>
                    <a:pt x="30632" y="417807"/>
                  </a:lnTo>
                  <a:lnTo>
                    <a:pt x="45160" y="445010"/>
                  </a:lnTo>
                  <a:lnTo>
                    <a:pt x="58426" y="472543"/>
                  </a:lnTo>
                  <a:lnTo>
                    <a:pt x="74139" y="497070"/>
                  </a:lnTo>
                  <a:lnTo>
                    <a:pt x="90860" y="519789"/>
                  </a:lnTo>
                  <a:lnTo>
                    <a:pt x="113576" y="546547"/>
                  </a:lnTo>
                  <a:lnTo>
                    <a:pt x="139442" y="573071"/>
                  </a:lnTo>
                  <a:lnTo>
                    <a:pt x="165083" y="592726"/>
                  </a:lnTo>
                  <a:lnTo>
                    <a:pt x="192255" y="612601"/>
                  </a:lnTo>
                  <a:lnTo>
                    <a:pt x="212005" y="623306"/>
                  </a:lnTo>
                  <a:lnTo>
                    <a:pt x="233944" y="630500"/>
                  </a:lnTo>
                  <a:lnTo>
                    <a:pt x="256531" y="634959"/>
                  </a:lnTo>
                  <a:lnTo>
                    <a:pt x="279310" y="636281"/>
                  </a:lnTo>
                  <a:lnTo>
                    <a:pt x="302146" y="636672"/>
                  </a:lnTo>
                  <a:lnTo>
                    <a:pt x="329584" y="636804"/>
                  </a:lnTo>
                  <a:lnTo>
                    <a:pt x="357911" y="632268"/>
                  </a:lnTo>
                  <a:lnTo>
                    <a:pt x="386272" y="623564"/>
                  </a:lnTo>
                  <a:lnTo>
                    <a:pt x="410407" y="609803"/>
                  </a:lnTo>
                  <a:lnTo>
                    <a:pt x="437447" y="594855"/>
                  </a:lnTo>
                  <a:lnTo>
                    <a:pt x="461791" y="577980"/>
                  </a:lnTo>
                  <a:lnTo>
                    <a:pt x="486755" y="550252"/>
                  </a:lnTo>
                  <a:lnTo>
                    <a:pt x="506527" y="523684"/>
                  </a:lnTo>
                  <a:lnTo>
                    <a:pt x="522849" y="496870"/>
                  </a:lnTo>
                  <a:lnTo>
                    <a:pt x="534467" y="474645"/>
                  </a:lnTo>
                  <a:lnTo>
                    <a:pt x="549136" y="448307"/>
                  </a:lnTo>
                  <a:lnTo>
                    <a:pt x="556649" y="426742"/>
                  </a:lnTo>
                  <a:lnTo>
                    <a:pt x="562262" y="404265"/>
                  </a:lnTo>
                  <a:lnTo>
                    <a:pt x="564842" y="382154"/>
                  </a:lnTo>
                  <a:lnTo>
                    <a:pt x="569388" y="357294"/>
                  </a:lnTo>
                  <a:lnTo>
                    <a:pt x="570474" y="331005"/>
                  </a:lnTo>
                  <a:lnTo>
                    <a:pt x="570662" y="308871"/>
                  </a:lnTo>
                  <a:lnTo>
                    <a:pt x="566163" y="282564"/>
                  </a:lnTo>
                  <a:lnTo>
                    <a:pt x="560354" y="261004"/>
                  </a:lnTo>
                  <a:lnTo>
                    <a:pt x="551506" y="238530"/>
                  </a:lnTo>
                  <a:lnTo>
                    <a:pt x="543946" y="215784"/>
                  </a:lnTo>
                  <a:lnTo>
                    <a:pt x="533309" y="192958"/>
                  </a:lnTo>
                  <a:lnTo>
                    <a:pt x="519010" y="170743"/>
                  </a:lnTo>
                  <a:lnTo>
                    <a:pt x="500786" y="144154"/>
                  </a:lnTo>
                  <a:lnTo>
                    <a:pt x="486302" y="122134"/>
                  </a:lnTo>
                  <a:lnTo>
                    <a:pt x="476697" y="107725"/>
                  </a:lnTo>
                  <a:lnTo>
                    <a:pt x="451528" y="82953"/>
                  </a:lnTo>
                  <a:lnTo>
                    <a:pt x="424991" y="59715"/>
                  </a:lnTo>
                  <a:lnTo>
                    <a:pt x="399217" y="41343"/>
                  </a:lnTo>
                  <a:lnTo>
                    <a:pt x="377750" y="29370"/>
                  </a:lnTo>
                  <a:lnTo>
                    <a:pt x="354667" y="18415"/>
                  </a:lnTo>
                  <a:lnTo>
                    <a:pt x="328002" y="10865"/>
                  </a:lnTo>
                  <a:lnTo>
                    <a:pt x="309399" y="6625"/>
                  </a:lnTo>
                  <a:lnTo>
                    <a:pt x="288854" y="2625"/>
                  </a:lnTo>
                  <a:lnTo>
                    <a:pt x="266388" y="0"/>
                  </a:lnTo>
                  <a:lnTo>
                    <a:pt x="241586" y="950"/>
                  </a:lnTo>
                  <a:lnTo>
                    <a:pt x="214053" y="3489"/>
                  </a:lnTo>
                  <a:lnTo>
                    <a:pt x="199599" y="5055"/>
                  </a:lnTo>
                  <a:lnTo>
                    <a:pt x="184883" y="8004"/>
                  </a:lnTo>
                  <a:lnTo>
                    <a:pt x="169992" y="11875"/>
                  </a:lnTo>
                  <a:lnTo>
                    <a:pt x="154985" y="16360"/>
                  </a:lnTo>
                  <a:lnTo>
                    <a:pt x="138630" y="21891"/>
                  </a:lnTo>
                  <a:lnTo>
                    <a:pt x="121378" y="28118"/>
                  </a:lnTo>
                  <a:lnTo>
                    <a:pt x="103525" y="34809"/>
                  </a:lnTo>
                  <a:lnTo>
                    <a:pt x="78400" y="44227"/>
                  </a:lnTo>
                  <a:lnTo>
                    <a:pt x="57283" y="51509"/>
                  </a:lnTo>
                  <a:lnTo>
                    <a:pt x="34562" y="59191"/>
                  </a:lnTo>
                  <a:lnTo>
                    <a:pt x="16386" y="653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SMARTInkShape-1084"/>
            <p:cNvSpPr/>
            <p:nvPr>
              <p:custDataLst>
                <p:tags r:id="rId12"/>
              </p:custDataLst>
            </p:nvPr>
          </p:nvSpPr>
          <p:spPr>
            <a:xfrm>
              <a:off x="3549015" y="3046103"/>
              <a:ext cx="165500" cy="188556"/>
            </a:xfrm>
            <a:custGeom>
              <a:avLst/>
              <a:gdLst/>
              <a:ahLst/>
              <a:cxnLst/>
              <a:rect l="0" t="0" r="0" b="0"/>
              <a:pathLst>
                <a:path w="165500" h="188556">
                  <a:moveTo>
                    <a:pt x="160020" y="45712"/>
                  </a:moveTo>
                  <a:lnTo>
                    <a:pt x="160020" y="45712"/>
                  </a:lnTo>
                  <a:lnTo>
                    <a:pt x="160020" y="37033"/>
                  </a:lnTo>
                  <a:lnTo>
                    <a:pt x="161713" y="33811"/>
                  </a:lnTo>
                  <a:lnTo>
                    <a:pt x="163948" y="30263"/>
                  </a:lnTo>
                  <a:lnTo>
                    <a:pt x="165206" y="24060"/>
                  </a:lnTo>
                  <a:lnTo>
                    <a:pt x="165499" y="17885"/>
                  </a:lnTo>
                  <a:lnTo>
                    <a:pt x="164943" y="15731"/>
                  </a:lnTo>
                  <a:lnTo>
                    <a:pt x="163937" y="14294"/>
                  </a:lnTo>
                  <a:lnTo>
                    <a:pt x="162631" y="13337"/>
                  </a:lnTo>
                  <a:lnTo>
                    <a:pt x="161761" y="12063"/>
                  </a:lnTo>
                  <a:lnTo>
                    <a:pt x="159901" y="7238"/>
                  </a:lnTo>
                  <a:lnTo>
                    <a:pt x="157215" y="3636"/>
                  </a:lnTo>
                  <a:lnTo>
                    <a:pt x="153905" y="1611"/>
                  </a:lnTo>
                  <a:lnTo>
                    <a:pt x="146606" y="312"/>
                  </a:lnTo>
                  <a:lnTo>
                    <a:pt x="121583" y="0"/>
                  </a:lnTo>
                  <a:lnTo>
                    <a:pt x="115844" y="1689"/>
                  </a:lnTo>
                  <a:lnTo>
                    <a:pt x="113424" y="3028"/>
                  </a:lnTo>
                  <a:lnTo>
                    <a:pt x="98021" y="21381"/>
                  </a:lnTo>
                  <a:lnTo>
                    <a:pt x="94365" y="28760"/>
                  </a:lnTo>
                  <a:lnTo>
                    <a:pt x="91825" y="48277"/>
                  </a:lnTo>
                  <a:lnTo>
                    <a:pt x="93210" y="69079"/>
                  </a:lnTo>
                  <a:lnTo>
                    <a:pt x="101198" y="93286"/>
                  </a:lnTo>
                  <a:lnTo>
                    <a:pt x="110521" y="120251"/>
                  </a:lnTo>
                  <a:lnTo>
                    <a:pt x="120019" y="144091"/>
                  </a:lnTo>
                  <a:lnTo>
                    <a:pt x="124602" y="159901"/>
                  </a:lnTo>
                  <a:lnTo>
                    <a:pt x="125631" y="178091"/>
                  </a:lnTo>
                  <a:lnTo>
                    <a:pt x="123993" y="182440"/>
                  </a:lnTo>
                  <a:lnTo>
                    <a:pt x="122667" y="184489"/>
                  </a:lnTo>
                  <a:lnTo>
                    <a:pt x="121148" y="185855"/>
                  </a:lnTo>
                  <a:lnTo>
                    <a:pt x="117767" y="187373"/>
                  </a:lnTo>
                  <a:lnTo>
                    <a:pt x="93001" y="188555"/>
                  </a:lnTo>
                  <a:lnTo>
                    <a:pt x="78037" y="184018"/>
                  </a:lnTo>
                  <a:lnTo>
                    <a:pt x="51311" y="169353"/>
                  </a:lnTo>
                  <a:lnTo>
                    <a:pt x="22964" y="149874"/>
                  </a:lnTo>
                  <a:lnTo>
                    <a:pt x="15921" y="144711"/>
                  </a:lnTo>
                  <a:lnTo>
                    <a:pt x="4151" y="130402"/>
                  </a:lnTo>
                  <a:lnTo>
                    <a:pt x="1845" y="124415"/>
                  </a:lnTo>
                  <a:lnTo>
                    <a:pt x="32" y="97440"/>
                  </a:lnTo>
                  <a:lnTo>
                    <a:pt x="0" y="914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SMARTInkShape-1085"/>
            <p:cNvSpPr/>
            <p:nvPr>
              <p:custDataLst>
                <p:tags r:id="rId13"/>
              </p:custDataLst>
            </p:nvPr>
          </p:nvSpPr>
          <p:spPr>
            <a:xfrm>
              <a:off x="3446176" y="2914747"/>
              <a:ext cx="101877" cy="245547"/>
            </a:xfrm>
            <a:custGeom>
              <a:avLst/>
              <a:gdLst/>
              <a:ahLst/>
              <a:cxnLst/>
              <a:rect l="0" t="0" r="0" b="0"/>
              <a:pathLst>
                <a:path w="101877" h="245547">
                  <a:moveTo>
                    <a:pt x="68549" y="17048"/>
                  </a:moveTo>
                  <a:lnTo>
                    <a:pt x="68549" y="17048"/>
                  </a:lnTo>
                  <a:lnTo>
                    <a:pt x="71583" y="17048"/>
                  </a:lnTo>
                  <a:lnTo>
                    <a:pt x="74766" y="15355"/>
                  </a:lnTo>
                  <a:lnTo>
                    <a:pt x="95209" y="1002"/>
                  </a:lnTo>
                  <a:lnTo>
                    <a:pt x="101876" y="0"/>
                  </a:lnTo>
                  <a:lnTo>
                    <a:pt x="100718" y="1639"/>
                  </a:lnTo>
                  <a:lnTo>
                    <a:pt x="82232" y="25068"/>
                  </a:lnTo>
                  <a:lnTo>
                    <a:pt x="62353" y="53055"/>
                  </a:lnTo>
                  <a:lnTo>
                    <a:pt x="43721" y="76846"/>
                  </a:lnTo>
                  <a:lnTo>
                    <a:pt x="27760" y="104925"/>
                  </a:lnTo>
                  <a:lnTo>
                    <a:pt x="12738" y="131631"/>
                  </a:lnTo>
                  <a:lnTo>
                    <a:pt x="1780" y="159446"/>
                  </a:lnTo>
                  <a:lnTo>
                    <a:pt x="0" y="187614"/>
                  </a:lnTo>
                  <a:lnTo>
                    <a:pt x="625" y="189814"/>
                  </a:lnTo>
                  <a:lnTo>
                    <a:pt x="1676" y="191280"/>
                  </a:lnTo>
                  <a:lnTo>
                    <a:pt x="3012" y="192258"/>
                  </a:lnTo>
                  <a:lnTo>
                    <a:pt x="6190" y="193344"/>
                  </a:lnTo>
                  <a:lnTo>
                    <a:pt x="13404" y="194042"/>
                  </a:lnTo>
                  <a:lnTo>
                    <a:pt x="17158" y="192443"/>
                  </a:lnTo>
                  <a:lnTo>
                    <a:pt x="42104" y="174976"/>
                  </a:lnTo>
                  <a:lnTo>
                    <a:pt x="52741" y="167417"/>
                  </a:lnTo>
                  <a:lnTo>
                    <a:pt x="71660" y="144853"/>
                  </a:lnTo>
                  <a:lnTo>
                    <a:pt x="74234" y="137164"/>
                  </a:lnTo>
                  <a:lnTo>
                    <a:pt x="71221" y="140127"/>
                  </a:lnTo>
                  <a:lnTo>
                    <a:pt x="68043" y="141600"/>
                  </a:lnTo>
                  <a:lnTo>
                    <a:pt x="66307" y="141992"/>
                  </a:lnTo>
                  <a:lnTo>
                    <a:pt x="62684" y="145816"/>
                  </a:lnTo>
                  <a:lnTo>
                    <a:pt x="41768" y="174012"/>
                  </a:lnTo>
                  <a:lnTo>
                    <a:pt x="33027" y="188650"/>
                  </a:lnTo>
                  <a:lnTo>
                    <a:pt x="24283" y="216970"/>
                  </a:lnTo>
                  <a:lnTo>
                    <a:pt x="24110" y="224012"/>
                  </a:lnTo>
                  <a:lnTo>
                    <a:pt x="26150" y="229259"/>
                  </a:lnTo>
                  <a:lnTo>
                    <a:pt x="30867" y="233707"/>
                  </a:lnTo>
                  <a:lnTo>
                    <a:pt x="44243" y="241737"/>
                  </a:lnTo>
                  <a:lnTo>
                    <a:pt x="55350" y="244489"/>
                  </a:lnTo>
                  <a:lnTo>
                    <a:pt x="76939" y="245546"/>
                  </a:lnTo>
                  <a:lnTo>
                    <a:pt x="97124" y="2399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3" name="SMARTInkShape-Group277"/>
          <p:cNvGrpSpPr/>
          <p:nvPr/>
        </p:nvGrpSpPr>
        <p:grpSpPr>
          <a:xfrm>
            <a:off x="2366010" y="3474720"/>
            <a:ext cx="936846" cy="239411"/>
            <a:chOff x="2366010" y="3474720"/>
            <a:chExt cx="936846" cy="239411"/>
          </a:xfrm>
        </p:grpSpPr>
        <p:sp>
          <p:nvSpPr>
            <p:cNvPr id="17" name="SMARTInkShape-1086"/>
            <p:cNvSpPr/>
            <p:nvPr>
              <p:custDataLst>
                <p:tags r:id="rId5"/>
              </p:custDataLst>
            </p:nvPr>
          </p:nvSpPr>
          <p:spPr>
            <a:xfrm>
              <a:off x="3114675" y="3555710"/>
              <a:ext cx="188181" cy="158421"/>
            </a:xfrm>
            <a:custGeom>
              <a:avLst/>
              <a:gdLst/>
              <a:ahLst/>
              <a:cxnLst/>
              <a:rect l="0" t="0" r="0" b="0"/>
              <a:pathLst>
                <a:path w="188181" h="158421">
                  <a:moveTo>
                    <a:pt x="80010" y="4735"/>
                  </a:moveTo>
                  <a:lnTo>
                    <a:pt x="80010" y="4735"/>
                  </a:lnTo>
                  <a:lnTo>
                    <a:pt x="80010" y="7769"/>
                  </a:lnTo>
                  <a:lnTo>
                    <a:pt x="79375" y="8662"/>
                  </a:lnTo>
                  <a:lnTo>
                    <a:pt x="78317" y="9258"/>
                  </a:lnTo>
                  <a:lnTo>
                    <a:pt x="74190" y="10293"/>
                  </a:lnTo>
                  <a:lnTo>
                    <a:pt x="71496" y="10380"/>
                  </a:lnTo>
                  <a:lnTo>
                    <a:pt x="70524" y="11039"/>
                  </a:lnTo>
                  <a:lnTo>
                    <a:pt x="69876" y="12112"/>
                  </a:lnTo>
                  <a:lnTo>
                    <a:pt x="69444" y="13463"/>
                  </a:lnTo>
                  <a:lnTo>
                    <a:pt x="68521" y="14364"/>
                  </a:lnTo>
                  <a:lnTo>
                    <a:pt x="47214" y="24049"/>
                  </a:lnTo>
                  <a:lnTo>
                    <a:pt x="24729" y="48113"/>
                  </a:lnTo>
                  <a:lnTo>
                    <a:pt x="4936" y="76292"/>
                  </a:lnTo>
                  <a:lnTo>
                    <a:pt x="1462" y="88308"/>
                  </a:lnTo>
                  <a:lnTo>
                    <a:pt x="128" y="116314"/>
                  </a:lnTo>
                  <a:lnTo>
                    <a:pt x="3072" y="128318"/>
                  </a:lnTo>
                  <a:lnTo>
                    <a:pt x="7966" y="136884"/>
                  </a:lnTo>
                  <a:lnTo>
                    <a:pt x="19505" y="146478"/>
                  </a:lnTo>
                  <a:lnTo>
                    <a:pt x="34989" y="154330"/>
                  </a:lnTo>
                  <a:lnTo>
                    <a:pt x="61264" y="158420"/>
                  </a:lnTo>
                  <a:lnTo>
                    <a:pt x="86267" y="158323"/>
                  </a:lnTo>
                  <a:lnTo>
                    <a:pt x="103031" y="153818"/>
                  </a:lnTo>
                  <a:lnTo>
                    <a:pt x="124068" y="141240"/>
                  </a:lnTo>
                  <a:lnTo>
                    <a:pt x="138361" y="131964"/>
                  </a:lnTo>
                  <a:lnTo>
                    <a:pt x="148489" y="126051"/>
                  </a:lnTo>
                  <a:lnTo>
                    <a:pt x="163645" y="108426"/>
                  </a:lnTo>
                  <a:lnTo>
                    <a:pt x="181505" y="80294"/>
                  </a:lnTo>
                  <a:lnTo>
                    <a:pt x="185444" y="71972"/>
                  </a:lnTo>
                  <a:lnTo>
                    <a:pt x="188180" y="49400"/>
                  </a:lnTo>
                  <a:lnTo>
                    <a:pt x="185438" y="36031"/>
                  </a:lnTo>
                  <a:lnTo>
                    <a:pt x="177570" y="24027"/>
                  </a:lnTo>
                  <a:lnTo>
                    <a:pt x="167196" y="12426"/>
                  </a:lnTo>
                  <a:lnTo>
                    <a:pt x="153045" y="3980"/>
                  </a:lnTo>
                  <a:lnTo>
                    <a:pt x="126634" y="0"/>
                  </a:lnTo>
                  <a:lnTo>
                    <a:pt x="103208" y="580"/>
                  </a:lnTo>
                  <a:lnTo>
                    <a:pt x="83335" y="5217"/>
                  </a:lnTo>
                  <a:lnTo>
                    <a:pt x="61803" y="11511"/>
                  </a:lnTo>
                  <a:lnTo>
                    <a:pt x="35139" y="19831"/>
                  </a:lnTo>
                  <a:lnTo>
                    <a:pt x="0" y="333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SMARTInkShape-1087"/>
            <p:cNvSpPr/>
            <p:nvPr>
              <p:custDataLst>
                <p:tags r:id="rId6"/>
              </p:custDataLst>
            </p:nvPr>
          </p:nvSpPr>
          <p:spPr>
            <a:xfrm>
              <a:off x="2920365" y="3560477"/>
              <a:ext cx="200026" cy="79121"/>
            </a:xfrm>
            <a:custGeom>
              <a:avLst/>
              <a:gdLst/>
              <a:ahLst/>
              <a:cxnLst/>
              <a:rect l="0" t="0" r="0" b="0"/>
              <a:pathLst>
                <a:path w="200026" h="79121">
                  <a:moveTo>
                    <a:pt x="0" y="45688"/>
                  </a:moveTo>
                  <a:lnTo>
                    <a:pt x="0" y="45688"/>
                  </a:lnTo>
                  <a:lnTo>
                    <a:pt x="3034" y="48722"/>
                  </a:lnTo>
                  <a:lnTo>
                    <a:pt x="6217" y="50211"/>
                  </a:lnTo>
                  <a:lnTo>
                    <a:pt x="7955" y="50608"/>
                  </a:lnTo>
                  <a:lnTo>
                    <a:pt x="35762" y="64816"/>
                  </a:lnTo>
                  <a:lnTo>
                    <a:pt x="63059" y="74273"/>
                  </a:lnTo>
                  <a:lnTo>
                    <a:pt x="82729" y="78851"/>
                  </a:lnTo>
                  <a:lnTo>
                    <a:pt x="102772" y="79120"/>
                  </a:lnTo>
                  <a:lnTo>
                    <a:pt x="114977" y="75349"/>
                  </a:lnTo>
                  <a:lnTo>
                    <a:pt x="120527" y="71994"/>
                  </a:lnTo>
                  <a:lnTo>
                    <a:pt x="123418" y="68386"/>
                  </a:lnTo>
                  <a:lnTo>
                    <a:pt x="124702" y="64031"/>
                  </a:lnTo>
                  <a:lnTo>
                    <a:pt x="125274" y="57862"/>
                  </a:lnTo>
                  <a:lnTo>
                    <a:pt x="122561" y="47249"/>
                  </a:lnTo>
                  <a:lnTo>
                    <a:pt x="117760" y="41513"/>
                  </a:lnTo>
                  <a:lnTo>
                    <a:pt x="92434" y="22461"/>
                  </a:lnTo>
                  <a:lnTo>
                    <a:pt x="68667" y="6153"/>
                  </a:lnTo>
                  <a:lnTo>
                    <a:pt x="58032" y="782"/>
                  </a:lnTo>
                  <a:lnTo>
                    <a:pt x="52429" y="75"/>
                  </a:lnTo>
                  <a:lnTo>
                    <a:pt x="54763" y="0"/>
                  </a:lnTo>
                  <a:lnTo>
                    <a:pt x="55559" y="624"/>
                  </a:lnTo>
                  <a:lnTo>
                    <a:pt x="56443" y="3011"/>
                  </a:lnTo>
                  <a:lnTo>
                    <a:pt x="60222" y="6189"/>
                  </a:lnTo>
                  <a:lnTo>
                    <a:pt x="87034" y="27002"/>
                  </a:lnTo>
                  <a:lnTo>
                    <a:pt x="114472" y="39519"/>
                  </a:lnTo>
                  <a:lnTo>
                    <a:pt x="140228" y="50537"/>
                  </a:lnTo>
                  <a:lnTo>
                    <a:pt x="165212" y="55818"/>
                  </a:lnTo>
                  <a:lnTo>
                    <a:pt x="187561" y="57639"/>
                  </a:lnTo>
                  <a:lnTo>
                    <a:pt x="200025" y="628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SMARTInkShape-1088"/>
            <p:cNvSpPr/>
            <p:nvPr>
              <p:custDataLst>
                <p:tags r:id="rId7"/>
              </p:custDataLst>
            </p:nvPr>
          </p:nvSpPr>
          <p:spPr>
            <a:xfrm>
              <a:off x="2629012" y="3509012"/>
              <a:ext cx="262337" cy="185291"/>
            </a:xfrm>
            <a:custGeom>
              <a:avLst/>
              <a:gdLst/>
              <a:ahLst/>
              <a:cxnLst/>
              <a:rect l="0" t="0" r="0" b="0"/>
              <a:pathLst>
                <a:path w="262337" h="185291">
                  <a:moveTo>
                    <a:pt x="114188" y="5713"/>
                  </a:moveTo>
                  <a:lnTo>
                    <a:pt x="114188" y="5713"/>
                  </a:lnTo>
                  <a:lnTo>
                    <a:pt x="114188" y="0"/>
                  </a:lnTo>
                  <a:lnTo>
                    <a:pt x="114188" y="3033"/>
                  </a:lnTo>
                  <a:lnTo>
                    <a:pt x="111154" y="10986"/>
                  </a:lnTo>
                  <a:lnTo>
                    <a:pt x="103805" y="21124"/>
                  </a:lnTo>
                  <a:lnTo>
                    <a:pt x="94954" y="31728"/>
                  </a:lnTo>
                  <a:lnTo>
                    <a:pt x="80901" y="54529"/>
                  </a:lnTo>
                  <a:lnTo>
                    <a:pt x="58111" y="80416"/>
                  </a:lnTo>
                  <a:lnTo>
                    <a:pt x="38764" y="104709"/>
                  </a:lnTo>
                  <a:lnTo>
                    <a:pt x="29893" y="119923"/>
                  </a:lnTo>
                  <a:lnTo>
                    <a:pt x="13858" y="138457"/>
                  </a:lnTo>
                  <a:lnTo>
                    <a:pt x="2763" y="164634"/>
                  </a:lnTo>
                  <a:lnTo>
                    <a:pt x="56" y="182591"/>
                  </a:lnTo>
                  <a:lnTo>
                    <a:pt x="0" y="184591"/>
                  </a:lnTo>
                  <a:lnTo>
                    <a:pt x="598" y="185290"/>
                  </a:lnTo>
                  <a:lnTo>
                    <a:pt x="1631" y="185121"/>
                  </a:lnTo>
                  <a:lnTo>
                    <a:pt x="7852" y="180287"/>
                  </a:lnTo>
                  <a:lnTo>
                    <a:pt x="22002" y="163415"/>
                  </a:lnTo>
                  <a:lnTo>
                    <a:pt x="38884" y="136160"/>
                  </a:lnTo>
                  <a:lnTo>
                    <a:pt x="52972" y="107701"/>
                  </a:lnTo>
                  <a:lnTo>
                    <a:pt x="69297" y="80624"/>
                  </a:lnTo>
                  <a:lnTo>
                    <a:pt x="74158" y="74325"/>
                  </a:lnTo>
                  <a:lnTo>
                    <a:pt x="77209" y="74303"/>
                  </a:lnTo>
                  <a:lnTo>
                    <a:pt x="99872" y="79479"/>
                  </a:lnTo>
                  <a:lnTo>
                    <a:pt x="122155" y="79903"/>
                  </a:lnTo>
                  <a:lnTo>
                    <a:pt x="143430" y="78284"/>
                  </a:lnTo>
                  <a:lnTo>
                    <a:pt x="170341" y="75081"/>
                  </a:lnTo>
                  <a:lnTo>
                    <a:pt x="194001" y="69886"/>
                  </a:lnTo>
                  <a:lnTo>
                    <a:pt x="217019" y="62745"/>
                  </a:lnTo>
                  <a:lnTo>
                    <a:pt x="245128" y="54253"/>
                  </a:lnTo>
                  <a:lnTo>
                    <a:pt x="255220" y="48247"/>
                  </a:lnTo>
                  <a:lnTo>
                    <a:pt x="257739" y="47404"/>
                  </a:lnTo>
                  <a:lnTo>
                    <a:pt x="259419" y="46207"/>
                  </a:lnTo>
                  <a:lnTo>
                    <a:pt x="260538" y="44774"/>
                  </a:lnTo>
                  <a:lnTo>
                    <a:pt x="262336" y="40945"/>
                  </a:lnTo>
                  <a:lnTo>
                    <a:pt x="261848" y="40631"/>
                  </a:lnTo>
                  <a:lnTo>
                    <a:pt x="249332" y="40028"/>
                  </a:lnTo>
                  <a:lnTo>
                    <a:pt x="222426" y="49753"/>
                  </a:lnTo>
                  <a:lnTo>
                    <a:pt x="209265" y="56579"/>
                  </a:lnTo>
                  <a:lnTo>
                    <a:pt x="182494" y="77652"/>
                  </a:lnTo>
                  <a:lnTo>
                    <a:pt x="158681" y="103310"/>
                  </a:lnTo>
                  <a:lnTo>
                    <a:pt x="142873" y="122781"/>
                  </a:lnTo>
                  <a:lnTo>
                    <a:pt x="138774" y="134944"/>
                  </a:lnTo>
                  <a:lnTo>
                    <a:pt x="137559" y="146592"/>
                  </a:lnTo>
                  <a:lnTo>
                    <a:pt x="138968" y="152569"/>
                  </a:lnTo>
                  <a:lnTo>
                    <a:pt x="140233" y="155052"/>
                  </a:lnTo>
                  <a:lnTo>
                    <a:pt x="145026" y="159504"/>
                  </a:lnTo>
                  <a:lnTo>
                    <a:pt x="151389" y="162965"/>
                  </a:lnTo>
                  <a:lnTo>
                    <a:pt x="158450" y="164503"/>
                  </a:lnTo>
                  <a:lnTo>
                    <a:pt x="179755" y="160704"/>
                  </a:lnTo>
                  <a:lnTo>
                    <a:pt x="194198" y="1543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SMARTInkShape-1089"/>
            <p:cNvSpPr/>
            <p:nvPr>
              <p:custDataLst>
                <p:tags r:id="rId8"/>
              </p:custDataLst>
            </p:nvPr>
          </p:nvSpPr>
          <p:spPr>
            <a:xfrm>
              <a:off x="2657746" y="3560466"/>
              <a:ext cx="102600" cy="34246"/>
            </a:xfrm>
            <a:custGeom>
              <a:avLst/>
              <a:gdLst/>
              <a:ahLst/>
              <a:cxnLst/>
              <a:rect l="0" t="0" r="0" b="0"/>
              <a:pathLst>
                <a:path w="102600" h="34246">
                  <a:moveTo>
                    <a:pt x="39734" y="11409"/>
                  </a:moveTo>
                  <a:lnTo>
                    <a:pt x="39734" y="11409"/>
                  </a:lnTo>
                  <a:lnTo>
                    <a:pt x="36700" y="11409"/>
                  </a:lnTo>
                  <a:lnTo>
                    <a:pt x="33517" y="9716"/>
                  </a:lnTo>
                  <a:lnTo>
                    <a:pt x="29986" y="7481"/>
                  </a:lnTo>
                  <a:lnTo>
                    <a:pt x="23793" y="6224"/>
                  </a:lnTo>
                  <a:lnTo>
                    <a:pt x="14832" y="5216"/>
                  </a:lnTo>
                  <a:lnTo>
                    <a:pt x="5717" y="522"/>
                  </a:lnTo>
                  <a:lnTo>
                    <a:pt x="0" y="0"/>
                  </a:lnTo>
                  <a:lnTo>
                    <a:pt x="2843" y="3019"/>
                  </a:lnTo>
                  <a:lnTo>
                    <a:pt x="5981" y="4505"/>
                  </a:lnTo>
                  <a:lnTo>
                    <a:pt x="16204" y="8493"/>
                  </a:lnTo>
                  <a:lnTo>
                    <a:pt x="21445" y="13500"/>
                  </a:lnTo>
                  <a:lnTo>
                    <a:pt x="23731" y="16613"/>
                  </a:lnTo>
                  <a:lnTo>
                    <a:pt x="36051" y="24028"/>
                  </a:lnTo>
                  <a:lnTo>
                    <a:pt x="64395" y="32216"/>
                  </a:lnTo>
                  <a:lnTo>
                    <a:pt x="91941" y="34189"/>
                  </a:lnTo>
                  <a:lnTo>
                    <a:pt x="98453" y="34245"/>
                  </a:lnTo>
                  <a:lnTo>
                    <a:pt x="99835" y="33618"/>
                  </a:lnTo>
                  <a:lnTo>
                    <a:pt x="100756" y="32565"/>
                  </a:lnTo>
                  <a:lnTo>
                    <a:pt x="101780" y="29702"/>
                  </a:lnTo>
                  <a:lnTo>
                    <a:pt x="102599" y="228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SMARTInkShape-1090"/>
            <p:cNvSpPr/>
            <p:nvPr>
              <p:custDataLst>
                <p:tags r:id="rId9"/>
              </p:custDataLst>
            </p:nvPr>
          </p:nvSpPr>
          <p:spPr>
            <a:xfrm>
              <a:off x="2606040" y="3566160"/>
              <a:ext cx="125359" cy="39831"/>
            </a:xfrm>
            <a:custGeom>
              <a:avLst/>
              <a:gdLst/>
              <a:ahLst/>
              <a:cxnLst/>
              <a:rect l="0" t="0" r="0" b="0"/>
              <a:pathLst>
                <a:path w="125359" h="39831">
                  <a:moveTo>
                    <a:pt x="0" y="0"/>
                  </a:moveTo>
                  <a:lnTo>
                    <a:pt x="0" y="0"/>
                  </a:lnTo>
                  <a:lnTo>
                    <a:pt x="0" y="19917"/>
                  </a:lnTo>
                  <a:lnTo>
                    <a:pt x="635" y="20898"/>
                  </a:lnTo>
                  <a:lnTo>
                    <a:pt x="1693" y="21552"/>
                  </a:lnTo>
                  <a:lnTo>
                    <a:pt x="28767" y="32711"/>
                  </a:lnTo>
                  <a:lnTo>
                    <a:pt x="55975" y="38675"/>
                  </a:lnTo>
                  <a:lnTo>
                    <a:pt x="80608" y="39830"/>
                  </a:lnTo>
                  <a:lnTo>
                    <a:pt x="96697" y="39318"/>
                  </a:lnTo>
                  <a:lnTo>
                    <a:pt x="117150" y="34180"/>
                  </a:lnTo>
                  <a:lnTo>
                    <a:pt x="121494" y="31489"/>
                  </a:lnTo>
                  <a:lnTo>
                    <a:pt x="123847" y="28177"/>
                  </a:lnTo>
                  <a:lnTo>
                    <a:pt x="125358" y="23910"/>
                  </a:lnTo>
                  <a:lnTo>
                    <a:pt x="124847" y="23560"/>
                  </a:lnTo>
                  <a:lnTo>
                    <a:pt x="120015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" name="SMARTInkShape-1091"/>
            <p:cNvSpPr/>
            <p:nvPr>
              <p:custDataLst>
                <p:tags r:id="rId10"/>
              </p:custDataLst>
            </p:nvPr>
          </p:nvSpPr>
          <p:spPr>
            <a:xfrm>
              <a:off x="2366010" y="3474720"/>
              <a:ext cx="234316" cy="211453"/>
            </a:xfrm>
            <a:custGeom>
              <a:avLst/>
              <a:gdLst/>
              <a:ahLst/>
              <a:cxnLst/>
              <a:rect l="0" t="0" r="0" b="0"/>
              <a:pathLst>
                <a:path w="234316" h="211453">
                  <a:moveTo>
                    <a:pt x="68580" y="0"/>
                  </a:moveTo>
                  <a:lnTo>
                    <a:pt x="68580" y="0"/>
                  </a:lnTo>
                  <a:lnTo>
                    <a:pt x="68580" y="3034"/>
                  </a:lnTo>
                  <a:lnTo>
                    <a:pt x="57002" y="28767"/>
                  </a:lnTo>
                  <a:lnTo>
                    <a:pt x="47605" y="52213"/>
                  </a:lnTo>
                  <a:lnTo>
                    <a:pt x="38098" y="80113"/>
                  </a:lnTo>
                  <a:lnTo>
                    <a:pt x="28575" y="104075"/>
                  </a:lnTo>
                  <a:lnTo>
                    <a:pt x="19050" y="130968"/>
                  </a:lnTo>
                  <a:lnTo>
                    <a:pt x="9525" y="155120"/>
                  </a:lnTo>
                  <a:lnTo>
                    <a:pt x="3016" y="180712"/>
                  </a:lnTo>
                  <a:lnTo>
                    <a:pt x="177" y="203067"/>
                  </a:lnTo>
                  <a:lnTo>
                    <a:pt x="0" y="211445"/>
                  </a:lnTo>
                  <a:lnTo>
                    <a:pt x="3034" y="211452"/>
                  </a:lnTo>
                  <a:lnTo>
                    <a:pt x="6217" y="209761"/>
                  </a:lnTo>
                  <a:lnTo>
                    <a:pt x="33287" y="192376"/>
                  </a:lnTo>
                  <a:lnTo>
                    <a:pt x="59743" y="169320"/>
                  </a:lnTo>
                  <a:lnTo>
                    <a:pt x="86066" y="150465"/>
                  </a:lnTo>
                  <a:lnTo>
                    <a:pt x="112652" y="131441"/>
                  </a:lnTo>
                  <a:lnTo>
                    <a:pt x="138331" y="112394"/>
                  </a:lnTo>
                  <a:lnTo>
                    <a:pt x="164649" y="95461"/>
                  </a:lnTo>
                  <a:lnTo>
                    <a:pt x="188381" y="76994"/>
                  </a:lnTo>
                  <a:lnTo>
                    <a:pt x="216585" y="60641"/>
                  </a:lnTo>
                  <a:lnTo>
                    <a:pt x="224405" y="54798"/>
                  </a:lnTo>
                  <a:lnTo>
                    <a:pt x="234315" y="457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7" name="SMARTInkShape-Group278"/>
          <p:cNvGrpSpPr/>
          <p:nvPr/>
        </p:nvGrpSpPr>
        <p:grpSpPr>
          <a:xfrm>
            <a:off x="2509763" y="3891915"/>
            <a:ext cx="559193" cy="365761"/>
            <a:chOff x="2509763" y="3891915"/>
            <a:chExt cx="559193" cy="365761"/>
          </a:xfrm>
        </p:grpSpPr>
        <p:sp>
          <p:nvSpPr>
            <p:cNvPr id="24" name="SMARTInkShape-1092"/>
            <p:cNvSpPr/>
            <p:nvPr>
              <p:custDataLst>
                <p:tags r:id="rId2"/>
              </p:custDataLst>
            </p:nvPr>
          </p:nvSpPr>
          <p:spPr>
            <a:xfrm>
              <a:off x="2790070" y="3966210"/>
              <a:ext cx="278886" cy="291466"/>
            </a:xfrm>
            <a:custGeom>
              <a:avLst/>
              <a:gdLst/>
              <a:ahLst/>
              <a:cxnLst/>
              <a:rect l="0" t="0" r="0" b="0"/>
              <a:pathLst>
                <a:path w="278886" h="291466">
                  <a:moveTo>
                    <a:pt x="107435" y="0"/>
                  </a:moveTo>
                  <a:lnTo>
                    <a:pt x="107435" y="0"/>
                  </a:lnTo>
                  <a:lnTo>
                    <a:pt x="107435" y="5645"/>
                  </a:lnTo>
                  <a:lnTo>
                    <a:pt x="102514" y="788"/>
                  </a:lnTo>
                  <a:lnTo>
                    <a:pt x="98921" y="233"/>
                  </a:lnTo>
                  <a:lnTo>
                    <a:pt x="77726" y="6"/>
                  </a:lnTo>
                  <a:lnTo>
                    <a:pt x="73488" y="1696"/>
                  </a:lnTo>
                  <a:lnTo>
                    <a:pt x="54909" y="13434"/>
                  </a:lnTo>
                  <a:lnTo>
                    <a:pt x="44677" y="29090"/>
                  </a:lnTo>
                  <a:lnTo>
                    <a:pt x="41443" y="36424"/>
                  </a:lnTo>
                  <a:lnTo>
                    <a:pt x="39196" y="58309"/>
                  </a:lnTo>
                  <a:lnTo>
                    <a:pt x="43805" y="83587"/>
                  </a:lnTo>
                  <a:lnTo>
                    <a:pt x="50346" y="109841"/>
                  </a:lnTo>
                  <a:lnTo>
                    <a:pt x="55130" y="121584"/>
                  </a:lnTo>
                  <a:lnTo>
                    <a:pt x="54785" y="122966"/>
                  </a:lnTo>
                  <a:lnTo>
                    <a:pt x="53920" y="123887"/>
                  </a:lnTo>
                  <a:lnTo>
                    <a:pt x="52708" y="124502"/>
                  </a:lnTo>
                  <a:lnTo>
                    <a:pt x="51901" y="125546"/>
                  </a:lnTo>
                  <a:lnTo>
                    <a:pt x="50498" y="130543"/>
                  </a:lnTo>
                  <a:lnTo>
                    <a:pt x="48686" y="131044"/>
                  </a:lnTo>
                  <a:lnTo>
                    <a:pt x="47314" y="131178"/>
                  </a:lnTo>
                  <a:lnTo>
                    <a:pt x="44096" y="129633"/>
                  </a:lnTo>
                  <a:lnTo>
                    <a:pt x="40549" y="127465"/>
                  </a:lnTo>
                  <a:lnTo>
                    <a:pt x="34983" y="125609"/>
                  </a:lnTo>
                  <a:lnTo>
                    <a:pt x="6626" y="104759"/>
                  </a:lnTo>
                  <a:lnTo>
                    <a:pt x="2730" y="100958"/>
                  </a:lnTo>
                  <a:lnTo>
                    <a:pt x="574" y="95459"/>
                  </a:lnTo>
                  <a:lnTo>
                    <a:pt x="0" y="92214"/>
                  </a:lnTo>
                  <a:lnTo>
                    <a:pt x="1054" y="86915"/>
                  </a:lnTo>
                  <a:lnTo>
                    <a:pt x="9300" y="72429"/>
                  </a:lnTo>
                  <a:lnTo>
                    <a:pt x="35174" y="52287"/>
                  </a:lnTo>
                  <a:lnTo>
                    <a:pt x="62688" y="38342"/>
                  </a:lnTo>
                  <a:lnTo>
                    <a:pt x="88695" y="30528"/>
                  </a:lnTo>
                  <a:lnTo>
                    <a:pt x="112835" y="24563"/>
                  </a:lnTo>
                  <a:lnTo>
                    <a:pt x="135948" y="20162"/>
                  </a:lnTo>
                  <a:lnTo>
                    <a:pt x="162883" y="17542"/>
                  </a:lnTo>
                  <a:lnTo>
                    <a:pt x="191155" y="17169"/>
                  </a:lnTo>
                  <a:lnTo>
                    <a:pt x="204579" y="17145"/>
                  </a:lnTo>
                  <a:lnTo>
                    <a:pt x="201553" y="17145"/>
                  </a:lnTo>
                  <a:lnTo>
                    <a:pt x="198372" y="18838"/>
                  </a:lnTo>
                  <a:lnTo>
                    <a:pt x="172597" y="37014"/>
                  </a:lnTo>
                  <a:lnTo>
                    <a:pt x="145187" y="55353"/>
                  </a:lnTo>
                  <a:lnTo>
                    <a:pt x="120262" y="78833"/>
                  </a:lnTo>
                  <a:lnTo>
                    <a:pt x="112501" y="87742"/>
                  </a:lnTo>
                  <a:lnTo>
                    <a:pt x="98823" y="111702"/>
                  </a:lnTo>
                  <a:lnTo>
                    <a:pt x="96376" y="129700"/>
                  </a:lnTo>
                  <a:lnTo>
                    <a:pt x="97863" y="135537"/>
                  </a:lnTo>
                  <a:lnTo>
                    <a:pt x="100577" y="142394"/>
                  </a:lnTo>
                  <a:lnTo>
                    <a:pt x="100958" y="144459"/>
                  </a:lnTo>
                  <a:lnTo>
                    <a:pt x="104768" y="148447"/>
                  </a:lnTo>
                  <a:lnTo>
                    <a:pt x="110060" y="151701"/>
                  </a:lnTo>
                  <a:lnTo>
                    <a:pt x="116609" y="153533"/>
                  </a:lnTo>
                  <a:lnTo>
                    <a:pt x="137911" y="154296"/>
                  </a:lnTo>
                  <a:lnTo>
                    <a:pt x="139182" y="153664"/>
                  </a:lnTo>
                  <a:lnTo>
                    <a:pt x="140030" y="152608"/>
                  </a:lnTo>
                  <a:lnTo>
                    <a:pt x="141696" y="148659"/>
                  </a:lnTo>
                  <a:lnTo>
                    <a:pt x="138683" y="148611"/>
                  </a:lnTo>
                  <a:lnTo>
                    <a:pt x="135504" y="150293"/>
                  </a:lnTo>
                  <a:lnTo>
                    <a:pt x="131975" y="152522"/>
                  </a:lnTo>
                  <a:lnTo>
                    <a:pt x="126419" y="154411"/>
                  </a:lnTo>
                  <a:lnTo>
                    <a:pt x="116951" y="162190"/>
                  </a:lnTo>
                  <a:lnTo>
                    <a:pt x="114840" y="167546"/>
                  </a:lnTo>
                  <a:lnTo>
                    <a:pt x="114276" y="170752"/>
                  </a:lnTo>
                  <a:lnTo>
                    <a:pt x="115344" y="177701"/>
                  </a:lnTo>
                  <a:lnTo>
                    <a:pt x="121203" y="192511"/>
                  </a:lnTo>
                  <a:lnTo>
                    <a:pt x="140192" y="218308"/>
                  </a:lnTo>
                  <a:lnTo>
                    <a:pt x="162306" y="245895"/>
                  </a:lnTo>
                  <a:lnTo>
                    <a:pt x="190029" y="265601"/>
                  </a:lnTo>
                  <a:lnTo>
                    <a:pt x="212411" y="277804"/>
                  </a:lnTo>
                  <a:lnTo>
                    <a:pt x="235130" y="286430"/>
                  </a:lnTo>
                  <a:lnTo>
                    <a:pt x="261881" y="290801"/>
                  </a:lnTo>
                  <a:lnTo>
                    <a:pt x="278885" y="2914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SMARTInkShape-1093"/>
            <p:cNvSpPr/>
            <p:nvPr>
              <p:custDataLst>
                <p:tags r:id="rId3"/>
              </p:custDataLst>
            </p:nvPr>
          </p:nvSpPr>
          <p:spPr>
            <a:xfrm>
              <a:off x="2526032" y="3926205"/>
              <a:ext cx="325754" cy="145396"/>
            </a:xfrm>
            <a:custGeom>
              <a:avLst/>
              <a:gdLst/>
              <a:ahLst/>
              <a:cxnLst/>
              <a:rect l="0" t="0" r="0" b="0"/>
              <a:pathLst>
                <a:path w="325754" h="145396">
                  <a:moveTo>
                    <a:pt x="5713" y="34290"/>
                  </a:moveTo>
                  <a:lnTo>
                    <a:pt x="5713" y="34290"/>
                  </a:lnTo>
                  <a:lnTo>
                    <a:pt x="792" y="29369"/>
                  </a:lnTo>
                  <a:lnTo>
                    <a:pt x="4" y="22936"/>
                  </a:lnTo>
                  <a:lnTo>
                    <a:pt x="0" y="25916"/>
                  </a:lnTo>
                  <a:lnTo>
                    <a:pt x="634" y="26803"/>
                  </a:lnTo>
                  <a:lnTo>
                    <a:pt x="28839" y="41838"/>
                  </a:lnTo>
                  <a:lnTo>
                    <a:pt x="43866" y="52573"/>
                  </a:lnTo>
                  <a:lnTo>
                    <a:pt x="71598" y="64703"/>
                  </a:lnTo>
                  <a:lnTo>
                    <a:pt x="95962" y="72377"/>
                  </a:lnTo>
                  <a:lnTo>
                    <a:pt x="119778" y="78314"/>
                  </a:lnTo>
                  <a:lnTo>
                    <a:pt x="148066" y="79861"/>
                  </a:lnTo>
                  <a:lnTo>
                    <a:pt x="155976" y="79309"/>
                  </a:lnTo>
                  <a:lnTo>
                    <a:pt x="175691" y="74528"/>
                  </a:lnTo>
                  <a:lnTo>
                    <a:pt x="182876" y="68582"/>
                  </a:lnTo>
                  <a:lnTo>
                    <a:pt x="158878" y="95614"/>
                  </a:lnTo>
                  <a:lnTo>
                    <a:pt x="145458" y="121306"/>
                  </a:lnTo>
                  <a:lnTo>
                    <a:pt x="144022" y="126515"/>
                  </a:lnTo>
                  <a:lnTo>
                    <a:pt x="144274" y="128793"/>
                  </a:lnTo>
                  <a:lnTo>
                    <a:pt x="146247" y="133018"/>
                  </a:lnTo>
                  <a:lnTo>
                    <a:pt x="150928" y="138966"/>
                  </a:lnTo>
                  <a:lnTo>
                    <a:pt x="159371" y="144751"/>
                  </a:lnTo>
                  <a:lnTo>
                    <a:pt x="162761" y="145395"/>
                  </a:lnTo>
                  <a:lnTo>
                    <a:pt x="174237" y="143269"/>
                  </a:lnTo>
                  <a:lnTo>
                    <a:pt x="196552" y="135168"/>
                  </a:lnTo>
                  <a:lnTo>
                    <a:pt x="222197" y="121526"/>
                  </a:lnTo>
                  <a:lnTo>
                    <a:pt x="245608" y="106602"/>
                  </a:lnTo>
                  <a:lnTo>
                    <a:pt x="262213" y="94592"/>
                  </a:lnTo>
                  <a:lnTo>
                    <a:pt x="287427" y="67202"/>
                  </a:lnTo>
                  <a:lnTo>
                    <a:pt x="303639" y="47694"/>
                  </a:lnTo>
                  <a:lnTo>
                    <a:pt x="307136" y="39249"/>
                  </a:lnTo>
                  <a:lnTo>
                    <a:pt x="308606" y="11517"/>
                  </a:lnTo>
                  <a:lnTo>
                    <a:pt x="308607" y="8717"/>
                  </a:lnTo>
                  <a:lnTo>
                    <a:pt x="310301" y="5356"/>
                  </a:lnTo>
                  <a:lnTo>
                    <a:pt x="311642" y="3570"/>
                  </a:lnTo>
                  <a:lnTo>
                    <a:pt x="314825" y="1587"/>
                  </a:lnTo>
                  <a:lnTo>
                    <a:pt x="319987" y="209"/>
                  </a:lnTo>
                  <a:lnTo>
                    <a:pt x="32575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SMARTInkShape-1094"/>
            <p:cNvSpPr/>
            <p:nvPr>
              <p:custDataLst>
                <p:tags r:id="rId4"/>
              </p:custDataLst>
            </p:nvPr>
          </p:nvSpPr>
          <p:spPr>
            <a:xfrm>
              <a:off x="2509763" y="3891915"/>
              <a:ext cx="118698" cy="196784"/>
            </a:xfrm>
            <a:custGeom>
              <a:avLst/>
              <a:gdLst/>
              <a:ahLst/>
              <a:cxnLst/>
              <a:rect l="0" t="0" r="0" b="0"/>
              <a:pathLst>
                <a:path w="118698" h="196784">
                  <a:moveTo>
                    <a:pt x="10552" y="5715"/>
                  </a:moveTo>
                  <a:lnTo>
                    <a:pt x="10552" y="5715"/>
                  </a:lnTo>
                  <a:lnTo>
                    <a:pt x="10552" y="1"/>
                  </a:lnTo>
                  <a:lnTo>
                    <a:pt x="37586" y="0"/>
                  </a:lnTo>
                  <a:lnTo>
                    <a:pt x="60843" y="6216"/>
                  </a:lnTo>
                  <a:lnTo>
                    <a:pt x="89270" y="17189"/>
                  </a:lnTo>
                  <a:lnTo>
                    <a:pt x="111615" y="28579"/>
                  </a:lnTo>
                  <a:lnTo>
                    <a:pt x="118697" y="33955"/>
                  </a:lnTo>
                  <a:lnTo>
                    <a:pt x="115973" y="37225"/>
                  </a:lnTo>
                  <a:lnTo>
                    <a:pt x="111169" y="38769"/>
                  </a:lnTo>
                  <a:lnTo>
                    <a:pt x="90148" y="44405"/>
                  </a:lnTo>
                  <a:lnTo>
                    <a:pt x="62000" y="54662"/>
                  </a:lnTo>
                  <a:lnTo>
                    <a:pt x="49220" y="57683"/>
                  </a:lnTo>
                  <a:lnTo>
                    <a:pt x="22015" y="75741"/>
                  </a:lnTo>
                  <a:lnTo>
                    <a:pt x="12255" y="86153"/>
                  </a:lnTo>
                  <a:lnTo>
                    <a:pt x="3268" y="101049"/>
                  </a:lnTo>
                  <a:lnTo>
                    <a:pt x="351" y="112420"/>
                  </a:lnTo>
                  <a:lnTo>
                    <a:pt x="0" y="128275"/>
                  </a:lnTo>
                  <a:lnTo>
                    <a:pt x="8891" y="155681"/>
                  </a:lnTo>
                  <a:lnTo>
                    <a:pt x="18009" y="171346"/>
                  </a:lnTo>
                  <a:lnTo>
                    <a:pt x="28213" y="181156"/>
                  </a:lnTo>
                  <a:lnTo>
                    <a:pt x="54397" y="196114"/>
                  </a:lnTo>
                  <a:lnTo>
                    <a:pt x="57562" y="196783"/>
                  </a:lnTo>
                  <a:lnTo>
                    <a:pt x="60307" y="196594"/>
                  </a:lnTo>
                  <a:lnTo>
                    <a:pt x="65050" y="194690"/>
                  </a:lnTo>
                  <a:lnTo>
                    <a:pt x="77974" y="183949"/>
                  </a:lnTo>
                  <a:lnTo>
                    <a:pt x="79132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49907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6682" y="2193708"/>
            <a:ext cx="5022558" cy="1026114"/>
          </a:xfrm>
        </p:spPr>
        <p:txBody>
          <a:bodyPr/>
          <a:lstStyle/>
          <a:p>
            <a:pPr algn="ctr"/>
            <a:r>
              <a:rPr lang="cs-CZ" altLang="cs-CZ" sz="3000" b="1" dirty="0">
                <a:solidFill>
                  <a:srgbClr val="00544D"/>
                </a:solidFill>
              </a:rPr>
              <a:t>Děkuji za pozornost</a:t>
            </a:r>
            <a:endParaRPr lang="cs-CZ" sz="30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4826</TotalTime>
  <Words>203</Words>
  <Application>Microsoft Office PowerPoint</Application>
  <PresentationFormat>Vlastní</PresentationFormat>
  <Paragraphs>36</Paragraphs>
  <Slides>7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SLU</vt:lpstr>
      <vt:lpstr> ROZHODOVÁNÍ O EXISTUJÍCÍ KAPACITĚ</vt:lpstr>
      <vt:lpstr> ROZHODOVÁNÍ O EXISTUJÍCÍ KAPACITĚ</vt:lpstr>
      <vt:lpstr>Příklad</vt:lpstr>
      <vt:lpstr>Příklad</vt:lpstr>
      <vt:lpstr>Řešení</vt:lpstr>
      <vt:lpstr>Řešení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uzivatel</cp:lastModifiedBy>
  <cp:revision>373</cp:revision>
  <dcterms:created xsi:type="dcterms:W3CDTF">2016-07-06T15:42:34Z</dcterms:created>
  <dcterms:modified xsi:type="dcterms:W3CDTF">2022-02-08T09:13:01Z</dcterms:modified>
</cp:coreProperties>
</file>