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26" r:id="rId2"/>
    <p:sldId id="421" r:id="rId3"/>
    <p:sldId id="439" r:id="rId4"/>
    <p:sldId id="440" r:id="rId5"/>
    <p:sldId id="438" r:id="rId6"/>
    <p:sldId id="419" r:id="rId7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43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233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74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128.xml"/><Relationship Id="rId21" Type="http://schemas.openxmlformats.org/officeDocument/2006/relationships/tags" Target="../tags/tag32.xml"/><Relationship Id="rId42" Type="http://schemas.openxmlformats.org/officeDocument/2006/relationships/tags" Target="../tags/tag53.xml"/><Relationship Id="rId63" Type="http://schemas.openxmlformats.org/officeDocument/2006/relationships/tags" Target="../tags/tag74.xml"/><Relationship Id="rId84" Type="http://schemas.openxmlformats.org/officeDocument/2006/relationships/tags" Target="../tags/tag95.xml"/><Relationship Id="rId138" Type="http://schemas.openxmlformats.org/officeDocument/2006/relationships/tags" Target="../tags/tag149.xml"/><Relationship Id="rId159" Type="http://schemas.openxmlformats.org/officeDocument/2006/relationships/tags" Target="../tags/tag170.xml"/><Relationship Id="rId170" Type="http://schemas.openxmlformats.org/officeDocument/2006/relationships/tags" Target="../tags/tag181.xml"/><Relationship Id="rId191" Type="http://schemas.openxmlformats.org/officeDocument/2006/relationships/tags" Target="../tags/tag202.xml"/><Relationship Id="rId205" Type="http://schemas.openxmlformats.org/officeDocument/2006/relationships/tags" Target="../tags/tag216.xml"/><Relationship Id="rId226" Type="http://schemas.openxmlformats.org/officeDocument/2006/relationships/tags" Target="../tags/tag237.xml"/><Relationship Id="rId247" Type="http://schemas.openxmlformats.org/officeDocument/2006/relationships/tags" Target="../tags/tag258.xml"/><Relationship Id="rId107" Type="http://schemas.openxmlformats.org/officeDocument/2006/relationships/tags" Target="../tags/tag118.xml"/><Relationship Id="rId268" Type="http://schemas.openxmlformats.org/officeDocument/2006/relationships/tags" Target="../tags/tag279.xml"/><Relationship Id="rId11" Type="http://schemas.openxmlformats.org/officeDocument/2006/relationships/tags" Target="../tags/tag22.xml"/><Relationship Id="rId32" Type="http://schemas.openxmlformats.org/officeDocument/2006/relationships/tags" Target="../tags/tag43.xml"/><Relationship Id="rId53" Type="http://schemas.openxmlformats.org/officeDocument/2006/relationships/tags" Target="../tags/tag64.xml"/><Relationship Id="rId74" Type="http://schemas.openxmlformats.org/officeDocument/2006/relationships/tags" Target="../tags/tag85.xml"/><Relationship Id="rId128" Type="http://schemas.openxmlformats.org/officeDocument/2006/relationships/tags" Target="../tags/tag139.xml"/><Relationship Id="rId149" Type="http://schemas.openxmlformats.org/officeDocument/2006/relationships/tags" Target="../tags/tag160.xml"/><Relationship Id="rId5" Type="http://schemas.openxmlformats.org/officeDocument/2006/relationships/tags" Target="../tags/tag16.xml"/><Relationship Id="rId95" Type="http://schemas.openxmlformats.org/officeDocument/2006/relationships/tags" Target="../tags/tag106.xml"/><Relationship Id="rId160" Type="http://schemas.openxmlformats.org/officeDocument/2006/relationships/tags" Target="../tags/tag171.xml"/><Relationship Id="rId181" Type="http://schemas.openxmlformats.org/officeDocument/2006/relationships/tags" Target="../tags/tag192.xml"/><Relationship Id="rId216" Type="http://schemas.openxmlformats.org/officeDocument/2006/relationships/tags" Target="../tags/tag227.xml"/><Relationship Id="rId237" Type="http://schemas.openxmlformats.org/officeDocument/2006/relationships/tags" Target="../tags/tag248.xml"/><Relationship Id="rId258" Type="http://schemas.openxmlformats.org/officeDocument/2006/relationships/tags" Target="../tags/tag269.xml"/><Relationship Id="rId22" Type="http://schemas.openxmlformats.org/officeDocument/2006/relationships/tags" Target="../tags/tag33.xml"/><Relationship Id="rId43" Type="http://schemas.openxmlformats.org/officeDocument/2006/relationships/tags" Target="../tags/tag54.xml"/><Relationship Id="rId64" Type="http://schemas.openxmlformats.org/officeDocument/2006/relationships/tags" Target="../tags/tag75.xml"/><Relationship Id="rId118" Type="http://schemas.openxmlformats.org/officeDocument/2006/relationships/tags" Target="../tags/tag129.xml"/><Relationship Id="rId139" Type="http://schemas.openxmlformats.org/officeDocument/2006/relationships/tags" Target="../tags/tag150.xml"/><Relationship Id="rId85" Type="http://schemas.openxmlformats.org/officeDocument/2006/relationships/tags" Target="../tags/tag96.xml"/><Relationship Id="rId150" Type="http://schemas.openxmlformats.org/officeDocument/2006/relationships/tags" Target="../tags/tag161.xml"/><Relationship Id="rId171" Type="http://schemas.openxmlformats.org/officeDocument/2006/relationships/tags" Target="../tags/tag182.xml"/><Relationship Id="rId192" Type="http://schemas.openxmlformats.org/officeDocument/2006/relationships/tags" Target="../tags/tag203.xml"/><Relationship Id="rId206" Type="http://schemas.openxmlformats.org/officeDocument/2006/relationships/tags" Target="../tags/tag217.xml"/><Relationship Id="rId227" Type="http://schemas.openxmlformats.org/officeDocument/2006/relationships/tags" Target="../tags/tag238.xml"/><Relationship Id="rId248" Type="http://schemas.openxmlformats.org/officeDocument/2006/relationships/tags" Target="../tags/tag259.xml"/><Relationship Id="rId269" Type="http://schemas.openxmlformats.org/officeDocument/2006/relationships/tags" Target="../tags/tag280.xml"/><Relationship Id="rId12" Type="http://schemas.openxmlformats.org/officeDocument/2006/relationships/tags" Target="../tags/tag23.xml"/><Relationship Id="rId33" Type="http://schemas.openxmlformats.org/officeDocument/2006/relationships/tags" Target="../tags/tag44.xml"/><Relationship Id="rId108" Type="http://schemas.openxmlformats.org/officeDocument/2006/relationships/tags" Target="../tags/tag119.xml"/><Relationship Id="rId129" Type="http://schemas.openxmlformats.org/officeDocument/2006/relationships/tags" Target="../tags/tag140.xml"/><Relationship Id="rId54" Type="http://schemas.openxmlformats.org/officeDocument/2006/relationships/tags" Target="../tags/tag65.xml"/><Relationship Id="rId75" Type="http://schemas.openxmlformats.org/officeDocument/2006/relationships/tags" Target="../tags/tag86.xml"/><Relationship Id="rId96" Type="http://schemas.openxmlformats.org/officeDocument/2006/relationships/tags" Target="../tags/tag107.xml"/><Relationship Id="rId140" Type="http://schemas.openxmlformats.org/officeDocument/2006/relationships/tags" Target="../tags/tag151.xml"/><Relationship Id="rId161" Type="http://schemas.openxmlformats.org/officeDocument/2006/relationships/tags" Target="../tags/tag172.xml"/><Relationship Id="rId182" Type="http://schemas.openxmlformats.org/officeDocument/2006/relationships/tags" Target="../tags/tag193.xml"/><Relationship Id="rId217" Type="http://schemas.openxmlformats.org/officeDocument/2006/relationships/tags" Target="../tags/tag228.xml"/><Relationship Id="rId6" Type="http://schemas.openxmlformats.org/officeDocument/2006/relationships/tags" Target="../tags/tag17.xml"/><Relationship Id="rId238" Type="http://schemas.openxmlformats.org/officeDocument/2006/relationships/tags" Target="../tags/tag249.xml"/><Relationship Id="rId259" Type="http://schemas.openxmlformats.org/officeDocument/2006/relationships/tags" Target="../tags/tag270.xml"/><Relationship Id="rId23" Type="http://schemas.openxmlformats.org/officeDocument/2006/relationships/tags" Target="../tags/tag34.xml"/><Relationship Id="rId119" Type="http://schemas.openxmlformats.org/officeDocument/2006/relationships/tags" Target="../tags/tag130.xml"/><Relationship Id="rId270" Type="http://schemas.openxmlformats.org/officeDocument/2006/relationships/slideLayout" Target="../slideLayouts/slideLayout2.xml"/><Relationship Id="rId44" Type="http://schemas.openxmlformats.org/officeDocument/2006/relationships/tags" Target="../tags/tag55.xml"/><Relationship Id="rId60" Type="http://schemas.openxmlformats.org/officeDocument/2006/relationships/tags" Target="../tags/tag71.xml"/><Relationship Id="rId65" Type="http://schemas.openxmlformats.org/officeDocument/2006/relationships/tags" Target="../tags/tag76.xml"/><Relationship Id="rId81" Type="http://schemas.openxmlformats.org/officeDocument/2006/relationships/tags" Target="../tags/tag92.xml"/><Relationship Id="rId86" Type="http://schemas.openxmlformats.org/officeDocument/2006/relationships/tags" Target="../tags/tag97.xml"/><Relationship Id="rId130" Type="http://schemas.openxmlformats.org/officeDocument/2006/relationships/tags" Target="../tags/tag141.xml"/><Relationship Id="rId135" Type="http://schemas.openxmlformats.org/officeDocument/2006/relationships/tags" Target="../tags/tag146.xml"/><Relationship Id="rId151" Type="http://schemas.openxmlformats.org/officeDocument/2006/relationships/tags" Target="../tags/tag162.xml"/><Relationship Id="rId156" Type="http://schemas.openxmlformats.org/officeDocument/2006/relationships/tags" Target="../tags/tag167.xml"/><Relationship Id="rId177" Type="http://schemas.openxmlformats.org/officeDocument/2006/relationships/tags" Target="../tags/tag188.xml"/><Relationship Id="rId198" Type="http://schemas.openxmlformats.org/officeDocument/2006/relationships/tags" Target="../tags/tag209.xml"/><Relationship Id="rId172" Type="http://schemas.openxmlformats.org/officeDocument/2006/relationships/tags" Target="../tags/tag183.xml"/><Relationship Id="rId193" Type="http://schemas.openxmlformats.org/officeDocument/2006/relationships/tags" Target="../tags/tag204.xml"/><Relationship Id="rId202" Type="http://schemas.openxmlformats.org/officeDocument/2006/relationships/tags" Target="../tags/tag213.xml"/><Relationship Id="rId207" Type="http://schemas.openxmlformats.org/officeDocument/2006/relationships/tags" Target="../tags/tag218.xml"/><Relationship Id="rId223" Type="http://schemas.openxmlformats.org/officeDocument/2006/relationships/tags" Target="../tags/tag234.xml"/><Relationship Id="rId228" Type="http://schemas.openxmlformats.org/officeDocument/2006/relationships/tags" Target="../tags/tag239.xml"/><Relationship Id="rId244" Type="http://schemas.openxmlformats.org/officeDocument/2006/relationships/tags" Target="../tags/tag255.xml"/><Relationship Id="rId249" Type="http://schemas.openxmlformats.org/officeDocument/2006/relationships/tags" Target="../tags/tag260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9" Type="http://schemas.openxmlformats.org/officeDocument/2006/relationships/tags" Target="../tags/tag50.xml"/><Relationship Id="rId109" Type="http://schemas.openxmlformats.org/officeDocument/2006/relationships/tags" Target="../tags/tag120.xml"/><Relationship Id="rId260" Type="http://schemas.openxmlformats.org/officeDocument/2006/relationships/tags" Target="../tags/tag271.xml"/><Relationship Id="rId265" Type="http://schemas.openxmlformats.org/officeDocument/2006/relationships/tags" Target="../tags/tag276.xml"/><Relationship Id="rId34" Type="http://schemas.openxmlformats.org/officeDocument/2006/relationships/tags" Target="../tags/tag45.xml"/><Relationship Id="rId50" Type="http://schemas.openxmlformats.org/officeDocument/2006/relationships/tags" Target="../tags/tag61.xml"/><Relationship Id="rId55" Type="http://schemas.openxmlformats.org/officeDocument/2006/relationships/tags" Target="../tags/tag66.xml"/><Relationship Id="rId76" Type="http://schemas.openxmlformats.org/officeDocument/2006/relationships/tags" Target="../tags/tag87.xml"/><Relationship Id="rId97" Type="http://schemas.openxmlformats.org/officeDocument/2006/relationships/tags" Target="../tags/tag108.xml"/><Relationship Id="rId104" Type="http://schemas.openxmlformats.org/officeDocument/2006/relationships/tags" Target="../tags/tag115.xml"/><Relationship Id="rId120" Type="http://schemas.openxmlformats.org/officeDocument/2006/relationships/tags" Target="../tags/tag131.xml"/><Relationship Id="rId125" Type="http://schemas.openxmlformats.org/officeDocument/2006/relationships/tags" Target="../tags/tag136.xml"/><Relationship Id="rId141" Type="http://schemas.openxmlformats.org/officeDocument/2006/relationships/tags" Target="../tags/tag152.xml"/><Relationship Id="rId146" Type="http://schemas.openxmlformats.org/officeDocument/2006/relationships/tags" Target="../tags/tag157.xml"/><Relationship Id="rId167" Type="http://schemas.openxmlformats.org/officeDocument/2006/relationships/tags" Target="../tags/tag178.xml"/><Relationship Id="rId188" Type="http://schemas.openxmlformats.org/officeDocument/2006/relationships/tags" Target="../tags/tag199.xml"/><Relationship Id="rId7" Type="http://schemas.openxmlformats.org/officeDocument/2006/relationships/tags" Target="../tags/tag18.xml"/><Relationship Id="rId71" Type="http://schemas.openxmlformats.org/officeDocument/2006/relationships/tags" Target="../tags/tag82.xml"/><Relationship Id="rId92" Type="http://schemas.openxmlformats.org/officeDocument/2006/relationships/tags" Target="../tags/tag103.xml"/><Relationship Id="rId162" Type="http://schemas.openxmlformats.org/officeDocument/2006/relationships/tags" Target="../tags/tag173.xml"/><Relationship Id="rId183" Type="http://schemas.openxmlformats.org/officeDocument/2006/relationships/tags" Target="../tags/tag194.xml"/><Relationship Id="rId213" Type="http://schemas.openxmlformats.org/officeDocument/2006/relationships/tags" Target="../tags/tag224.xml"/><Relationship Id="rId218" Type="http://schemas.openxmlformats.org/officeDocument/2006/relationships/tags" Target="../tags/tag229.xml"/><Relationship Id="rId234" Type="http://schemas.openxmlformats.org/officeDocument/2006/relationships/tags" Target="../tags/tag245.xml"/><Relationship Id="rId239" Type="http://schemas.openxmlformats.org/officeDocument/2006/relationships/tags" Target="../tags/tag250.xml"/><Relationship Id="rId2" Type="http://schemas.openxmlformats.org/officeDocument/2006/relationships/tags" Target="../tags/tag13.xml"/><Relationship Id="rId29" Type="http://schemas.openxmlformats.org/officeDocument/2006/relationships/tags" Target="../tags/tag40.xml"/><Relationship Id="rId250" Type="http://schemas.openxmlformats.org/officeDocument/2006/relationships/tags" Target="../tags/tag261.xml"/><Relationship Id="rId255" Type="http://schemas.openxmlformats.org/officeDocument/2006/relationships/tags" Target="../tags/tag266.xml"/><Relationship Id="rId271" Type="http://schemas.openxmlformats.org/officeDocument/2006/relationships/notesSlide" Target="../notesSlides/notesSlide3.xml"/><Relationship Id="rId24" Type="http://schemas.openxmlformats.org/officeDocument/2006/relationships/tags" Target="../tags/tag35.xml"/><Relationship Id="rId40" Type="http://schemas.openxmlformats.org/officeDocument/2006/relationships/tags" Target="../tags/tag51.xml"/><Relationship Id="rId45" Type="http://schemas.openxmlformats.org/officeDocument/2006/relationships/tags" Target="../tags/tag56.xml"/><Relationship Id="rId66" Type="http://schemas.openxmlformats.org/officeDocument/2006/relationships/tags" Target="../tags/tag77.xml"/><Relationship Id="rId87" Type="http://schemas.openxmlformats.org/officeDocument/2006/relationships/tags" Target="../tags/tag98.xml"/><Relationship Id="rId110" Type="http://schemas.openxmlformats.org/officeDocument/2006/relationships/tags" Target="../tags/tag121.xml"/><Relationship Id="rId115" Type="http://schemas.openxmlformats.org/officeDocument/2006/relationships/tags" Target="../tags/tag126.xml"/><Relationship Id="rId131" Type="http://schemas.openxmlformats.org/officeDocument/2006/relationships/tags" Target="../tags/tag142.xml"/><Relationship Id="rId136" Type="http://schemas.openxmlformats.org/officeDocument/2006/relationships/tags" Target="../tags/tag147.xml"/><Relationship Id="rId157" Type="http://schemas.openxmlformats.org/officeDocument/2006/relationships/tags" Target="../tags/tag168.xml"/><Relationship Id="rId178" Type="http://schemas.openxmlformats.org/officeDocument/2006/relationships/tags" Target="../tags/tag189.xml"/><Relationship Id="rId61" Type="http://schemas.openxmlformats.org/officeDocument/2006/relationships/tags" Target="../tags/tag72.xml"/><Relationship Id="rId82" Type="http://schemas.openxmlformats.org/officeDocument/2006/relationships/tags" Target="../tags/tag93.xml"/><Relationship Id="rId152" Type="http://schemas.openxmlformats.org/officeDocument/2006/relationships/tags" Target="../tags/tag163.xml"/><Relationship Id="rId173" Type="http://schemas.openxmlformats.org/officeDocument/2006/relationships/tags" Target="../tags/tag184.xml"/><Relationship Id="rId194" Type="http://schemas.openxmlformats.org/officeDocument/2006/relationships/tags" Target="../tags/tag205.xml"/><Relationship Id="rId199" Type="http://schemas.openxmlformats.org/officeDocument/2006/relationships/tags" Target="../tags/tag210.xml"/><Relationship Id="rId203" Type="http://schemas.openxmlformats.org/officeDocument/2006/relationships/tags" Target="../tags/tag214.xml"/><Relationship Id="rId208" Type="http://schemas.openxmlformats.org/officeDocument/2006/relationships/tags" Target="../tags/tag219.xml"/><Relationship Id="rId229" Type="http://schemas.openxmlformats.org/officeDocument/2006/relationships/tags" Target="../tags/tag240.xml"/><Relationship Id="rId19" Type="http://schemas.openxmlformats.org/officeDocument/2006/relationships/tags" Target="../tags/tag30.xml"/><Relationship Id="rId224" Type="http://schemas.openxmlformats.org/officeDocument/2006/relationships/tags" Target="../tags/tag235.xml"/><Relationship Id="rId240" Type="http://schemas.openxmlformats.org/officeDocument/2006/relationships/tags" Target="../tags/tag251.xml"/><Relationship Id="rId245" Type="http://schemas.openxmlformats.org/officeDocument/2006/relationships/tags" Target="../tags/tag256.xml"/><Relationship Id="rId261" Type="http://schemas.openxmlformats.org/officeDocument/2006/relationships/tags" Target="../tags/tag272.xml"/><Relationship Id="rId266" Type="http://schemas.openxmlformats.org/officeDocument/2006/relationships/tags" Target="../tags/tag277.xml"/><Relationship Id="rId14" Type="http://schemas.openxmlformats.org/officeDocument/2006/relationships/tags" Target="../tags/tag25.xml"/><Relationship Id="rId30" Type="http://schemas.openxmlformats.org/officeDocument/2006/relationships/tags" Target="../tags/tag41.xml"/><Relationship Id="rId35" Type="http://schemas.openxmlformats.org/officeDocument/2006/relationships/tags" Target="../tags/tag46.xml"/><Relationship Id="rId56" Type="http://schemas.openxmlformats.org/officeDocument/2006/relationships/tags" Target="../tags/tag67.xml"/><Relationship Id="rId77" Type="http://schemas.openxmlformats.org/officeDocument/2006/relationships/tags" Target="../tags/tag88.xml"/><Relationship Id="rId100" Type="http://schemas.openxmlformats.org/officeDocument/2006/relationships/tags" Target="../tags/tag111.xml"/><Relationship Id="rId105" Type="http://schemas.openxmlformats.org/officeDocument/2006/relationships/tags" Target="../tags/tag116.xml"/><Relationship Id="rId126" Type="http://schemas.openxmlformats.org/officeDocument/2006/relationships/tags" Target="../tags/tag137.xml"/><Relationship Id="rId147" Type="http://schemas.openxmlformats.org/officeDocument/2006/relationships/tags" Target="../tags/tag158.xml"/><Relationship Id="rId168" Type="http://schemas.openxmlformats.org/officeDocument/2006/relationships/tags" Target="../tags/tag179.xml"/><Relationship Id="rId8" Type="http://schemas.openxmlformats.org/officeDocument/2006/relationships/tags" Target="../tags/tag19.xml"/><Relationship Id="rId51" Type="http://schemas.openxmlformats.org/officeDocument/2006/relationships/tags" Target="../tags/tag62.xml"/><Relationship Id="rId72" Type="http://schemas.openxmlformats.org/officeDocument/2006/relationships/tags" Target="../tags/tag83.xml"/><Relationship Id="rId93" Type="http://schemas.openxmlformats.org/officeDocument/2006/relationships/tags" Target="../tags/tag104.xml"/><Relationship Id="rId98" Type="http://schemas.openxmlformats.org/officeDocument/2006/relationships/tags" Target="../tags/tag109.xml"/><Relationship Id="rId121" Type="http://schemas.openxmlformats.org/officeDocument/2006/relationships/tags" Target="../tags/tag132.xml"/><Relationship Id="rId142" Type="http://schemas.openxmlformats.org/officeDocument/2006/relationships/tags" Target="../tags/tag153.xml"/><Relationship Id="rId163" Type="http://schemas.openxmlformats.org/officeDocument/2006/relationships/tags" Target="../tags/tag174.xml"/><Relationship Id="rId184" Type="http://schemas.openxmlformats.org/officeDocument/2006/relationships/tags" Target="../tags/tag195.xml"/><Relationship Id="rId189" Type="http://schemas.openxmlformats.org/officeDocument/2006/relationships/tags" Target="../tags/tag200.xml"/><Relationship Id="rId219" Type="http://schemas.openxmlformats.org/officeDocument/2006/relationships/tags" Target="../tags/tag230.xml"/><Relationship Id="rId3" Type="http://schemas.openxmlformats.org/officeDocument/2006/relationships/tags" Target="../tags/tag14.xml"/><Relationship Id="rId214" Type="http://schemas.openxmlformats.org/officeDocument/2006/relationships/tags" Target="../tags/tag225.xml"/><Relationship Id="rId230" Type="http://schemas.openxmlformats.org/officeDocument/2006/relationships/tags" Target="../tags/tag241.xml"/><Relationship Id="rId235" Type="http://schemas.openxmlformats.org/officeDocument/2006/relationships/tags" Target="../tags/tag246.xml"/><Relationship Id="rId251" Type="http://schemas.openxmlformats.org/officeDocument/2006/relationships/tags" Target="../tags/tag262.xml"/><Relationship Id="rId256" Type="http://schemas.openxmlformats.org/officeDocument/2006/relationships/tags" Target="../tags/tag267.xml"/><Relationship Id="rId25" Type="http://schemas.openxmlformats.org/officeDocument/2006/relationships/tags" Target="../tags/tag36.xml"/><Relationship Id="rId46" Type="http://schemas.openxmlformats.org/officeDocument/2006/relationships/tags" Target="../tags/tag57.xml"/><Relationship Id="rId67" Type="http://schemas.openxmlformats.org/officeDocument/2006/relationships/tags" Target="../tags/tag78.xml"/><Relationship Id="rId116" Type="http://schemas.openxmlformats.org/officeDocument/2006/relationships/tags" Target="../tags/tag127.xml"/><Relationship Id="rId137" Type="http://schemas.openxmlformats.org/officeDocument/2006/relationships/tags" Target="../tags/tag148.xml"/><Relationship Id="rId158" Type="http://schemas.openxmlformats.org/officeDocument/2006/relationships/tags" Target="../tags/tag169.xml"/><Relationship Id="rId272" Type="http://schemas.openxmlformats.org/officeDocument/2006/relationships/image" Target="../media/image3.png"/><Relationship Id="rId20" Type="http://schemas.openxmlformats.org/officeDocument/2006/relationships/tags" Target="../tags/tag31.xml"/><Relationship Id="rId41" Type="http://schemas.openxmlformats.org/officeDocument/2006/relationships/tags" Target="../tags/tag52.xml"/><Relationship Id="rId62" Type="http://schemas.openxmlformats.org/officeDocument/2006/relationships/tags" Target="../tags/tag73.xml"/><Relationship Id="rId83" Type="http://schemas.openxmlformats.org/officeDocument/2006/relationships/tags" Target="../tags/tag94.xml"/><Relationship Id="rId88" Type="http://schemas.openxmlformats.org/officeDocument/2006/relationships/tags" Target="../tags/tag99.xml"/><Relationship Id="rId111" Type="http://schemas.openxmlformats.org/officeDocument/2006/relationships/tags" Target="../tags/tag122.xml"/><Relationship Id="rId132" Type="http://schemas.openxmlformats.org/officeDocument/2006/relationships/tags" Target="../tags/tag143.xml"/><Relationship Id="rId153" Type="http://schemas.openxmlformats.org/officeDocument/2006/relationships/tags" Target="../tags/tag164.xml"/><Relationship Id="rId174" Type="http://schemas.openxmlformats.org/officeDocument/2006/relationships/tags" Target="../tags/tag185.xml"/><Relationship Id="rId179" Type="http://schemas.openxmlformats.org/officeDocument/2006/relationships/tags" Target="../tags/tag190.xml"/><Relationship Id="rId195" Type="http://schemas.openxmlformats.org/officeDocument/2006/relationships/tags" Target="../tags/tag206.xml"/><Relationship Id="rId209" Type="http://schemas.openxmlformats.org/officeDocument/2006/relationships/tags" Target="../tags/tag220.xml"/><Relationship Id="rId190" Type="http://schemas.openxmlformats.org/officeDocument/2006/relationships/tags" Target="../tags/tag201.xml"/><Relationship Id="rId204" Type="http://schemas.openxmlformats.org/officeDocument/2006/relationships/tags" Target="../tags/tag215.xml"/><Relationship Id="rId220" Type="http://schemas.openxmlformats.org/officeDocument/2006/relationships/tags" Target="../tags/tag231.xml"/><Relationship Id="rId225" Type="http://schemas.openxmlformats.org/officeDocument/2006/relationships/tags" Target="../tags/tag236.xml"/><Relationship Id="rId241" Type="http://schemas.openxmlformats.org/officeDocument/2006/relationships/tags" Target="../tags/tag252.xml"/><Relationship Id="rId246" Type="http://schemas.openxmlformats.org/officeDocument/2006/relationships/tags" Target="../tags/tag257.xml"/><Relationship Id="rId267" Type="http://schemas.openxmlformats.org/officeDocument/2006/relationships/tags" Target="../tags/tag278.xml"/><Relationship Id="rId15" Type="http://schemas.openxmlformats.org/officeDocument/2006/relationships/tags" Target="../tags/tag26.xml"/><Relationship Id="rId36" Type="http://schemas.openxmlformats.org/officeDocument/2006/relationships/tags" Target="../tags/tag47.xml"/><Relationship Id="rId57" Type="http://schemas.openxmlformats.org/officeDocument/2006/relationships/tags" Target="../tags/tag68.xml"/><Relationship Id="rId106" Type="http://schemas.openxmlformats.org/officeDocument/2006/relationships/tags" Target="../tags/tag117.xml"/><Relationship Id="rId127" Type="http://schemas.openxmlformats.org/officeDocument/2006/relationships/tags" Target="../tags/tag138.xml"/><Relationship Id="rId262" Type="http://schemas.openxmlformats.org/officeDocument/2006/relationships/tags" Target="../tags/tag273.xml"/><Relationship Id="rId10" Type="http://schemas.openxmlformats.org/officeDocument/2006/relationships/tags" Target="../tags/tag21.xml"/><Relationship Id="rId31" Type="http://schemas.openxmlformats.org/officeDocument/2006/relationships/tags" Target="../tags/tag42.xml"/><Relationship Id="rId52" Type="http://schemas.openxmlformats.org/officeDocument/2006/relationships/tags" Target="../tags/tag63.xml"/><Relationship Id="rId73" Type="http://schemas.openxmlformats.org/officeDocument/2006/relationships/tags" Target="../tags/tag84.xml"/><Relationship Id="rId78" Type="http://schemas.openxmlformats.org/officeDocument/2006/relationships/tags" Target="../tags/tag89.xml"/><Relationship Id="rId94" Type="http://schemas.openxmlformats.org/officeDocument/2006/relationships/tags" Target="../tags/tag105.xml"/><Relationship Id="rId99" Type="http://schemas.openxmlformats.org/officeDocument/2006/relationships/tags" Target="../tags/tag110.xml"/><Relationship Id="rId101" Type="http://schemas.openxmlformats.org/officeDocument/2006/relationships/tags" Target="../tags/tag112.xml"/><Relationship Id="rId122" Type="http://schemas.openxmlformats.org/officeDocument/2006/relationships/tags" Target="../tags/tag133.xml"/><Relationship Id="rId143" Type="http://schemas.openxmlformats.org/officeDocument/2006/relationships/tags" Target="../tags/tag154.xml"/><Relationship Id="rId148" Type="http://schemas.openxmlformats.org/officeDocument/2006/relationships/tags" Target="../tags/tag159.xml"/><Relationship Id="rId164" Type="http://schemas.openxmlformats.org/officeDocument/2006/relationships/tags" Target="../tags/tag175.xml"/><Relationship Id="rId169" Type="http://schemas.openxmlformats.org/officeDocument/2006/relationships/tags" Target="../tags/tag180.xml"/><Relationship Id="rId185" Type="http://schemas.openxmlformats.org/officeDocument/2006/relationships/tags" Target="../tags/tag196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80" Type="http://schemas.openxmlformats.org/officeDocument/2006/relationships/tags" Target="../tags/tag191.xml"/><Relationship Id="rId210" Type="http://schemas.openxmlformats.org/officeDocument/2006/relationships/tags" Target="../tags/tag221.xml"/><Relationship Id="rId215" Type="http://schemas.openxmlformats.org/officeDocument/2006/relationships/tags" Target="../tags/tag226.xml"/><Relationship Id="rId236" Type="http://schemas.openxmlformats.org/officeDocument/2006/relationships/tags" Target="../tags/tag247.xml"/><Relationship Id="rId257" Type="http://schemas.openxmlformats.org/officeDocument/2006/relationships/tags" Target="../tags/tag268.xml"/><Relationship Id="rId26" Type="http://schemas.openxmlformats.org/officeDocument/2006/relationships/tags" Target="../tags/tag37.xml"/><Relationship Id="rId231" Type="http://schemas.openxmlformats.org/officeDocument/2006/relationships/tags" Target="../tags/tag242.xml"/><Relationship Id="rId252" Type="http://schemas.openxmlformats.org/officeDocument/2006/relationships/tags" Target="../tags/tag263.xml"/><Relationship Id="rId47" Type="http://schemas.openxmlformats.org/officeDocument/2006/relationships/tags" Target="../tags/tag58.xml"/><Relationship Id="rId68" Type="http://schemas.openxmlformats.org/officeDocument/2006/relationships/tags" Target="../tags/tag79.xml"/><Relationship Id="rId89" Type="http://schemas.openxmlformats.org/officeDocument/2006/relationships/tags" Target="../tags/tag100.xml"/><Relationship Id="rId112" Type="http://schemas.openxmlformats.org/officeDocument/2006/relationships/tags" Target="../tags/tag123.xml"/><Relationship Id="rId133" Type="http://schemas.openxmlformats.org/officeDocument/2006/relationships/tags" Target="../tags/tag144.xml"/><Relationship Id="rId154" Type="http://schemas.openxmlformats.org/officeDocument/2006/relationships/tags" Target="../tags/tag165.xml"/><Relationship Id="rId175" Type="http://schemas.openxmlformats.org/officeDocument/2006/relationships/tags" Target="../tags/tag186.xml"/><Relationship Id="rId196" Type="http://schemas.openxmlformats.org/officeDocument/2006/relationships/tags" Target="../tags/tag207.xml"/><Relationship Id="rId200" Type="http://schemas.openxmlformats.org/officeDocument/2006/relationships/tags" Target="../tags/tag211.xml"/><Relationship Id="rId16" Type="http://schemas.openxmlformats.org/officeDocument/2006/relationships/tags" Target="../tags/tag27.xml"/><Relationship Id="rId221" Type="http://schemas.openxmlformats.org/officeDocument/2006/relationships/tags" Target="../tags/tag232.xml"/><Relationship Id="rId242" Type="http://schemas.openxmlformats.org/officeDocument/2006/relationships/tags" Target="../tags/tag253.xml"/><Relationship Id="rId263" Type="http://schemas.openxmlformats.org/officeDocument/2006/relationships/tags" Target="../tags/tag274.xml"/><Relationship Id="rId37" Type="http://schemas.openxmlformats.org/officeDocument/2006/relationships/tags" Target="../tags/tag48.xml"/><Relationship Id="rId58" Type="http://schemas.openxmlformats.org/officeDocument/2006/relationships/tags" Target="../tags/tag69.xml"/><Relationship Id="rId79" Type="http://schemas.openxmlformats.org/officeDocument/2006/relationships/tags" Target="../tags/tag90.xml"/><Relationship Id="rId102" Type="http://schemas.openxmlformats.org/officeDocument/2006/relationships/tags" Target="../tags/tag113.xml"/><Relationship Id="rId123" Type="http://schemas.openxmlformats.org/officeDocument/2006/relationships/tags" Target="../tags/tag134.xml"/><Relationship Id="rId144" Type="http://schemas.openxmlformats.org/officeDocument/2006/relationships/tags" Target="../tags/tag155.xml"/><Relationship Id="rId90" Type="http://schemas.openxmlformats.org/officeDocument/2006/relationships/tags" Target="../tags/tag101.xml"/><Relationship Id="rId165" Type="http://schemas.openxmlformats.org/officeDocument/2006/relationships/tags" Target="../tags/tag176.xml"/><Relationship Id="rId186" Type="http://schemas.openxmlformats.org/officeDocument/2006/relationships/tags" Target="../tags/tag197.xml"/><Relationship Id="rId211" Type="http://schemas.openxmlformats.org/officeDocument/2006/relationships/tags" Target="../tags/tag222.xml"/><Relationship Id="rId232" Type="http://schemas.openxmlformats.org/officeDocument/2006/relationships/tags" Target="../tags/tag243.xml"/><Relationship Id="rId253" Type="http://schemas.openxmlformats.org/officeDocument/2006/relationships/tags" Target="../tags/tag264.xml"/><Relationship Id="rId27" Type="http://schemas.openxmlformats.org/officeDocument/2006/relationships/tags" Target="../tags/tag38.xml"/><Relationship Id="rId48" Type="http://schemas.openxmlformats.org/officeDocument/2006/relationships/tags" Target="../tags/tag59.xml"/><Relationship Id="rId69" Type="http://schemas.openxmlformats.org/officeDocument/2006/relationships/tags" Target="../tags/tag80.xml"/><Relationship Id="rId113" Type="http://schemas.openxmlformats.org/officeDocument/2006/relationships/tags" Target="../tags/tag124.xml"/><Relationship Id="rId134" Type="http://schemas.openxmlformats.org/officeDocument/2006/relationships/tags" Target="../tags/tag145.xml"/><Relationship Id="rId80" Type="http://schemas.openxmlformats.org/officeDocument/2006/relationships/tags" Target="../tags/tag91.xml"/><Relationship Id="rId155" Type="http://schemas.openxmlformats.org/officeDocument/2006/relationships/tags" Target="../tags/tag166.xml"/><Relationship Id="rId176" Type="http://schemas.openxmlformats.org/officeDocument/2006/relationships/tags" Target="../tags/tag187.xml"/><Relationship Id="rId197" Type="http://schemas.openxmlformats.org/officeDocument/2006/relationships/tags" Target="../tags/tag208.xml"/><Relationship Id="rId201" Type="http://schemas.openxmlformats.org/officeDocument/2006/relationships/tags" Target="../tags/tag212.xml"/><Relationship Id="rId222" Type="http://schemas.openxmlformats.org/officeDocument/2006/relationships/tags" Target="../tags/tag233.xml"/><Relationship Id="rId243" Type="http://schemas.openxmlformats.org/officeDocument/2006/relationships/tags" Target="../tags/tag254.xml"/><Relationship Id="rId264" Type="http://schemas.openxmlformats.org/officeDocument/2006/relationships/tags" Target="../tags/tag275.xml"/><Relationship Id="rId17" Type="http://schemas.openxmlformats.org/officeDocument/2006/relationships/tags" Target="../tags/tag28.xml"/><Relationship Id="rId38" Type="http://schemas.openxmlformats.org/officeDocument/2006/relationships/tags" Target="../tags/tag49.xml"/><Relationship Id="rId59" Type="http://schemas.openxmlformats.org/officeDocument/2006/relationships/tags" Target="../tags/tag70.xml"/><Relationship Id="rId103" Type="http://schemas.openxmlformats.org/officeDocument/2006/relationships/tags" Target="../tags/tag114.xml"/><Relationship Id="rId124" Type="http://schemas.openxmlformats.org/officeDocument/2006/relationships/tags" Target="../tags/tag135.xml"/><Relationship Id="rId70" Type="http://schemas.openxmlformats.org/officeDocument/2006/relationships/tags" Target="../tags/tag81.xml"/><Relationship Id="rId91" Type="http://schemas.openxmlformats.org/officeDocument/2006/relationships/tags" Target="../tags/tag102.xml"/><Relationship Id="rId145" Type="http://schemas.openxmlformats.org/officeDocument/2006/relationships/tags" Target="../tags/tag156.xml"/><Relationship Id="rId166" Type="http://schemas.openxmlformats.org/officeDocument/2006/relationships/tags" Target="../tags/tag177.xml"/><Relationship Id="rId187" Type="http://schemas.openxmlformats.org/officeDocument/2006/relationships/tags" Target="../tags/tag198.xml"/><Relationship Id="rId1" Type="http://schemas.openxmlformats.org/officeDocument/2006/relationships/tags" Target="../tags/tag12.xml"/><Relationship Id="rId212" Type="http://schemas.openxmlformats.org/officeDocument/2006/relationships/tags" Target="../tags/tag223.xml"/><Relationship Id="rId233" Type="http://schemas.openxmlformats.org/officeDocument/2006/relationships/tags" Target="../tags/tag244.xml"/><Relationship Id="rId254" Type="http://schemas.openxmlformats.org/officeDocument/2006/relationships/tags" Target="../tags/tag265.xml"/><Relationship Id="rId28" Type="http://schemas.openxmlformats.org/officeDocument/2006/relationships/tags" Target="../tags/tag39.xml"/><Relationship Id="rId49" Type="http://schemas.openxmlformats.org/officeDocument/2006/relationships/tags" Target="../tags/tag60.xml"/><Relationship Id="rId114" Type="http://schemas.openxmlformats.org/officeDocument/2006/relationships/tags" Target="../tags/tag1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119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48680" y="1232922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Ve společnosti Žehlička, a.s., se vyrábějí dva druhy žehliček (žehlička A </a:t>
            </a:r>
            <a:r>
              <a:rPr lang="cs-CZ" sz="2100" dirty="0" err="1"/>
              <a:t>a</a:t>
            </a:r>
            <a:r>
              <a:rPr lang="cs-CZ" sz="2100" dirty="0"/>
              <a:t> žehlička B).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A vyžaduje jednotkové variabilní náklady ve výši 540 Kč a prodá se za 1 000 Kč za kus. 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B vyžaduje jednotkové variabilní náklady ve výši 760 Kč a prodává se za 1 300 Kč za kus. </a:t>
            </a:r>
            <a:endParaRPr lang="pl-PL" sz="1350" dirty="0"/>
          </a:p>
        </p:txBody>
      </p:sp>
      <p:sp>
        <p:nvSpPr>
          <p:cNvPr id="65" name="SMARTInkShape-1436"/>
          <p:cNvSpPr/>
          <p:nvPr>
            <p:custDataLst>
              <p:tags r:id="rId1"/>
            </p:custDataLst>
          </p:nvPr>
        </p:nvSpPr>
        <p:spPr>
          <a:xfrm>
            <a:off x="1125855" y="2823210"/>
            <a:ext cx="560071" cy="33499"/>
          </a:xfrm>
          <a:custGeom>
            <a:avLst/>
            <a:gdLst/>
            <a:ahLst/>
            <a:cxnLst/>
            <a:rect l="0" t="0" r="0" b="0"/>
            <a:pathLst>
              <a:path w="560071" h="33499">
                <a:moveTo>
                  <a:pt x="0" y="0"/>
                </a:moveTo>
                <a:lnTo>
                  <a:pt x="0" y="0"/>
                </a:lnTo>
                <a:lnTo>
                  <a:pt x="9760" y="635"/>
                </a:lnTo>
                <a:lnTo>
                  <a:pt x="37068" y="5185"/>
                </a:lnTo>
                <a:lnTo>
                  <a:pt x="57902" y="5558"/>
                </a:lnTo>
                <a:lnTo>
                  <a:pt x="85736" y="6303"/>
                </a:lnTo>
                <a:lnTo>
                  <a:pt x="107530" y="9629"/>
                </a:lnTo>
                <a:lnTo>
                  <a:pt x="131697" y="10896"/>
                </a:lnTo>
                <a:lnTo>
                  <a:pt x="153994" y="11193"/>
                </a:lnTo>
                <a:lnTo>
                  <a:pt x="182435" y="11360"/>
                </a:lnTo>
                <a:lnTo>
                  <a:pt x="206949" y="14443"/>
                </a:lnTo>
                <a:lnTo>
                  <a:pt x="233333" y="16344"/>
                </a:lnTo>
                <a:lnTo>
                  <a:pt x="258224" y="16908"/>
                </a:lnTo>
                <a:lnTo>
                  <a:pt x="281687" y="20109"/>
                </a:lnTo>
                <a:lnTo>
                  <a:pt x="304725" y="22045"/>
                </a:lnTo>
                <a:lnTo>
                  <a:pt x="327638" y="22618"/>
                </a:lnTo>
                <a:lnTo>
                  <a:pt x="353547" y="25822"/>
                </a:lnTo>
                <a:lnTo>
                  <a:pt x="378299" y="27759"/>
                </a:lnTo>
                <a:lnTo>
                  <a:pt x="401719" y="28333"/>
                </a:lnTo>
                <a:lnTo>
                  <a:pt x="427826" y="28527"/>
                </a:lnTo>
                <a:lnTo>
                  <a:pt x="453020" y="28565"/>
                </a:lnTo>
                <a:lnTo>
                  <a:pt x="471413" y="30265"/>
                </a:lnTo>
                <a:lnTo>
                  <a:pt x="492040" y="33495"/>
                </a:lnTo>
                <a:lnTo>
                  <a:pt x="513824" y="33498"/>
                </a:lnTo>
                <a:lnTo>
                  <a:pt x="526965" y="30951"/>
                </a:lnTo>
                <a:lnTo>
                  <a:pt x="538266" y="32383"/>
                </a:lnTo>
                <a:lnTo>
                  <a:pt x="560054" y="28575"/>
                </a:lnTo>
                <a:lnTo>
                  <a:pt x="560070" y="28575"/>
                </a:lnTo>
                <a:lnTo>
                  <a:pt x="548640" y="285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SMARTInkShape-1437"/>
          <p:cNvSpPr/>
          <p:nvPr>
            <p:custDataLst>
              <p:tags r:id="rId2"/>
            </p:custDataLst>
          </p:nvPr>
        </p:nvSpPr>
        <p:spPr>
          <a:xfrm>
            <a:off x="3691890" y="2886075"/>
            <a:ext cx="771526" cy="37365"/>
          </a:xfrm>
          <a:custGeom>
            <a:avLst/>
            <a:gdLst/>
            <a:ahLst/>
            <a:cxnLst/>
            <a:rect l="0" t="0" r="0" b="0"/>
            <a:pathLst>
              <a:path w="771526" h="37365">
                <a:moveTo>
                  <a:pt x="771525" y="22860"/>
                </a:moveTo>
                <a:lnTo>
                  <a:pt x="771525" y="22860"/>
                </a:lnTo>
                <a:lnTo>
                  <a:pt x="743883" y="22860"/>
                </a:lnTo>
                <a:lnTo>
                  <a:pt x="719460" y="21167"/>
                </a:lnTo>
                <a:lnTo>
                  <a:pt x="691432" y="13747"/>
                </a:lnTo>
                <a:lnTo>
                  <a:pt x="666945" y="11888"/>
                </a:lnTo>
                <a:lnTo>
                  <a:pt x="645288" y="11565"/>
                </a:lnTo>
                <a:lnTo>
                  <a:pt x="622785" y="13164"/>
                </a:lnTo>
                <a:lnTo>
                  <a:pt x="595459" y="16358"/>
                </a:lnTo>
                <a:lnTo>
                  <a:pt x="567154" y="21552"/>
                </a:lnTo>
                <a:lnTo>
                  <a:pt x="544672" y="26847"/>
                </a:lnTo>
                <a:lnTo>
                  <a:pt x="521288" y="31802"/>
                </a:lnTo>
                <a:lnTo>
                  <a:pt x="495168" y="34188"/>
                </a:lnTo>
                <a:lnTo>
                  <a:pt x="470425" y="37364"/>
                </a:lnTo>
                <a:lnTo>
                  <a:pt x="443268" y="35483"/>
                </a:lnTo>
                <a:lnTo>
                  <a:pt x="415113" y="34644"/>
                </a:lnTo>
                <a:lnTo>
                  <a:pt x="386663" y="33760"/>
                </a:lnTo>
                <a:lnTo>
                  <a:pt x="358124" y="30393"/>
                </a:lnTo>
                <a:lnTo>
                  <a:pt x="329561" y="29114"/>
                </a:lnTo>
                <a:lnTo>
                  <a:pt x="300989" y="28735"/>
                </a:lnTo>
                <a:lnTo>
                  <a:pt x="272415" y="27987"/>
                </a:lnTo>
                <a:lnTo>
                  <a:pt x="244475" y="24661"/>
                </a:lnTo>
                <a:lnTo>
                  <a:pt x="219828" y="23394"/>
                </a:lnTo>
                <a:lnTo>
                  <a:pt x="196438" y="23018"/>
                </a:lnTo>
                <a:lnTo>
                  <a:pt x="173421" y="22907"/>
                </a:lnTo>
                <a:lnTo>
                  <a:pt x="151149" y="22874"/>
                </a:lnTo>
                <a:lnTo>
                  <a:pt x="126236" y="21169"/>
                </a:lnTo>
                <a:lnTo>
                  <a:pt x="99936" y="17940"/>
                </a:lnTo>
                <a:lnTo>
                  <a:pt x="74844" y="13374"/>
                </a:lnTo>
                <a:lnTo>
                  <a:pt x="48826" y="8652"/>
                </a:lnTo>
                <a:lnTo>
                  <a:pt x="21660" y="5252"/>
                </a:lnTo>
                <a:lnTo>
                  <a:pt x="6946" y="242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SMARTInkShape-1438"/>
          <p:cNvSpPr/>
          <p:nvPr>
            <p:custDataLst>
              <p:tags r:id="rId3"/>
            </p:custDataLst>
          </p:nvPr>
        </p:nvSpPr>
        <p:spPr>
          <a:xfrm>
            <a:off x="1606143" y="2297700"/>
            <a:ext cx="273249" cy="279753"/>
          </a:xfrm>
          <a:custGeom>
            <a:avLst/>
            <a:gdLst/>
            <a:ahLst/>
            <a:cxnLst/>
            <a:rect l="0" t="0" r="0" b="0"/>
            <a:pathLst>
              <a:path w="273249" h="279753">
                <a:moveTo>
                  <a:pt x="188367" y="28305"/>
                </a:moveTo>
                <a:lnTo>
                  <a:pt x="188367" y="28305"/>
                </a:lnTo>
                <a:lnTo>
                  <a:pt x="185333" y="28305"/>
                </a:lnTo>
                <a:lnTo>
                  <a:pt x="182150" y="26612"/>
                </a:lnTo>
                <a:lnTo>
                  <a:pt x="161572" y="8448"/>
                </a:lnTo>
                <a:lnTo>
                  <a:pt x="149654" y="4345"/>
                </a:lnTo>
                <a:lnTo>
                  <a:pt x="145126" y="1781"/>
                </a:lnTo>
                <a:lnTo>
                  <a:pt x="138372" y="338"/>
                </a:lnTo>
                <a:lnTo>
                  <a:pt x="132069" y="0"/>
                </a:lnTo>
                <a:lnTo>
                  <a:pt x="126727" y="1543"/>
                </a:lnTo>
                <a:lnTo>
                  <a:pt x="116138" y="9494"/>
                </a:lnTo>
                <a:lnTo>
                  <a:pt x="90713" y="34526"/>
                </a:lnTo>
                <a:lnTo>
                  <a:pt x="67547" y="60720"/>
                </a:lnTo>
                <a:lnTo>
                  <a:pt x="42239" y="88473"/>
                </a:lnTo>
                <a:lnTo>
                  <a:pt x="23792" y="115089"/>
                </a:lnTo>
                <a:lnTo>
                  <a:pt x="9566" y="143492"/>
                </a:lnTo>
                <a:lnTo>
                  <a:pt x="2365" y="161713"/>
                </a:lnTo>
                <a:lnTo>
                  <a:pt x="0" y="189650"/>
                </a:lnTo>
                <a:lnTo>
                  <a:pt x="474" y="201488"/>
                </a:lnTo>
                <a:lnTo>
                  <a:pt x="11355" y="228320"/>
                </a:lnTo>
                <a:lnTo>
                  <a:pt x="24546" y="251966"/>
                </a:lnTo>
                <a:lnTo>
                  <a:pt x="36721" y="260492"/>
                </a:lnTo>
                <a:lnTo>
                  <a:pt x="62681" y="274037"/>
                </a:lnTo>
                <a:lnTo>
                  <a:pt x="70277" y="277219"/>
                </a:lnTo>
                <a:lnTo>
                  <a:pt x="96928" y="279616"/>
                </a:lnTo>
                <a:lnTo>
                  <a:pt x="124310" y="279752"/>
                </a:lnTo>
                <a:lnTo>
                  <a:pt x="132592" y="279124"/>
                </a:lnTo>
                <a:lnTo>
                  <a:pt x="156571" y="270017"/>
                </a:lnTo>
                <a:lnTo>
                  <a:pt x="184024" y="258790"/>
                </a:lnTo>
                <a:lnTo>
                  <a:pt x="206571" y="246249"/>
                </a:lnTo>
                <a:lnTo>
                  <a:pt x="230646" y="220644"/>
                </a:lnTo>
                <a:lnTo>
                  <a:pt x="246342" y="201651"/>
                </a:lnTo>
                <a:lnTo>
                  <a:pt x="258757" y="175765"/>
                </a:lnTo>
                <a:lnTo>
                  <a:pt x="265353" y="147426"/>
                </a:lnTo>
                <a:lnTo>
                  <a:pt x="273032" y="121906"/>
                </a:lnTo>
                <a:lnTo>
                  <a:pt x="273248" y="102533"/>
                </a:lnTo>
                <a:lnTo>
                  <a:pt x="268253" y="74069"/>
                </a:lnTo>
                <a:lnTo>
                  <a:pt x="260490" y="53327"/>
                </a:lnTo>
                <a:lnTo>
                  <a:pt x="255135" y="47257"/>
                </a:lnTo>
                <a:lnTo>
                  <a:pt x="230171" y="27300"/>
                </a:lnTo>
                <a:lnTo>
                  <a:pt x="210453" y="19593"/>
                </a:lnTo>
                <a:lnTo>
                  <a:pt x="193853" y="18315"/>
                </a:lnTo>
                <a:lnTo>
                  <a:pt x="165604" y="22131"/>
                </a:lnTo>
                <a:lnTo>
                  <a:pt x="142647" y="283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SMARTInkShape-1439"/>
          <p:cNvSpPr/>
          <p:nvPr>
            <p:custDataLst>
              <p:tags r:id="rId4"/>
            </p:custDataLst>
          </p:nvPr>
        </p:nvSpPr>
        <p:spPr>
          <a:xfrm>
            <a:off x="1634492" y="3189332"/>
            <a:ext cx="251320" cy="324158"/>
          </a:xfrm>
          <a:custGeom>
            <a:avLst/>
            <a:gdLst/>
            <a:ahLst/>
            <a:cxnLst/>
            <a:rect l="0" t="0" r="0" b="0"/>
            <a:pathLst>
              <a:path w="251320" h="324158">
                <a:moveTo>
                  <a:pt x="114298" y="5353"/>
                </a:moveTo>
                <a:lnTo>
                  <a:pt x="114298" y="5353"/>
                </a:lnTo>
                <a:lnTo>
                  <a:pt x="89769" y="4718"/>
                </a:lnTo>
                <a:lnTo>
                  <a:pt x="78738" y="829"/>
                </a:lnTo>
                <a:lnTo>
                  <a:pt x="75351" y="432"/>
                </a:lnTo>
                <a:lnTo>
                  <a:pt x="69895" y="1684"/>
                </a:lnTo>
                <a:lnTo>
                  <a:pt x="65353" y="3723"/>
                </a:lnTo>
                <a:lnTo>
                  <a:pt x="52286" y="8172"/>
                </a:lnTo>
                <a:lnTo>
                  <a:pt x="40366" y="16903"/>
                </a:lnTo>
                <a:lnTo>
                  <a:pt x="24082" y="34440"/>
                </a:lnTo>
                <a:lnTo>
                  <a:pt x="9595" y="60628"/>
                </a:lnTo>
                <a:lnTo>
                  <a:pt x="3020" y="86494"/>
                </a:lnTo>
                <a:lnTo>
                  <a:pt x="263" y="111798"/>
                </a:lnTo>
                <a:lnTo>
                  <a:pt x="21" y="137906"/>
                </a:lnTo>
                <a:lnTo>
                  <a:pt x="0" y="166265"/>
                </a:lnTo>
                <a:lnTo>
                  <a:pt x="4919" y="194821"/>
                </a:lnTo>
                <a:lnTo>
                  <a:pt x="11825" y="216421"/>
                </a:lnTo>
                <a:lnTo>
                  <a:pt x="22893" y="241327"/>
                </a:lnTo>
                <a:lnTo>
                  <a:pt x="27319" y="251201"/>
                </a:lnTo>
                <a:lnTo>
                  <a:pt x="45366" y="279568"/>
                </a:lnTo>
                <a:lnTo>
                  <a:pt x="50007" y="286611"/>
                </a:lnTo>
                <a:lnTo>
                  <a:pt x="78196" y="309258"/>
                </a:lnTo>
                <a:lnTo>
                  <a:pt x="93361" y="316961"/>
                </a:lnTo>
                <a:lnTo>
                  <a:pt x="120132" y="323367"/>
                </a:lnTo>
                <a:lnTo>
                  <a:pt x="133454" y="324157"/>
                </a:lnTo>
                <a:lnTo>
                  <a:pt x="161347" y="319520"/>
                </a:lnTo>
                <a:lnTo>
                  <a:pt x="188559" y="308127"/>
                </a:lnTo>
                <a:lnTo>
                  <a:pt x="200013" y="300804"/>
                </a:lnTo>
                <a:lnTo>
                  <a:pt x="214509" y="287183"/>
                </a:lnTo>
                <a:lnTo>
                  <a:pt x="224689" y="269882"/>
                </a:lnTo>
                <a:lnTo>
                  <a:pt x="227440" y="258639"/>
                </a:lnTo>
                <a:lnTo>
                  <a:pt x="230139" y="239658"/>
                </a:lnTo>
                <a:lnTo>
                  <a:pt x="233076" y="226542"/>
                </a:lnTo>
                <a:lnTo>
                  <a:pt x="235640" y="212284"/>
                </a:lnTo>
                <a:lnTo>
                  <a:pt x="238728" y="198322"/>
                </a:lnTo>
                <a:lnTo>
                  <a:pt x="244419" y="170911"/>
                </a:lnTo>
                <a:lnTo>
                  <a:pt x="250406" y="142489"/>
                </a:lnTo>
                <a:lnTo>
                  <a:pt x="251319" y="113935"/>
                </a:lnTo>
                <a:lnTo>
                  <a:pt x="250805" y="89290"/>
                </a:lnTo>
                <a:lnTo>
                  <a:pt x="243501" y="65301"/>
                </a:lnTo>
                <a:lnTo>
                  <a:pt x="235517" y="46052"/>
                </a:lnTo>
                <a:lnTo>
                  <a:pt x="207541" y="18529"/>
                </a:lnTo>
                <a:lnTo>
                  <a:pt x="191748" y="7979"/>
                </a:lnTo>
                <a:lnTo>
                  <a:pt x="176404" y="2391"/>
                </a:lnTo>
                <a:lnTo>
                  <a:pt x="148488" y="0"/>
                </a:lnTo>
                <a:lnTo>
                  <a:pt x="121146" y="345"/>
                </a:lnTo>
                <a:lnTo>
                  <a:pt x="98829" y="4857"/>
                </a:lnTo>
                <a:lnTo>
                  <a:pt x="75495" y="14590"/>
                </a:lnTo>
                <a:lnTo>
                  <a:pt x="47955" y="29544"/>
                </a:lnTo>
                <a:lnTo>
                  <a:pt x="17143" y="4535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SMARTInkShape-1440"/>
          <p:cNvSpPr/>
          <p:nvPr>
            <p:custDataLst>
              <p:tags r:id="rId5"/>
            </p:custDataLst>
          </p:nvPr>
        </p:nvSpPr>
        <p:spPr>
          <a:xfrm>
            <a:off x="3846195" y="3777721"/>
            <a:ext cx="951984" cy="102765"/>
          </a:xfrm>
          <a:custGeom>
            <a:avLst/>
            <a:gdLst/>
            <a:ahLst/>
            <a:cxnLst/>
            <a:rect l="0" t="0" r="0" b="0"/>
            <a:pathLst>
              <a:path w="951984" h="102765">
                <a:moveTo>
                  <a:pt x="948690" y="68474"/>
                </a:moveTo>
                <a:lnTo>
                  <a:pt x="948690" y="68474"/>
                </a:lnTo>
                <a:lnTo>
                  <a:pt x="951724" y="65440"/>
                </a:lnTo>
                <a:lnTo>
                  <a:pt x="951983" y="64546"/>
                </a:lnTo>
                <a:lnTo>
                  <a:pt x="951520" y="63950"/>
                </a:lnTo>
                <a:lnTo>
                  <a:pt x="948856" y="62829"/>
                </a:lnTo>
                <a:lnTo>
                  <a:pt x="943784" y="62765"/>
                </a:lnTo>
                <a:lnTo>
                  <a:pt x="938572" y="58832"/>
                </a:lnTo>
                <a:lnTo>
                  <a:pt x="933275" y="56939"/>
                </a:lnTo>
                <a:lnTo>
                  <a:pt x="918077" y="47977"/>
                </a:lnTo>
                <a:lnTo>
                  <a:pt x="890093" y="36562"/>
                </a:lnTo>
                <a:lnTo>
                  <a:pt x="878883" y="34654"/>
                </a:lnTo>
                <a:lnTo>
                  <a:pt x="871945" y="33758"/>
                </a:lnTo>
                <a:lnTo>
                  <a:pt x="846909" y="25679"/>
                </a:lnTo>
                <a:lnTo>
                  <a:pt x="819873" y="19977"/>
                </a:lnTo>
                <a:lnTo>
                  <a:pt x="791887" y="12648"/>
                </a:lnTo>
                <a:lnTo>
                  <a:pt x="768515" y="6661"/>
                </a:lnTo>
                <a:lnTo>
                  <a:pt x="740005" y="5701"/>
                </a:lnTo>
                <a:lnTo>
                  <a:pt x="711435" y="696"/>
                </a:lnTo>
                <a:lnTo>
                  <a:pt x="685413" y="0"/>
                </a:lnTo>
                <a:lnTo>
                  <a:pt x="674833" y="576"/>
                </a:lnTo>
                <a:lnTo>
                  <a:pt x="650693" y="4821"/>
                </a:lnTo>
                <a:lnTo>
                  <a:pt x="624520" y="5505"/>
                </a:lnTo>
                <a:lnTo>
                  <a:pt x="610281" y="7272"/>
                </a:lnTo>
                <a:lnTo>
                  <a:pt x="582769" y="14718"/>
                </a:lnTo>
                <a:lnTo>
                  <a:pt x="554334" y="19767"/>
                </a:lnTo>
                <a:lnTo>
                  <a:pt x="525777" y="24054"/>
                </a:lnTo>
                <a:lnTo>
                  <a:pt x="497204" y="31815"/>
                </a:lnTo>
                <a:lnTo>
                  <a:pt x="472651" y="35409"/>
                </a:lnTo>
                <a:lnTo>
                  <a:pt x="446565" y="39012"/>
                </a:lnTo>
                <a:lnTo>
                  <a:pt x="419139" y="43651"/>
                </a:lnTo>
                <a:lnTo>
                  <a:pt x="394719" y="46920"/>
                </a:lnTo>
                <a:lnTo>
                  <a:pt x="368517" y="50458"/>
                </a:lnTo>
                <a:lnTo>
                  <a:pt x="342809" y="55085"/>
                </a:lnTo>
                <a:lnTo>
                  <a:pt x="321354" y="57098"/>
                </a:lnTo>
                <a:lnTo>
                  <a:pt x="293041" y="61452"/>
                </a:lnTo>
                <a:lnTo>
                  <a:pt x="265883" y="65535"/>
                </a:lnTo>
                <a:lnTo>
                  <a:pt x="239986" y="71821"/>
                </a:lnTo>
                <a:lnTo>
                  <a:pt x="212763" y="75414"/>
                </a:lnTo>
                <a:lnTo>
                  <a:pt x="185820" y="79017"/>
                </a:lnTo>
                <a:lnTo>
                  <a:pt x="160601" y="83656"/>
                </a:lnTo>
                <a:lnTo>
                  <a:pt x="135581" y="85231"/>
                </a:lnTo>
                <a:lnTo>
                  <a:pt x="117219" y="87197"/>
                </a:lnTo>
                <a:lnTo>
                  <a:pt x="96603" y="90517"/>
                </a:lnTo>
                <a:lnTo>
                  <a:pt x="70200" y="92919"/>
                </a:lnTo>
                <a:lnTo>
                  <a:pt x="53660" y="96233"/>
                </a:lnTo>
                <a:lnTo>
                  <a:pt x="27324" y="97001"/>
                </a:lnTo>
                <a:lnTo>
                  <a:pt x="15577" y="97042"/>
                </a:lnTo>
                <a:lnTo>
                  <a:pt x="11580" y="98739"/>
                </a:lnTo>
                <a:lnTo>
                  <a:pt x="6873" y="101969"/>
                </a:lnTo>
                <a:lnTo>
                  <a:pt x="0" y="102764"/>
                </a:lnTo>
                <a:lnTo>
                  <a:pt x="0" y="9133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SMARTInkShape-1441"/>
          <p:cNvSpPr/>
          <p:nvPr>
            <p:custDataLst>
              <p:tags r:id="rId6"/>
            </p:custDataLst>
          </p:nvPr>
        </p:nvSpPr>
        <p:spPr>
          <a:xfrm>
            <a:off x="1165862" y="3840480"/>
            <a:ext cx="662939" cy="97156"/>
          </a:xfrm>
          <a:custGeom>
            <a:avLst/>
            <a:gdLst/>
            <a:ahLst/>
            <a:cxnLst/>
            <a:rect l="0" t="0" r="0" b="0"/>
            <a:pathLst>
              <a:path w="662939" h="97156">
                <a:moveTo>
                  <a:pt x="5713" y="0"/>
                </a:moveTo>
                <a:lnTo>
                  <a:pt x="5713" y="0"/>
                </a:lnTo>
                <a:lnTo>
                  <a:pt x="4" y="0"/>
                </a:lnTo>
                <a:lnTo>
                  <a:pt x="0" y="3033"/>
                </a:lnTo>
                <a:lnTo>
                  <a:pt x="1692" y="6217"/>
                </a:lnTo>
                <a:lnTo>
                  <a:pt x="7953" y="13434"/>
                </a:lnTo>
                <a:lnTo>
                  <a:pt x="27032" y="24774"/>
                </a:lnTo>
                <a:lnTo>
                  <a:pt x="54332" y="34643"/>
                </a:lnTo>
                <a:lnTo>
                  <a:pt x="67744" y="38416"/>
                </a:lnTo>
                <a:lnTo>
                  <a:pt x="93058" y="39865"/>
                </a:lnTo>
                <a:lnTo>
                  <a:pt x="102953" y="40578"/>
                </a:lnTo>
                <a:lnTo>
                  <a:pt x="131401" y="45185"/>
                </a:lnTo>
                <a:lnTo>
                  <a:pt x="155176" y="45649"/>
                </a:lnTo>
                <a:lnTo>
                  <a:pt x="177970" y="45706"/>
                </a:lnTo>
                <a:lnTo>
                  <a:pt x="204581" y="47410"/>
                </a:lnTo>
                <a:lnTo>
                  <a:pt x="228369" y="50640"/>
                </a:lnTo>
                <a:lnTo>
                  <a:pt x="252048" y="51913"/>
                </a:lnTo>
                <a:lnTo>
                  <a:pt x="278833" y="55927"/>
                </a:lnTo>
                <a:lnTo>
                  <a:pt x="305690" y="56908"/>
                </a:lnTo>
                <a:lnTo>
                  <a:pt x="327922" y="57078"/>
                </a:lnTo>
                <a:lnTo>
                  <a:pt x="350596" y="57129"/>
                </a:lnTo>
                <a:lnTo>
                  <a:pt x="373401" y="60178"/>
                </a:lnTo>
                <a:lnTo>
                  <a:pt x="396245" y="62069"/>
                </a:lnTo>
                <a:lnTo>
                  <a:pt x="419100" y="62629"/>
                </a:lnTo>
                <a:lnTo>
                  <a:pt x="444993" y="65829"/>
                </a:lnTo>
                <a:lnTo>
                  <a:pt x="469739" y="67765"/>
                </a:lnTo>
                <a:lnTo>
                  <a:pt x="493158" y="68338"/>
                </a:lnTo>
                <a:lnTo>
                  <a:pt x="516183" y="71542"/>
                </a:lnTo>
                <a:lnTo>
                  <a:pt x="539092" y="73480"/>
                </a:lnTo>
                <a:lnTo>
                  <a:pt x="561967" y="77087"/>
                </a:lnTo>
                <a:lnTo>
                  <a:pt x="587889" y="80068"/>
                </a:lnTo>
                <a:lnTo>
                  <a:pt x="614085" y="87888"/>
                </a:lnTo>
                <a:lnTo>
                  <a:pt x="641276" y="95160"/>
                </a:lnTo>
                <a:lnTo>
                  <a:pt x="657220" y="97155"/>
                </a:lnTo>
                <a:lnTo>
                  <a:pt x="657223" y="92234"/>
                </a:lnTo>
                <a:lnTo>
                  <a:pt x="662938" y="857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131590"/>
            <a:ext cx="6264696" cy="324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 smtClean="0"/>
              <a:t>Oba </a:t>
            </a:r>
            <a:r>
              <a:rPr lang="cs-CZ" sz="2100" dirty="0"/>
              <a:t>výrobky jsou stejně náročné na kapacitu a podnik se rozhodl ve sledovaném období vyrábět a prodávat výhodnější výrobek. 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Fixní </a:t>
            </a:r>
            <a:r>
              <a:rPr lang="cs-CZ" sz="2100" dirty="0"/>
              <a:t>náklady, neměnné pro využití kapacity v intervalu 9</a:t>
            </a:r>
            <a:r>
              <a:rPr lang="cs-CZ" sz="2100" dirty="0" smtClean="0"/>
              <a:t>00 </a:t>
            </a:r>
            <a:r>
              <a:rPr lang="cs-CZ" sz="2100" dirty="0"/>
              <a:t>–  </a:t>
            </a:r>
            <a:r>
              <a:rPr lang="cs-CZ" sz="2100" dirty="0" smtClean="0"/>
              <a:t>2 500 </a:t>
            </a:r>
            <a:r>
              <a:rPr lang="cs-CZ" sz="2100" dirty="0"/>
              <a:t>výrobků, činí 500 000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endParaRPr lang="pl-PL" sz="1350" dirty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pl-PL" sz="2100" dirty="0" smtClean="0"/>
              <a:t>Jestliže </a:t>
            </a:r>
            <a:r>
              <a:rPr lang="pl-PL" sz="2100" dirty="0"/>
              <a:t>chce společnost dosáhnout zisku 740 000 Kč, kolik činí bezpečnostní marže společnosti?</a:t>
            </a:r>
            <a:endParaRPr lang="pl-PL" sz="1350" dirty="0"/>
          </a:p>
        </p:txBody>
      </p:sp>
      <p:sp>
        <p:nvSpPr>
          <p:cNvPr id="1607" name="SMARTInkShape-1841"/>
          <p:cNvSpPr/>
          <p:nvPr>
            <p:custDataLst>
              <p:tags r:id="rId1"/>
            </p:custDataLst>
          </p:nvPr>
        </p:nvSpPr>
        <p:spPr>
          <a:xfrm>
            <a:off x="3360420" y="3074670"/>
            <a:ext cx="1411606" cy="85726"/>
          </a:xfrm>
          <a:custGeom>
            <a:avLst/>
            <a:gdLst/>
            <a:ahLst/>
            <a:cxnLst/>
            <a:rect l="0" t="0" r="0" b="0"/>
            <a:pathLst>
              <a:path w="1411606" h="85726">
                <a:moveTo>
                  <a:pt x="0" y="17145"/>
                </a:moveTo>
                <a:lnTo>
                  <a:pt x="0" y="17145"/>
                </a:lnTo>
                <a:lnTo>
                  <a:pt x="4920" y="17145"/>
                </a:lnTo>
                <a:lnTo>
                  <a:pt x="5185" y="16510"/>
                </a:lnTo>
                <a:lnTo>
                  <a:pt x="5645" y="12224"/>
                </a:lnTo>
                <a:lnTo>
                  <a:pt x="7378" y="11783"/>
                </a:lnTo>
                <a:lnTo>
                  <a:pt x="16470" y="10809"/>
                </a:lnTo>
                <a:lnTo>
                  <a:pt x="29194" y="6909"/>
                </a:lnTo>
                <a:lnTo>
                  <a:pt x="36470" y="6881"/>
                </a:lnTo>
                <a:lnTo>
                  <a:pt x="63642" y="10947"/>
                </a:lnTo>
                <a:lnTo>
                  <a:pt x="87571" y="11334"/>
                </a:lnTo>
                <a:lnTo>
                  <a:pt x="109132" y="11402"/>
                </a:lnTo>
                <a:lnTo>
                  <a:pt x="131607" y="11421"/>
                </a:lnTo>
                <a:lnTo>
                  <a:pt x="156046" y="13121"/>
                </a:lnTo>
                <a:lnTo>
                  <a:pt x="181703" y="15952"/>
                </a:lnTo>
                <a:lnTo>
                  <a:pt x="207084" y="16791"/>
                </a:lnTo>
                <a:lnTo>
                  <a:pt x="234713" y="17040"/>
                </a:lnTo>
                <a:lnTo>
                  <a:pt x="263008" y="17114"/>
                </a:lnTo>
                <a:lnTo>
                  <a:pt x="282627" y="17131"/>
                </a:lnTo>
                <a:lnTo>
                  <a:pt x="304047" y="17139"/>
                </a:lnTo>
                <a:lnTo>
                  <a:pt x="324574" y="17142"/>
                </a:lnTo>
                <a:lnTo>
                  <a:pt x="344915" y="17144"/>
                </a:lnTo>
                <a:lnTo>
                  <a:pt x="366656" y="17144"/>
                </a:lnTo>
                <a:lnTo>
                  <a:pt x="390711" y="17144"/>
                </a:lnTo>
                <a:lnTo>
                  <a:pt x="414950" y="17145"/>
                </a:lnTo>
                <a:lnTo>
                  <a:pt x="436305" y="17145"/>
                </a:lnTo>
                <a:lnTo>
                  <a:pt x="458073" y="17145"/>
                </a:lnTo>
                <a:lnTo>
                  <a:pt x="480448" y="17145"/>
                </a:lnTo>
                <a:lnTo>
                  <a:pt x="503093" y="17145"/>
                </a:lnTo>
                <a:lnTo>
                  <a:pt x="524163" y="17145"/>
                </a:lnTo>
                <a:lnTo>
                  <a:pt x="544747" y="16510"/>
                </a:lnTo>
                <a:lnTo>
                  <a:pt x="566595" y="14111"/>
                </a:lnTo>
                <a:lnTo>
                  <a:pt x="589005" y="12621"/>
                </a:lnTo>
                <a:lnTo>
                  <a:pt x="611030" y="11325"/>
                </a:lnTo>
                <a:lnTo>
                  <a:pt x="631402" y="8631"/>
                </a:lnTo>
                <a:lnTo>
                  <a:pt x="652733" y="7011"/>
                </a:lnTo>
                <a:lnTo>
                  <a:pt x="674914" y="6291"/>
                </a:lnTo>
                <a:lnTo>
                  <a:pt x="697471" y="5971"/>
                </a:lnTo>
                <a:lnTo>
                  <a:pt x="720197" y="4135"/>
                </a:lnTo>
                <a:lnTo>
                  <a:pt x="742998" y="1838"/>
                </a:lnTo>
                <a:lnTo>
                  <a:pt x="765831" y="817"/>
                </a:lnTo>
                <a:lnTo>
                  <a:pt x="790373" y="363"/>
                </a:lnTo>
                <a:lnTo>
                  <a:pt x="815462" y="161"/>
                </a:lnTo>
                <a:lnTo>
                  <a:pt x="839313" y="72"/>
                </a:lnTo>
                <a:lnTo>
                  <a:pt x="862613" y="32"/>
                </a:lnTo>
                <a:lnTo>
                  <a:pt x="885668" y="14"/>
                </a:lnTo>
                <a:lnTo>
                  <a:pt x="908616" y="6"/>
                </a:lnTo>
                <a:lnTo>
                  <a:pt x="931514" y="3"/>
                </a:lnTo>
                <a:lnTo>
                  <a:pt x="954391" y="1"/>
                </a:lnTo>
                <a:lnTo>
                  <a:pt x="977259" y="0"/>
                </a:lnTo>
                <a:lnTo>
                  <a:pt x="1000122" y="0"/>
                </a:lnTo>
                <a:lnTo>
                  <a:pt x="1022984" y="0"/>
                </a:lnTo>
                <a:lnTo>
                  <a:pt x="1045844" y="0"/>
                </a:lnTo>
                <a:lnTo>
                  <a:pt x="1068705" y="1693"/>
                </a:lnTo>
                <a:lnTo>
                  <a:pt x="1091565" y="4562"/>
                </a:lnTo>
                <a:lnTo>
                  <a:pt x="1114425" y="7954"/>
                </a:lnTo>
                <a:lnTo>
                  <a:pt x="1137285" y="11578"/>
                </a:lnTo>
                <a:lnTo>
                  <a:pt x="1159510" y="15306"/>
                </a:lnTo>
                <a:lnTo>
                  <a:pt x="1179971" y="19079"/>
                </a:lnTo>
                <a:lnTo>
                  <a:pt x="1201341" y="22873"/>
                </a:lnTo>
                <a:lnTo>
                  <a:pt x="1222904" y="26676"/>
                </a:lnTo>
                <a:lnTo>
                  <a:pt x="1243072" y="30482"/>
                </a:lnTo>
                <a:lnTo>
                  <a:pt x="1269241" y="36196"/>
                </a:lnTo>
                <a:lnTo>
                  <a:pt x="1293082" y="41910"/>
                </a:lnTo>
                <a:lnTo>
                  <a:pt x="1319267" y="47625"/>
                </a:lnTo>
                <a:lnTo>
                  <a:pt x="1347434" y="55245"/>
                </a:lnTo>
                <a:lnTo>
                  <a:pt x="1371342" y="62865"/>
                </a:lnTo>
                <a:lnTo>
                  <a:pt x="1394944" y="72390"/>
                </a:lnTo>
                <a:lnTo>
                  <a:pt x="1411605" y="857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8" name="SMARTInkShape-1842"/>
          <p:cNvSpPr/>
          <p:nvPr>
            <p:custDataLst>
              <p:tags r:id="rId2"/>
            </p:custDataLst>
          </p:nvPr>
        </p:nvSpPr>
        <p:spPr>
          <a:xfrm>
            <a:off x="582930" y="2103120"/>
            <a:ext cx="1259270" cy="62565"/>
          </a:xfrm>
          <a:custGeom>
            <a:avLst/>
            <a:gdLst/>
            <a:ahLst/>
            <a:cxnLst/>
            <a:rect l="0" t="0" r="0" b="0"/>
            <a:pathLst>
              <a:path w="1259270" h="62565">
                <a:moveTo>
                  <a:pt x="0" y="0"/>
                </a:moveTo>
                <a:lnTo>
                  <a:pt x="0" y="0"/>
                </a:lnTo>
                <a:lnTo>
                  <a:pt x="24867" y="6217"/>
                </a:lnTo>
                <a:lnTo>
                  <a:pt x="49701" y="9885"/>
                </a:lnTo>
                <a:lnTo>
                  <a:pt x="76110" y="12666"/>
                </a:lnTo>
                <a:lnTo>
                  <a:pt x="102773" y="15818"/>
                </a:lnTo>
                <a:lnTo>
                  <a:pt x="123782" y="17190"/>
                </a:lnTo>
                <a:lnTo>
                  <a:pt x="147590" y="21533"/>
                </a:lnTo>
                <a:lnTo>
                  <a:pt x="173552" y="26206"/>
                </a:lnTo>
                <a:lnTo>
                  <a:pt x="198249" y="27873"/>
                </a:lnTo>
                <a:lnTo>
                  <a:pt x="224758" y="29002"/>
                </a:lnTo>
                <a:lnTo>
                  <a:pt x="250251" y="33076"/>
                </a:lnTo>
                <a:lnTo>
                  <a:pt x="270608" y="36502"/>
                </a:lnTo>
                <a:lnTo>
                  <a:pt x="290662" y="38448"/>
                </a:lnTo>
                <a:lnTo>
                  <a:pt x="310158" y="39948"/>
                </a:lnTo>
                <a:lnTo>
                  <a:pt x="329406" y="42731"/>
                </a:lnTo>
                <a:lnTo>
                  <a:pt x="350238" y="44392"/>
                </a:lnTo>
                <a:lnTo>
                  <a:pt x="371561" y="45765"/>
                </a:lnTo>
                <a:lnTo>
                  <a:pt x="391622" y="48491"/>
                </a:lnTo>
                <a:lnTo>
                  <a:pt x="412814" y="50127"/>
                </a:lnTo>
                <a:lnTo>
                  <a:pt x="435568" y="50854"/>
                </a:lnTo>
                <a:lnTo>
                  <a:pt x="460497" y="51177"/>
                </a:lnTo>
                <a:lnTo>
                  <a:pt x="484701" y="53014"/>
                </a:lnTo>
                <a:lnTo>
                  <a:pt x="508793" y="55311"/>
                </a:lnTo>
                <a:lnTo>
                  <a:pt x="534317" y="56333"/>
                </a:lnTo>
                <a:lnTo>
                  <a:pt x="560477" y="56787"/>
                </a:lnTo>
                <a:lnTo>
                  <a:pt x="586921" y="56988"/>
                </a:lnTo>
                <a:lnTo>
                  <a:pt x="613491" y="57078"/>
                </a:lnTo>
                <a:lnTo>
                  <a:pt x="641809" y="57118"/>
                </a:lnTo>
                <a:lnTo>
                  <a:pt x="656473" y="57129"/>
                </a:lnTo>
                <a:lnTo>
                  <a:pt x="684619" y="57140"/>
                </a:lnTo>
                <a:lnTo>
                  <a:pt x="712580" y="57146"/>
                </a:lnTo>
                <a:lnTo>
                  <a:pt x="727148" y="57147"/>
                </a:lnTo>
                <a:lnTo>
                  <a:pt x="741941" y="57148"/>
                </a:lnTo>
                <a:lnTo>
                  <a:pt x="756882" y="57149"/>
                </a:lnTo>
                <a:lnTo>
                  <a:pt x="771923" y="57149"/>
                </a:lnTo>
                <a:lnTo>
                  <a:pt x="787030" y="57149"/>
                </a:lnTo>
                <a:lnTo>
                  <a:pt x="802182" y="57150"/>
                </a:lnTo>
                <a:lnTo>
                  <a:pt x="817363" y="57150"/>
                </a:lnTo>
                <a:lnTo>
                  <a:pt x="832564" y="57150"/>
                </a:lnTo>
                <a:lnTo>
                  <a:pt x="847777" y="57150"/>
                </a:lnTo>
                <a:lnTo>
                  <a:pt x="863000" y="57150"/>
                </a:lnTo>
                <a:lnTo>
                  <a:pt x="878228" y="57150"/>
                </a:lnTo>
                <a:lnTo>
                  <a:pt x="893461" y="57150"/>
                </a:lnTo>
                <a:lnTo>
                  <a:pt x="908695" y="57150"/>
                </a:lnTo>
                <a:lnTo>
                  <a:pt x="923932" y="57150"/>
                </a:lnTo>
                <a:lnTo>
                  <a:pt x="939170" y="57150"/>
                </a:lnTo>
                <a:lnTo>
                  <a:pt x="954408" y="57150"/>
                </a:lnTo>
                <a:lnTo>
                  <a:pt x="969647" y="57150"/>
                </a:lnTo>
                <a:lnTo>
                  <a:pt x="985522" y="57150"/>
                </a:lnTo>
                <a:lnTo>
                  <a:pt x="1001819" y="57150"/>
                </a:lnTo>
                <a:lnTo>
                  <a:pt x="1018400" y="57150"/>
                </a:lnTo>
                <a:lnTo>
                  <a:pt x="1035168" y="57150"/>
                </a:lnTo>
                <a:lnTo>
                  <a:pt x="1052062" y="57150"/>
                </a:lnTo>
                <a:lnTo>
                  <a:pt x="1069040" y="57150"/>
                </a:lnTo>
                <a:lnTo>
                  <a:pt x="1085438" y="57150"/>
                </a:lnTo>
                <a:lnTo>
                  <a:pt x="1101451" y="57150"/>
                </a:lnTo>
                <a:lnTo>
                  <a:pt x="1117205" y="57150"/>
                </a:lnTo>
                <a:lnTo>
                  <a:pt x="1133424" y="57785"/>
                </a:lnTo>
                <a:lnTo>
                  <a:pt x="1149951" y="58843"/>
                </a:lnTo>
                <a:lnTo>
                  <a:pt x="1166684" y="60184"/>
                </a:lnTo>
                <a:lnTo>
                  <a:pt x="1183554" y="61078"/>
                </a:lnTo>
                <a:lnTo>
                  <a:pt x="1200516" y="61673"/>
                </a:lnTo>
                <a:lnTo>
                  <a:pt x="1217539" y="62071"/>
                </a:lnTo>
                <a:lnTo>
                  <a:pt x="1234603" y="62335"/>
                </a:lnTo>
                <a:lnTo>
                  <a:pt x="1251694" y="62512"/>
                </a:lnTo>
                <a:lnTo>
                  <a:pt x="1259269" y="6256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9" name="SMARTInkShape-1843"/>
          <p:cNvSpPr/>
          <p:nvPr>
            <p:custDataLst>
              <p:tags r:id="rId3"/>
            </p:custDataLst>
          </p:nvPr>
        </p:nvSpPr>
        <p:spPr>
          <a:xfrm>
            <a:off x="2491740" y="4240553"/>
            <a:ext cx="1423036" cy="148568"/>
          </a:xfrm>
          <a:custGeom>
            <a:avLst/>
            <a:gdLst/>
            <a:ahLst/>
            <a:cxnLst/>
            <a:rect l="0" t="0" r="0" b="0"/>
            <a:pathLst>
              <a:path w="1423036" h="148568">
                <a:moveTo>
                  <a:pt x="1423035" y="68557"/>
                </a:moveTo>
                <a:lnTo>
                  <a:pt x="1423035" y="68557"/>
                </a:lnTo>
                <a:lnTo>
                  <a:pt x="1395398" y="68557"/>
                </a:lnTo>
                <a:lnTo>
                  <a:pt x="1375547" y="68557"/>
                </a:lnTo>
                <a:lnTo>
                  <a:pt x="1356844" y="66864"/>
                </a:lnTo>
                <a:lnTo>
                  <a:pt x="1335197" y="65264"/>
                </a:lnTo>
                <a:lnTo>
                  <a:pt x="1310759" y="66670"/>
                </a:lnTo>
                <a:lnTo>
                  <a:pt x="1284147" y="64964"/>
                </a:lnTo>
                <a:lnTo>
                  <a:pt x="1261162" y="63471"/>
                </a:lnTo>
                <a:lnTo>
                  <a:pt x="1238266" y="63028"/>
                </a:lnTo>
                <a:lnTo>
                  <a:pt x="1212361" y="62897"/>
                </a:lnTo>
                <a:lnTo>
                  <a:pt x="1187611" y="59824"/>
                </a:lnTo>
                <a:lnTo>
                  <a:pt x="1164191" y="54892"/>
                </a:lnTo>
                <a:lnTo>
                  <a:pt x="1138131" y="52443"/>
                </a:lnTo>
                <a:lnTo>
                  <a:pt x="1110301" y="48684"/>
                </a:lnTo>
                <a:lnTo>
                  <a:pt x="1081947" y="43548"/>
                </a:lnTo>
                <a:lnTo>
                  <a:pt x="1053437" y="41038"/>
                </a:lnTo>
                <a:lnTo>
                  <a:pt x="1024882" y="37261"/>
                </a:lnTo>
                <a:lnTo>
                  <a:pt x="1004143" y="35598"/>
                </a:lnTo>
                <a:lnTo>
                  <a:pt x="982861" y="34223"/>
                </a:lnTo>
                <a:lnTo>
                  <a:pt x="962819" y="31496"/>
                </a:lnTo>
                <a:lnTo>
                  <a:pt x="941635" y="28167"/>
                </a:lnTo>
                <a:lnTo>
                  <a:pt x="918884" y="25206"/>
                </a:lnTo>
                <a:lnTo>
                  <a:pt x="893956" y="23890"/>
                </a:lnTo>
                <a:lnTo>
                  <a:pt x="868060" y="21612"/>
                </a:lnTo>
                <a:lnTo>
                  <a:pt x="842370" y="18482"/>
                </a:lnTo>
                <a:lnTo>
                  <a:pt x="818252" y="14975"/>
                </a:lnTo>
                <a:lnTo>
                  <a:pt x="793139" y="11299"/>
                </a:lnTo>
                <a:lnTo>
                  <a:pt x="766526" y="8184"/>
                </a:lnTo>
                <a:lnTo>
                  <a:pt x="752317" y="7354"/>
                </a:lnTo>
                <a:lnTo>
                  <a:pt x="737765" y="6800"/>
                </a:lnTo>
                <a:lnTo>
                  <a:pt x="722983" y="5796"/>
                </a:lnTo>
                <a:lnTo>
                  <a:pt x="708049" y="4491"/>
                </a:lnTo>
                <a:lnTo>
                  <a:pt x="693013" y="2986"/>
                </a:lnTo>
                <a:lnTo>
                  <a:pt x="664452" y="1314"/>
                </a:lnTo>
                <a:lnTo>
                  <a:pt x="636307" y="571"/>
                </a:lnTo>
                <a:lnTo>
                  <a:pt x="621690" y="373"/>
                </a:lnTo>
                <a:lnTo>
                  <a:pt x="606865" y="241"/>
                </a:lnTo>
                <a:lnTo>
                  <a:pt x="578539" y="94"/>
                </a:lnTo>
                <a:lnTo>
                  <a:pt x="551134" y="29"/>
                </a:lnTo>
                <a:lnTo>
                  <a:pt x="524136" y="0"/>
                </a:lnTo>
                <a:lnTo>
                  <a:pt x="497321" y="1680"/>
                </a:lnTo>
                <a:lnTo>
                  <a:pt x="470587" y="3909"/>
                </a:lnTo>
                <a:lnTo>
                  <a:pt x="443888" y="4899"/>
                </a:lnTo>
                <a:lnTo>
                  <a:pt x="417205" y="7033"/>
                </a:lnTo>
                <a:lnTo>
                  <a:pt x="391165" y="10098"/>
                </a:lnTo>
                <a:lnTo>
                  <a:pt x="366891" y="13577"/>
                </a:lnTo>
                <a:lnTo>
                  <a:pt x="343403" y="17240"/>
                </a:lnTo>
                <a:lnTo>
                  <a:pt x="320263" y="20984"/>
                </a:lnTo>
                <a:lnTo>
                  <a:pt x="297279" y="24765"/>
                </a:lnTo>
                <a:lnTo>
                  <a:pt x="276058" y="28562"/>
                </a:lnTo>
                <a:lnTo>
                  <a:pt x="255407" y="33002"/>
                </a:lnTo>
                <a:lnTo>
                  <a:pt x="233529" y="39208"/>
                </a:lnTo>
                <a:lnTo>
                  <a:pt x="205860" y="46808"/>
                </a:lnTo>
                <a:lnTo>
                  <a:pt x="178541" y="53082"/>
                </a:lnTo>
                <a:lnTo>
                  <a:pt x="153372" y="58962"/>
                </a:lnTo>
                <a:lnTo>
                  <a:pt x="129828" y="67760"/>
                </a:lnTo>
                <a:lnTo>
                  <a:pt x="103679" y="78183"/>
                </a:lnTo>
                <a:lnTo>
                  <a:pt x="80170" y="90120"/>
                </a:lnTo>
                <a:lnTo>
                  <a:pt x="52091" y="104699"/>
                </a:lnTo>
                <a:lnTo>
                  <a:pt x="27530" y="121843"/>
                </a:lnTo>
                <a:lnTo>
                  <a:pt x="19869" y="129571"/>
                </a:lnTo>
                <a:lnTo>
                  <a:pt x="13578" y="138353"/>
                </a:lnTo>
                <a:lnTo>
                  <a:pt x="0" y="1485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0" name="SMARTInkShape-1844"/>
          <p:cNvSpPr/>
          <p:nvPr>
            <p:custDataLst>
              <p:tags r:id="rId4"/>
            </p:custDataLst>
          </p:nvPr>
        </p:nvSpPr>
        <p:spPr>
          <a:xfrm>
            <a:off x="5292090" y="3863598"/>
            <a:ext cx="690722" cy="62608"/>
          </a:xfrm>
          <a:custGeom>
            <a:avLst/>
            <a:gdLst/>
            <a:ahLst/>
            <a:cxnLst/>
            <a:rect l="0" t="0" r="0" b="0"/>
            <a:pathLst>
              <a:path w="690722" h="62608">
                <a:moveTo>
                  <a:pt x="685800" y="39747"/>
                </a:moveTo>
                <a:lnTo>
                  <a:pt x="685800" y="39747"/>
                </a:lnTo>
                <a:lnTo>
                  <a:pt x="690721" y="39747"/>
                </a:lnTo>
                <a:lnTo>
                  <a:pt x="677909" y="39747"/>
                </a:lnTo>
                <a:lnTo>
                  <a:pt x="674250" y="38054"/>
                </a:lnTo>
                <a:lnTo>
                  <a:pt x="663692" y="31793"/>
                </a:lnTo>
                <a:lnTo>
                  <a:pt x="635159" y="22236"/>
                </a:lnTo>
                <a:lnTo>
                  <a:pt x="610857" y="13664"/>
                </a:lnTo>
                <a:lnTo>
                  <a:pt x="582844" y="8466"/>
                </a:lnTo>
                <a:lnTo>
                  <a:pt x="559418" y="5416"/>
                </a:lnTo>
                <a:lnTo>
                  <a:pt x="532683" y="1051"/>
                </a:lnTo>
                <a:lnTo>
                  <a:pt x="505836" y="0"/>
                </a:lnTo>
                <a:lnTo>
                  <a:pt x="483605" y="2852"/>
                </a:lnTo>
                <a:lnTo>
                  <a:pt x="457265" y="4942"/>
                </a:lnTo>
                <a:lnTo>
                  <a:pt x="435700" y="5305"/>
                </a:lnTo>
                <a:lnTo>
                  <a:pt x="413223" y="5412"/>
                </a:lnTo>
                <a:lnTo>
                  <a:pt x="390477" y="5443"/>
                </a:lnTo>
                <a:lnTo>
                  <a:pt x="367017" y="5453"/>
                </a:lnTo>
                <a:lnTo>
                  <a:pt x="340873" y="6091"/>
                </a:lnTo>
                <a:lnTo>
                  <a:pt x="316758" y="9384"/>
                </a:lnTo>
                <a:lnTo>
                  <a:pt x="293526" y="10642"/>
                </a:lnTo>
                <a:lnTo>
                  <a:pt x="270557" y="11650"/>
                </a:lnTo>
                <a:lnTo>
                  <a:pt x="248299" y="15688"/>
                </a:lnTo>
                <a:lnTo>
                  <a:pt x="223389" y="21048"/>
                </a:lnTo>
                <a:lnTo>
                  <a:pt x="197090" y="25329"/>
                </a:lnTo>
                <a:lnTo>
                  <a:pt x="171999" y="28361"/>
                </a:lnTo>
                <a:lnTo>
                  <a:pt x="145982" y="36193"/>
                </a:lnTo>
                <a:lnTo>
                  <a:pt x="119672" y="40972"/>
                </a:lnTo>
                <a:lnTo>
                  <a:pt x="95322" y="44871"/>
                </a:lnTo>
                <a:lnTo>
                  <a:pt x="75627" y="47038"/>
                </a:lnTo>
                <a:lnTo>
                  <a:pt x="61566" y="49951"/>
                </a:lnTo>
                <a:lnTo>
                  <a:pt x="47028" y="52507"/>
                </a:lnTo>
                <a:lnTo>
                  <a:pt x="32984" y="55592"/>
                </a:lnTo>
                <a:lnTo>
                  <a:pt x="0" y="6260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1" name="SMARTInkShape-1845"/>
          <p:cNvSpPr/>
          <p:nvPr>
            <p:custDataLst>
              <p:tags r:id="rId5"/>
            </p:custDataLst>
          </p:nvPr>
        </p:nvSpPr>
        <p:spPr>
          <a:xfrm>
            <a:off x="1205865" y="3046095"/>
            <a:ext cx="822961" cy="57151"/>
          </a:xfrm>
          <a:custGeom>
            <a:avLst/>
            <a:gdLst/>
            <a:ahLst/>
            <a:cxnLst/>
            <a:rect l="0" t="0" r="0" b="0"/>
            <a:pathLst>
              <a:path w="822961" h="57151">
                <a:moveTo>
                  <a:pt x="0" y="0"/>
                </a:moveTo>
                <a:lnTo>
                  <a:pt x="0" y="0"/>
                </a:lnTo>
                <a:lnTo>
                  <a:pt x="23174" y="1693"/>
                </a:lnTo>
                <a:lnTo>
                  <a:pt x="43485" y="4523"/>
                </a:lnTo>
                <a:lnTo>
                  <a:pt x="69611" y="7055"/>
                </a:lnTo>
                <a:lnTo>
                  <a:pt x="95767" y="10134"/>
                </a:lnTo>
                <a:lnTo>
                  <a:pt x="122991" y="11046"/>
                </a:lnTo>
                <a:lnTo>
                  <a:pt x="142927" y="11894"/>
                </a:lnTo>
                <a:lnTo>
                  <a:pt x="169702" y="15307"/>
                </a:lnTo>
                <a:lnTo>
                  <a:pt x="190358" y="16328"/>
                </a:lnTo>
                <a:lnTo>
                  <a:pt x="213932" y="18475"/>
                </a:lnTo>
                <a:lnTo>
                  <a:pt x="236686" y="20911"/>
                </a:lnTo>
                <a:lnTo>
                  <a:pt x="260841" y="22282"/>
                </a:lnTo>
                <a:lnTo>
                  <a:pt x="283802" y="23324"/>
                </a:lnTo>
                <a:lnTo>
                  <a:pt x="306692" y="26737"/>
                </a:lnTo>
                <a:lnTo>
                  <a:pt x="329561" y="28031"/>
                </a:lnTo>
                <a:lnTo>
                  <a:pt x="354329" y="29048"/>
                </a:lnTo>
                <a:lnTo>
                  <a:pt x="376766" y="31537"/>
                </a:lnTo>
                <a:lnTo>
                  <a:pt x="398168" y="33066"/>
                </a:lnTo>
                <a:lnTo>
                  <a:pt x="419534" y="33746"/>
                </a:lnTo>
                <a:lnTo>
                  <a:pt x="443846" y="34048"/>
                </a:lnTo>
                <a:lnTo>
                  <a:pt x="464388" y="34183"/>
                </a:lnTo>
                <a:lnTo>
                  <a:pt x="490233" y="34258"/>
                </a:lnTo>
                <a:lnTo>
                  <a:pt x="513978" y="35974"/>
                </a:lnTo>
                <a:lnTo>
                  <a:pt x="537100" y="38810"/>
                </a:lnTo>
                <a:lnTo>
                  <a:pt x="560037" y="39651"/>
                </a:lnTo>
                <a:lnTo>
                  <a:pt x="587510" y="39935"/>
                </a:lnTo>
                <a:lnTo>
                  <a:pt x="615843" y="43919"/>
                </a:lnTo>
                <a:lnTo>
                  <a:pt x="638332" y="45186"/>
                </a:lnTo>
                <a:lnTo>
                  <a:pt x="661081" y="45562"/>
                </a:lnTo>
                <a:lnTo>
                  <a:pt x="683274" y="46308"/>
                </a:lnTo>
                <a:lnTo>
                  <a:pt x="711548" y="50234"/>
                </a:lnTo>
                <a:lnTo>
                  <a:pt x="738090" y="51079"/>
                </a:lnTo>
                <a:lnTo>
                  <a:pt x="766063" y="51330"/>
                </a:lnTo>
                <a:lnTo>
                  <a:pt x="791073" y="51404"/>
                </a:lnTo>
                <a:lnTo>
                  <a:pt x="822960" y="57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9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3417475"/>
                  </p:ext>
                </p:extLst>
              </p:nvPr>
            </p:nvGraphicFramePr>
            <p:xfrm>
              <a:off x="296652" y="1059581"/>
              <a:ext cx="6444717" cy="360682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55010"/>
                    <a:gridCol w="2851806"/>
                    <a:gridCol w="1737901"/>
                  </a:tblGrid>
                  <a:tr h="65525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2000" i="1" dirty="0" smtClean="0"/>
                            <a:t>BM</a:t>
                          </a:r>
                          <a:r>
                            <a:rPr lang="cs-CZ" sz="1800" i="1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4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𝒑𝒐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ž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𝒂𝒅𝒐𝒗𝒂𝒏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5866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762170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Výhodnější výrobek = ?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</a:tr>
                  <a:tr h="76217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/>
                            <a:t>Bod zvratu (</a:t>
                          </a:r>
                          <a:r>
                            <a:rPr lang="cs-CZ" sz="2000" dirty="0" err="1" smtClean="0"/>
                            <a:t>Q</a:t>
                          </a:r>
                          <a:r>
                            <a:rPr lang="cs-CZ" sz="1100" dirty="0" err="1" smtClean="0"/>
                            <a:t>požadované</a:t>
                          </a:r>
                          <a:r>
                            <a:rPr lang="cs-CZ" sz="2000" dirty="0" smtClean="0"/>
                            <a:t>)</a:t>
                          </a:r>
                          <a:r>
                            <a:rPr lang="cs-CZ" sz="2000" baseline="0" dirty="0" smtClean="0"/>
                            <a:t> 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  <a:tr h="76217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/>
                            <a:t>Bezpečnostní marže (BM)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3417475"/>
                  </p:ext>
                </p:extLst>
              </p:nvPr>
            </p:nvGraphicFramePr>
            <p:xfrm>
              <a:off x="296652" y="1059581"/>
              <a:ext cx="6444717" cy="360682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55010"/>
                    <a:gridCol w="2851806"/>
                    <a:gridCol w="1737901"/>
                  </a:tblGrid>
                  <a:tr h="733679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72"/>
                          <a:stretch>
                            <a:fillRect l="-95" t="-826" r="-473" b="-40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5866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762170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Výhodnější výrobek = ?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</a:tr>
                  <a:tr h="76217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/>
                            <a:t>Bod zvratu (</a:t>
                          </a:r>
                          <a:r>
                            <a:rPr lang="cs-CZ" sz="2000" dirty="0" err="1" smtClean="0"/>
                            <a:t>Q</a:t>
                          </a:r>
                          <a:r>
                            <a:rPr lang="cs-CZ" sz="1100" dirty="0" err="1" smtClean="0"/>
                            <a:t>požadované</a:t>
                          </a:r>
                          <a:r>
                            <a:rPr lang="cs-CZ" sz="2000" dirty="0" smtClean="0"/>
                            <a:t>)</a:t>
                          </a:r>
                          <a:r>
                            <a:rPr lang="cs-CZ" sz="2000" baseline="0" dirty="0" smtClean="0"/>
                            <a:t> 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  <a:tr h="76217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/>
                            <a:t>Bezpečnostní marže (BM)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413" name="SMARTInkShape-1846"/>
          <p:cNvSpPr/>
          <p:nvPr>
            <p:custDataLst>
              <p:tags r:id="rId1"/>
            </p:custDataLst>
          </p:nvPr>
        </p:nvSpPr>
        <p:spPr>
          <a:xfrm>
            <a:off x="2360295" y="3000382"/>
            <a:ext cx="211454" cy="91197"/>
          </a:xfrm>
          <a:custGeom>
            <a:avLst/>
            <a:gdLst/>
            <a:ahLst/>
            <a:cxnLst/>
            <a:rect l="0" t="0" r="0" b="0"/>
            <a:pathLst>
              <a:path w="211454" h="91197">
                <a:moveTo>
                  <a:pt x="0" y="51428"/>
                </a:moveTo>
                <a:lnTo>
                  <a:pt x="0" y="51428"/>
                </a:lnTo>
                <a:lnTo>
                  <a:pt x="5645" y="57073"/>
                </a:lnTo>
                <a:lnTo>
                  <a:pt x="5715" y="71351"/>
                </a:lnTo>
                <a:lnTo>
                  <a:pt x="6350" y="72330"/>
                </a:lnTo>
                <a:lnTo>
                  <a:pt x="7408" y="72982"/>
                </a:lnTo>
                <a:lnTo>
                  <a:pt x="10636" y="74030"/>
                </a:lnTo>
                <a:lnTo>
                  <a:pt x="15836" y="78165"/>
                </a:lnTo>
                <a:lnTo>
                  <a:pt x="37586" y="85141"/>
                </a:lnTo>
                <a:lnTo>
                  <a:pt x="57622" y="87377"/>
                </a:lnTo>
                <a:lnTo>
                  <a:pt x="69449" y="90632"/>
                </a:lnTo>
                <a:lnTo>
                  <a:pt x="78927" y="91196"/>
                </a:lnTo>
                <a:lnTo>
                  <a:pt x="84397" y="89634"/>
                </a:lnTo>
                <a:lnTo>
                  <a:pt x="89580" y="87459"/>
                </a:lnTo>
                <a:lnTo>
                  <a:pt x="112721" y="84126"/>
                </a:lnTo>
                <a:lnTo>
                  <a:pt x="124252" y="76618"/>
                </a:lnTo>
                <a:lnTo>
                  <a:pt x="135927" y="73055"/>
                </a:lnTo>
                <a:lnTo>
                  <a:pt x="164158" y="57111"/>
                </a:lnTo>
                <a:lnTo>
                  <a:pt x="175052" y="48249"/>
                </a:lnTo>
                <a:lnTo>
                  <a:pt x="182839" y="44521"/>
                </a:lnTo>
                <a:lnTo>
                  <a:pt x="184758" y="43013"/>
                </a:lnTo>
                <a:lnTo>
                  <a:pt x="186890" y="39644"/>
                </a:lnTo>
                <a:lnTo>
                  <a:pt x="188472" y="36031"/>
                </a:lnTo>
                <a:lnTo>
                  <a:pt x="192298" y="30426"/>
                </a:lnTo>
                <a:lnTo>
                  <a:pt x="194349" y="24744"/>
                </a:lnTo>
                <a:lnTo>
                  <a:pt x="199152" y="18265"/>
                </a:lnTo>
                <a:lnTo>
                  <a:pt x="199767" y="14438"/>
                </a:lnTo>
                <a:lnTo>
                  <a:pt x="200488" y="13433"/>
                </a:lnTo>
                <a:lnTo>
                  <a:pt x="201604" y="12763"/>
                </a:lnTo>
                <a:lnTo>
                  <a:pt x="202982" y="12316"/>
                </a:lnTo>
                <a:lnTo>
                  <a:pt x="203902" y="11384"/>
                </a:lnTo>
                <a:lnTo>
                  <a:pt x="204923" y="8654"/>
                </a:lnTo>
                <a:lnTo>
                  <a:pt x="205830" y="7672"/>
                </a:lnTo>
                <a:lnTo>
                  <a:pt x="208532" y="6581"/>
                </a:lnTo>
                <a:lnTo>
                  <a:pt x="209506" y="5655"/>
                </a:lnTo>
                <a:lnTo>
                  <a:pt x="211453" y="0"/>
                </a:lnTo>
                <a:lnTo>
                  <a:pt x="198183" y="11572"/>
                </a:lnTo>
                <a:lnTo>
                  <a:pt x="177165" y="2285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27" name="SMARTInkShape-Group472"/>
          <p:cNvGrpSpPr/>
          <p:nvPr/>
        </p:nvGrpSpPr>
        <p:grpSpPr>
          <a:xfrm>
            <a:off x="2371725" y="2194560"/>
            <a:ext cx="1245870" cy="256202"/>
            <a:chOff x="2371725" y="2194560"/>
            <a:chExt cx="1245870" cy="256202"/>
          </a:xfrm>
        </p:grpSpPr>
        <p:sp>
          <p:nvSpPr>
            <p:cNvPr id="414" name="SMARTInkShape-1847"/>
            <p:cNvSpPr/>
            <p:nvPr>
              <p:custDataLst>
                <p:tags r:id="rId257"/>
              </p:custDataLst>
            </p:nvPr>
          </p:nvSpPr>
          <p:spPr>
            <a:xfrm>
              <a:off x="3177612" y="2314575"/>
              <a:ext cx="51364" cy="136187"/>
            </a:xfrm>
            <a:custGeom>
              <a:avLst/>
              <a:gdLst/>
              <a:ahLst/>
              <a:cxnLst/>
              <a:rect l="0" t="0" r="0" b="0"/>
              <a:pathLst>
                <a:path w="51364" h="136187">
                  <a:moveTo>
                    <a:pt x="51363" y="0"/>
                  </a:moveTo>
                  <a:lnTo>
                    <a:pt x="51363" y="0"/>
                  </a:lnTo>
                  <a:lnTo>
                    <a:pt x="51363" y="24837"/>
                  </a:lnTo>
                  <a:lnTo>
                    <a:pt x="44308" y="51586"/>
                  </a:lnTo>
                  <a:lnTo>
                    <a:pt x="32235" y="78114"/>
                  </a:lnTo>
                  <a:lnTo>
                    <a:pt x="20876" y="105886"/>
                  </a:lnTo>
                  <a:lnTo>
                    <a:pt x="13897" y="117835"/>
                  </a:lnTo>
                  <a:lnTo>
                    <a:pt x="11475" y="126848"/>
                  </a:lnTo>
                  <a:lnTo>
                    <a:pt x="10166" y="128380"/>
                  </a:lnTo>
                  <a:lnTo>
                    <a:pt x="8658" y="129402"/>
                  </a:lnTo>
                  <a:lnTo>
                    <a:pt x="7653" y="130718"/>
                  </a:lnTo>
                  <a:lnTo>
                    <a:pt x="5908" y="136186"/>
                  </a:lnTo>
                  <a:lnTo>
                    <a:pt x="5184" y="135876"/>
                  </a:lnTo>
                  <a:lnTo>
                    <a:pt x="2687" y="133838"/>
                  </a:lnTo>
                  <a:lnTo>
                    <a:pt x="1155" y="130815"/>
                  </a:lnTo>
                  <a:lnTo>
                    <a:pt x="0" y="121107"/>
                  </a:lnTo>
                  <a:lnTo>
                    <a:pt x="5643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5" name="SMARTInkShape-1848"/>
            <p:cNvSpPr/>
            <p:nvPr>
              <p:custDataLst>
                <p:tags r:id="rId258"/>
              </p:custDataLst>
            </p:nvPr>
          </p:nvSpPr>
          <p:spPr>
            <a:xfrm>
              <a:off x="2664406" y="2218670"/>
              <a:ext cx="173309" cy="158692"/>
            </a:xfrm>
            <a:custGeom>
              <a:avLst/>
              <a:gdLst/>
              <a:ahLst/>
              <a:cxnLst/>
              <a:rect l="0" t="0" r="0" b="0"/>
              <a:pathLst>
                <a:path w="173309" h="158692">
                  <a:moveTo>
                    <a:pt x="61649" y="15895"/>
                  </a:moveTo>
                  <a:lnTo>
                    <a:pt x="61649" y="15895"/>
                  </a:lnTo>
                  <a:lnTo>
                    <a:pt x="61649" y="29329"/>
                  </a:lnTo>
                  <a:lnTo>
                    <a:pt x="59956" y="33084"/>
                  </a:lnTo>
                  <a:lnTo>
                    <a:pt x="58615" y="34974"/>
                  </a:lnTo>
                  <a:lnTo>
                    <a:pt x="51528" y="61957"/>
                  </a:lnTo>
                  <a:lnTo>
                    <a:pt x="40642" y="90170"/>
                  </a:lnTo>
                  <a:lnTo>
                    <a:pt x="34757" y="106955"/>
                  </a:lnTo>
                  <a:lnTo>
                    <a:pt x="34196" y="110891"/>
                  </a:lnTo>
                  <a:lnTo>
                    <a:pt x="32552" y="114151"/>
                  </a:lnTo>
                  <a:lnTo>
                    <a:pt x="24175" y="123945"/>
                  </a:lnTo>
                  <a:lnTo>
                    <a:pt x="23331" y="126028"/>
                  </a:lnTo>
                  <a:lnTo>
                    <a:pt x="22134" y="127417"/>
                  </a:lnTo>
                  <a:lnTo>
                    <a:pt x="19110" y="128960"/>
                  </a:lnTo>
                  <a:lnTo>
                    <a:pt x="18050" y="128737"/>
                  </a:lnTo>
                  <a:lnTo>
                    <a:pt x="17343" y="127953"/>
                  </a:lnTo>
                  <a:lnTo>
                    <a:pt x="15923" y="125388"/>
                  </a:lnTo>
                  <a:lnTo>
                    <a:pt x="13174" y="122132"/>
                  </a:lnTo>
                  <a:lnTo>
                    <a:pt x="11530" y="116875"/>
                  </a:lnTo>
                  <a:lnTo>
                    <a:pt x="8910" y="106775"/>
                  </a:lnTo>
                  <a:lnTo>
                    <a:pt x="5806" y="95739"/>
                  </a:lnTo>
                  <a:lnTo>
                    <a:pt x="90" y="68507"/>
                  </a:lnTo>
                  <a:lnTo>
                    <a:pt x="0" y="60233"/>
                  </a:lnTo>
                  <a:lnTo>
                    <a:pt x="8583" y="36896"/>
                  </a:lnTo>
                  <a:lnTo>
                    <a:pt x="17870" y="17806"/>
                  </a:lnTo>
                  <a:lnTo>
                    <a:pt x="23354" y="11876"/>
                  </a:lnTo>
                  <a:lnTo>
                    <a:pt x="30024" y="7759"/>
                  </a:lnTo>
                  <a:lnTo>
                    <a:pt x="55978" y="134"/>
                  </a:lnTo>
                  <a:lnTo>
                    <a:pt x="63574" y="0"/>
                  </a:lnTo>
                  <a:lnTo>
                    <a:pt x="81853" y="4624"/>
                  </a:lnTo>
                  <a:lnTo>
                    <a:pt x="92030" y="12357"/>
                  </a:lnTo>
                  <a:lnTo>
                    <a:pt x="94202" y="17709"/>
                  </a:lnTo>
                  <a:lnTo>
                    <a:pt x="94781" y="20914"/>
                  </a:lnTo>
                  <a:lnTo>
                    <a:pt x="93731" y="26169"/>
                  </a:lnTo>
                  <a:lnTo>
                    <a:pt x="77043" y="50657"/>
                  </a:lnTo>
                  <a:lnTo>
                    <a:pt x="52022" y="76883"/>
                  </a:lnTo>
                  <a:lnTo>
                    <a:pt x="39277" y="91385"/>
                  </a:lnTo>
                  <a:lnTo>
                    <a:pt x="25483" y="116930"/>
                  </a:lnTo>
                  <a:lnTo>
                    <a:pt x="24838" y="120082"/>
                  </a:lnTo>
                  <a:lnTo>
                    <a:pt x="25043" y="122818"/>
                  </a:lnTo>
                  <a:lnTo>
                    <a:pt x="27689" y="133151"/>
                  </a:lnTo>
                  <a:lnTo>
                    <a:pt x="28849" y="134071"/>
                  </a:lnTo>
                  <a:lnTo>
                    <a:pt x="31831" y="135727"/>
                  </a:lnTo>
                  <a:lnTo>
                    <a:pt x="35273" y="138580"/>
                  </a:lnTo>
                  <a:lnTo>
                    <a:pt x="40613" y="140272"/>
                  </a:lnTo>
                  <a:lnTo>
                    <a:pt x="43815" y="140723"/>
                  </a:lnTo>
                  <a:lnTo>
                    <a:pt x="54389" y="138324"/>
                  </a:lnTo>
                  <a:lnTo>
                    <a:pt x="80720" y="125668"/>
                  </a:lnTo>
                  <a:lnTo>
                    <a:pt x="95943" y="110839"/>
                  </a:lnTo>
                  <a:lnTo>
                    <a:pt x="112583" y="84783"/>
                  </a:lnTo>
                  <a:lnTo>
                    <a:pt x="126390" y="57823"/>
                  </a:lnTo>
                  <a:lnTo>
                    <a:pt x="131417" y="40451"/>
                  </a:lnTo>
                  <a:lnTo>
                    <a:pt x="138084" y="31470"/>
                  </a:lnTo>
                  <a:lnTo>
                    <a:pt x="141763" y="29167"/>
                  </a:lnTo>
                  <a:lnTo>
                    <a:pt x="147270" y="27568"/>
                  </a:lnTo>
                  <a:lnTo>
                    <a:pt x="152197" y="27357"/>
                  </a:lnTo>
                  <a:lnTo>
                    <a:pt x="166500" y="40760"/>
                  </a:lnTo>
                  <a:lnTo>
                    <a:pt x="168574" y="44514"/>
                  </a:lnTo>
                  <a:lnTo>
                    <a:pt x="170131" y="48300"/>
                  </a:lnTo>
                  <a:lnTo>
                    <a:pt x="172940" y="52099"/>
                  </a:lnTo>
                  <a:lnTo>
                    <a:pt x="173308" y="54001"/>
                  </a:lnTo>
                  <a:lnTo>
                    <a:pt x="172918" y="55904"/>
                  </a:lnTo>
                  <a:lnTo>
                    <a:pt x="171427" y="60347"/>
                  </a:lnTo>
                  <a:lnTo>
                    <a:pt x="169952" y="69353"/>
                  </a:lnTo>
                  <a:lnTo>
                    <a:pt x="167357" y="74156"/>
                  </a:lnTo>
                  <a:lnTo>
                    <a:pt x="143069" y="100179"/>
                  </a:lnTo>
                  <a:lnTo>
                    <a:pt x="121500" y="122413"/>
                  </a:lnTo>
                  <a:lnTo>
                    <a:pt x="119999" y="126313"/>
                  </a:lnTo>
                  <a:lnTo>
                    <a:pt x="118830" y="149008"/>
                  </a:lnTo>
                  <a:lnTo>
                    <a:pt x="119455" y="150357"/>
                  </a:lnTo>
                  <a:lnTo>
                    <a:pt x="120506" y="151256"/>
                  </a:lnTo>
                  <a:lnTo>
                    <a:pt x="123368" y="152890"/>
                  </a:lnTo>
                  <a:lnTo>
                    <a:pt x="128549" y="156746"/>
                  </a:lnTo>
                  <a:lnTo>
                    <a:pt x="134105" y="158170"/>
                  </a:lnTo>
                  <a:lnTo>
                    <a:pt x="146607" y="158691"/>
                  </a:lnTo>
                  <a:lnTo>
                    <a:pt x="148768" y="158082"/>
                  </a:lnTo>
                  <a:lnTo>
                    <a:pt x="150208" y="157042"/>
                  </a:lnTo>
                  <a:lnTo>
                    <a:pt x="156637" y="149017"/>
                  </a:lnTo>
                  <a:lnTo>
                    <a:pt x="158162" y="143462"/>
                  </a:lnTo>
                  <a:lnTo>
                    <a:pt x="158779" y="126400"/>
                  </a:lnTo>
                  <a:lnTo>
                    <a:pt x="157100" y="123640"/>
                  </a:lnTo>
                  <a:lnTo>
                    <a:pt x="153089" y="1187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6" name="SMARTInkShape-1849"/>
            <p:cNvSpPr/>
            <p:nvPr>
              <p:custDataLst>
                <p:tags r:id="rId259"/>
              </p:custDataLst>
            </p:nvPr>
          </p:nvSpPr>
          <p:spPr>
            <a:xfrm>
              <a:off x="2411752" y="2228850"/>
              <a:ext cx="245724" cy="136242"/>
            </a:xfrm>
            <a:custGeom>
              <a:avLst/>
              <a:gdLst/>
              <a:ahLst/>
              <a:cxnLst/>
              <a:rect l="0" t="0" r="0" b="0"/>
              <a:pathLst>
                <a:path w="245724" h="136242">
                  <a:moveTo>
                    <a:pt x="17123" y="0"/>
                  </a:moveTo>
                  <a:lnTo>
                    <a:pt x="17123" y="0"/>
                  </a:lnTo>
                  <a:lnTo>
                    <a:pt x="11429" y="0"/>
                  </a:lnTo>
                  <a:lnTo>
                    <a:pt x="11414" y="3034"/>
                  </a:lnTo>
                  <a:lnTo>
                    <a:pt x="9718" y="6217"/>
                  </a:lnTo>
                  <a:lnTo>
                    <a:pt x="7482" y="9748"/>
                  </a:lnTo>
                  <a:lnTo>
                    <a:pt x="842" y="32728"/>
                  </a:lnTo>
                  <a:lnTo>
                    <a:pt x="0" y="58729"/>
                  </a:lnTo>
                  <a:lnTo>
                    <a:pt x="628" y="60108"/>
                  </a:lnTo>
                  <a:lnTo>
                    <a:pt x="1682" y="61027"/>
                  </a:lnTo>
                  <a:lnTo>
                    <a:pt x="3019" y="61640"/>
                  </a:lnTo>
                  <a:lnTo>
                    <a:pt x="3910" y="62683"/>
                  </a:lnTo>
                  <a:lnTo>
                    <a:pt x="4901" y="65536"/>
                  </a:lnTo>
                  <a:lnTo>
                    <a:pt x="5800" y="66550"/>
                  </a:lnTo>
                  <a:lnTo>
                    <a:pt x="8492" y="67678"/>
                  </a:lnTo>
                  <a:lnTo>
                    <a:pt x="13578" y="68313"/>
                  </a:lnTo>
                  <a:lnTo>
                    <a:pt x="17241" y="66768"/>
                  </a:lnTo>
                  <a:lnTo>
                    <a:pt x="20985" y="64600"/>
                  </a:lnTo>
                  <a:lnTo>
                    <a:pt x="36295" y="58455"/>
                  </a:lnTo>
                  <a:lnTo>
                    <a:pt x="63933" y="33172"/>
                  </a:lnTo>
                  <a:lnTo>
                    <a:pt x="71572" y="20993"/>
                  </a:lnTo>
                  <a:lnTo>
                    <a:pt x="74108" y="13911"/>
                  </a:lnTo>
                  <a:lnTo>
                    <a:pt x="85389" y="341"/>
                  </a:lnTo>
                  <a:lnTo>
                    <a:pt x="82576" y="101"/>
                  </a:lnTo>
                  <a:lnTo>
                    <a:pt x="81713" y="1337"/>
                  </a:lnTo>
                  <a:lnTo>
                    <a:pt x="79864" y="8510"/>
                  </a:lnTo>
                  <a:lnTo>
                    <a:pt x="72101" y="24984"/>
                  </a:lnTo>
                  <a:lnTo>
                    <a:pt x="65836" y="52416"/>
                  </a:lnTo>
                  <a:lnTo>
                    <a:pt x="57021" y="78446"/>
                  </a:lnTo>
                  <a:lnTo>
                    <a:pt x="53905" y="87570"/>
                  </a:lnTo>
                  <a:lnTo>
                    <a:pt x="51559" y="115098"/>
                  </a:lnTo>
                  <a:lnTo>
                    <a:pt x="51415" y="134059"/>
                  </a:lnTo>
                  <a:lnTo>
                    <a:pt x="52050" y="135093"/>
                  </a:lnTo>
                  <a:lnTo>
                    <a:pt x="53107" y="135782"/>
                  </a:lnTo>
                  <a:lnTo>
                    <a:pt x="54448" y="136241"/>
                  </a:lnTo>
                  <a:lnTo>
                    <a:pt x="55976" y="135912"/>
                  </a:lnTo>
                  <a:lnTo>
                    <a:pt x="61813" y="132159"/>
                  </a:lnTo>
                  <a:lnTo>
                    <a:pt x="67202" y="127658"/>
                  </a:lnTo>
                  <a:lnTo>
                    <a:pt x="70707" y="126587"/>
                  </a:lnTo>
                  <a:lnTo>
                    <a:pt x="71896" y="125666"/>
                  </a:lnTo>
                  <a:lnTo>
                    <a:pt x="73217" y="122950"/>
                  </a:lnTo>
                  <a:lnTo>
                    <a:pt x="74204" y="121972"/>
                  </a:lnTo>
                  <a:lnTo>
                    <a:pt x="76994" y="120885"/>
                  </a:lnTo>
                  <a:lnTo>
                    <a:pt x="77992" y="121230"/>
                  </a:lnTo>
                  <a:lnTo>
                    <a:pt x="78657" y="122095"/>
                  </a:lnTo>
                  <a:lnTo>
                    <a:pt x="79725" y="125012"/>
                  </a:lnTo>
                  <a:lnTo>
                    <a:pt x="81564" y="125411"/>
                  </a:lnTo>
                  <a:lnTo>
                    <a:pt x="84886" y="125667"/>
                  </a:lnTo>
                  <a:lnTo>
                    <a:pt x="85158" y="125053"/>
                  </a:lnTo>
                  <a:lnTo>
                    <a:pt x="85631" y="120804"/>
                  </a:lnTo>
                  <a:lnTo>
                    <a:pt x="106677" y="93224"/>
                  </a:lnTo>
                  <a:lnTo>
                    <a:pt x="121688" y="66768"/>
                  </a:lnTo>
                  <a:lnTo>
                    <a:pt x="138478" y="40348"/>
                  </a:lnTo>
                  <a:lnTo>
                    <a:pt x="159884" y="11941"/>
                  </a:lnTo>
                  <a:lnTo>
                    <a:pt x="161827" y="9865"/>
                  </a:lnTo>
                  <a:lnTo>
                    <a:pt x="167373" y="7560"/>
                  </a:lnTo>
                  <a:lnTo>
                    <a:pt x="181894" y="5747"/>
                  </a:lnTo>
                  <a:lnTo>
                    <a:pt x="182731" y="16459"/>
                  </a:lnTo>
                  <a:lnTo>
                    <a:pt x="182853" y="42741"/>
                  </a:lnTo>
                  <a:lnTo>
                    <a:pt x="182223" y="69973"/>
                  </a:lnTo>
                  <a:lnTo>
                    <a:pt x="177378" y="97911"/>
                  </a:lnTo>
                  <a:lnTo>
                    <a:pt x="177145" y="113957"/>
                  </a:lnTo>
                  <a:lnTo>
                    <a:pt x="174110" y="114198"/>
                  </a:lnTo>
                  <a:lnTo>
                    <a:pt x="173216" y="112962"/>
                  </a:lnTo>
                  <a:lnTo>
                    <a:pt x="171323" y="105790"/>
                  </a:lnTo>
                  <a:lnTo>
                    <a:pt x="165316" y="97355"/>
                  </a:lnTo>
                  <a:lnTo>
                    <a:pt x="144754" y="70644"/>
                  </a:lnTo>
                  <a:lnTo>
                    <a:pt x="139042" y="65452"/>
                  </a:lnTo>
                  <a:lnTo>
                    <a:pt x="132552" y="63206"/>
                  </a:lnTo>
                  <a:lnTo>
                    <a:pt x="125787" y="62867"/>
                  </a:lnTo>
                  <a:lnTo>
                    <a:pt x="153516" y="62865"/>
                  </a:lnTo>
                  <a:lnTo>
                    <a:pt x="179115" y="62865"/>
                  </a:lnTo>
                  <a:lnTo>
                    <a:pt x="207415" y="62865"/>
                  </a:lnTo>
                  <a:lnTo>
                    <a:pt x="216632" y="62230"/>
                  </a:lnTo>
                  <a:lnTo>
                    <a:pt x="245723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7" name="SMARTInkShape-1850"/>
            <p:cNvSpPr/>
            <p:nvPr>
              <p:custDataLst>
                <p:tags r:id="rId260"/>
              </p:custDataLst>
            </p:nvPr>
          </p:nvSpPr>
          <p:spPr>
            <a:xfrm>
              <a:off x="2794635" y="2194560"/>
              <a:ext cx="131446" cy="171366"/>
            </a:xfrm>
            <a:custGeom>
              <a:avLst/>
              <a:gdLst/>
              <a:ahLst/>
              <a:cxnLst/>
              <a:rect l="0" t="0" r="0" b="0"/>
              <a:pathLst>
                <a:path w="131446" h="171366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3034" y="8679"/>
                  </a:lnTo>
                  <a:lnTo>
                    <a:pt x="6217" y="10207"/>
                  </a:lnTo>
                  <a:lnTo>
                    <a:pt x="16468" y="14222"/>
                  </a:lnTo>
                  <a:lnTo>
                    <a:pt x="44082" y="30503"/>
                  </a:lnTo>
                  <a:lnTo>
                    <a:pt x="70501" y="38631"/>
                  </a:lnTo>
                  <a:lnTo>
                    <a:pt x="86503" y="44661"/>
                  </a:lnTo>
                  <a:lnTo>
                    <a:pt x="98961" y="45627"/>
                  </a:lnTo>
                  <a:lnTo>
                    <a:pt x="100264" y="46293"/>
                  </a:lnTo>
                  <a:lnTo>
                    <a:pt x="101133" y="47372"/>
                  </a:lnTo>
                  <a:lnTo>
                    <a:pt x="102098" y="50264"/>
                  </a:lnTo>
                  <a:lnTo>
                    <a:pt x="102527" y="53666"/>
                  </a:lnTo>
                  <a:lnTo>
                    <a:pt x="101024" y="57295"/>
                  </a:lnTo>
                  <a:lnTo>
                    <a:pt x="89427" y="70493"/>
                  </a:lnTo>
                  <a:lnTo>
                    <a:pt x="75472" y="81704"/>
                  </a:lnTo>
                  <a:lnTo>
                    <a:pt x="71643" y="87748"/>
                  </a:lnTo>
                  <a:lnTo>
                    <a:pt x="60745" y="112660"/>
                  </a:lnTo>
                  <a:lnTo>
                    <a:pt x="58215" y="123904"/>
                  </a:lnTo>
                  <a:lnTo>
                    <a:pt x="59317" y="131480"/>
                  </a:lnTo>
                  <a:lnTo>
                    <a:pt x="64247" y="148091"/>
                  </a:lnTo>
                  <a:lnTo>
                    <a:pt x="70758" y="159145"/>
                  </a:lnTo>
                  <a:lnTo>
                    <a:pt x="73207" y="161342"/>
                  </a:lnTo>
                  <a:lnTo>
                    <a:pt x="91098" y="170001"/>
                  </a:lnTo>
                  <a:lnTo>
                    <a:pt x="104755" y="171365"/>
                  </a:lnTo>
                  <a:lnTo>
                    <a:pt x="106032" y="170758"/>
                  </a:lnTo>
                  <a:lnTo>
                    <a:pt x="106883" y="169719"/>
                  </a:lnTo>
                  <a:lnTo>
                    <a:pt x="108249" y="166522"/>
                  </a:lnTo>
                  <a:lnTo>
                    <a:pt x="108485" y="162934"/>
                  </a:lnTo>
                  <a:lnTo>
                    <a:pt x="105522" y="154816"/>
                  </a:lnTo>
                  <a:lnTo>
                    <a:pt x="97002" y="143193"/>
                  </a:lnTo>
                  <a:lnTo>
                    <a:pt x="83811" y="129559"/>
                  </a:lnTo>
                  <a:lnTo>
                    <a:pt x="80006" y="127432"/>
                  </a:lnTo>
                  <a:lnTo>
                    <a:pt x="74629" y="125830"/>
                  </a:lnTo>
                  <a:lnTo>
                    <a:pt x="77428" y="128793"/>
                  </a:lnTo>
                  <a:lnTo>
                    <a:pt x="80556" y="130266"/>
                  </a:lnTo>
                  <a:lnTo>
                    <a:pt x="82279" y="130659"/>
                  </a:lnTo>
                  <a:lnTo>
                    <a:pt x="91488" y="135865"/>
                  </a:lnTo>
                  <a:lnTo>
                    <a:pt x="93377" y="136297"/>
                  </a:lnTo>
                  <a:lnTo>
                    <a:pt x="99069" y="139938"/>
                  </a:lnTo>
                  <a:lnTo>
                    <a:pt x="101606" y="140282"/>
                  </a:lnTo>
                  <a:lnTo>
                    <a:pt x="123668" y="136631"/>
                  </a:lnTo>
                  <a:lnTo>
                    <a:pt x="130295" y="132253"/>
                  </a:lnTo>
                  <a:lnTo>
                    <a:pt x="130934" y="130111"/>
                  </a:lnTo>
                  <a:lnTo>
                    <a:pt x="131445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8" name="SMARTInkShape-1851"/>
            <p:cNvSpPr/>
            <p:nvPr>
              <p:custDataLst>
                <p:tags r:id="rId261"/>
              </p:custDataLst>
            </p:nvPr>
          </p:nvSpPr>
          <p:spPr>
            <a:xfrm>
              <a:off x="2371725" y="2251710"/>
              <a:ext cx="51436" cy="137161"/>
            </a:xfrm>
            <a:custGeom>
              <a:avLst/>
              <a:gdLst/>
              <a:ahLst/>
              <a:cxnLst/>
              <a:rect l="0" t="0" r="0" b="0"/>
              <a:pathLst>
                <a:path w="51436" h="137161">
                  <a:moveTo>
                    <a:pt x="51435" y="0"/>
                  </a:moveTo>
                  <a:lnTo>
                    <a:pt x="51435" y="0"/>
                  </a:lnTo>
                  <a:lnTo>
                    <a:pt x="50800" y="9760"/>
                  </a:lnTo>
                  <a:lnTo>
                    <a:pt x="43481" y="34823"/>
                  </a:lnTo>
                  <a:lnTo>
                    <a:pt x="35494" y="61818"/>
                  </a:lnTo>
                  <a:lnTo>
                    <a:pt x="21741" y="90071"/>
                  </a:lnTo>
                  <a:lnTo>
                    <a:pt x="11534" y="114872"/>
                  </a:lnTo>
                  <a:lnTo>
                    <a:pt x="5746" y="128228"/>
                  </a:lnTo>
                  <a:lnTo>
                    <a:pt x="0" y="137160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9" name="SMARTInkShape-1852"/>
            <p:cNvSpPr/>
            <p:nvPr>
              <p:custDataLst>
                <p:tags r:id="rId262"/>
              </p:custDataLst>
            </p:nvPr>
          </p:nvSpPr>
          <p:spPr>
            <a:xfrm>
              <a:off x="3188970" y="2314812"/>
              <a:ext cx="68475" cy="73241"/>
            </a:xfrm>
            <a:custGeom>
              <a:avLst/>
              <a:gdLst/>
              <a:ahLst/>
              <a:cxnLst/>
              <a:rect l="0" t="0" r="0" b="0"/>
              <a:pathLst>
                <a:path w="68475" h="73241">
                  <a:moveTo>
                    <a:pt x="0" y="16908"/>
                  </a:moveTo>
                  <a:lnTo>
                    <a:pt x="0" y="16908"/>
                  </a:lnTo>
                  <a:lnTo>
                    <a:pt x="0" y="5719"/>
                  </a:lnTo>
                  <a:lnTo>
                    <a:pt x="3034" y="5549"/>
                  </a:lnTo>
                  <a:lnTo>
                    <a:pt x="6217" y="3816"/>
                  </a:lnTo>
                  <a:lnTo>
                    <a:pt x="7954" y="2465"/>
                  </a:lnTo>
                  <a:lnTo>
                    <a:pt x="13272" y="964"/>
                  </a:lnTo>
                  <a:lnTo>
                    <a:pt x="24000" y="0"/>
                  </a:lnTo>
                  <a:lnTo>
                    <a:pt x="50404" y="8283"/>
                  </a:lnTo>
                  <a:lnTo>
                    <a:pt x="62478" y="17026"/>
                  </a:lnTo>
                  <a:lnTo>
                    <a:pt x="64512" y="18892"/>
                  </a:lnTo>
                  <a:lnTo>
                    <a:pt x="66772" y="24351"/>
                  </a:lnTo>
                  <a:lnTo>
                    <a:pt x="68474" y="41440"/>
                  </a:lnTo>
                  <a:lnTo>
                    <a:pt x="66840" y="45379"/>
                  </a:lnTo>
                  <a:lnTo>
                    <a:pt x="64631" y="49247"/>
                  </a:lnTo>
                  <a:lnTo>
                    <a:pt x="62753" y="54994"/>
                  </a:lnTo>
                  <a:lnTo>
                    <a:pt x="60064" y="58812"/>
                  </a:lnTo>
                  <a:lnTo>
                    <a:pt x="55058" y="60932"/>
                  </a:lnTo>
                  <a:lnTo>
                    <a:pt x="49235" y="62509"/>
                  </a:lnTo>
                  <a:lnTo>
                    <a:pt x="40323" y="67002"/>
                  </a:lnTo>
                  <a:lnTo>
                    <a:pt x="32448" y="68078"/>
                  </a:lnTo>
                  <a:lnTo>
                    <a:pt x="31157" y="68801"/>
                  </a:lnTo>
                  <a:lnTo>
                    <a:pt x="30296" y="69919"/>
                  </a:lnTo>
                  <a:lnTo>
                    <a:pt x="29722" y="71299"/>
                  </a:lnTo>
                  <a:lnTo>
                    <a:pt x="28705" y="72218"/>
                  </a:lnTo>
                  <a:lnTo>
                    <a:pt x="25881" y="73240"/>
                  </a:lnTo>
                  <a:lnTo>
                    <a:pt x="24874" y="72878"/>
                  </a:lnTo>
                  <a:lnTo>
                    <a:pt x="24202" y="72001"/>
                  </a:lnTo>
                  <a:lnTo>
                    <a:pt x="23125" y="69066"/>
                  </a:lnTo>
                  <a:lnTo>
                    <a:pt x="30838" y="60452"/>
                  </a:lnTo>
                  <a:lnTo>
                    <a:pt x="34449" y="58486"/>
                  </a:lnTo>
                  <a:lnTo>
                    <a:pt x="51435" y="511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0" name="SMARTInkShape-1853"/>
            <p:cNvSpPr/>
            <p:nvPr>
              <p:custDataLst>
                <p:tags r:id="rId263"/>
              </p:custDataLst>
            </p:nvPr>
          </p:nvSpPr>
          <p:spPr>
            <a:xfrm>
              <a:off x="3028950" y="2320290"/>
              <a:ext cx="131446" cy="22746"/>
            </a:xfrm>
            <a:custGeom>
              <a:avLst/>
              <a:gdLst/>
              <a:ahLst/>
              <a:cxnLst/>
              <a:rect l="0" t="0" r="0" b="0"/>
              <a:pathLst>
                <a:path w="131446" h="2274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4921" y="5480"/>
                  </a:lnTo>
                  <a:lnTo>
                    <a:pt x="10121" y="9596"/>
                  </a:lnTo>
                  <a:lnTo>
                    <a:pt x="29112" y="15846"/>
                  </a:lnTo>
                  <a:lnTo>
                    <a:pt x="40164" y="18453"/>
                  </a:lnTo>
                  <a:lnTo>
                    <a:pt x="51482" y="21554"/>
                  </a:lnTo>
                  <a:lnTo>
                    <a:pt x="78823" y="22745"/>
                  </a:lnTo>
                  <a:lnTo>
                    <a:pt x="92782" y="21133"/>
                  </a:lnTo>
                  <a:lnTo>
                    <a:pt x="119609" y="12115"/>
                  </a:lnTo>
                  <a:lnTo>
                    <a:pt x="13144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1" name="SMARTInkShape-1854"/>
            <p:cNvSpPr/>
            <p:nvPr>
              <p:custDataLst>
                <p:tags r:id="rId264"/>
              </p:custDataLst>
            </p:nvPr>
          </p:nvSpPr>
          <p:spPr>
            <a:xfrm>
              <a:off x="2874645" y="2274570"/>
              <a:ext cx="120016" cy="34291"/>
            </a:xfrm>
            <a:custGeom>
              <a:avLst/>
              <a:gdLst/>
              <a:ahLst/>
              <a:cxnLst/>
              <a:rect l="0" t="0" r="0" b="0"/>
              <a:pathLst>
                <a:path w="120016" h="34291">
                  <a:moveTo>
                    <a:pt x="0" y="0"/>
                  </a:moveTo>
                  <a:lnTo>
                    <a:pt x="0" y="0"/>
                  </a:lnTo>
                  <a:lnTo>
                    <a:pt x="0" y="8728"/>
                  </a:lnTo>
                  <a:lnTo>
                    <a:pt x="635" y="9629"/>
                  </a:lnTo>
                  <a:lnTo>
                    <a:pt x="1693" y="10229"/>
                  </a:lnTo>
                  <a:lnTo>
                    <a:pt x="30068" y="19364"/>
                  </a:lnTo>
                  <a:lnTo>
                    <a:pt x="55042" y="25587"/>
                  </a:lnTo>
                  <a:lnTo>
                    <a:pt x="83008" y="31347"/>
                  </a:lnTo>
                  <a:lnTo>
                    <a:pt x="110881" y="34175"/>
                  </a:lnTo>
                  <a:lnTo>
                    <a:pt x="120015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2" name="SMARTInkShape-1855"/>
            <p:cNvSpPr/>
            <p:nvPr>
              <p:custDataLst>
                <p:tags r:id="rId265"/>
              </p:custDataLst>
            </p:nvPr>
          </p:nvSpPr>
          <p:spPr>
            <a:xfrm>
              <a:off x="2994660" y="2331720"/>
              <a:ext cx="97156" cy="39133"/>
            </a:xfrm>
            <a:custGeom>
              <a:avLst/>
              <a:gdLst/>
              <a:ahLst/>
              <a:cxnLst/>
              <a:rect l="0" t="0" r="0" b="0"/>
              <a:pathLst>
                <a:path w="97156" h="39133">
                  <a:moveTo>
                    <a:pt x="0" y="0"/>
                  </a:moveTo>
                  <a:lnTo>
                    <a:pt x="0" y="0"/>
                  </a:lnTo>
                  <a:lnTo>
                    <a:pt x="0" y="6068"/>
                  </a:lnTo>
                  <a:lnTo>
                    <a:pt x="635" y="7855"/>
                  </a:lnTo>
                  <a:lnTo>
                    <a:pt x="1693" y="9047"/>
                  </a:lnTo>
                  <a:lnTo>
                    <a:pt x="27034" y="24823"/>
                  </a:lnTo>
                  <a:lnTo>
                    <a:pt x="55254" y="32283"/>
                  </a:lnTo>
                  <a:lnTo>
                    <a:pt x="71663" y="35587"/>
                  </a:lnTo>
                  <a:lnTo>
                    <a:pt x="79230" y="38696"/>
                  </a:lnTo>
                  <a:lnTo>
                    <a:pt x="81395" y="39132"/>
                  </a:lnTo>
                  <a:lnTo>
                    <a:pt x="83473" y="38788"/>
                  </a:lnTo>
                  <a:lnTo>
                    <a:pt x="90266" y="35008"/>
                  </a:lnTo>
                  <a:lnTo>
                    <a:pt x="9715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3" name="SMARTInkShape-1856"/>
            <p:cNvSpPr/>
            <p:nvPr>
              <p:custDataLst>
                <p:tags r:id="rId266"/>
              </p:custDataLst>
            </p:nvPr>
          </p:nvSpPr>
          <p:spPr>
            <a:xfrm>
              <a:off x="3429236" y="2326005"/>
              <a:ext cx="79775" cy="62787"/>
            </a:xfrm>
            <a:custGeom>
              <a:avLst/>
              <a:gdLst/>
              <a:ahLst/>
              <a:cxnLst/>
              <a:rect l="0" t="0" r="0" b="0"/>
              <a:pathLst>
                <a:path w="79775" h="62787">
                  <a:moveTo>
                    <a:pt x="5479" y="5715"/>
                  </a:moveTo>
                  <a:lnTo>
                    <a:pt x="5479" y="5715"/>
                  </a:lnTo>
                  <a:lnTo>
                    <a:pt x="5479" y="33036"/>
                  </a:lnTo>
                  <a:lnTo>
                    <a:pt x="4844" y="42032"/>
                  </a:lnTo>
                  <a:lnTo>
                    <a:pt x="0" y="55952"/>
                  </a:lnTo>
                  <a:lnTo>
                    <a:pt x="5250" y="62598"/>
                  </a:lnTo>
                  <a:lnTo>
                    <a:pt x="8445" y="62786"/>
                  </a:lnTo>
                  <a:lnTo>
                    <a:pt x="11666" y="61137"/>
                  </a:lnTo>
                  <a:lnTo>
                    <a:pt x="15213" y="58922"/>
                  </a:lnTo>
                  <a:lnTo>
                    <a:pt x="27591" y="54349"/>
                  </a:lnTo>
                  <a:lnTo>
                    <a:pt x="32874" y="49344"/>
                  </a:lnTo>
                  <a:lnTo>
                    <a:pt x="37975" y="43521"/>
                  </a:lnTo>
                  <a:lnTo>
                    <a:pt x="64481" y="24172"/>
                  </a:lnTo>
                  <a:lnTo>
                    <a:pt x="79417" y="6120"/>
                  </a:lnTo>
                  <a:lnTo>
                    <a:pt x="797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4" name="SMARTInkShape-1857"/>
            <p:cNvSpPr/>
            <p:nvPr>
              <p:custDataLst>
                <p:tags r:id="rId267"/>
              </p:custDataLst>
            </p:nvPr>
          </p:nvSpPr>
          <p:spPr>
            <a:xfrm>
              <a:off x="3286125" y="2348865"/>
              <a:ext cx="102871" cy="22860"/>
            </a:xfrm>
            <a:custGeom>
              <a:avLst/>
              <a:gdLst/>
              <a:ahLst/>
              <a:cxnLst/>
              <a:rect l="0" t="0" r="0" b="0"/>
              <a:pathLst>
                <a:path w="102871" h="22860">
                  <a:moveTo>
                    <a:pt x="0" y="0"/>
                  </a:moveTo>
                  <a:lnTo>
                    <a:pt x="0" y="0"/>
                  </a:lnTo>
                  <a:lnTo>
                    <a:pt x="10566" y="10566"/>
                  </a:lnTo>
                  <a:lnTo>
                    <a:pt x="14208" y="11174"/>
                  </a:lnTo>
                  <a:lnTo>
                    <a:pt x="19309" y="11354"/>
                  </a:lnTo>
                  <a:lnTo>
                    <a:pt x="22975" y="13089"/>
                  </a:lnTo>
                  <a:lnTo>
                    <a:pt x="26721" y="15343"/>
                  </a:lnTo>
                  <a:lnTo>
                    <a:pt x="49637" y="22283"/>
                  </a:lnTo>
                  <a:lnTo>
                    <a:pt x="77405" y="22845"/>
                  </a:lnTo>
                  <a:lnTo>
                    <a:pt x="95204" y="22859"/>
                  </a:lnTo>
                  <a:lnTo>
                    <a:pt x="97981" y="21166"/>
                  </a:lnTo>
                  <a:lnTo>
                    <a:pt x="10287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5" name="SMARTInkShape-1858"/>
            <p:cNvSpPr/>
            <p:nvPr>
              <p:custDataLst>
                <p:tags r:id="rId268"/>
              </p:custDataLst>
            </p:nvPr>
          </p:nvSpPr>
          <p:spPr>
            <a:xfrm>
              <a:off x="3526155" y="2314575"/>
              <a:ext cx="91440" cy="80011"/>
            </a:xfrm>
            <a:custGeom>
              <a:avLst/>
              <a:gdLst/>
              <a:ahLst/>
              <a:cxnLst/>
              <a:rect l="0" t="0" r="0" b="0"/>
              <a:pathLst>
                <a:path w="91440" h="8001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5479" y="5645"/>
                  </a:lnTo>
                  <a:lnTo>
                    <a:pt x="5645" y="8728"/>
                  </a:lnTo>
                  <a:lnTo>
                    <a:pt x="6303" y="9629"/>
                  </a:lnTo>
                  <a:lnTo>
                    <a:pt x="8728" y="10629"/>
                  </a:lnTo>
                  <a:lnTo>
                    <a:pt x="9629" y="11531"/>
                  </a:lnTo>
                  <a:lnTo>
                    <a:pt x="10630" y="14227"/>
                  </a:lnTo>
                  <a:lnTo>
                    <a:pt x="11360" y="24843"/>
                  </a:lnTo>
                  <a:lnTo>
                    <a:pt x="9705" y="28609"/>
                  </a:lnTo>
                  <a:lnTo>
                    <a:pt x="7489" y="32400"/>
                  </a:lnTo>
                  <a:lnTo>
                    <a:pt x="6065" y="40008"/>
                  </a:lnTo>
                  <a:lnTo>
                    <a:pt x="5721" y="59055"/>
                  </a:lnTo>
                  <a:lnTo>
                    <a:pt x="6354" y="60325"/>
                  </a:lnTo>
                  <a:lnTo>
                    <a:pt x="7411" y="61172"/>
                  </a:lnTo>
                  <a:lnTo>
                    <a:pt x="10636" y="62530"/>
                  </a:lnTo>
                  <a:lnTo>
                    <a:pt x="24844" y="62856"/>
                  </a:lnTo>
                  <a:lnTo>
                    <a:pt x="28610" y="61168"/>
                  </a:lnTo>
                  <a:lnTo>
                    <a:pt x="30503" y="59829"/>
                  </a:lnTo>
                  <a:lnTo>
                    <a:pt x="52930" y="52744"/>
                  </a:lnTo>
                  <a:lnTo>
                    <a:pt x="79617" y="35973"/>
                  </a:lnTo>
                  <a:lnTo>
                    <a:pt x="83645" y="34403"/>
                  </a:lnTo>
                  <a:lnTo>
                    <a:pt x="90288" y="29468"/>
                  </a:lnTo>
                  <a:lnTo>
                    <a:pt x="90672" y="29805"/>
                  </a:lnTo>
                  <a:lnTo>
                    <a:pt x="91410" y="34078"/>
                  </a:lnTo>
                  <a:lnTo>
                    <a:pt x="91439" y="53198"/>
                  </a:lnTo>
                  <a:lnTo>
                    <a:pt x="89746" y="57087"/>
                  </a:lnTo>
                  <a:lnTo>
                    <a:pt x="81555" y="68574"/>
                  </a:lnTo>
                  <a:lnTo>
                    <a:pt x="80010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6" name="SMARTInkShape-1859"/>
            <p:cNvSpPr/>
            <p:nvPr>
              <p:custDataLst>
                <p:tags r:id="rId269"/>
              </p:custDataLst>
            </p:nvPr>
          </p:nvSpPr>
          <p:spPr>
            <a:xfrm>
              <a:off x="2783999" y="2303145"/>
              <a:ext cx="67787" cy="28555"/>
            </a:xfrm>
            <a:custGeom>
              <a:avLst/>
              <a:gdLst/>
              <a:ahLst/>
              <a:cxnLst/>
              <a:rect l="0" t="0" r="0" b="0"/>
              <a:pathLst>
                <a:path w="67787" h="28555">
                  <a:moveTo>
                    <a:pt x="4921" y="11430"/>
                  </a:moveTo>
                  <a:lnTo>
                    <a:pt x="4921" y="11430"/>
                  </a:lnTo>
                  <a:lnTo>
                    <a:pt x="4921" y="14464"/>
                  </a:lnTo>
                  <a:lnTo>
                    <a:pt x="4286" y="15357"/>
                  </a:lnTo>
                  <a:lnTo>
                    <a:pt x="3228" y="15953"/>
                  </a:lnTo>
                  <a:lnTo>
                    <a:pt x="0" y="16910"/>
                  </a:lnTo>
                  <a:lnTo>
                    <a:pt x="1253" y="18734"/>
                  </a:lnTo>
                  <a:lnTo>
                    <a:pt x="2475" y="20109"/>
                  </a:lnTo>
                  <a:lnTo>
                    <a:pt x="5528" y="21637"/>
                  </a:lnTo>
                  <a:lnTo>
                    <a:pt x="14526" y="23334"/>
                  </a:lnTo>
                  <a:lnTo>
                    <a:pt x="22082" y="27352"/>
                  </a:lnTo>
                  <a:lnTo>
                    <a:pt x="46596" y="28554"/>
                  </a:lnTo>
                  <a:lnTo>
                    <a:pt x="52230" y="25179"/>
                  </a:lnTo>
                  <a:lnTo>
                    <a:pt x="66416" y="12695"/>
                  </a:lnTo>
                  <a:lnTo>
                    <a:pt x="677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2" name="SMARTInkShape-Group473"/>
          <p:cNvGrpSpPr/>
          <p:nvPr/>
        </p:nvGrpSpPr>
        <p:grpSpPr>
          <a:xfrm>
            <a:off x="2337435" y="2497485"/>
            <a:ext cx="222885" cy="153310"/>
            <a:chOff x="2337435" y="2497485"/>
            <a:chExt cx="222885" cy="153310"/>
          </a:xfrm>
        </p:grpSpPr>
        <p:sp>
          <p:nvSpPr>
            <p:cNvPr id="428" name="SMARTInkShape-1860"/>
            <p:cNvSpPr/>
            <p:nvPr>
              <p:custDataLst>
                <p:tags r:id="rId253"/>
              </p:custDataLst>
            </p:nvPr>
          </p:nvSpPr>
          <p:spPr>
            <a:xfrm>
              <a:off x="2554605" y="2554605"/>
              <a:ext cx="5715" cy="11431"/>
            </a:xfrm>
            <a:custGeom>
              <a:avLst/>
              <a:gdLst/>
              <a:ahLst/>
              <a:cxnLst/>
              <a:rect l="0" t="0" r="0" b="0"/>
              <a:pathLst>
                <a:path w="5715" h="11431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5714" y="5715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9" name="SMARTInkShape-1861"/>
            <p:cNvSpPr/>
            <p:nvPr>
              <p:custDataLst>
                <p:tags r:id="rId254"/>
              </p:custDataLst>
            </p:nvPr>
          </p:nvSpPr>
          <p:spPr>
            <a:xfrm>
              <a:off x="2548890" y="2628900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0" name="SMARTInkShape-1862"/>
            <p:cNvSpPr/>
            <p:nvPr>
              <p:custDataLst>
                <p:tags r:id="rId255"/>
              </p:custDataLst>
            </p:nvPr>
          </p:nvSpPr>
          <p:spPr>
            <a:xfrm>
              <a:off x="2337435" y="2497485"/>
              <a:ext cx="91409" cy="153310"/>
            </a:xfrm>
            <a:custGeom>
              <a:avLst/>
              <a:gdLst/>
              <a:ahLst/>
              <a:cxnLst/>
              <a:rect l="0" t="0" r="0" b="0"/>
              <a:pathLst>
                <a:path w="91409" h="153310">
                  <a:moveTo>
                    <a:pt x="0" y="114270"/>
                  </a:moveTo>
                  <a:lnTo>
                    <a:pt x="0" y="114270"/>
                  </a:lnTo>
                  <a:lnTo>
                    <a:pt x="0" y="119985"/>
                  </a:lnTo>
                  <a:lnTo>
                    <a:pt x="8514" y="111471"/>
                  </a:lnTo>
                  <a:lnTo>
                    <a:pt x="10134" y="106465"/>
                  </a:lnTo>
                  <a:lnTo>
                    <a:pt x="11489" y="100641"/>
                  </a:lnTo>
                  <a:lnTo>
                    <a:pt x="17533" y="91728"/>
                  </a:lnTo>
                  <a:lnTo>
                    <a:pt x="24842" y="80819"/>
                  </a:lnTo>
                  <a:lnTo>
                    <a:pt x="32607" y="64388"/>
                  </a:lnTo>
                  <a:lnTo>
                    <a:pt x="36991" y="52488"/>
                  </a:lnTo>
                  <a:lnTo>
                    <a:pt x="56394" y="24478"/>
                  </a:lnTo>
                  <a:lnTo>
                    <a:pt x="71599" y="7798"/>
                  </a:lnTo>
                  <a:lnTo>
                    <a:pt x="73097" y="3872"/>
                  </a:lnTo>
                  <a:lnTo>
                    <a:pt x="74131" y="2571"/>
                  </a:lnTo>
                  <a:lnTo>
                    <a:pt x="79110" y="313"/>
                  </a:lnTo>
                  <a:lnTo>
                    <a:pt x="84852" y="0"/>
                  </a:lnTo>
                  <a:lnTo>
                    <a:pt x="85143" y="625"/>
                  </a:lnTo>
                  <a:lnTo>
                    <a:pt x="85466" y="3013"/>
                  </a:lnTo>
                  <a:lnTo>
                    <a:pt x="87303" y="6191"/>
                  </a:lnTo>
                  <a:lnTo>
                    <a:pt x="89601" y="9720"/>
                  </a:lnTo>
                  <a:lnTo>
                    <a:pt x="90895" y="15912"/>
                  </a:lnTo>
                  <a:lnTo>
                    <a:pt x="91408" y="41821"/>
                  </a:lnTo>
                  <a:lnTo>
                    <a:pt x="90801" y="64230"/>
                  </a:lnTo>
                  <a:lnTo>
                    <a:pt x="86078" y="91380"/>
                  </a:lnTo>
                  <a:lnTo>
                    <a:pt x="85746" y="118078"/>
                  </a:lnTo>
                  <a:lnTo>
                    <a:pt x="85726" y="141970"/>
                  </a:lnTo>
                  <a:lnTo>
                    <a:pt x="85090" y="144167"/>
                  </a:lnTo>
                  <a:lnTo>
                    <a:pt x="84032" y="145631"/>
                  </a:lnTo>
                  <a:lnTo>
                    <a:pt x="82691" y="146607"/>
                  </a:lnTo>
                  <a:lnTo>
                    <a:pt x="81798" y="147893"/>
                  </a:lnTo>
                  <a:lnTo>
                    <a:pt x="80246" y="153309"/>
                  </a:lnTo>
                  <a:lnTo>
                    <a:pt x="80080" y="150955"/>
                  </a:lnTo>
                  <a:lnTo>
                    <a:pt x="80016" y="143850"/>
                  </a:lnTo>
                  <a:lnTo>
                    <a:pt x="74295" y="137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1" name="SMARTInkShape-1863"/>
            <p:cNvSpPr/>
            <p:nvPr>
              <p:custDataLst>
                <p:tags r:id="rId256"/>
              </p:custDataLst>
            </p:nvPr>
          </p:nvSpPr>
          <p:spPr>
            <a:xfrm>
              <a:off x="2377440" y="2560320"/>
              <a:ext cx="80011" cy="1"/>
            </a:xfrm>
            <a:custGeom>
              <a:avLst/>
              <a:gdLst/>
              <a:ahLst/>
              <a:cxnLst/>
              <a:rect l="0" t="0" r="0" b="0"/>
              <a:pathLst>
                <a:path w="80011" h="1">
                  <a:moveTo>
                    <a:pt x="0" y="0"/>
                  </a:moveTo>
                  <a:lnTo>
                    <a:pt x="0" y="0"/>
                  </a:lnTo>
                  <a:lnTo>
                    <a:pt x="27321" y="0"/>
                  </a:lnTo>
                  <a:lnTo>
                    <a:pt x="53024" y="0"/>
                  </a:lnTo>
                  <a:lnTo>
                    <a:pt x="800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7" name="SMARTInkShape-Group474"/>
          <p:cNvGrpSpPr/>
          <p:nvPr/>
        </p:nvGrpSpPr>
        <p:grpSpPr>
          <a:xfrm>
            <a:off x="2714648" y="2491740"/>
            <a:ext cx="2228592" cy="588637"/>
            <a:chOff x="2714648" y="2491740"/>
            <a:chExt cx="2228592" cy="588637"/>
          </a:xfrm>
        </p:grpSpPr>
        <p:sp>
          <p:nvSpPr>
            <p:cNvPr id="433" name="SMARTInkShape-1864"/>
            <p:cNvSpPr/>
            <p:nvPr>
              <p:custDataLst>
                <p:tags r:id="rId219"/>
              </p:custDataLst>
            </p:nvPr>
          </p:nvSpPr>
          <p:spPr>
            <a:xfrm>
              <a:off x="4720669" y="2840590"/>
              <a:ext cx="114152" cy="216807"/>
            </a:xfrm>
            <a:custGeom>
              <a:avLst/>
              <a:gdLst/>
              <a:ahLst/>
              <a:cxnLst/>
              <a:rect l="0" t="0" r="0" b="0"/>
              <a:pathLst>
                <a:path w="114152" h="216807">
                  <a:moveTo>
                    <a:pt x="108506" y="5480"/>
                  </a:moveTo>
                  <a:lnTo>
                    <a:pt x="108506" y="5480"/>
                  </a:lnTo>
                  <a:lnTo>
                    <a:pt x="108506" y="2446"/>
                  </a:lnTo>
                  <a:lnTo>
                    <a:pt x="109141" y="1552"/>
                  </a:lnTo>
                  <a:lnTo>
                    <a:pt x="110200" y="957"/>
                  </a:lnTo>
                  <a:lnTo>
                    <a:pt x="113427" y="0"/>
                  </a:lnTo>
                  <a:lnTo>
                    <a:pt x="113691" y="557"/>
                  </a:lnTo>
                  <a:lnTo>
                    <a:pt x="114151" y="7740"/>
                  </a:lnTo>
                  <a:lnTo>
                    <a:pt x="112496" y="11353"/>
                  </a:lnTo>
                  <a:lnTo>
                    <a:pt x="104469" y="25938"/>
                  </a:lnTo>
                  <a:lnTo>
                    <a:pt x="95338" y="44446"/>
                  </a:lnTo>
                  <a:lnTo>
                    <a:pt x="77162" y="68961"/>
                  </a:lnTo>
                  <a:lnTo>
                    <a:pt x="58218" y="93020"/>
                  </a:lnTo>
                  <a:lnTo>
                    <a:pt x="45092" y="119010"/>
                  </a:lnTo>
                  <a:lnTo>
                    <a:pt x="31821" y="142488"/>
                  </a:lnTo>
                  <a:lnTo>
                    <a:pt x="16226" y="168161"/>
                  </a:lnTo>
                  <a:lnTo>
                    <a:pt x="8386" y="184323"/>
                  </a:lnTo>
                  <a:lnTo>
                    <a:pt x="823" y="211987"/>
                  </a:lnTo>
                  <a:lnTo>
                    <a:pt x="0" y="216501"/>
                  </a:lnTo>
                  <a:lnTo>
                    <a:pt x="2978" y="216806"/>
                  </a:lnTo>
                  <a:lnTo>
                    <a:pt x="6148" y="213491"/>
                  </a:lnTo>
                  <a:lnTo>
                    <a:pt x="17066" y="194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4" name="SMARTInkShape-1865"/>
            <p:cNvSpPr/>
            <p:nvPr>
              <p:custDataLst>
                <p:tags r:id="rId220"/>
              </p:custDataLst>
            </p:nvPr>
          </p:nvSpPr>
          <p:spPr>
            <a:xfrm>
              <a:off x="2978656" y="2572108"/>
              <a:ext cx="90198" cy="85368"/>
            </a:xfrm>
            <a:custGeom>
              <a:avLst/>
              <a:gdLst/>
              <a:ahLst/>
              <a:cxnLst/>
              <a:rect l="0" t="0" r="0" b="0"/>
              <a:pathLst>
                <a:path w="90198" h="85368">
                  <a:moveTo>
                    <a:pt x="27434" y="11072"/>
                  </a:moveTo>
                  <a:lnTo>
                    <a:pt x="27434" y="11072"/>
                  </a:lnTo>
                  <a:lnTo>
                    <a:pt x="27434" y="14106"/>
                  </a:lnTo>
                  <a:lnTo>
                    <a:pt x="24047" y="17289"/>
                  </a:lnTo>
                  <a:lnTo>
                    <a:pt x="18944" y="21455"/>
                  </a:lnTo>
                  <a:lnTo>
                    <a:pt x="2709" y="49280"/>
                  </a:lnTo>
                  <a:lnTo>
                    <a:pt x="0" y="60634"/>
                  </a:lnTo>
                  <a:lnTo>
                    <a:pt x="1059" y="66543"/>
                  </a:lnTo>
                  <a:lnTo>
                    <a:pt x="5226" y="73439"/>
                  </a:lnTo>
                  <a:lnTo>
                    <a:pt x="6914" y="75510"/>
                  </a:lnTo>
                  <a:lnTo>
                    <a:pt x="12175" y="77811"/>
                  </a:lnTo>
                  <a:lnTo>
                    <a:pt x="25902" y="79288"/>
                  </a:lnTo>
                  <a:lnTo>
                    <a:pt x="44770" y="75017"/>
                  </a:lnTo>
                  <a:lnTo>
                    <a:pt x="57406" y="69248"/>
                  </a:lnTo>
                  <a:lnTo>
                    <a:pt x="73863" y="55649"/>
                  </a:lnTo>
                  <a:lnTo>
                    <a:pt x="86384" y="35569"/>
                  </a:lnTo>
                  <a:lnTo>
                    <a:pt x="89139" y="27362"/>
                  </a:lnTo>
                  <a:lnTo>
                    <a:pt x="90197" y="10054"/>
                  </a:lnTo>
                  <a:lnTo>
                    <a:pt x="88561" y="5751"/>
                  </a:lnTo>
                  <a:lnTo>
                    <a:pt x="87235" y="3715"/>
                  </a:lnTo>
                  <a:lnTo>
                    <a:pt x="85081" y="2357"/>
                  </a:lnTo>
                  <a:lnTo>
                    <a:pt x="75983" y="446"/>
                  </a:lnTo>
                  <a:lnTo>
                    <a:pt x="68908" y="0"/>
                  </a:lnTo>
                  <a:lnTo>
                    <a:pt x="61530" y="3188"/>
                  </a:lnTo>
                  <a:lnTo>
                    <a:pt x="54653" y="8838"/>
                  </a:lnTo>
                  <a:lnTo>
                    <a:pt x="39963" y="29553"/>
                  </a:lnTo>
                  <a:lnTo>
                    <a:pt x="30713" y="57704"/>
                  </a:lnTo>
                  <a:lnTo>
                    <a:pt x="30585" y="65240"/>
                  </a:lnTo>
                  <a:lnTo>
                    <a:pt x="32644" y="70707"/>
                  </a:lnTo>
                  <a:lnTo>
                    <a:pt x="44579" y="85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5" name="SMARTInkShape-1866"/>
            <p:cNvSpPr/>
            <p:nvPr>
              <p:custDataLst>
                <p:tags r:id="rId221"/>
              </p:custDataLst>
            </p:nvPr>
          </p:nvSpPr>
          <p:spPr>
            <a:xfrm>
              <a:off x="4223385" y="2817495"/>
              <a:ext cx="102514" cy="176245"/>
            </a:xfrm>
            <a:custGeom>
              <a:avLst/>
              <a:gdLst/>
              <a:ahLst/>
              <a:cxnLst/>
              <a:rect l="0" t="0" r="0" b="0"/>
              <a:pathLst>
                <a:path w="102514" h="176245">
                  <a:moveTo>
                    <a:pt x="85725" y="0"/>
                  </a:moveTo>
                  <a:lnTo>
                    <a:pt x="85725" y="0"/>
                  </a:lnTo>
                  <a:lnTo>
                    <a:pt x="85725" y="10400"/>
                  </a:lnTo>
                  <a:lnTo>
                    <a:pt x="75977" y="30231"/>
                  </a:lnTo>
                  <a:lnTo>
                    <a:pt x="53864" y="58587"/>
                  </a:lnTo>
                  <a:lnTo>
                    <a:pt x="49763" y="63715"/>
                  </a:lnTo>
                  <a:lnTo>
                    <a:pt x="45823" y="66418"/>
                  </a:lnTo>
                  <a:lnTo>
                    <a:pt x="43884" y="67139"/>
                  </a:lnTo>
                  <a:lnTo>
                    <a:pt x="42591" y="68254"/>
                  </a:lnTo>
                  <a:lnTo>
                    <a:pt x="40035" y="74214"/>
                  </a:lnTo>
                  <a:lnTo>
                    <a:pt x="67598" y="74294"/>
                  </a:lnTo>
                  <a:lnTo>
                    <a:pt x="73012" y="75988"/>
                  </a:lnTo>
                  <a:lnTo>
                    <a:pt x="92476" y="87729"/>
                  </a:lnTo>
                  <a:lnTo>
                    <a:pt x="98802" y="96408"/>
                  </a:lnTo>
                  <a:lnTo>
                    <a:pt x="101665" y="107023"/>
                  </a:lnTo>
                  <a:lnTo>
                    <a:pt x="102513" y="118211"/>
                  </a:lnTo>
                  <a:lnTo>
                    <a:pt x="99730" y="129570"/>
                  </a:lnTo>
                  <a:lnTo>
                    <a:pt x="94884" y="137945"/>
                  </a:lnTo>
                  <a:lnTo>
                    <a:pt x="70110" y="164147"/>
                  </a:lnTo>
                  <a:lnTo>
                    <a:pt x="67695" y="166581"/>
                  </a:lnTo>
                  <a:lnTo>
                    <a:pt x="61625" y="169286"/>
                  </a:lnTo>
                  <a:lnTo>
                    <a:pt x="36122" y="176244"/>
                  </a:lnTo>
                  <a:lnTo>
                    <a:pt x="24743" y="173858"/>
                  </a:lnTo>
                  <a:lnTo>
                    <a:pt x="7971" y="166741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6" name="SMARTInkShape-1867"/>
            <p:cNvSpPr/>
            <p:nvPr>
              <p:custDataLst>
                <p:tags r:id="rId222"/>
              </p:custDataLst>
            </p:nvPr>
          </p:nvSpPr>
          <p:spPr>
            <a:xfrm>
              <a:off x="4737735" y="2680342"/>
              <a:ext cx="122490" cy="119765"/>
            </a:xfrm>
            <a:custGeom>
              <a:avLst/>
              <a:gdLst/>
              <a:ahLst/>
              <a:cxnLst/>
              <a:rect l="0" t="0" r="0" b="0"/>
              <a:pathLst>
                <a:path w="122490" h="119765">
                  <a:moveTo>
                    <a:pt x="97155" y="11423"/>
                  </a:moveTo>
                  <a:lnTo>
                    <a:pt x="97155" y="11423"/>
                  </a:lnTo>
                  <a:lnTo>
                    <a:pt x="97155" y="857"/>
                  </a:lnTo>
                  <a:lnTo>
                    <a:pt x="96520" y="569"/>
                  </a:lnTo>
                  <a:lnTo>
                    <a:pt x="73155" y="0"/>
                  </a:lnTo>
                  <a:lnTo>
                    <a:pt x="63868" y="3029"/>
                  </a:lnTo>
                  <a:lnTo>
                    <a:pt x="53914" y="9741"/>
                  </a:lnTo>
                  <a:lnTo>
                    <a:pt x="49785" y="13427"/>
                  </a:lnTo>
                  <a:lnTo>
                    <a:pt x="47526" y="18875"/>
                  </a:lnTo>
                  <a:lnTo>
                    <a:pt x="46077" y="29687"/>
                  </a:lnTo>
                  <a:lnTo>
                    <a:pt x="50353" y="42500"/>
                  </a:lnTo>
                  <a:lnTo>
                    <a:pt x="57313" y="55567"/>
                  </a:lnTo>
                  <a:lnTo>
                    <a:pt x="82144" y="81434"/>
                  </a:lnTo>
                  <a:lnTo>
                    <a:pt x="109370" y="98960"/>
                  </a:lnTo>
                  <a:lnTo>
                    <a:pt x="121821" y="110475"/>
                  </a:lnTo>
                  <a:lnTo>
                    <a:pt x="122489" y="111747"/>
                  </a:lnTo>
                  <a:lnTo>
                    <a:pt x="122299" y="112596"/>
                  </a:lnTo>
                  <a:lnTo>
                    <a:pt x="121538" y="113162"/>
                  </a:lnTo>
                  <a:lnTo>
                    <a:pt x="115753" y="114704"/>
                  </a:lnTo>
                  <a:lnTo>
                    <a:pt x="109721" y="118154"/>
                  </a:lnTo>
                  <a:lnTo>
                    <a:pt x="86925" y="119764"/>
                  </a:lnTo>
                  <a:lnTo>
                    <a:pt x="65901" y="116902"/>
                  </a:lnTo>
                  <a:lnTo>
                    <a:pt x="40552" y="115066"/>
                  </a:lnTo>
                  <a:lnTo>
                    <a:pt x="0" y="108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7" name="SMARTInkShape-1868"/>
            <p:cNvSpPr/>
            <p:nvPr>
              <p:custDataLst>
                <p:tags r:id="rId223"/>
              </p:custDataLst>
            </p:nvPr>
          </p:nvSpPr>
          <p:spPr>
            <a:xfrm>
              <a:off x="4578533" y="2497455"/>
              <a:ext cx="102053" cy="237333"/>
            </a:xfrm>
            <a:custGeom>
              <a:avLst/>
              <a:gdLst/>
              <a:ahLst/>
              <a:cxnLst/>
              <a:rect l="0" t="0" r="0" b="0"/>
              <a:pathLst>
                <a:path w="102053" h="237333">
                  <a:moveTo>
                    <a:pt x="102052" y="0"/>
                  </a:moveTo>
                  <a:lnTo>
                    <a:pt x="102052" y="0"/>
                  </a:lnTo>
                  <a:lnTo>
                    <a:pt x="102052" y="8514"/>
                  </a:lnTo>
                  <a:lnTo>
                    <a:pt x="83418" y="36167"/>
                  </a:lnTo>
                  <a:lnTo>
                    <a:pt x="65661" y="63112"/>
                  </a:lnTo>
                  <a:lnTo>
                    <a:pt x="50578" y="87467"/>
                  </a:lnTo>
                  <a:lnTo>
                    <a:pt x="38403" y="113515"/>
                  </a:lnTo>
                  <a:lnTo>
                    <a:pt x="29884" y="137005"/>
                  </a:lnTo>
                  <a:lnTo>
                    <a:pt x="20166" y="162681"/>
                  </a:lnTo>
                  <a:lnTo>
                    <a:pt x="12309" y="187252"/>
                  </a:lnTo>
                  <a:lnTo>
                    <a:pt x="9421" y="199627"/>
                  </a:lnTo>
                  <a:lnTo>
                    <a:pt x="5791" y="212152"/>
                  </a:lnTo>
                  <a:lnTo>
                    <a:pt x="4439" y="224669"/>
                  </a:lnTo>
                  <a:lnTo>
                    <a:pt x="0" y="232919"/>
                  </a:lnTo>
                  <a:lnTo>
                    <a:pt x="362" y="234020"/>
                  </a:lnTo>
                  <a:lnTo>
                    <a:pt x="2458" y="236935"/>
                  </a:lnTo>
                  <a:lnTo>
                    <a:pt x="3271" y="237332"/>
                  </a:lnTo>
                  <a:lnTo>
                    <a:pt x="3813" y="236961"/>
                  </a:lnTo>
                  <a:lnTo>
                    <a:pt x="4683" y="234838"/>
                  </a:lnTo>
                  <a:lnTo>
                    <a:pt x="10612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8" name="SMARTInkShape-1869"/>
            <p:cNvSpPr/>
            <p:nvPr>
              <p:custDataLst>
                <p:tags r:id="rId224"/>
              </p:custDataLst>
            </p:nvPr>
          </p:nvSpPr>
          <p:spPr>
            <a:xfrm>
              <a:off x="4366520" y="2686050"/>
              <a:ext cx="28316" cy="57029"/>
            </a:xfrm>
            <a:custGeom>
              <a:avLst/>
              <a:gdLst/>
              <a:ahLst/>
              <a:cxnLst/>
              <a:rect l="0" t="0" r="0" b="0"/>
              <a:pathLst>
                <a:path w="28316" h="57029">
                  <a:moveTo>
                    <a:pt x="28315" y="0"/>
                  </a:moveTo>
                  <a:lnTo>
                    <a:pt x="28315" y="0"/>
                  </a:lnTo>
                  <a:lnTo>
                    <a:pt x="28315" y="3034"/>
                  </a:lnTo>
                  <a:lnTo>
                    <a:pt x="26622" y="6216"/>
                  </a:lnTo>
                  <a:lnTo>
                    <a:pt x="25281" y="7955"/>
                  </a:lnTo>
                  <a:lnTo>
                    <a:pt x="23792" y="13272"/>
                  </a:lnTo>
                  <a:lnTo>
                    <a:pt x="23394" y="16468"/>
                  </a:lnTo>
                  <a:lnTo>
                    <a:pt x="19567" y="23406"/>
                  </a:lnTo>
                  <a:lnTo>
                    <a:pt x="13658" y="32758"/>
                  </a:lnTo>
                  <a:lnTo>
                    <a:pt x="5446" y="54021"/>
                  </a:lnTo>
                  <a:lnTo>
                    <a:pt x="4179" y="55063"/>
                  </a:lnTo>
                  <a:lnTo>
                    <a:pt x="0" y="57028"/>
                  </a:lnTo>
                  <a:lnTo>
                    <a:pt x="545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9" name="SMARTInkShape-1870"/>
            <p:cNvSpPr/>
            <p:nvPr>
              <p:custDataLst>
                <p:tags r:id="rId225"/>
              </p:custDataLst>
            </p:nvPr>
          </p:nvSpPr>
          <p:spPr>
            <a:xfrm>
              <a:off x="4264442" y="2594740"/>
              <a:ext cx="101476" cy="85596"/>
            </a:xfrm>
            <a:custGeom>
              <a:avLst/>
              <a:gdLst/>
              <a:ahLst/>
              <a:cxnLst/>
              <a:rect l="0" t="0" r="0" b="0"/>
              <a:pathLst>
                <a:path w="101476" h="85596">
                  <a:moveTo>
                    <a:pt x="21808" y="34160"/>
                  </a:moveTo>
                  <a:lnTo>
                    <a:pt x="21808" y="34160"/>
                  </a:lnTo>
                  <a:lnTo>
                    <a:pt x="16887" y="34160"/>
                  </a:lnTo>
                  <a:lnTo>
                    <a:pt x="13294" y="37194"/>
                  </a:lnTo>
                  <a:lnTo>
                    <a:pt x="11674" y="42070"/>
                  </a:lnTo>
                  <a:lnTo>
                    <a:pt x="10319" y="47835"/>
                  </a:lnTo>
                  <a:lnTo>
                    <a:pt x="4275" y="56711"/>
                  </a:lnTo>
                  <a:lnTo>
                    <a:pt x="1315" y="60692"/>
                  </a:lnTo>
                  <a:lnTo>
                    <a:pt x="0" y="64579"/>
                  </a:lnTo>
                  <a:lnTo>
                    <a:pt x="285" y="66504"/>
                  </a:lnTo>
                  <a:lnTo>
                    <a:pt x="4830" y="77336"/>
                  </a:lnTo>
                  <a:lnTo>
                    <a:pt x="6045" y="78184"/>
                  </a:lnTo>
                  <a:lnTo>
                    <a:pt x="9722" y="79126"/>
                  </a:lnTo>
                  <a:lnTo>
                    <a:pt x="32251" y="79851"/>
                  </a:lnTo>
                  <a:lnTo>
                    <a:pt x="43035" y="76837"/>
                  </a:lnTo>
                  <a:lnTo>
                    <a:pt x="69449" y="58753"/>
                  </a:lnTo>
                  <a:lnTo>
                    <a:pt x="77060" y="52287"/>
                  </a:lnTo>
                  <a:lnTo>
                    <a:pt x="91959" y="25348"/>
                  </a:lnTo>
                  <a:lnTo>
                    <a:pt x="100081" y="7372"/>
                  </a:lnTo>
                  <a:lnTo>
                    <a:pt x="101475" y="1352"/>
                  </a:lnTo>
                  <a:lnTo>
                    <a:pt x="100954" y="858"/>
                  </a:lnTo>
                  <a:lnTo>
                    <a:pt x="98682" y="309"/>
                  </a:lnTo>
                  <a:lnTo>
                    <a:pt x="90800" y="0"/>
                  </a:lnTo>
                  <a:lnTo>
                    <a:pt x="84009" y="3315"/>
                  </a:lnTo>
                  <a:lnTo>
                    <a:pt x="66171" y="19374"/>
                  </a:lnTo>
                  <a:lnTo>
                    <a:pt x="51482" y="44097"/>
                  </a:lnTo>
                  <a:lnTo>
                    <a:pt x="33238" y="85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0" name="SMARTInkShape-1871"/>
            <p:cNvSpPr/>
            <p:nvPr>
              <p:custDataLst>
                <p:tags r:id="rId226"/>
              </p:custDataLst>
            </p:nvPr>
          </p:nvSpPr>
          <p:spPr>
            <a:xfrm>
              <a:off x="3411855" y="2943225"/>
              <a:ext cx="188596" cy="28575"/>
            </a:xfrm>
            <a:custGeom>
              <a:avLst/>
              <a:gdLst/>
              <a:ahLst/>
              <a:cxnLst/>
              <a:rect l="0" t="0" r="0" b="0"/>
              <a:pathLst>
                <a:path w="188596" h="28575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3034" y="4921"/>
                  </a:lnTo>
                  <a:lnTo>
                    <a:pt x="11579" y="10134"/>
                  </a:lnTo>
                  <a:lnTo>
                    <a:pt x="37059" y="17200"/>
                  </a:lnTo>
                  <a:lnTo>
                    <a:pt x="64896" y="26207"/>
                  </a:lnTo>
                  <a:lnTo>
                    <a:pt x="91708" y="28263"/>
                  </a:lnTo>
                  <a:lnTo>
                    <a:pt x="114988" y="28513"/>
                  </a:lnTo>
                  <a:lnTo>
                    <a:pt x="141694" y="28563"/>
                  </a:lnTo>
                  <a:lnTo>
                    <a:pt x="169390" y="28573"/>
                  </a:lnTo>
                  <a:lnTo>
                    <a:pt x="173709" y="28574"/>
                  </a:lnTo>
                  <a:lnTo>
                    <a:pt x="18859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1" name="SMARTInkShape-1872"/>
            <p:cNvSpPr/>
            <p:nvPr>
              <p:custDataLst>
                <p:tags r:id="rId227"/>
              </p:custDataLst>
            </p:nvPr>
          </p:nvSpPr>
          <p:spPr>
            <a:xfrm>
              <a:off x="4417695" y="2657475"/>
              <a:ext cx="125731" cy="42729"/>
            </a:xfrm>
            <a:custGeom>
              <a:avLst/>
              <a:gdLst/>
              <a:ahLst/>
              <a:cxnLst/>
              <a:rect l="0" t="0" r="0" b="0"/>
              <a:pathLst>
                <a:path w="125731" h="42729">
                  <a:moveTo>
                    <a:pt x="0" y="22860"/>
                  </a:moveTo>
                  <a:lnTo>
                    <a:pt x="0" y="22860"/>
                  </a:lnTo>
                  <a:lnTo>
                    <a:pt x="3034" y="22860"/>
                  </a:lnTo>
                  <a:lnTo>
                    <a:pt x="3927" y="23495"/>
                  </a:lnTo>
                  <a:lnTo>
                    <a:pt x="4523" y="24553"/>
                  </a:lnTo>
                  <a:lnTo>
                    <a:pt x="4920" y="25894"/>
                  </a:lnTo>
                  <a:lnTo>
                    <a:pt x="5820" y="26788"/>
                  </a:lnTo>
                  <a:lnTo>
                    <a:pt x="11827" y="29915"/>
                  </a:lnTo>
                  <a:lnTo>
                    <a:pt x="19129" y="36460"/>
                  </a:lnTo>
                  <a:lnTo>
                    <a:pt x="24588" y="38429"/>
                  </a:lnTo>
                  <a:lnTo>
                    <a:pt x="34802" y="41232"/>
                  </a:lnTo>
                  <a:lnTo>
                    <a:pt x="38442" y="42728"/>
                  </a:lnTo>
                  <a:lnTo>
                    <a:pt x="45871" y="42697"/>
                  </a:lnTo>
                  <a:lnTo>
                    <a:pt x="69353" y="35797"/>
                  </a:lnTo>
                  <a:lnTo>
                    <a:pt x="94223" y="26618"/>
                  </a:lnTo>
                  <a:lnTo>
                    <a:pt x="116873" y="13349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2" name="SMARTInkShape-1873"/>
            <p:cNvSpPr/>
            <p:nvPr>
              <p:custDataLst>
                <p:tags r:id="rId228"/>
              </p:custDataLst>
            </p:nvPr>
          </p:nvSpPr>
          <p:spPr>
            <a:xfrm>
              <a:off x="3874770" y="2600325"/>
              <a:ext cx="97156" cy="50219"/>
            </a:xfrm>
            <a:custGeom>
              <a:avLst/>
              <a:gdLst/>
              <a:ahLst/>
              <a:cxnLst/>
              <a:rect l="0" t="0" r="0" b="0"/>
              <a:pathLst>
                <a:path w="97156" h="50219">
                  <a:moveTo>
                    <a:pt x="0" y="28575"/>
                  </a:moveTo>
                  <a:lnTo>
                    <a:pt x="0" y="28575"/>
                  </a:lnTo>
                  <a:lnTo>
                    <a:pt x="5480" y="28575"/>
                  </a:lnTo>
                  <a:lnTo>
                    <a:pt x="8679" y="31609"/>
                  </a:lnTo>
                  <a:lnTo>
                    <a:pt x="10208" y="34791"/>
                  </a:lnTo>
                  <a:lnTo>
                    <a:pt x="10615" y="36530"/>
                  </a:lnTo>
                  <a:lnTo>
                    <a:pt x="12157" y="37688"/>
                  </a:lnTo>
                  <a:lnTo>
                    <a:pt x="22063" y="41241"/>
                  </a:lnTo>
                  <a:lnTo>
                    <a:pt x="24233" y="42734"/>
                  </a:lnTo>
                  <a:lnTo>
                    <a:pt x="51563" y="50127"/>
                  </a:lnTo>
                  <a:lnTo>
                    <a:pt x="59112" y="50218"/>
                  </a:lnTo>
                  <a:lnTo>
                    <a:pt x="78113" y="43404"/>
                  </a:lnTo>
                  <a:lnTo>
                    <a:pt x="90939" y="34236"/>
                  </a:lnTo>
                  <a:lnTo>
                    <a:pt x="93011" y="32349"/>
                  </a:lnTo>
                  <a:lnTo>
                    <a:pt x="95313" y="26865"/>
                  </a:lnTo>
                  <a:lnTo>
                    <a:pt x="971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3" name="SMARTInkShape-1874"/>
            <p:cNvSpPr/>
            <p:nvPr>
              <p:custDataLst>
                <p:tags r:id="rId229"/>
              </p:custDataLst>
            </p:nvPr>
          </p:nvSpPr>
          <p:spPr>
            <a:xfrm>
              <a:off x="2714648" y="2546568"/>
              <a:ext cx="245595" cy="127373"/>
            </a:xfrm>
            <a:custGeom>
              <a:avLst/>
              <a:gdLst/>
              <a:ahLst/>
              <a:cxnLst/>
              <a:rect l="0" t="0" r="0" b="0"/>
              <a:pathLst>
                <a:path w="245595" h="127373">
                  <a:moveTo>
                    <a:pt x="11407" y="65187"/>
                  </a:moveTo>
                  <a:lnTo>
                    <a:pt x="11407" y="65187"/>
                  </a:lnTo>
                  <a:lnTo>
                    <a:pt x="8373" y="68221"/>
                  </a:lnTo>
                  <a:lnTo>
                    <a:pt x="6884" y="71404"/>
                  </a:lnTo>
                  <a:lnTo>
                    <a:pt x="6486" y="73141"/>
                  </a:lnTo>
                  <a:lnTo>
                    <a:pt x="0" y="82304"/>
                  </a:lnTo>
                  <a:lnTo>
                    <a:pt x="4900" y="82329"/>
                  </a:lnTo>
                  <a:lnTo>
                    <a:pt x="8491" y="79297"/>
                  </a:lnTo>
                  <a:lnTo>
                    <a:pt x="13498" y="77808"/>
                  </a:lnTo>
                  <a:lnTo>
                    <a:pt x="16611" y="77411"/>
                  </a:lnTo>
                  <a:lnTo>
                    <a:pt x="19321" y="75876"/>
                  </a:lnTo>
                  <a:lnTo>
                    <a:pt x="47010" y="49303"/>
                  </a:lnTo>
                  <a:lnTo>
                    <a:pt x="72444" y="26826"/>
                  </a:lnTo>
                  <a:lnTo>
                    <a:pt x="98406" y="4964"/>
                  </a:lnTo>
                  <a:lnTo>
                    <a:pt x="103625" y="745"/>
                  </a:lnTo>
                  <a:lnTo>
                    <a:pt x="105906" y="0"/>
                  </a:lnTo>
                  <a:lnTo>
                    <a:pt x="108061" y="139"/>
                  </a:lnTo>
                  <a:lnTo>
                    <a:pt x="110133" y="867"/>
                  </a:lnTo>
                  <a:lnTo>
                    <a:pt x="110880" y="2622"/>
                  </a:lnTo>
                  <a:lnTo>
                    <a:pt x="110015" y="7959"/>
                  </a:lnTo>
                  <a:lnTo>
                    <a:pt x="102537" y="33333"/>
                  </a:lnTo>
                  <a:lnTo>
                    <a:pt x="95166" y="61858"/>
                  </a:lnTo>
                  <a:lnTo>
                    <a:pt x="87595" y="86754"/>
                  </a:lnTo>
                  <a:lnTo>
                    <a:pt x="81678" y="104560"/>
                  </a:lnTo>
                  <a:lnTo>
                    <a:pt x="78795" y="116435"/>
                  </a:lnTo>
                  <a:lnTo>
                    <a:pt x="77287" y="120307"/>
                  </a:lnTo>
                  <a:lnTo>
                    <a:pt x="76917" y="122889"/>
                  </a:lnTo>
                  <a:lnTo>
                    <a:pt x="77305" y="124610"/>
                  </a:lnTo>
                  <a:lnTo>
                    <a:pt x="78199" y="125757"/>
                  </a:lnTo>
                  <a:lnTo>
                    <a:pt x="80886" y="127032"/>
                  </a:lnTo>
                  <a:lnTo>
                    <a:pt x="82491" y="127372"/>
                  </a:lnTo>
                  <a:lnTo>
                    <a:pt x="84197" y="126964"/>
                  </a:lnTo>
                  <a:lnTo>
                    <a:pt x="91496" y="123439"/>
                  </a:lnTo>
                  <a:lnTo>
                    <a:pt x="96019" y="122555"/>
                  </a:lnTo>
                  <a:lnTo>
                    <a:pt x="99836" y="119368"/>
                  </a:lnTo>
                  <a:lnTo>
                    <a:pt x="116981" y="92101"/>
                  </a:lnTo>
                  <a:lnTo>
                    <a:pt x="139112" y="65726"/>
                  </a:lnTo>
                  <a:lnTo>
                    <a:pt x="166491" y="46307"/>
                  </a:lnTo>
                  <a:lnTo>
                    <a:pt x="169964" y="43506"/>
                  </a:lnTo>
                  <a:lnTo>
                    <a:pt x="170452" y="43748"/>
                  </a:lnTo>
                  <a:lnTo>
                    <a:pt x="170994" y="45710"/>
                  </a:lnTo>
                  <a:lnTo>
                    <a:pt x="171299" y="50385"/>
                  </a:lnTo>
                  <a:lnTo>
                    <a:pt x="166060" y="76783"/>
                  </a:lnTo>
                  <a:lnTo>
                    <a:pt x="165733" y="100263"/>
                  </a:lnTo>
                  <a:lnTo>
                    <a:pt x="167414" y="104695"/>
                  </a:lnTo>
                  <a:lnTo>
                    <a:pt x="168752" y="106765"/>
                  </a:lnTo>
                  <a:lnTo>
                    <a:pt x="170914" y="108146"/>
                  </a:lnTo>
                  <a:lnTo>
                    <a:pt x="176702" y="109680"/>
                  </a:lnTo>
                  <a:lnTo>
                    <a:pt x="183508" y="108668"/>
                  </a:lnTo>
                  <a:lnTo>
                    <a:pt x="198226" y="102845"/>
                  </a:lnTo>
                  <a:lnTo>
                    <a:pt x="209565" y="94407"/>
                  </a:lnTo>
                  <a:lnTo>
                    <a:pt x="228582" y="70234"/>
                  </a:lnTo>
                  <a:lnTo>
                    <a:pt x="240784" y="50944"/>
                  </a:lnTo>
                  <a:lnTo>
                    <a:pt x="244259" y="38812"/>
                  </a:lnTo>
                  <a:lnTo>
                    <a:pt x="245594" y="23637"/>
                  </a:lnTo>
                  <a:lnTo>
                    <a:pt x="245002" y="22247"/>
                  </a:lnTo>
                  <a:lnTo>
                    <a:pt x="243972" y="21320"/>
                  </a:lnTo>
                  <a:lnTo>
                    <a:pt x="241134" y="20291"/>
                  </a:lnTo>
                  <a:lnTo>
                    <a:pt x="237756" y="19833"/>
                  </a:lnTo>
                  <a:lnTo>
                    <a:pt x="229251" y="22609"/>
                  </a:lnTo>
                  <a:lnTo>
                    <a:pt x="221721" y="27453"/>
                  </a:lnTo>
                  <a:lnTo>
                    <a:pt x="212435" y="38978"/>
                  </a:lnTo>
                  <a:lnTo>
                    <a:pt x="208703" y="47400"/>
                  </a:lnTo>
                  <a:lnTo>
                    <a:pt x="205892" y="74674"/>
                  </a:lnTo>
                  <a:lnTo>
                    <a:pt x="206468" y="77227"/>
                  </a:lnTo>
                  <a:lnTo>
                    <a:pt x="207488" y="78928"/>
                  </a:lnTo>
                  <a:lnTo>
                    <a:pt x="210653" y="81660"/>
                  </a:lnTo>
                  <a:lnTo>
                    <a:pt x="217147" y="823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4" name="SMARTInkShape-1875"/>
            <p:cNvSpPr/>
            <p:nvPr>
              <p:custDataLst>
                <p:tags r:id="rId230"/>
              </p:custDataLst>
            </p:nvPr>
          </p:nvSpPr>
          <p:spPr>
            <a:xfrm>
              <a:off x="3087290" y="2572069"/>
              <a:ext cx="83752" cy="89915"/>
            </a:xfrm>
            <a:custGeom>
              <a:avLst/>
              <a:gdLst/>
              <a:ahLst/>
              <a:cxnLst/>
              <a:rect l="0" t="0" r="0" b="0"/>
              <a:pathLst>
                <a:path w="83752" h="89915">
                  <a:moveTo>
                    <a:pt x="15955" y="45401"/>
                  </a:moveTo>
                  <a:lnTo>
                    <a:pt x="15955" y="45401"/>
                  </a:lnTo>
                  <a:lnTo>
                    <a:pt x="25068" y="35653"/>
                  </a:lnTo>
                  <a:lnTo>
                    <a:pt x="27080" y="29355"/>
                  </a:lnTo>
                  <a:lnTo>
                    <a:pt x="27182" y="29624"/>
                  </a:lnTo>
                  <a:lnTo>
                    <a:pt x="27295" y="31615"/>
                  </a:lnTo>
                  <a:lnTo>
                    <a:pt x="25651" y="34618"/>
                  </a:lnTo>
                  <a:lnTo>
                    <a:pt x="4833" y="61018"/>
                  </a:lnTo>
                  <a:lnTo>
                    <a:pt x="2825" y="63432"/>
                  </a:lnTo>
                  <a:lnTo>
                    <a:pt x="595" y="69502"/>
                  </a:lnTo>
                  <a:lnTo>
                    <a:pt x="0" y="72898"/>
                  </a:lnTo>
                  <a:lnTo>
                    <a:pt x="1032" y="78365"/>
                  </a:lnTo>
                  <a:lnTo>
                    <a:pt x="5183" y="85013"/>
                  </a:lnTo>
                  <a:lnTo>
                    <a:pt x="8628" y="88406"/>
                  </a:lnTo>
                  <a:lnTo>
                    <a:pt x="12275" y="89914"/>
                  </a:lnTo>
                  <a:lnTo>
                    <a:pt x="19399" y="87198"/>
                  </a:lnTo>
                  <a:lnTo>
                    <a:pt x="35814" y="75142"/>
                  </a:lnTo>
                  <a:lnTo>
                    <a:pt x="61082" y="51346"/>
                  </a:lnTo>
                  <a:lnTo>
                    <a:pt x="75611" y="31005"/>
                  </a:lnTo>
                  <a:lnTo>
                    <a:pt x="83751" y="3309"/>
                  </a:lnTo>
                  <a:lnTo>
                    <a:pt x="82743" y="2099"/>
                  </a:lnTo>
                  <a:lnTo>
                    <a:pt x="78235" y="756"/>
                  </a:lnTo>
                  <a:lnTo>
                    <a:pt x="71591" y="0"/>
                  </a:lnTo>
                  <a:lnTo>
                    <a:pt x="67564" y="1516"/>
                  </a:lnTo>
                  <a:lnTo>
                    <a:pt x="59804" y="7663"/>
                  </a:lnTo>
                  <a:lnTo>
                    <a:pt x="57669" y="11272"/>
                  </a:lnTo>
                  <a:lnTo>
                    <a:pt x="56466" y="18567"/>
                  </a:lnTo>
                  <a:lnTo>
                    <a:pt x="56298" y="21797"/>
                  </a:lnTo>
                  <a:lnTo>
                    <a:pt x="57803" y="27079"/>
                  </a:lnTo>
                  <a:lnTo>
                    <a:pt x="63029" y="35059"/>
                  </a:lnTo>
                  <a:lnTo>
                    <a:pt x="67390" y="39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5" name="SMARTInkShape-1876"/>
            <p:cNvSpPr/>
            <p:nvPr>
              <p:custDataLst>
                <p:tags r:id="rId231"/>
              </p:custDataLst>
            </p:nvPr>
          </p:nvSpPr>
          <p:spPr>
            <a:xfrm>
              <a:off x="3732266" y="2572095"/>
              <a:ext cx="89912" cy="101368"/>
            </a:xfrm>
            <a:custGeom>
              <a:avLst/>
              <a:gdLst/>
              <a:ahLst/>
              <a:cxnLst/>
              <a:rect l="0" t="0" r="0" b="0"/>
              <a:pathLst>
                <a:path w="89912" h="101368">
                  <a:moveTo>
                    <a:pt x="22489" y="28230"/>
                  </a:moveTo>
                  <a:lnTo>
                    <a:pt x="22489" y="28230"/>
                  </a:lnTo>
                  <a:lnTo>
                    <a:pt x="17569" y="28230"/>
                  </a:lnTo>
                  <a:lnTo>
                    <a:pt x="17304" y="28865"/>
                  </a:lnTo>
                  <a:lnTo>
                    <a:pt x="17009" y="31264"/>
                  </a:lnTo>
                  <a:lnTo>
                    <a:pt x="15185" y="34446"/>
                  </a:lnTo>
                  <a:lnTo>
                    <a:pt x="8840" y="44698"/>
                  </a:lnTo>
                  <a:lnTo>
                    <a:pt x="2617" y="66438"/>
                  </a:lnTo>
                  <a:lnTo>
                    <a:pt x="2651" y="73998"/>
                  </a:lnTo>
                  <a:lnTo>
                    <a:pt x="5624" y="88443"/>
                  </a:lnTo>
                  <a:lnTo>
                    <a:pt x="11491" y="96662"/>
                  </a:lnTo>
                  <a:lnTo>
                    <a:pt x="13252" y="98616"/>
                  </a:lnTo>
                  <a:lnTo>
                    <a:pt x="18595" y="100788"/>
                  </a:lnTo>
                  <a:lnTo>
                    <a:pt x="21798" y="101367"/>
                  </a:lnTo>
                  <a:lnTo>
                    <a:pt x="28743" y="100317"/>
                  </a:lnTo>
                  <a:lnTo>
                    <a:pt x="47325" y="96002"/>
                  </a:lnTo>
                  <a:lnTo>
                    <a:pt x="69485" y="81282"/>
                  </a:lnTo>
                  <a:lnTo>
                    <a:pt x="81210" y="64136"/>
                  </a:lnTo>
                  <a:lnTo>
                    <a:pt x="88463" y="48493"/>
                  </a:lnTo>
                  <a:lnTo>
                    <a:pt x="89911" y="38506"/>
                  </a:lnTo>
                  <a:lnTo>
                    <a:pt x="87692" y="25207"/>
                  </a:lnTo>
                  <a:lnTo>
                    <a:pt x="83013" y="16257"/>
                  </a:lnTo>
                  <a:lnTo>
                    <a:pt x="74571" y="9583"/>
                  </a:lnTo>
                  <a:lnTo>
                    <a:pt x="56413" y="2275"/>
                  </a:lnTo>
                  <a:lnTo>
                    <a:pt x="32993" y="0"/>
                  </a:lnTo>
                  <a:lnTo>
                    <a:pt x="19534" y="2791"/>
                  </a:lnTo>
                  <a:lnTo>
                    <a:pt x="10536" y="7640"/>
                  </a:lnTo>
                  <a:lnTo>
                    <a:pt x="3849" y="13098"/>
                  </a:lnTo>
                  <a:lnTo>
                    <a:pt x="1505" y="16848"/>
                  </a:lnTo>
                  <a:lnTo>
                    <a:pt x="0" y="21396"/>
                  </a:lnTo>
                  <a:lnTo>
                    <a:pt x="1487" y="23711"/>
                  </a:lnTo>
                  <a:lnTo>
                    <a:pt x="5344" y="282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6" name="SMARTInkShape-1877"/>
            <p:cNvSpPr/>
            <p:nvPr>
              <p:custDataLst>
                <p:tags r:id="rId232"/>
              </p:custDataLst>
            </p:nvPr>
          </p:nvSpPr>
          <p:spPr>
            <a:xfrm>
              <a:off x="4183744" y="2537466"/>
              <a:ext cx="119652" cy="148585"/>
            </a:xfrm>
            <a:custGeom>
              <a:avLst/>
              <a:gdLst/>
              <a:ahLst/>
              <a:cxnLst/>
              <a:rect l="0" t="0" r="0" b="0"/>
              <a:pathLst>
                <a:path w="119652" h="148585">
                  <a:moveTo>
                    <a:pt x="119651" y="5709"/>
                  </a:moveTo>
                  <a:lnTo>
                    <a:pt x="119651" y="5709"/>
                  </a:lnTo>
                  <a:lnTo>
                    <a:pt x="119651" y="788"/>
                  </a:lnTo>
                  <a:lnTo>
                    <a:pt x="119016" y="524"/>
                  </a:lnTo>
                  <a:lnTo>
                    <a:pt x="103017" y="0"/>
                  </a:lnTo>
                  <a:lnTo>
                    <a:pt x="97865" y="1690"/>
                  </a:lnTo>
                  <a:lnTo>
                    <a:pt x="73022" y="17790"/>
                  </a:lnTo>
                  <a:lnTo>
                    <a:pt x="49799" y="32982"/>
                  </a:lnTo>
                  <a:lnTo>
                    <a:pt x="26361" y="58684"/>
                  </a:lnTo>
                  <a:lnTo>
                    <a:pt x="10297" y="78051"/>
                  </a:lnTo>
                  <a:lnTo>
                    <a:pt x="1479" y="95449"/>
                  </a:lnTo>
                  <a:lnTo>
                    <a:pt x="0" y="104433"/>
                  </a:lnTo>
                  <a:lnTo>
                    <a:pt x="1491" y="108430"/>
                  </a:lnTo>
                  <a:lnTo>
                    <a:pt x="3636" y="112323"/>
                  </a:lnTo>
                  <a:lnTo>
                    <a:pt x="4588" y="116169"/>
                  </a:lnTo>
                  <a:lnTo>
                    <a:pt x="6113" y="117449"/>
                  </a:lnTo>
                  <a:lnTo>
                    <a:pt x="13690" y="119250"/>
                  </a:lnTo>
                  <a:lnTo>
                    <a:pt x="30070" y="119979"/>
                  </a:lnTo>
                  <a:lnTo>
                    <a:pt x="33906" y="118303"/>
                  </a:lnTo>
                  <a:lnTo>
                    <a:pt x="37727" y="116076"/>
                  </a:lnTo>
                  <a:lnTo>
                    <a:pt x="45354" y="114646"/>
                  </a:lnTo>
                  <a:lnTo>
                    <a:pt x="51042" y="114296"/>
                  </a:lnTo>
                  <a:lnTo>
                    <a:pt x="44994" y="117328"/>
                  </a:lnTo>
                  <a:lnTo>
                    <a:pt x="43210" y="118857"/>
                  </a:lnTo>
                  <a:lnTo>
                    <a:pt x="31826" y="138294"/>
                  </a:lnTo>
                  <a:lnTo>
                    <a:pt x="31256" y="140454"/>
                  </a:lnTo>
                  <a:lnTo>
                    <a:pt x="31511" y="142529"/>
                  </a:lnTo>
                  <a:lnTo>
                    <a:pt x="33785" y="148230"/>
                  </a:lnTo>
                  <a:lnTo>
                    <a:pt x="39641" y="148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7" name="SMARTInkShape-1878"/>
            <p:cNvSpPr/>
            <p:nvPr>
              <p:custDataLst>
                <p:tags r:id="rId233"/>
              </p:custDataLst>
            </p:nvPr>
          </p:nvSpPr>
          <p:spPr>
            <a:xfrm>
              <a:off x="3228975" y="2600325"/>
              <a:ext cx="194311" cy="39643"/>
            </a:xfrm>
            <a:custGeom>
              <a:avLst/>
              <a:gdLst/>
              <a:ahLst/>
              <a:cxnLst/>
              <a:rect l="0" t="0" r="0" b="0"/>
              <a:pathLst>
                <a:path w="194311" h="39643">
                  <a:moveTo>
                    <a:pt x="0" y="22860"/>
                  </a:moveTo>
                  <a:lnTo>
                    <a:pt x="0" y="22860"/>
                  </a:lnTo>
                  <a:lnTo>
                    <a:pt x="3034" y="22860"/>
                  </a:lnTo>
                  <a:lnTo>
                    <a:pt x="3928" y="23495"/>
                  </a:lnTo>
                  <a:lnTo>
                    <a:pt x="4524" y="24553"/>
                  </a:lnTo>
                  <a:lnTo>
                    <a:pt x="4921" y="25894"/>
                  </a:lnTo>
                  <a:lnTo>
                    <a:pt x="5820" y="26788"/>
                  </a:lnTo>
                  <a:lnTo>
                    <a:pt x="8514" y="27780"/>
                  </a:lnTo>
                  <a:lnTo>
                    <a:pt x="15417" y="29053"/>
                  </a:lnTo>
                  <a:lnTo>
                    <a:pt x="21642" y="32456"/>
                  </a:lnTo>
                  <a:lnTo>
                    <a:pt x="49631" y="37252"/>
                  </a:lnTo>
                  <a:lnTo>
                    <a:pt x="74810" y="39642"/>
                  </a:lnTo>
                  <a:lnTo>
                    <a:pt x="99010" y="39322"/>
                  </a:lnTo>
                  <a:lnTo>
                    <a:pt x="122941" y="35078"/>
                  </a:lnTo>
                  <a:lnTo>
                    <a:pt x="147282" y="28177"/>
                  </a:lnTo>
                  <a:lnTo>
                    <a:pt x="174036" y="13330"/>
                  </a:lnTo>
                  <a:lnTo>
                    <a:pt x="1943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8" name="SMARTInkShape-1879"/>
            <p:cNvSpPr/>
            <p:nvPr>
              <p:custDataLst>
                <p:tags r:id="rId234"/>
              </p:custDataLst>
            </p:nvPr>
          </p:nvSpPr>
          <p:spPr>
            <a:xfrm>
              <a:off x="4086569" y="2491740"/>
              <a:ext cx="85382" cy="188492"/>
            </a:xfrm>
            <a:custGeom>
              <a:avLst/>
              <a:gdLst/>
              <a:ahLst/>
              <a:cxnLst/>
              <a:rect l="0" t="0" r="0" b="0"/>
              <a:pathLst>
                <a:path w="85382" h="188492">
                  <a:moveTo>
                    <a:pt x="85381" y="0"/>
                  </a:moveTo>
                  <a:lnTo>
                    <a:pt x="85381" y="0"/>
                  </a:lnTo>
                  <a:lnTo>
                    <a:pt x="85381" y="8728"/>
                  </a:lnTo>
                  <a:lnTo>
                    <a:pt x="83688" y="11923"/>
                  </a:lnTo>
                  <a:lnTo>
                    <a:pt x="59692" y="37072"/>
                  </a:lnTo>
                  <a:lnTo>
                    <a:pt x="32545" y="64897"/>
                  </a:lnTo>
                  <a:lnTo>
                    <a:pt x="13788" y="92770"/>
                  </a:lnTo>
                  <a:lnTo>
                    <a:pt x="1396" y="113764"/>
                  </a:lnTo>
                  <a:lnTo>
                    <a:pt x="0" y="121814"/>
                  </a:lnTo>
                  <a:lnTo>
                    <a:pt x="1502" y="125683"/>
                  </a:lnTo>
                  <a:lnTo>
                    <a:pt x="2791" y="127604"/>
                  </a:lnTo>
                  <a:lnTo>
                    <a:pt x="4287" y="128884"/>
                  </a:lnTo>
                  <a:lnTo>
                    <a:pt x="7641" y="130307"/>
                  </a:lnTo>
                  <a:lnTo>
                    <a:pt x="21772" y="131345"/>
                  </a:lnTo>
                  <a:lnTo>
                    <a:pt x="27054" y="129707"/>
                  </a:lnTo>
                  <a:lnTo>
                    <a:pt x="32153" y="127498"/>
                  </a:lnTo>
                  <a:lnTo>
                    <a:pt x="41529" y="125619"/>
                  </a:lnTo>
                  <a:lnTo>
                    <a:pt x="50707" y="121310"/>
                  </a:lnTo>
                  <a:lnTo>
                    <a:pt x="56449" y="120091"/>
                  </a:lnTo>
                  <a:lnTo>
                    <a:pt x="56700" y="123071"/>
                  </a:lnTo>
                  <a:lnTo>
                    <a:pt x="55066" y="126241"/>
                  </a:lnTo>
                  <a:lnTo>
                    <a:pt x="37571" y="151373"/>
                  </a:lnTo>
                  <a:lnTo>
                    <a:pt x="30264" y="168613"/>
                  </a:lnTo>
                  <a:lnTo>
                    <a:pt x="28500" y="173999"/>
                  </a:lnTo>
                  <a:lnTo>
                    <a:pt x="25599" y="178509"/>
                  </a:lnTo>
                  <a:lnTo>
                    <a:pt x="25206" y="180601"/>
                  </a:lnTo>
                  <a:lnTo>
                    <a:pt x="25579" y="182631"/>
                  </a:lnTo>
                  <a:lnTo>
                    <a:pt x="26463" y="184619"/>
                  </a:lnTo>
                  <a:lnTo>
                    <a:pt x="27688" y="185944"/>
                  </a:lnTo>
                  <a:lnTo>
                    <a:pt x="30741" y="187417"/>
                  </a:lnTo>
                  <a:lnTo>
                    <a:pt x="38585" y="188491"/>
                  </a:lnTo>
                  <a:lnTo>
                    <a:pt x="45376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9" name="SMARTInkShape-1880"/>
            <p:cNvSpPr/>
            <p:nvPr>
              <p:custDataLst>
                <p:tags r:id="rId235"/>
              </p:custDataLst>
            </p:nvPr>
          </p:nvSpPr>
          <p:spPr>
            <a:xfrm>
              <a:off x="3886556" y="2571750"/>
              <a:ext cx="171095" cy="22764"/>
            </a:xfrm>
            <a:custGeom>
              <a:avLst/>
              <a:gdLst/>
              <a:ahLst/>
              <a:cxnLst/>
              <a:rect l="0" t="0" r="0" b="0"/>
              <a:pathLst>
                <a:path w="171095" h="22764">
                  <a:moveTo>
                    <a:pt x="39649" y="0"/>
                  </a:moveTo>
                  <a:lnTo>
                    <a:pt x="39649" y="0"/>
                  </a:lnTo>
                  <a:lnTo>
                    <a:pt x="12326" y="0"/>
                  </a:lnTo>
                  <a:lnTo>
                    <a:pt x="846" y="0"/>
                  </a:lnTo>
                  <a:lnTo>
                    <a:pt x="446" y="635"/>
                  </a:lnTo>
                  <a:lnTo>
                    <a:pt x="0" y="3034"/>
                  </a:lnTo>
                  <a:lnTo>
                    <a:pt x="516" y="3928"/>
                  </a:lnTo>
                  <a:lnTo>
                    <a:pt x="1496" y="4523"/>
                  </a:lnTo>
                  <a:lnTo>
                    <a:pt x="28632" y="15417"/>
                  </a:lnTo>
                  <a:lnTo>
                    <a:pt x="41747" y="20372"/>
                  </a:lnTo>
                  <a:lnTo>
                    <a:pt x="64617" y="22368"/>
                  </a:lnTo>
                  <a:lnTo>
                    <a:pt x="90372" y="22763"/>
                  </a:lnTo>
                  <a:lnTo>
                    <a:pt x="117731" y="18913"/>
                  </a:lnTo>
                  <a:lnTo>
                    <a:pt x="142138" y="15801"/>
                  </a:lnTo>
                  <a:lnTo>
                    <a:pt x="171094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0" name="SMARTInkShape-1881"/>
            <p:cNvSpPr/>
            <p:nvPr>
              <p:custDataLst>
                <p:tags r:id="rId236"/>
              </p:custDataLst>
            </p:nvPr>
          </p:nvSpPr>
          <p:spPr>
            <a:xfrm>
              <a:off x="4675135" y="2577465"/>
              <a:ext cx="79746" cy="165636"/>
            </a:xfrm>
            <a:custGeom>
              <a:avLst/>
              <a:gdLst/>
              <a:ahLst/>
              <a:cxnLst/>
              <a:rect l="0" t="0" r="0" b="0"/>
              <a:pathLst>
                <a:path w="79746" h="165636">
                  <a:moveTo>
                    <a:pt x="62600" y="0"/>
                  </a:moveTo>
                  <a:lnTo>
                    <a:pt x="62600" y="0"/>
                  </a:lnTo>
                  <a:lnTo>
                    <a:pt x="65893" y="0"/>
                  </a:lnTo>
                  <a:lnTo>
                    <a:pt x="63159" y="0"/>
                  </a:lnTo>
                  <a:lnTo>
                    <a:pt x="62766" y="3034"/>
                  </a:lnTo>
                  <a:lnTo>
                    <a:pt x="61998" y="14311"/>
                  </a:lnTo>
                  <a:lnTo>
                    <a:pt x="52220" y="40843"/>
                  </a:lnTo>
                  <a:lnTo>
                    <a:pt x="38601" y="68690"/>
                  </a:lnTo>
                  <a:lnTo>
                    <a:pt x="23887" y="97169"/>
                  </a:lnTo>
                  <a:lnTo>
                    <a:pt x="11278" y="125230"/>
                  </a:lnTo>
                  <a:lnTo>
                    <a:pt x="8040" y="133127"/>
                  </a:lnTo>
                  <a:lnTo>
                    <a:pt x="4269" y="146853"/>
                  </a:lnTo>
                  <a:lnTo>
                    <a:pt x="1750" y="151628"/>
                  </a:lnTo>
                  <a:lnTo>
                    <a:pt x="133" y="159867"/>
                  </a:lnTo>
                  <a:lnTo>
                    <a:pt x="0" y="161823"/>
                  </a:lnTo>
                  <a:lnTo>
                    <a:pt x="547" y="163127"/>
                  </a:lnTo>
                  <a:lnTo>
                    <a:pt x="1546" y="163996"/>
                  </a:lnTo>
                  <a:lnTo>
                    <a:pt x="4350" y="164962"/>
                  </a:lnTo>
                  <a:lnTo>
                    <a:pt x="7712" y="165392"/>
                  </a:lnTo>
                  <a:lnTo>
                    <a:pt x="11324" y="163889"/>
                  </a:lnTo>
                  <a:lnTo>
                    <a:pt x="38732" y="143619"/>
                  </a:lnTo>
                  <a:lnTo>
                    <a:pt x="50786" y="128964"/>
                  </a:lnTo>
                  <a:lnTo>
                    <a:pt x="52819" y="127886"/>
                  </a:lnTo>
                  <a:lnTo>
                    <a:pt x="54174" y="126532"/>
                  </a:lnTo>
                  <a:lnTo>
                    <a:pt x="56854" y="120101"/>
                  </a:lnTo>
                  <a:lnTo>
                    <a:pt x="53842" y="123074"/>
                  </a:lnTo>
                  <a:lnTo>
                    <a:pt x="50664" y="124550"/>
                  </a:lnTo>
                  <a:lnTo>
                    <a:pt x="40416" y="128531"/>
                  </a:lnTo>
                  <a:lnTo>
                    <a:pt x="35172" y="133536"/>
                  </a:lnTo>
                  <a:lnTo>
                    <a:pt x="24389" y="148272"/>
                  </a:lnTo>
                  <a:lnTo>
                    <a:pt x="22949" y="156147"/>
                  </a:lnTo>
                  <a:lnTo>
                    <a:pt x="24446" y="159992"/>
                  </a:lnTo>
                  <a:lnTo>
                    <a:pt x="25734" y="161907"/>
                  </a:lnTo>
                  <a:lnTo>
                    <a:pt x="27228" y="163182"/>
                  </a:lnTo>
                  <a:lnTo>
                    <a:pt x="30580" y="164601"/>
                  </a:lnTo>
                  <a:lnTo>
                    <a:pt x="44711" y="165635"/>
                  </a:lnTo>
                  <a:lnTo>
                    <a:pt x="71063" y="160253"/>
                  </a:lnTo>
                  <a:lnTo>
                    <a:pt x="79745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1" name="SMARTInkShape-1882"/>
            <p:cNvSpPr/>
            <p:nvPr>
              <p:custDataLst>
                <p:tags r:id="rId237"/>
              </p:custDataLst>
            </p:nvPr>
          </p:nvSpPr>
          <p:spPr>
            <a:xfrm>
              <a:off x="4523942" y="2897849"/>
              <a:ext cx="87778" cy="96448"/>
            </a:xfrm>
            <a:custGeom>
              <a:avLst/>
              <a:gdLst/>
              <a:ahLst/>
              <a:cxnLst/>
              <a:rect l="0" t="0" r="0" b="0"/>
              <a:pathLst>
                <a:path w="87778" h="96448">
                  <a:moveTo>
                    <a:pt x="25198" y="16801"/>
                  </a:moveTo>
                  <a:lnTo>
                    <a:pt x="25198" y="16801"/>
                  </a:lnTo>
                  <a:lnTo>
                    <a:pt x="25198" y="11880"/>
                  </a:lnTo>
                  <a:lnTo>
                    <a:pt x="25198" y="14355"/>
                  </a:lnTo>
                  <a:lnTo>
                    <a:pt x="24563" y="15170"/>
                  </a:lnTo>
                  <a:lnTo>
                    <a:pt x="22164" y="16076"/>
                  </a:lnTo>
                  <a:lnTo>
                    <a:pt x="21270" y="17588"/>
                  </a:lnTo>
                  <a:lnTo>
                    <a:pt x="11598" y="43650"/>
                  </a:lnTo>
                  <a:lnTo>
                    <a:pt x="410" y="66346"/>
                  </a:lnTo>
                  <a:lnTo>
                    <a:pt x="0" y="73958"/>
                  </a:lnTo>
                  <a:lnTo>
                    <a:pt x="1934" y="80939"/>
                  </a:lnTo>
                  <a:lnTo>
                    <a:pt x="8350" y="90595"/>
                  </a:lnTo>
                  <a:lnTo>
                    <a:pt x="10156" y="92667"/>
                  </a:lnTo>
                  <a:lnTo>
                    <a:pt x="15549" y="94969"/>
                  </a:lnTo>
                  <a:lnTo>
                    <a:pt x="29360" y="96447"/>
                  </a:lnTo>
                  <a:lnTo>
                    <a:pt x="40542" y="93669"/>
                  </a:lnTo>
                  <a:lnTo>
                    <a:pt x="57809" y="85218"/>
                  </a:lnTo>
                  <a:lnTo>
                    <a:pt x="62552" y="80864"/>
                  </a:lnTo>
                  <a:lnTo>
                    <a:pt x="77955" y="59751"/>
                  </a:lnTo>
                  <a:lnTo>
                    <a:pt x="85890" y="32550"/>
                  </a:lnTo>
                  <a:lnTo>
                    <a:pt x="87777" y="16092"/>
                  </a:lnTo>
                  <a:lnTo>
                    <a:pt x="86242" y="11617"/>
                  </a:lnTo>
                  <a:lnTo>
                    <a:pt x="80083" y="3571"/>
                  </a:lnTo>
                  <a:lnTo>
                    <a:pt x="74780" y="1396"/>
                  </a:lnTo>
                  <a:lnTo>
                    <a:pt x="61027" y="0"/>
                  </a:lnTo>
                  <a:lnTo>
                    <a:pt x="35336" y="5496"/>
                  </a:lnTo>
                  <a:lnTo>
                    <a:pt x="26659" y="10224"/>
                  </a:lnTo>
                  <a:lnTo>
                    <a:pt x="26172" y="111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2" name="SMARTInkShape-1883"/>
            <p:cNvSpPr/>
            <p:nvPr>
              <p:custDataLst>
                <p:tags r:id="rId238"/>
              </p:custDataLst>
            </p:nvPr>
          </p:nvSpPr>
          <p:spPr>
            <a:xfrm>
              <a:off x="3280431" y="2903660"/>
              <a:ext cx="93599" cy="110668"/>
            </a:xfrm>
            <a:custGeom>
              <a:avLst/>
              <a:gdLst/>
              <a:ahLst/>
              <a:cxnLst/>
              <a:rect l="0" t="0" r="0" b="0"/>
              <a:pathLst>
                <a:path w="93599" h="110668">
                  <a:moveTo>
                    <a:pt x="5694" y="56710"/>
                  </a:moveTo>
                  <a:lnTo>
                    <a:pt x="5694" y="56710"/>
                  </a:lnTo>
                  <a:lnTo>
                    <a:pt x="5694" y="59744"/>
                  </a:lnTo>
                  <a:lnTo>
                    <a:pt x="4001" y="62927"/>
                  </a:lnTo>
                  <a:lnTo>
                    <a:pt x="2660" y="64664"/>
                  </a:lnTo>
                  <a:lnTo>
                    <a:pt x="1170" y="69982"/>
                  </a:lnTo>
                  <a:lnTo>
                    <a:pt x="0" y="98317"/>
                  </a:lnTo>
                  <a:lnTo>
                    <a:pt x="1681" y="102295"/>
                  </a:lnTo>
                  <a:lnTo>
                    <a:pt x="3019" y="104245"/>
                  </a:lnTo>
                  <a:lnTo>
                    <a:pt x="10969" y="110023"/>
                  </a:lnTo>
                  <a:lnTo>
                    <a:pt x="13656" y="110667"/>
                  </a:lnTo>
                  <a:lnTo>
                    <a:pt x="16082" y="110461"/>
                  </a:lnTo>
                  <a:lnTo>
                    <a:pt x="21741" y="109174"/>
                  </a:lnTo>
                  <a:lnTo>
                    <a:pt x="39203" y="106655"/>
                  </a:lnTo>
                  <a:lnTo>
                    <a:pt x="47257" y="103038"/>
                  </a:lnTo>
                  <a:lnTo>
                    <a:pt x="74254" y="79383"/>
                  </a:lnTo>
                  <a:lnTo>
                    <a:pt x="86476" y="64293"/>
                  </a:lnTo>
                  <a:lnTo>
                    <a:pt x="92988" y="52889"/>
                  </a:lnTo>
                  <a:lnTo>
                    <a:pt x="93598" y="43582"/>
                  </a:lnTo>
                  <a:lnTo>
                    <a:pt x="90436" y="21044"/>
                  </a:lnTo>
                  <a:lnTo>
                    <a:pt x="85479" y="13130"/>
                  </a:lnTo>
                  <a:lnTo>
                    <a:pt x="75547" y="4568"/>
                  </a:lnTo>
                  <a:lnTo>
                    <a:pt x="68278" y="1786"/>
                  </a:lnTo>
                  <a:lnTo>
                    <a:pt x="53264" y="0"/>
                  </a:lnTo>
                  <a:lnTo>
                    <a:pt x="47367" y="1449"/>
                  </a:lnTo>
                  <a:lnTo>
                    <a:pt x="24232" y="15609"/>
                  </a:lnTo>
                  <a:lnTo>
                    <a:pt x="22839" y="22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3" name="SMARTInkShape-1884"/>
            <p:cNvSpPr/>
            <p:nvPr>
              <p:custDataLst>
                <p:tags r:id="rId239"/>
              </p:custDataLst>
            </p:nvPr>
          </p:nvSpPr>
          <p:spPr>
            <a:xfrm>
              <a:off x="4790328" y="2863215"/>
              <a:ext cx="78853" cy="165736"/>
            </a:xfrm>
            <a:custGeom>
              <a:avLst/>
              <a:gdLst/>
              <a:ahLst/>
              <a:cxnLst/>
              <a:rect l="0" t="0" r="0" b="0"/>
              <a:pathLst>
                <a:path w="78853" h="165736">
                  <a:moveTo>
                    <a:pt x="78852" y="0"/>
                  </a:moveTo>
                  <a:lnTo>
                    <a:pt x="78852" y="0"/>
                  </a:lnTo>
                  <a:lnTo>
                    <a:pt x="78852" y="11547"/>
                  </a:lnTo>
                  <a:lnTo>
                    <a:pt x="75465" y="18044"/>
                  </a:lnTo>
                  <a:lnTo>
                    <a:pt x="56904" y="43868"/>
                  </a:lnTo>
                  <a:lnTo>
                    <a:pt x="38716" y="70782"/>
                  </a:lnTo>
                  <a:lnTo>
                    <a:pt x="23581" y="96461"/>
                  </a:lnTo>
                  <a:lnTo>
                    <a:pt x="10770" y="123945"/>
                  </a:lnTo>
                  <a:lnTo>
                    <a:pt x="579" y="148433"/>
                  </a:lnTo>
                  <a:lnTo>
                    <a:pt x="0" y="152296"/>
                  </a:lnTo>
                  <a:lnTo>
                    <a:pt x="1050" y="158280"/>
                  </a:lnTo>
                  <a:lnTo>
                    <a:pt x="2219" y="160765"/>
                  </a:lnTo>
                  <a:lnTo>
                    <a:pt x="3634" y="162422"/>
                  </a:lnTo>
                  <a:lnTo>
                    <a:pt x="9272" y="165299"/>
                  </a:lnTo>
                  <a:lnTo>
                    <a:pt x="15987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4" name="SMARTInkShape-1885"/>
            <p:cNvSpPr/>
            <p:nvPr>
              <p:custDataLst>
                <p:tags r:id="rId240"/>
              </p:custDataLst>
            </p:nvPr>
          </p:nvSpPr>
          <p:spPr>
            <a:xfrm>
              <a:off x="2983230" y="2858387"/>
              <a:ext cx="233958" cy="175149"/>
            </a:xfrm>
            <a:custGeom>
              <a:avLst/>
              <a:gdLst/>
              <a:ahLst/>
              <a:cxnLst/>
              <a:rect l="0" t="0" r="0" b="0"/>
              <a:pathLst>
                <a:path w="233958" h="175149">
                  <a:moveTo>
                    <a:pt x="0" y="21973"/>
                  </a:moveTo>
                  <a:lnTo>
                    <a:pt x="0" y="21973"/>
                  </a:lnTo>
                  <a:lnTo>
                    <a:pt x="3034" y="18939"/>
                  </a:lnTo>
                  <a:lnTo>
                    <a:pt x="7910" y="17449"/>
                  </a:lnTo>
                  <a:lnTo>
                    <a:pt x="13675" y="16152"/>
                  </a:lnTo>
                  <a:lnTo>
                    <a:pt x="31731" y="7191"/>
                  </a:lnTo>
                  <a:lnTo>
                    <a:pt x="57944" y="1108"/>
                  </a:lnTo>
                  <a:lnTo>
                    <a:pt x="63430" y="0"/>
                  </a:lnTo>
                  <a:lnTo>
                    <a:pt x="69677" y="1200"/>
                  </a:lnTo>
                  <a:lnTo>
                    <a:pt x="78642" y="5447"/>
                  </a:lnTo>
                  <a:lnTo>
                    <a:pt x="83212" y="8278"/>
                  </a:lnTo>
                  <a:lnTo>
                    <a:pt x="87360" y="9536"/>
                  </a:lnTo>
                  <a:lnTo>
                    <a:pt x="88720" y="10507"/>
                  </a:lnTo>
                  <a:lnTo>
                    <a:pt x="89627" y="11789"/>
                  </a:lnTo>
                  <a:lnTo>
                    <a:pt x="90634" y="15542"/>
                  </a:lnTo>
                  <a:lnTo>
                    <a:pt x="91334" y="28872"/>
                  </a:lnTo>
                  <a:lnTo>
                    <a:pt x="89699" y="33082"/>
                  </a:lnTo>
                  <a:lnTo>
                    <a:pt x="88375" y="35094"/>
                  </a:lnTo>
                  <a:lnTo>
                    <a:pt x="84381" y="49328"/>
                  </a:lnTo>
                  <a:lnTo>
                    <a:pt x="81952" y="53816"/>
                  </a:lnTo>
                  <a:lnTo>
                    <a:pt x="79951" y="59912"/>
                  </a:lnTo>
                  <a:lnTo>
                    <a:pt x="76253" y="65740"/>
                  </a:lnTo>
                  <a:lnTo>
                    <a:pt x="74875" y="71489"/>
                  </a:lnTo>
                  <a:lnTo>
                    <a:pt x="74553" y="75307"/>
                  </a:lnTo>
                  <a:lnTo>
                    <a:pt x="76103" y="79120"/>
                  </a:lnTo>
                  <a:lnTo>
                    <a:pt x="88970" y="98290"/>
                  </a:lnTo>
                  <a:lnTo>
                    <a:pt x="95786" y="115279"/>
                  </a:lnTo>
                  <a:lnTo>
                    <a:pt x="100489" y="122362"/>
                  </a:lnTo>
                  <a:lnTo>
                    <a:pt x="101812" y="126492"/>
                  </a:lnTo>
                  <a:lnTo>
                    <a:pt x="102556" y="135421"/>
                  </a:lnTo>
                  <a:lnTo>
                    <a:pt x="101037" y="140762"/>
                  </a:lnTo>
                  <a:lnTo>
                    <a:pt x="98880" y="145253"/>
                  </a:lnTo>
                  <a:lnTo>
                    <a:pt x="97031" y="151352"/>
                  </a:lnTo>
                  <a:lnTo>
                    <a:pt x="83741" y="166746"/>
                  </a:lnTo>
                  <a:lnTo>
                    <a:pt x="70496" y="175148"/>
                  </a:lnTo>
                  <a:lnTo>
                    <a:pt x="69223" y="174890"/>
                  </a:lnTo>
                  <a:lnTo>
                    <a:pt x="66114" y="172909"/>
                  </a:lnTo>
                  <a:lnTo>
                    <a:pt x="64309" y="169912"/>
                  </a:lnTo>
                  <a:lnTo>
                    <a:pt x="63828" y="168224"/>
                  </a:lnTo>
                  <a:lnTo>
                    <a:pt x="64142" y="166464"/>
                  </a:lnTo>
                  <a:lnTo>
                    <a:pt x="73304" y="150735"/>
                  </a:lnTo>
                  <a:lnTo>
                    <a:pt x="94228" y="124657"/>
                  </a:lnTo>
                  <a:lnTo>
                    <a:pt x="120382" y="104114"/>
                  </a:lnTo>
                  <a:lnTo>
                    <a:pt x="144115" y="86561"/>
                  </a:lnTo>
                  <a:lnTo>
                    <a:pt x="167044" y="74637"/>
                  </a:lnTo>
                  <a:lnTo>
                    <a:pt x="173178" y="73772"/>
                  </a:lnTo>
                  <a:lnTo>
                    <a:pt x="174507" y="74286"/>
                  </a:lnTo>
                  <a:lnTo>
                    <a:pt x="175393" y="75263"/>
                  </a:lnTo>
                  <a:lnTo>
                    <a:pt x="175984" y="76550"/>
                  </a:lnTo>
                  <a:lnTo>
                    <a:pt x="175743" y="78042"/>
                  </a:lnTo>
                  <a:lnTo>
                    <a:pt x="173004" y="83812"/>
                  </a:lnTo>
                  <a:lnTo>
                    <a:pt x="168621" y="100445"/>
                  </a:lnTo>
                  <a:lnTo>
                    <a:pt x="161592" y="119176"/>
                  </a:lnTo>
                  <a:lnTo>
                    <a:pt x="160061" y="147202"/>
                  </a:lnTo>
                  <a:lnTo>
                    <a:pt x="160047" y="149274"/>
                  </a:lnTo>
                  <a:lnTo>
                    <a:pt x="161308" y="151291"/>
                  </a:lnTo>
                  <a:lnTo>
                    <a:pt x="166096" y="155224"/>
                  </a:lnTo>
                  <a:lnTo>
                    <a:pt x="170764" y="157396"/>
                  </a:lnTo>
                  <a:lnTo>
                    <a:pt x="172898" y="157975"/>
                  </a:lnTo>
                  <a:lnTo>
                    <a:pt x="185002" y="155756"/>
                  </a:lnTo>
                  <a:lnTo>
                    <a:pt x="197620" y="151077"/>
                  </a:lnTo>
                  <a:lnTo>
                    <a:pt x="203825" y="145816"/>
                  </a:lnTo>
                  <a:lnTo>
                    <a:pt x="209334" y="139879"/>
                  </a:lnTo>
                  <a:lnTo>
                    <a:pt x="218940" y="132332"/>
                  </a:lnTo>
                  <a:lnTo>
                    <a:pt x="230236" y="118084"/>
                  </a:lnTo>
                  <a:lnTo>
                    <a:pt x="232502" y="112102"/>
                  </a:lnTo>
                  <a:lnTo>
                    <a:pt x="233957" y="100948"/>
                  </a:lnTo>
                  <a:lnTo>
                    <a:pt x="232462" y="96654"/>
                  </a:lnTo>
                  <a:lnTo>
                    <a:pt x="231175" y="94621"/>
                  </a:lnTo>
                  <a:lnTo>
                    <a:pt x="223295" y="88724"/>
                  </a:lnTo>
                  <a:lnTo>
                    <a:pt x="215951" y="85989"/>
                  </a:lnTo>
                  <a:lnTo>
                    <a:pt x="206719" y="85179"/>
                  </a:lnTo>
                  <a:lnTo>
                    <a:pt x="199614" y="88376"/>
                  </a:lnTo>
                  <a:lnTo>
                    <a:pt x="187737" y="97743"/>
                  </a:lnTo>
                  <a:lnTo>
                    <a:pt x="175352" y="117520"/>
                  </a:lnTo>
                  <a:lnTo>
                    <a:pt x="174686" y="120596"/>
                  </a:lnTo>
                  <a:lnTo>
                    <a:pt x="174878" y="123282"/>
                  </a:lnTo>
                  <a:lnTo>
                    <a:pt x="176864" y="130235"/>
                  </a:lnTo>
                  <a:lnTo>
                    <a:pt x="177165" y="136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5" name="SMARTInkShape-1886"/>
            <p:cNvSpPr/>
            <p:nvPr>
              <p:custDataLst>
                <p:tags r:id="rId241"/>
              </p:custDataLst>
            </p:nvPr>
          </p:nvSpPr>
          <p:spPr>
            <a:xfrm>
              <a:off x="4852035" y="2971829"/>
              <a:ext cx="91205" cy="108548"/>
            </a:xfrm>
            <a:custGeom>
              <a:avLst/>
              <a:gdLst/>
              <a:ahLst/>
              <a:cxnLst/>
              <a:rect l="0" t="0" r="0" b="0"/>
              <a:pathLst>
                <a:path w="91205" h="108548">
                  <a:moveTo>
                    <a:pt x="85725" y="28546"/>
                  </a:moveTo>
                  <a:lnTo>
                    <a:pt x="85725" y="28546"/>
                  </a:lnTo>
                  <a:lnTo>
                    <a:pt x="85725" y="25512"/>
                  </a:lnTo>
                  <a:lnTo>
                    <a:pt x="87419" y="22329"/>
                  </a:lnTo>
                  <a:lnTo>
                    <a:pt x="89653" y="18798"/>
                  </a:lnTo>
                  <a:lnTo>
                    <a:pt x="91087" y="11357"/>
                  </a:lnTo>
                  <a:lnTo>
                    <a:pt x="91204" y="9467"/>
                  </a:lnTo>
                  <a:lnTo>
                    <a:pt x="89642" y="5673"/>
                  </a:lnTo>
                  <a:lnTo>
                    <a:pt x="86499" y="1097"/>
                  </a:lnTo>
                  <a:lnTo>
                    <a:pt x="72918" y="70"/>
                  </a:lnTo>
                  <a:lnTo>
                    <a:pt x="66831" y="0"/>
                  </a:lnTo>
                  <a:lnTo>
                    <a:pt x="62934" y="1677"/>
                  </a:lnTo>
                  <a:lnTo>
                    <a:pt x="49534" y="13406"/>
                  </a:lnTo>
                  <a:lnTo>
                    <a:pt x="43816" y="22084"/>
                  </a:lnTo>
                  <a:lnTo>
                    <a:pt x="41135" y="32699"/>
                  </a:lnTo>
                  <a:lnTo>
                    <a:pt x="40104" y="55246"/>
                  </a:lnTo>
                  <a:lnTo>
                    <a:pt x="45831" y="81253"/>
                  </a:lnTo>
                  <a:lnTo>
                    <a:pt x="50572" y="92982"/>
                  </a:lnTo>
                  <a:lnTo>
                    <a:pt x="51434" y="108526"/>
                  </a:lnTo>
                  <a:lnTo>
                    <a:pt x="48402" y="108547"/>
                  </a:lnTo>
                  <a:lnTo>
                    <a:pt x="45218" y="106859"/>
                  </a:lnTo>
                  <a:lnTo>
                    <a:pt x="43481" y="105520"/>
                  </a:lnTo>
                  <a:lnTo>
                    <a:pt x="38163" y="104031"/>
                  </a:lnTo>
                  <a:lnTo>
                    <a:pt x="32201" y="102735"/>
                  </a:lnTo>
                  <a:lnTo>
                    <a:pt x="25275" y="98435"/>
                  </a:lnTo>
                  <a:lnTo>
                    <a:pt x="0" y="799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6" name="SMARTInkShape-1887"/>
            <p:cNvSpPr/>
            <p:nvPr>
              <p:custDataLst>
                <p:tags r:id="rId242"/>
              </p:custDataLst>
            </p:nvPr>
          </p:nvSpPr>
          <p:spPr>
            <a:xfrm>
              <a:off x="4629150" y="2966085"/>
              <a:ext cx="102871" cy="34291"/>
            </a:xfrm>
            <a:custGeom>
              <a:avLst/>
              <a:gdLst/>
              <a:ahLst/>
              <a:cxnLst/>
              <a:rect l="0" t="0" r="0" b="0"/>
              <a:pathLst>
                <a:path w="102871" h="34291">
                  <a:moveTo>
                    <a:pt x="0" y="34290"/>
                  </a:moveTo>
                  <a:lnTo>
                    <a:pt x="0" y="34290"/>
                  </a:lnTo>
                  <a:lnTo>
                    <a:pt x="0" y="31256"/>
                  </a:lnTo>
                  <a:lnTo>
                    <a:pt x="635" y="30362"/>
                  </a:lnTo>
                  <a:lnTo>
                    <a:pt x="1694" y="29766"/>
                  </a:lnTo>
                  <a:lnTo>
                    <a:pt x="4921" y="28810"/>
                  </a:lnTo>
                  <a:lnTo>
                    <a:pt x="33029" y="28578"/>
                  </a:lnTo>
                  <a:lnTo>
                    <a:pt x="52139" y="27940"/>
                  </a:lnTo>
                  <a:lnTo>
                    <a:pt x="60426" y="25541"/>
                  </a:lnTo>
                  <a:lnTo>
                    <a:pt x="88033" y="7717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7" name="SMARTInkShape-1888"/>
            <p:cNvSpPr/>
            <p:nvPr>
              <p:custDataLst>
                <p:tags r:id="rId243"/>
              </p:custDataLst>
            </p:nvPr>
          </p:nvSpPr>
          <p:spPr>
            <a:xfrm>
              <a:off x="4400977" y="2817495"/>
              <a:ext cx="73507" cy="177166"/>
            </a:xfrm>
            <a:custGeom>
              <a:avLst/>
              <a:gdLst/>
              <a:ahLst/>
              <a:cxnLst/>
              <a:rect l="0" t="0" r="0" b="0"/>
              <a:pathLst>
                <a:path w="73507" h="177166">
                  <a:moveTo>
                    <a:pt x="68153" y="0"/>
                  </a:moveTo>
                  <a:lnTo>
                    <a:pt x="68153" y="0"/>
                  </a:lnTo>
                  <a:lnTo>
                    <a:pt x="65119" y="0"/>
                  </a:lnTo>
                  <a:lnTo>
                    <a:pt x="64226" y="635"/>
                  </a:lnTo>
                  <a:lnTo>
                    <a:pt x="63630" y="1693"/>
                  </a:lnTo>
                  <a:lnTo>
                    <a:pt x="63232" y="3034"/>
                  </a:lnTo>
                  <a:lnTo>
                    <a:pt x="59639" y="7954"/>
                  </a:lnTo>
                  <a:lnTo>
                    <a:pt x="38033" y="25537"/>
                  </a:lnTo>
                  <a:lnTo>
                    <a:pt x="16349" y="51480"/>
                  </a:lnTo>
                  <a:lnTo>
                    <a:pt x="4439" y="66684"/>
                  </a:lnTo>
                  <a:lnTo>
                    <a:pt x="1015" y="78108"/>
                  </a:lnTo>
                  <a:lnTo>
                    <a:pt x="0" y="86502"/>
                  </a:lnTo>
                  <a:lnTo>
                    <a:pt x="493" y="88148"/>
                  </a:lnTo>
                  <a:lnTo>
                    <a:pt x="1456" y="89245"/>
                  </a:lnTo>
                  <a:lnTo>
                    <a:pt x="4220" y="90464"/>
                  </a:lnTo>
                  <a:lnTo>
                    <a:pt x="32333" y="91423"/>
                  </a:lnTo>
                  <a:lnTo>
                    <a:pt x="37628" y="90797"/>
                  </a:lnTo>
                  <a:lnTo>
                    <a:pt x="55063" y="86518"/>
                  </a:lnTo>
                  <a:lnTo>
                    <a:pt x="69745" y="85795"/>
                  </a:lnTo>
                  <a:lnTo>
                    <a:pt x="71119" y="86406"/>
                  </a:lnTo>
                  <a:lnTo>
                    <a:pt x="72035" y="87449"/>
                  </a:lnTo>
                  <a:lnTo>
                    <a:pt x="73054" y="90301"/>
                  </a:lnTo>
                  <a:lnTo>
                    <a:pt x="73506" y="93685"/>
                  </a:lnTo>
                  <a:lnTo>
                    <a:pt x="66798" y="121870"/>
                  </a:lnTo>
                  <a:lnTo>
                    <a:pt x="58297" y="148251"/>
                  </a:lnTo>
                  <a:lnTo>
                    <a:pt x="55496" y="159919"/>
                  </a:lnTo>
                  <a:lnTo>
                    <a:pt x="54000" y="163763"/>
                  </a:lnTo>
                  <a:lnTo>
                    <a:pt x="53638" y="166960"/>
                  </a:lnTo>
                  <a:lnTo>
                    <a:pt x="56191" y="175696"/>
                  </a:lnTo>
                  <a:lnTo>
                    <a:pt x="57004" y="176185"/>
                  </a:lnTo>
                  <a:lnTo>
                    <a:pt x="62512" y="177079"/>
                  </a:lnTo>
                  <a:lnTo>
                    <a:pt x="68153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8" name="SMARTInkShape-1889"/>
            <p:cNvSpPr/>
            <p:nvPr>
              <p:custDataLst>
                <p:tags r:id="rId244"/>
              </p:custDataLst>
            </p:nvPr>
          </p:nvSpPr>
          <p:spPr>
            <a:xfrm>
              <a:off x="4572264" y="2954655"/>
              <a:ext cx="39742" cy="102505"/>
            </a:xfrm>
            <a:custGeom>
              <a:avLst/>
              <a:gdLst/>
              <a:ahLst/>
              <a:cxnLst/>
              <a:rect l="0" t="0" r="0" b="0"/>
              <a:pathLst>
                <a:path w="39742" h="102505">
                  <a:moveTo>
                    <a:pt x="39741" y="0"/>
                  </a:moveTo>
                  <a:lnTo>
                    <a:pt x="39741" y="0"/>
                  </a:lnTo>
                  <a:lnTo>
                    <a:pt x="39741" y="3034"/>
                  </a:lnTo>
                  <a:lnTo>
                    <a:pt x="39106" y="3928"/>
                  </a:lnTo>
                  <a:lnTo>
                    <a:pt x="38047" y="4523"/>
                  </a:lnTo>
                  <a:lnTo>
                    <a:pt x="36707" y="4921"/>
                  </a:lnTo>
                  <a:lnTo>
                    <a:pt x="35813" y="6455"/>
                  </a:lnTo>
                  <a:lnTo>
                    <a:pt x="26141" y="32562"/>
                  </a:lnTo>
                  <a:lnTo>
                    <a:pt x="14953" y="58294"/>
                  </a:lnTo>
                  <a:lnTo>
                    <a:pt x="7141" y="79659"/>
                  </a:lnTo>
                  <a:lnTo>
                    <a:pt x="5567" y="86839"/>
                  </a:lnTo>
                  <a:lnTo>
                    <a:pt x="1076" y="96622"/>
                  </a:lnTo>
                  <a:lnTo>
                    <a:pt x="0" y="101636"/>
                  </a:lnTo>
                  <a:lnTo>
                    <a:pt x="547" y="102047"/>
                  </a:lnTo>
                  <a:lnTo>
                    <a:pt x="2848" y="102504"/>
                  </a:lnTo>
                  <a:lnTo>
                    <a:pt x="5988" y="101014"/>
                  </a:lnTo>
                  <a:lnTo>
                    <a:pt x="10143" y="97917"/>
                  </a:lnTo>
                  <a:lnTo>
                    <a:pt x="16881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9" name="SMARTInkShape-1890"/>
            <p:cNvSpPr/>
            <p:nvPr>
              <p:custDataLst>
                <p:tags r:id="rId245"/>
              </p:custDataLst>
            </p:nvPr>
          </p:nvSpPr>
          <p:spPr>
            <a:xfrm>
              <a:off x="4817852" y="2960370"/>
              <a:ext cx="68474" cy="74266"/>
            </a:xfrm>
            <a:custGeom>
              <a:avLst/>
              <a:gdLst/>
              <a:ahLst/>
              <a:cxnLst/>
              <a:rect l="0" t="0" r="0" b="0"/>
              <a:pathLst>
                <a:path w="68474" h="74266">
                  <a:moveTo>
                    <a:pt x="62758" y="0"/>
                  </a:moveTo>
                  <a:lnTo>
                    <a:pt x="62758" y="0"/>
                  </a:lnTo>
                  <a:lnTo>
                    <a:pt x="54803" y="0"/>
                  </a:lnTo>
                  <a:lnTo>
                    <a:pt x="51179" y="1693"/>
                  </a:lnTo>
                  <a:lnTo>
                    <a:pt x="26334" y="15306"/>
                  </a:lnTo>
                  <a:lnTo>
                    <a:pt x="15700" y="21610"/>
                  </a:lnTo>
                  <a:lnTo>
                    <a:pt x="2650" y="37572"/>
                  </a:lnTo>
                  <a:lnTo>
                    <a:pt x="1118" y="41675"/>
                  </a:lnTo>
                  <a:lnTo>
                    <a:pt x="0" y="58240"/>
                  </a:lnTo>
                  <a:lnTo>
                    <a:pt x="1234" y="60417"/>
                  </a:lnTo>
                  <a:lnTo>
                    <a:pt x="9039" y="66514"/>
                  </a:lnTo>
                  <a:lnTo>
                    <a:pt x="21361" y="72570"/>
                  </a:lnTo>
                  <a:lnTo>
                    <a:pt x="44801" y="74143"/>
                  </a:lnTo>
                  <a:lnTo>
                    <a:pt x="54625" y="74265"/>
                  </a:lnTo>
                  <a:lnTo>
                    <a:pt x="68473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0" name="SMARTInkShape-1891"/>
            <p:cNvSpPr/>
            <p:nvPr>
              <p:custDataLst>
                <p:tags r:id="rId246"/>
              </p:custDataLst>
            </p:nvPr>
          </p:nvSpPr>
          <p:spPr>
            <a:xfrm>
              <a:off x="3687304" y="2800350"/>
              <a:ext cx="107457" cy="216777"/>
            </a:xfrm>
            <a:custGeom>
              <a:avLst/>
              <a:gdLst/>
              <a:ahLst/>
              <a:cxnLst/>
              <a:rect l="0" t="0" r="0" b="0"/>
              <a:pathLst>
                <a:path w="107457" h="216777">
                  <a:moveTo>
                    <a:pt x="27446" y="0"/>
                  </a:moveTo>
                  <a:lnTo>
                    <a:pt x="27446" y="0"/>
                  </a:lnTo>
                  <a:lnTo>
                    <a:pt x="27446" y="3034"/>
                  </a:lnTo>
                  <a:lnTo>
                    <a:pt x="25753" y="6216"/>
                  </a:lnTo>
                  <a:lnTo>
                    <a:pt x="23518" y="9748"/>
                  </a:lnTo>
                  <a:lnTo>
                    <a:pt x="22525" y="13434"/>
                  </a:lnTo>
                  <a:lnTo>
                    <a:pt x="20143" y="33613"/>
                  </a:lnTo>
                  <a:lnTo>
                    <a:pt x="17238" y="47213"/>
                  </a:lnTo>
                  <a:lnTo>
                    <a:pt x="16812" y="69929"/>
                  </a:lnTo>
                  <a:lnTo>
                    <a:pt x="20626" y="81115"/>
                  </a:lnTo>
                  <a:lnTo>
                    <a:pt x="23992" y="86428"/>
                  </a:lnTo>
                  <a:lnTo>
                    <a:pt x="32490" y="92989"/>
                  </a:lnTo>
                  <a:lnTo>
                    <a:pt x="49304" y="99823"/>
                  </a:lnTo>
                  <a:lnTo>
                    <a:pt x="52178" y="100204"/>
                  </a:lnTo>
                  <a:lnTo>
                    <a:pt x="69304" y="96871"/>
                  </a:lnTo>
                  <a:lnTo>
                    <a:pt x="89613" y="85785"/>
                  </a:lnTo>
                  <a:lnTo>
                    <a:pt x="100862" y="75167"/>
                  </a:lnTo>
                  <a:lnTo>
                    <a:pt x="98447" y="77588"/>
                  </a:lnTo>
                  <a:lnTo>
                    <a:pt x="97102" y="80627"/>
                  </a:lnTo>
                  <a:lnTo>
                    <a:pt x="88135" y="106256"/>
                  </a:lnTo>
                  <a:lnTo>
                    <a:pt x="78845" y="133584"/>
                  </a:lnTo>
                  <a:lnTo>
                    <a:pt x="68220" y="159314"/>
                  </a:lnTo>
                  <a:lnTo>
                    <a:pt x="58454" y="182741"/>
                  </a:lnTo>
                  <a:lnTo>
                    <a:pt x="48471" y="205368"/>
                  </a:lnTo>
                  <a:lnTo>
                    <a:pt x="42707" y="212685"/>
                  </a:lnTo>
                  <a:lnTo>
                    <a:pt x="38886" y="215177"/>
                  </a:lnTo>
                  <a:lnTo>
                    <a:pt x="33163" y="216579"/>
                  </a:lnTo>
                  <a:lnTo>
                    <a:pt x="31258" y="216776"/>
                  </a:lnTo>
                  <a:lnTo>
                    <a:pt x="27447" y="215301"/>
                  </a:lnTo>
                  <a:lnTo>
                    <a:pt x="4586" y="195989"/>
                  </a:lnTo>
                  <a:lnTo>
                    <a:pt x="2681" y="195429"/>
                  </a:lnTo>
                  <a:lnTo>
                    <a:pt x="1411" y="194421"/>
                  </a:lnTo>
                  <a:lnTo>
                    <a:pt x="0" y="191608"/>
                  </a:lnTo>
                  <a:lnTo>
                    <a:pt x="259" y="190603"/>
                  </a:lnTo>
                  <a:lnTo>
                    <a:pt x="1066" y="189934"/>
                  </a:lnTo>
                  <a:lnTo>
                    <a:pt x="3656" y="189190"/>
                  </a:lnTo>
                  <a:lnTo>
                    <a:pt x="6925" y="188859"/>
                  </a:lnTo>
                  <a:lnTo>
                    <a:pt x="10494" y="187019"/>
                  </a:lnTo>
                  <a:lnTo>
                    <a:pt x="12335" y="185639"/>
                  </a:lnTo>
                  <a:lnTo>
                    <a:pt x="17766" y="184107"/>
                  </a:lnTo>
                  <a:lnTo>
                    <a:pt x="43553" y="181294"/>
                  </a:lnTo>
                  <a:lnTo>
                    <a:pt x="68702" y="173146"/>
                  </a:lnTo>
                  <a:lnTo>
                    <a:pt x="94562" y="165834"/>
                  </a:lnTo>
                  <a:lnTo>
                    <a:pt x="107456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1" name="SMARTInkShape-1892"/>
            <p:cNvSpPr/>
            <p:nvPr>
              <p:custDataLst>
                <p:tags r:id="rId247"/>
              </p:custDataLst>
            </p:nvPr>
          </p:nvSpPr>
          <p:spPr>
            <a:xfrm>
              <a:off x="4057677" y="2914650"/>
              <a:ext cx="119989" cy="11431"/>
            </a:xfrm>
            <a:custGeom>
              <a:avLst/>
              <a:gdLst/>
              <a:ahLst/>
              <a:cxnLst/>
              <a:rect l="0" t="0" r="0" b="0"/>
              <a:pathLst>
                <a:path w="119989" h="11431">
                  <a:moveTo>
                    <a:pt x="17118" y="11430"/>
                  </a:moveTo>
                  <a:lnTo>
                    <a:pt x="17118" y="11430"/>
                  </a:lnTo>
                  <a:lnTo>
                    <a:pt x="14084" y="11430"/>
                  </a:lnTo>
                  <a:lnTo>
                    <a:pt x="13190" y="10795"/>
                  </a:lnTo>
                  <a:lnTo>
                    <a:pt x="12595" y="9737"/>
                  </a:lnTo>
                  <a:lnTo>
                    <a:pt x="12197" y="8396"/>
                  </a:lnTo>
                  <a:lnTo>
                    <a:pt x="11298" y="7502"/>
                  </a:lnTo>
                  <a:lnTo>
                    <a:pt x="8604" y="6509"/>
                  </a:lnTo>
                  <a:lnTo>
                    <a:pt x="0" y="5717"/>
                  </a:lnTo>
                  <a:lnTo>
                    <a:pt x="7930" y="5715"/>
                  </a:lnTo>
                  <a:lnTo>
                    <a:pt x="34623" y="10900"/>
                  </a:lnTo>
                  <a:lnTo>
                    <a:pt x="61082" y="11360"/>
                  </a:lnTo>
                  <a:lnTo>
                    <a:pt x="88352" y="9727"/>
                  </a:lnTo>
                  <a:lnTo>
                    <a:pt x="115625" y="1944"/>
                  </a:lnTo>
                  <a:lnTo>
                    <a:pt x="1199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2" name="SMARTInkShape-1893"/>
            <p:cNvSpPr/>
            <p:nvPr>
              <p:custDataLst>
                <p:tags r:id="rId248"/>
              </p:custDataLst>
            </p:nvPr>
          </p:nvSpPr>
          <p:spPr>
            <a:xfrm>
              <a:off x="3440935" y="2537460"/>
              <a:ext cx="256671" cy="157357"/>
            </a:xfrm>
            <a:custGeom>
              <a:avLst/>
              <a:gdLst/>
              <a:ahLst/>
              <a:cxnLst/>
              <a:rect l="0" t="0" r="0" b="0"/>
              <a:pathLst>
                <a:path w="256671" h="157357">
                  <a:moveTo>
                    <a:pt x="62360" y="11430"/>
                  </a:moveTo>
                  <a:lnTo>
                    <a:pt x="62360" y="11430"/>
                  </a:lnTo>
                  <a:lnTo>
                    <a:pt x="68005" y="11430"/>
                  </a:lnTo>
                  <a:lnTo>
                    <a:pt x="68069" y="19385"/>
                  </a:lnTo>
                  <a:lnTo>
                    <a:pt x="66379" y="23009"/>
                  </a:lnTo>
                  <a:lnTo>
                    <a:pt x="50886" y="49894"/>
                  </a:lnTo>
                  <a:lnTo>
                    <a:pt x="41399" y="64049"/>
                  </a:lnTo>
                  <a:lnTo>
                    <a:pt x="36323" y="67872"/>
                  </a:lnTo>
                  <a:lnTo>
                    <a:pt x="33794" y="74270"/>
                  </a:lnTo>
                  <a:lnTo>
                    <a:pt x="41740" y="74293"/>
                  </a:lnTo>
                  <a:lnTo>
                    <a:pt x="45364" y="72600"/>
                  </a:lnTo>
                  <a:lnTo>
                    <a:pt x="47220" y="71260"/>
                  </a:lnTo>
                  <a:lnTo>
                    <a:pt x="55898" y="69374"/>
                  </a:lnTo>
                  <a:lnTo>
                    <a:pt x="69747" y="68650"/>
                  </a:lnTo>
                  <a:lnTo>
                    <a:pt x="73687" y="70304"/>
                  </a:lnTo>
                  <a:lnTo>
                    <a:pt x="75626" y="71635"/>
                  </a:lnTo>
                  <a:lnTo>
                    <a:pt x="81390" y="79574"/>
                  </a:lnTo>
                  <a:lnTo>
                    <a:pt x="84085" y="86936"/>
                  </a:lnTo>
                  <a:lnTo>
                    <a:pt x="85190" y="115157"/>
                  </a:lnTo>
                  <a:lnTo>
                    <a:pt x="78999" y="131809"/>
                  </a:lnTo>
                  <a:lnTo>
                    <a:pt x="71785" y="143723"/>
                  </a:lnTo>
                  <a:lnTo>
                    <a:pt x="63107" y="150182"/>
                  </a:lnTo>
                  <a:lnTo>
                    <a:pt x="42090" y="157356"/>
                  </a:lnTo>
                  <a:lnTo>
                    <a:pt x="39956" y="156974"/>
                  </a:lnTo>
                  <a:lnTo>
                    <a:pt x="35258" y="155491"/>
                  </a:lnTo>
                  <a:lnTo>
                    <a:pt x="28936" y="154832"/>
                  </a:lnTo>
                  <a:lnTo>
                    <a:pt x="26108" y="153387"/>
                  </a:lnTo>
                  <a:lnTo>
                    <a:pt x="12992" y="138767"/>
                  </a:lnTo>
                  <a:lnTo>
                    <a:pt x="3326" y="118596"/>
                  </a:lnTo>
                  <a:lnTo>
                    <a:pt x="0" y="92946"/>
                  </a:lnTo>
                  <a:lnTo>
                    <a:pt x="354" y="83854"/>
                  </a:lnTo>
                  <a:lnTo>
                    <a:pt x="4445" y="59938"/>
                  </a:lnTo>
                  <a:lnTo>
                    <a:pt x="8017" y="44853"/>
                  </a:lnTo>
                  <a:lnTo>
                    <a:pt x="16132" y="31352"/>
                  </a:lnTo>
                  <a:lnTo>
                    <a:pt x="29763" y="15651"/>
                  </a:lnTo>
                  <a:lnTo>
                    <a:pt x="33691" y="13306"/>
                  </a:lnTo>
                  <a:lnTo>
                    <a:pt x="37553" y="11629"/>
                  </a:lnTo>
                  <a:lnTo>
                    <a:pt x="44081" y="6619"/>
                  </a:lnTo>
                  <a:lnTo>
                    <a:pt x="47913" y="5983"/>
                  </a:lnTo>
                  <a:lnTo>
                    <a:pt x="66322" y="5096"/>
                  </a:lnTo>
                  <a:lnTo>
                    <a:pt x="81605" y="1195"/>
                  </a:lnTo>
                  <a:lnTo>
                    <a:pt x="91233" y="1166"/>
                  </a:lnTo>
                  <a:lnTo>
                    <a:pt x="114712" y="4990"/>
                  </a:lnTo>
                  <a:lnTo>
                    <a:pt x="140797" y="5620"/>
                  </a:lnTo>
                  <a:lnTo>
                    <a:pt x="149291" y="5038"/>
                  </a:lnTo>
                  <a:lnTo>
                    <a:pt x="161213" y="2410"/>
                  </a:lnTo>
                  <a:lnTo>
                    <a:pt x="172789" y="3818"/>
                  </a:lnTo>
                  <a:lnTo>
                    <a:pt x="201318" y="124"/>
                  </a:lnTo>
                  <a:lnTo>
                    <a:pt x="216641" y="0"/>
                  </a:lnTo>
                  <a:lnTo>
                    <a:pt x="205085" y="13272"/>
                  </a:lnTo>
                  <a:lnTo>
                    <a:pt x="195485" y="32758"/>
                  </a:lnTo>
                  <a:lnTo>
                    <a:pt x="184757" y="59218"/>
                  </a:lnTo>
                  <a:lnTo>
                    <a:pt x="182468" y="86507"/>
                  </a:lnTo>
                  <a:lnTo>
                    <a:pt x="182403" y="93012"/>
                  </a:lnTo>
                  <a:lnTo>
                    <a:pt x="184081" y="97007"/>
                  </a:lnTo>
                  <a:lnTo>
                    <a:pt x="185417" y="98961"/>
                  </a:lnTo>
                  <a:lnTo>
                    <a:pt x="188595" y="101133"/>
                  </a:lnTo>
                  <a:lnTo>
                    <a:pt x="193955" y="102355"/>
                  </a:lnTo>
                  <a:lnTo>
                    <a:pt x="204488" y="102768"/>
                  </a:lnTo>
                  <a:lnTo>
                    <a:pt x="209772" y="101132"/>
                  </a:lnTo>
                  <a:lnTo>
                    <a:pt x="214236" y="98922"/>
                  </a:lnTo>
                  <a:lnTo>
                    <a:pt x="218337" y="97940"/>
                  </a:lnTo>
                  <a:lnTo>
                    <a:pt x="222277" y="94117"/>
                  </a:lnTo>
                  <a:lnTo>
                    <a:pt x="226779" y="88820"/>
                  </a:lnTo>
                  <a:lnTo>
                    <a:pt x="240629" y="78262"/>
                  </a:lnTo>
                  <a:lnTo>
                    <a:pt x="243191" y="74365"/>
                  </a:lnTo>
                  <a:lnTo>
                    <a:pt x="243874" y="72437"/>
                  </a:lnTo>
                  <a:lnTo>
                    <a:pt x="244964" y="71151"/>
                  </a:lnTo>
                  <a:lnTo>
                    <a:pt x="250041" y="68919"/>
                  </a:lnTo>
                  <a:lnTo>
                    <a:pt x="249710" y="68806"/>
                  </a:lnTo>
                  <a:lnTo>
                    <a:pt x="247650" y="68680"/>
                  </a:lnTo>
                  <a:lnTo>
                    <a:pt x="246847" y="69282"/>
                  </a:lnTo>
                  <a:lnTo>
                    <a:pt x="242418" y="76543"/>
                  </a:lnTo>
                  <a:lnTo>
                    <a:pt x="226166" y="98274"/>
                  </a:lnTo>
                  <a:lnTo>
                    <a:pt x="224063" y="104214"/>
                  </a:lnTo>
                  <a:lnTo>
                    <a:pt x="219678" y="118375"/>
                  </a:lnTo>
                  <a:lnTo>
                    <a:pt x="212539" y="130978"/>
                  </a:lnTo>
                  <a:lnTo>
                    <a:pt x="211264" y="138973"/>
                  </a:lnTo>
                  <a:lnTo>
                    <a:pt x="211794" y="140273"/>
                  </a:lnTo>
                  <a:lnTo>
                    <a:pt x="212783" y="141141"/>
                  </a:lnTo>
                  <a:lnTo>
                    <a:pt x="215575" y="142104"/>
                  </a:lnTo>
                  <a:lnTo>
                    <a:pt x="218932" y="142533"/>
                  </a:lnTo>
                  <a:lnTo>
                    <a:pt x="222541" y="141029"/>
                  </a:lnTo>
                  <a:lnTo>
                    <a:pt x="248799" y="126827"/>
                  </a:lnTo>
                  <a:lnTo>
                    <a:pt x="25667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3" name="SMARTInkShape-1894"/>
            <p:cNvSpPr/>
            <p:nvPr>
              <p:custDataLst>
                <p:tags r:id="rId249"/>
              </p:custDataLst>
            </p:nvPr>
          </p:nvSpPr>
          <p:spPr>
            <a:xfrm>
              <a:off x="3818163" y="2868932"/>
              <a:ext cx="68038" cy="156783"/>
            </a:xfrm>
            <a:custGeom>
              <a:avLst/>
              <a:gdLst/>
              <a:ahLst/>
              <a:cxnLst/>
              <a:rect l="0" t="0" r="0" b="0"/>
              <a:pathLst>
                <a:path w="68038" h="156783">
                  <a:moveTo>
                    <a:pt x="68037" y="5713"/>
                  </a:moveTo>
                  <a:lnTo>
                    <a:pt x="68037" y="5713"/>
                  </a:lnTo>
                  <a:lnTo>
                    <a:pt x="68037" y="68"/>
                  </a:lnTo>
                  <a:lnTo>
                    <a:pt x="59523" y="0"/>
                  </a:lnTo>
                  <a:lnTo>
                    <a:pt x="56210" y="1692"/>
                  </a:lnTo>
                  <a:lnTo>
                    <a:pt x="40619" y="13270"/>
                  </a:lnTo>
                  <a:lnTo>
                    <a:pt x="21917" y="38973"/>
                  </a:lnTo>
                  <a:lnTo>
                    <a:pt x="15154" y="47800"/>
                  </a:lnTo>
                  <a:lnTo>
                    <a:pt x="3578" y="74567"/>
                  </a:lnTo>
                  <a:lnTo>
                    <a:pt x="0" y="101211"/>
                  </a:lnTo>
                  <a:lnTo>
                    <a:pt x="164" y="121065"/>
                  </a:lnTo>
                  <a:lnTo>
                    <a:pt x="2523" y="126407"/>
                  </a:lnTo>
                  <a:lnTo>
                    <a:pt x="7381" y="130898"/>
                  </a:lnTo>
                  <a:lnTo>
                    <a:pt x="22009" y="141132"/>
                  </a:lnTo>
                  <a:lnTo>
                    <a:pt x="29634" y="142357"/>
                  </a:lnTo>
                  <a:lnTo>
                    <a:pt x="32910" y="142529"/>
                  </a:lnTo>
                  <a:lnTo>
                    <a:pt x="38243" y="141027"/>
                  </a:lnTo>
                  <a:lnTo>
                    <a:pt x="42730" y="138877"/>
                  </a:lnTo>
                  <a:lnTo>
                    <a:pt x="48827" y="137033"/>
                  </a:lnTo>
                  <a:lnTo>
                    <a:pt x="58491" y="129270"/>
                  </a:lnTo>
                  <a:lnTo>
                    <a:pt x="60619" y="123916"/>
                  </a:lnTo>
                  <a:lnTo>
                    <a:pt x="62222" y="111827"/>
                  </a:lnTo>
                  <a:lnTo>
                    <a:pt x="60585" y="108331"/>
                  </a:lnTo>
                  <a:lnTo>
                    <a:pt x="59258" y="106510"/>
                  </a:lnTo>
                  <a:lnTo>
                    <a:pt x="56092" y="104487"/>
                  </a:lnTo>
                  <a:lnTo>
                    <a:pt x="48885" y="103188"/>
                  </a:lnTo>
                  <a:lnTo>
                    <a:pt x="43439" y="106396"/>
                  </a:lnTo>
                  <a:lnTo>
                    <a:pt x="30461" y="118455"/>
                  </a:lnTo>
                  <a:lnTo>
                    <a:pt x="26360" y="124824"/>
                  </a:lnTo>
                  <a:lnTo>
                    <a:pt x="23515" y="135549"/>
                  </a:lnTo>
                  <a:lnTo>
                    <a:pt x="22422" y="150184"/>
                  </a:lnTo>
                  <a:lnTo>
                    <a:pt x="23657" y="152192"/>
                  </a:lnTo>
                  <a:lnTo>
                    <a:pt x="28416" y="156116"/>
                  </a:lnTo>
                  <a:lnTo>
                    <a:pt x="30828" y="156782"/>
                  </a:lnTo>
                  <a:lnTo>
                    <a:pt x="33071" y="156591"/>
                  </a:lnTo>
                  <a:lnTo>
                    <a:pt x="39255" y="154604"/>
                  </a:lnTo>
                  <a:lnTo>
                    <a:pt x="45177" y="154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4" name="SMARTInkShape-1895"/>
            <p:cNvSpPr/>
            <p:nvPr>
              <p:custDataLst>
                <p:tags r:id="rId250"/>
              </p:custDataLst>
            </p:nvPr>
          </p:nvSpPr>
          <p:spPr>
            <a:xfrm>
              <a:off x="4280535" y="2834640"/>
              <a:ext cx="120016" cy="5714"/>
            </a:xfrm>
            <a:custGeom>
              <a:avLst/>
              <a:gdLst/>
              <a:ahLst/>
              <a:cxnLst/>
              <a:rect l="0" t="0" r="0" b="0"/>
              <a:pathLst>
                <a:path w="120016" h="5714">
                  <a:moveTo>
                    <a:pt x="0" y="0"/>
                  </a:moveTo>
                  <a:lnTo>
                    <a:pt x="0" y="0"/>
                  </a:lnTo>
                  <a:lnTo>
                    <a:pt x="25537" y="635"/>
                  </a:lnTo>
                  <a:lnTo>
                    <a:pt x="43917" y="4921"/>
                  </a:lnTo>
                  <a:lnTo>
                    <a:pt x="71605" y="5645"/>
                  </a:lnTo>
                  <a:lnTo>
                    <a:pt x="98215" y="5709"/>
                  </a:lnTo>
                  <a:lnTo>
                    <a:pt x="105512" y="5713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5" name="SMARTInkShape-1896"/>
            <p:cNvSpPr/>
            <p:nvPr>
              <p:custDataLst>
                <p:tags r:id="rId251"/>
              </p:custDataLst>
            </p:nvPr>
          </p:nvSpPr>
          <p:spPr>
            <a:xfrm>
              <a:off x="3915662" y="2931966"/>
              <a:ext cx="164849" cy="85448"/>
            </a:xfrm>
            <a:custGeom>
              <a:avLst/>
              <a:gdLst/>
              <a:ahLst/>
              <a:cxnLst/>
              <a:rect l="0" t="0" r="0" b="0"/>
              <a:pathLst>
                <a:path w="164849" h="85448">
                  <a:moveTo>
                    <a:pt x="21973" y="16974"/>
                  </a:moveTo>
                  <a:lnTo>
                    <a:pt x="21973" y="16974"/>
                  </a:lnTo>
                  <a:lnTo>
                    <a:pt x="18939" y="20008"/>
                  </a:lnTo>
                  <a:lnTo>
                    <a:pt x="17450" y="23190"/>
                  </a:lnTo>
                  <a:lnTo>
                    <a:pt x="17052" y="24928"/>
                  </a:lnTo>
                  <a:lnTo>
                    <a:pt x="6404" y="44370"/>
                  </a:lnTo>
                  <a:lnTo>
                    <a:pt x="0" y="66769"/>
                  </a:lnTo>
                  <a:lnTo>
                    <a:pt x="1200" y="72549"/>
                  </a:lnTo>
                  <a:lnTo>
                    <a:pt x="3753" y="79372"/>
                  </a:lnTo>
                  <a:lnTo>
                    <a:pt x="4111" y="81433"/>
                  </a:lnTo>
                  <a:lnTo>
                    <a:pt x="4986" y="82806"/>
                  </a:lnTo>
                  <a:lnTo>
                    <a:pt x="6202" y="83722"/>
                  </a:lnTo>
                  <a:lnTo>
                    <a:pt x="9249" y="84740"/>
                  </a:lnTo>
                  <a:lnTo>
                    <a:pt x="21278" y="85447"/>
                  </a:lnTo>
                  <a:lnTo>
                    <a:pt x="26532" y="83813"/>
                  </a:lnTo>
                  <a:lnTo>
                    <a:pt x="30984" y="81605"/>
                  </a:lnTo>
                  <a:lnTo>
                    <a:pt x="35080" y="80624"/>
                  </a:lnTo>
                  <a:lnTo>
                    <a:pt x="51638" y="67033"/>
                  </a:lnTo>
                  <a:lnTo>
                    <a:pt x="59912" y="58353"/>
                  </a:lnTo>
                  <a:lnTo>
                    <a:pt x="65105" y="48637"/>
                  </a:lnTo>
                  <a:lnTo>
                    <a:pt x="67352" y="30214"/>
                  </a:lnTo>
                  <a:lnTo>
                    <a:pt x="65848" y="24340"/>
                  </a:lnTo>
                  <a:lnTo>
                    <a:pt x="54250" y="6417"/>
                  </a:lnTo>
                  <a:lnTo>
                    <a:pt x="51746" y="4221"/>
                  </a:lnTo>
                  <a:lnTo>
                    <a:pt x="45577" y="1781"/>
                  </a:lnTo>
                  <a:lnTo>
                    <a:pt x="31730" y="0"/>
                  </a:lnTo>
                  <a:lnTo>
                    <a:pt x="26098" y="3292"/>
                  </a:lnTo>
                  <a:lnTo>
                    <a:pt x="19996" y="8988"/>
                  </a:lnTo>
                  <a:lnTo>
                    <a:pt x="13626" y="18700"/>
                  </a:lnTo>
                  <a:lnTo>
                    <a:pt x="11456" y="26517"/>
                  </a:lnTo>
                  <a:lnTo>
                    <a:pt x="10949" y="33069"/>
                  </a:lnTo>
                  <a:lnTo>
                    <a:pt x="12416" y="38521"/>
                  </a:lnTo>
                  <a:lnTo>
                    <a:pt x="13697" y="40863"/>
                  </a:lnTo>
                  <a:lnTo>
                    <a:pt x="15821" y="42425"/>
                  </a:lnTo>
                  <a:lnTo>
                    <a:pt x="21567" y="44161"/>
                  </a:lnTo>
                  <a:lnTo>
                    <a:pt x="46826" y="45468"/>
                  </a:lnTo>
                  <a:lnTo>
                    <a:pt x="73413" y="45544"/>
                  </a:lnTo>
                  <a:lnTo>
                    <a:pt x="92459" y="46183"/>
                  </a:lnTo>
                  <a:lnTo>
                    <a:pt x="114983" y="51028"/>
                  </a:lnTo>
                  <a:lnTo>
                    <a:pt x="126799" y="51852"/>
                  </a:lnTo>
                  <a:lnTo>
                    <a:pt x="137934" y="56178"/>
                  </a:lnTo>
                  <a:lnTo>
                    <a:pt x="143821" y="56742"/>
                  </a:lnTo>
                  <a:lnTo>
                    <a:pt x="152621" y="53875"/>
                  </a:lnTo>
                  <a:lnTo>
                    <a:pt x="163482" y="46573"/>
                  </a:lnTo>
                  <a:lnTo>
                    <a:pt x="164241" y="44310"/>
                  </a:lnTo>
                  <a:lnTo>
                    <a:pt x="164848" y="398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6" name="SMARTInkShape-1897"/>
            <p:cNvSpPr/>
            <p:nvPr>
              <p:custDataLst>
                <p:tags r:id="rId252"/>
              </p:custDataLst>
            </p:nvPr>
          </p:nvSpPr>
          <p:spPr>
            <a:xfrm>
              <a:off x="2748915" y="2870089"/>
              <a:ext cx="176242" cy="136002"/>
            </a:xfrm>
            <a:custGeom>
              <a:avLst/>
              <a:gdLst/>
              <a:ahLst/>
              <a:cxnLst/>
              <a:rect l="0" t="0" r="0" b="0"/>
              <a:pathLst>
                <a:path w="176242" h="136002">
                  <a:moveTo>
                    <a:pt x="0" y="124571"/>
                  </a:moveTo>
                  <a:lnTo>
                    <a:pt x="0" y="124571"/>
                  </a:lnTo>
                  <a:lnTo>
                    <a:pt x="8514" y="124571"/>
                  </a:lnTo>
                  <a:lnTo>
                    <a:pt x="16634" y="121537"/>
                  </a:lnTo>
                  <a:lnTo>
                    <a:pt x="26828" y="114188"/>
                  </a:lnTo>
                  <a:lnTo>
                    <a:pt x="51733" y="93848"/>
                  </a:lnTo>
                  <a:lnTo>
                    <a:pt x="77329" y="70575"/>
                  </a:lnTo>
                  <a:lnTo>
                    <a:pt x="105073" y="47258"/>
                  </a:lnTo>
                  <a:lnTo>
                    <a:pt x="130042" y="27520"/>
                  </a:lnTo>
                  <a:lnTo>
                    <a:pt x="154182" y="10782"/>
                  </a:lnTo>
                  <a:lnTo>
                    <a:pt x="169980" y="0"/>
                  </a:lnTo>
                  <a:lnTo>
                    <a:pt x="171105" y="248"/>
                  </a:lnTo>
                  <a:lnTo>
                    <a:pt x="174048" y="2218"/>
                  </a:lnTo>
                  <a:lnTo>
                    <a:pt x="175780" y="5210"/>
                  </a:lnTo>
                  <a:lnTo>
                    <a:pt x="176241" y="6897"/>
                  </a:lnTo>
                  <a:lnTo>
                    <a:pt x="175061" y="12158"/>
                  </a:lnTo>
                  <a:lnTo>
                    <a:pt x="172520" y="22260"/>
                  </a:lnTo>
                  <a:lnTo>
                    <a:pt x="170074" y="33297"/>
                  </a:lnTo>
                  <a:lnTo>
                    <a:pt x="157816" y="56765"/>
                  </a:lnTo>
                  <a:lnTo>
                    <a:pt x="146897" y="81634"/>
                  </a:lnTo>
                  <a:lnTo>
                    <a:pt x="137188" y="106099"/>
                  </a:lnTo>
                  <a:lnTo>
                    <a:pt x="133147" y="118463"/>
                  </a:lnTo>
                  <a:lnTo>
                    <a:pt x="131566" y="125666"/>
                  </a:lnTo>
                  <a:lnTo>
                    <a:pt x="125995" y="135560"/>
                  </a:lnTo>
                  <a:lnTo>
                    <a:pt x="131445" y="136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72" name="SMARTInkShape-Group475"/>
          <p:cNvGrpSpPr/>
          <p:nvPr/>
        </p:nvGrpSpPr>
        <p:grpSpPr>
          <a:xfrm>
            <a:off x="2348865" y="2771844"/>
            <a:ext cx="240031" cy="262791"/>
            <a:chOff x="2348865" y="2771844"/>
            <a:chExt cx="240031" cy="262791"/>
          </a:xfrm>
        </p:grpSpPr>
        <p:sp>
          <p:nvSpPr>
            <p:cNvPr id="468" name="SMARTInkShape-1898"/>
            <p:cNvSpPr/>
            <p:nvPr>
              <p:custDataLst>
                <p:tags r:id="rId215"/>
              </p:custDataLst>
            </p:nvPr>
          </p:nvSpPr>
          <p:spPr>
            <a:xfrm>
              <a:off x="2383155" y="2771844"/>
              <a:ext cx="34291" cy="238036"/>
            </a:xfrm>
            <a:custGeom>
              <a:avLst/>
              <a:gdLst/>
              <a:ahLst/>
              <a:cxnLst/>
              <a:rect l="0" t="0" r="0" b="0"/>
              <a:pathLst>
                <a:path w="34291" h="238036">
                  <a:moveTo>
                    <a:pt x="34290" y="5646"/>
                  </a:moveTo>
                  <a:lnTo>
                    <a:pt x="34290" y="5646"/>
                  </a:lnTo>
                  <a:lnTo>
                    <a:pt x="34290" y="2612"/>
                  </a:lnTo>
                  <a:lnTo>
                    <a:pt x="33655" y="1718"/>
                  </a:lnTo>
                  <a:lnTo>
                    <a:pt x="32597" y="1122"/>
                  </a:lnTo>
                  <a:lnTo>
                    <a:pt x="28470" y="88"/>
                  </a:lnTo>
                  <a:lnTo>
                    <a:pt x="25776" y="0"/>
                  </a:lnTo>
                  <a:lnTo>
                    <a:pt x="24804" y="612"/>
                  </a:lnTo>
                  <a:lnTo>
                    <a:pt x="24156" y="1655"/>
                  </a:lnTo>
                  <a:lnTo>
                    <a:pt x="23436" y="5142"/>
                  </a:lnTo>
                  <a:lnTo>
                    <a:pt x="22276" y="30184"/>
                  </a:lnTo>
                  <a:lnTo>
                    <a:pt x="18947" y="51793"/>
                  </a:lnTo>
                  <a:lnTo>
                    <a:pt x="17946" y="71241"/>
                  </a:lnTo>
                  <a:lnTo>
                    <a:pt x="17501" y="94277"/>
                  </a:lnTo>
                  <a:lnTo>
                    <a:pt x="17303" y="118698"/>
                  </a:lnTo>
                  <a:lnTo>
                    <a:pt x="17215" y="142251"/>
                  </a:lnTo>
                  <a:lnTo>
                    <a:pt x="15483" y="163726"/>
                  </a:lnTo>
                  <a:lnTo>
                    <a:pt x="12631" y="191973"/>
                  </a:lnTo>
                  <a:lnTo>
                    <a:pt x="11786" y="214735"/>
                  </a:lnTo>
                  <a:lnTo>
                    <a:pt x="10953" y="226210"/>
                  </a:lnTo>
                  <a:lnTo>
                    <a:pt x="6530" y="238025"/>
                  </a:lnTo>
                  <a:lnTo>
                    <a:pt x="6259" y="238035"/>
                  </a:lnTo>
                  <a:lnTo>
                    <a:pt x="0" y="222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9" name="SMARTInkShape-1899"/>
            <p:cNvSpPr/>
            <p:nvPr>
              <p:custDataLst>
                <p:tags r:id="rId216"/>
              </p:custDataLst>
            </p:nvPr>
          </p:nvSpPr>
          <p:spPr>
            <a:xfrm>
              <a:off x="2348865" y="2828997"/>
              <a:ext cx="100160" cy="205638"/>
            </a:xfrm>
            <a:custGeom>
              <a:avLst/>
              <a:gdLst/>
              <a:ahLst/>
              <a:cxnLst/>
              <a:rect l="0" t="0" r="0" b="0"/>
              <a:pathLst>
                <a:path w="100160" h="205638">
                  <a:moveTo>
                    <a:pt x="0" y="17073"/>
                  </a:moveTo>
                  <a:lnTo>
                    <a:pt x="0" y="17073"/>
                  </a:lnTo>
                  <a:lnTo>
                    <a:pt x="0" y="5899"/>
                  </a:lnTo>
                  <a:lnTo>
                    <a:pt x="3034" y="2685"/>
                  </a:lnTo>
                  <a:lnTo>
                    <a:pt x="7910" y="1153"/>
                  </a:lnTo>
                  <a:lnTo>
                    <a:pt x="32513" y="0"/>
                  </a:lnTo>
                  <a:lnTo>
                    <a:pt x="55975" y="6154"/>
                  </a:lnTo>
                  <a:lnTo>
                    <a:pt x="83751" y="19008"/>
                  </a:lnTo>
                  <a:lnTo>
                    <a:pt x="92196" y="24702"/>
                  </a:lnTo>
                  <a:lnTo>
                    <a:pt x="94951" y="30200"/>
                  </a:lnTo>
                  <a:lnTo>
                    <a:pt x="96720" y="44078"/>
                  </a:lnTo>
                  <a:lnTo>
                    <a:pt x="95268" y="49819"/>
                  </a:lnTo>
                  <a:lnTo>
                    <a:pt x="83866" y="68874"/>
                  </a:lnTo>
                  <a:lnTo>
                    <a:pt x="63867" y="90279"/>
                  </a:lnTo>
                  <a:lnTo>
                    <a:pt x="37424" y="106433"/>
                  </a:lnTo>
                  <a:lnTo>
                    <a:pt x="30844" y="111636"/>
                  </a:lnTo>
                  <a:lnTo>
                    <a:pt x="23209" y="114127"/>
                  </a:lnTo>
                  <a:lnTo>
                    <a:pt x="25997" y="117232"/>
                  </a:lnTo>
                  <a:lnTo>
                    <a:pt x="29123" y="118738"/>
                  </a:lnTo>
                  <a:lnTo>
                    <a:pt x="46270" y="126054"/>
                  </a:lnTo>
                  <a:lnTo>
                    <a:pt x="72422" y="139016"/>
                  </a:lnTo>
                  <a:lnTo>
                    <a:pt x="92219" y="150425"/>
                  </a:lnTo>
                  <a:lnTo>
                    <a:pt x="94961" y="154234"/>
                  </a:lnTo>
                  <a:lnTo>
                    <a:pt x="96815" y="158043"/>
                  </a:lnTo>
                  <a:lnTo>
                    <a:pt x="99756" y="161853"/>
                  </a:lnTo>
                  <a:lnTo>
                    <a:pt x="100159" y="163758"/>
                  </a:lnTo>
                  <a:lnTo>
                    <a:pt x="99793" y="165663"/>
                  </a:lnTo>
                  <a:lnTo>
                    <a:pt x="96243" y="171378"/>
                  </a:lnTo>
                  <a:lnTo>
                    <a:pt x="68926" y="199600"/>
                  </a:lnTo>
                  <a:lnTo>
                    <a:pt x="64924" y="202971"/>
                  </a:lnTo>
                  <a:lnTo>
                    <a:pt x="61028" y="204469"/>
                  </a:lnTo>
                  <a:lnTo>
                    <a:pt x="48737" y="205637"/>
                  </a:lnTo>
                  <a:lnTo>
                    <a:pt x="47732" y="205012"/>
                  </a:lnTo>
                  <a:lnTo>
                    <a:pt x="47061" y="203961"/>
                  </a:lnTo>
                  <a:lnTo>
                    <a:pt x="46614" y="202625"/>
                  </a:lnTo>
                  <a:lnTo>
                    <a:pt x="46951" y="201099"/>
                  </a:lnTo>
                  <a:lnTo>
                    <a:pt x="50719" y="195267"/>
                  </a:lnTo>
                  <a:lnTo>
                    <a:pt x="51435" y="182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0" name="SMARTInkShape-1900"/>
            <p:cNvSpPr/>
            <p:nvPr>
              <p:custDataLst>
                <p:tags r:id="rId217"/>
              </p:custDataLst>
            </p:nvPr>
          </p:nvSpPr>
          <p:spPr>
            <a:xfrm>
              <a:off x="2583180" y="293751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5715" y="0"/>
                  </a:moveTo>
                  <a:lnTo>
                    <a:pt x="571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1" name="SMARTInkShape-1901"/>
            <p:cNvSpPr/>
            <p:nvPr>
              <p:custDataLst>
                <p:tags r:id="rId218"/>
              </p:custDataLst>
            </p:nvPr>
          </p:nvSpPr>
          <p:spPr>
            <a:xfrm>
              <a:off x="2571750" y="3017520"/>
              <a:ext cx="8539" cy="2932"/>
            </a:xfrm>
            <a:custGeom>
              <a:avLst/>
              <a:gdLst/>
              <a:ahLst/>
              <a:cxnLst/>
              <a:rect l="0" t="0" r="0" b="0"/>
              <a:pathLst>
                <a:path w="8539" h="2932">
                  <a:moveTo>
                    <a:pt x="0" y="0"/>
                  </a:moveTo>
                  <a:lnTo>
                    <a:pt x="0" y="0"/>
                  </a:lnTo>
                  <a:lnTo>
                    <a:pt x="5480" y="0"/>
                  </a:lnTo>
                  <a:lnTo>
                    <a:pt x="8538" y="29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83" name="SMARTInkShape-Group476"/>
          <p:cNvGrpSpPr/>
          <p:nvPr/>
        </p:nvGrpSpPr>
        <p:grpSpPr>
          <a:xfrm>
            <a:off x="4183380" y="2166427"/>
            <a:ext cx="737236" cy="279594"/>
            <a:chOff x="4183380" y="2166427"/>
            <a:chExt cx="737236" cy="279594"/>
          </a:xfrm>
        </p:grpSpPr>
        <p:sp>
          <p:nvSpPr>
            <p:cNvPr id="473" name="SMARTInkShape-1902"/>
            <p:cNvSpPr/>
            <p:nvPr>
              <p:custDataLst>
                <p:tags r:id="rId205"/>
              </p:custDataLst>
            </p:nvPr>
          </p:nvSpPr>
          <p:spPr>
            <a:xfrm>
              <a:off x="4217670" y="2183208"/>
              <a:ext cx="28504" cy="153234"/>
            </a:xfrm>
            <a:custGeom>
              <a:avLst/>
              <a:gdLst/>
              <a:ahLst/>
              <a:cxnLst/>
              <a:rect l="0" t="0" r="0" b="0"/>
              <a:pathLst>
                <a:path w="28504" h="153234">
                  <a:moveTo>
                    <a:pt x="0" y="34212"/>
                  </a:moveTo>
                  <a:lnTo>
                    <a:pt x="0" y="34212"/>
                  </a:lnTo>
                  <a:lnTo>
                    <a:pt x="14208" y="20004"/>
                  </a:lnTo>
                  <a:lnTo>
                    <a:pt x="15840" y="16679"/>
                  </a:lnTo>
                  <a:lnTo>
                    <a:pt x="16275" y="14903"/>
                  </a:lnTo>
                  <a:lnTo>
                    <a:pt x="22279" y="5739"/>
                  </a:lnTo>
                  <a:lnTo>
                    <a:pt x="22602" y="2931"/>
                  </a:lnTo>
                  <a:lnTo>
                    <a:pt x="23323" y="1928"/>
                  </a:lnTo>
                  <a:lnTo>
                    <a:pt x="24439" y="1259"/>
                  </a:lnTo>
                  <a:lnTo>
                    <a:pt x="28333" y="0"/>
                  </a:lnTo>
                  <a:lnTo>
                    <a:pt x="28503" y="2979"/>
                  </a:lnTo>
                  <a:lnTo>
                    <a:pt x="26850" y="6149"/>
                  </a:lnTo>
                  <a:lnTo>
                    <a:pt x="25520" y="7883"/>
                  </a:lnTo>
                  <a:lnTo>
                    <a:pt x="24042" y="13197"/>
                  </a:lnTo>
                  <a:lnTo>
                    <a:pt x="19895" y="41164"/>
                  </a:lnTo>
                  <a:lnTo>
                    <a:pt x="15814" y="68665"/>
                  </a:lnTo>
                  <a:lnTo>
                    <a:pt x="11372" y="96463"/>
                  </a:lnTo>
                  <a:lnTo>
                    <a:pt x="6295" y="121621"/>
                  </a:lnTo>
                  <a:lnTo>
                    <a:pt x="5725" y="149198"/>
                  </a:lnTo>
                  <a:lnTo>
                    <a:pt x="5717" y="153233"/>
                  </a:lnTo>
                  <a:lnTo>
                    <a:pt x="5715" y="1427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4" name="SMARTInkShape-1903"/>
            <p:cNvSpPr/>
            <p:nvPr>
              <p:custDataLst>
                <p:tags r:id="rId206"/>
              </p:custDataLst>
            </p:nvPr>
          </p:nvSpPr>
          <p:spPr>
            <a:xfrm>
              <a:off x="4183380" y="2200516"/>
              <a:ext cx="163719" cy="16896"/>
            </a:xfrm>
            <a:custGeom>
              <a:avLst/>
              <a:gdLst/>
              <a:ahLst/>
              <a:cxnLst/>
              <a:rect l="0" t="0" r="0" b="0"/>
              <a:pathLst>
                <a:path w="163719" h="16896">
                  <a:moveTo>
                    <a:pt x="0" y="11189"/>
                  </a:moveTo>
                  <a:lnTo>
                    <a:pt x="0" y="11189"/>
                  </a:lnTo>
                  <a:lnTo>
                    <a:pt x="3034" y="11189"/>
                  </a:lnTo>
                  <a:lnTo>
                    <a:pt x="6217" y="12882"/>
                  </a:lnTo>
                  <a:lnTo>
                    <a:pt x="7954" y="14223"/>
                  </a:lnTo>
                  <a:lnTo>
                    <a:pt x="13272" y="15712"/>
                  </a:lnTo>
                  <a:lnTo>
                    <a:pt x="38208" y="16834"/>
                  </a:lnTo>
                  <a:lnTo>
                    <a:pt x="63381" y="16895"/>
                  </a:lnTo>
                  <a:lnTo>
                    <a:pt x="80163" y="15208"/>
                  </a:lnTo>
                  <a:lnTo>
                    <a:pt x="102900" y="11983"/>
                  </a:lnTo>
                  <a:lnTo>
                    <a:pt x="129028" y="10711"/>
                  </a:lnTo>
                  <a:lnTo>
                    <a:pt x="155244" y="5836"/>
                  </a:lnTo>
                  <a:lnTo>
                    <a:pt x="158741" y="5715"/>
                  </a:lnTo>
                  <a:lnTo>
                    <a:pt x="161072" y="5000"/>
                  </a:lnTo>
                  <a:lnTo>
                    <a:pt x="162626" y="3888"/>
                  </a:lnTo>
                  <a:lnTo>
                    <a:pt x="163662" y="2512"/>
                  </a:lnTo>
                  <a:lnTo>
                    <a:pt x="163718" y="1594"/>
                  </a:lnTo>
                  <a:lnTo>
                    <a:pt x="163121" y="983"/>
                  </a:lnTo>
                  <a:lnTo>
                    <a:pt x="160763" y="303"/>
                  </a:lnTo>
                  <a:lnTo>
                    <a:pt x="157598" y="0"/>
                  </a:lnTo>
                  <a:lnTo>
                    <a:pt x="130139" y="5130"/>
                  </a:lnTo>
                  <a:lnTo>
                    <a:pt x="128670" y="5245"/>
                  </a:lnTo>
                  <a:lnTo>
                    <a:pt x="114300" y="111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5" name="SMARTInkShape-1904"/>
            <p:cNvSpPr/>
            <p:nvPr>
              <p:custDataLst>
                <p:tags r:id="rId207"/>
              </p:custDataLst>
            </p:nvPr>
          </p:nvSpPr>
          <p:spPr>
            <a:xfrm>
              <a:off x="4669155" y="2205990"/>
              <a:ext cx="130545" cy="125631"/>
            </a:xfrm>
            <a:custGeom>
              <a:avLst/>
              <a:gdLst/>
              <a:ahLst/>
              <a:cxnLst/>
              <a:rect l="0" t="0" r="0" b="0"/>
              <a:pathLst>
                <a:path w="130545" h="125631">
                  <a:moveTo>
                    <a:pt x="0" y="0"/>
                  </a:moveTo>
                  <a:lnTo>
                    <a:pt x="0" y="0"/>
                  </a:lnTo>
                  <a:lnTo>
                    <a:pt x="7954" y="0"/>
                  </a:lnTo>
                  <a:lnTo>
                    <a:pt x="11579" y="1693"/>
                  </a:lnTo>
                  <a:lnTo>
                    <a:pt x="13434" y="3034"/>
                  </a:lnTo>
                  <a:lnTo>
                    <a:pt x="40158" y="10134"/>
                  </a:lnTo>
                  <a:lnTo>
                    <a:pt x="51480" y="12739"/>
                  </a:lnTo>
                  <a:lnTo>
                    <a:pt x="68082" y="18452"/>
                  </a:lnTo>
                  <a:lnTo>
                    <a:pt x="70153" y="19921"/>
                  </a:lnTo>
                  <a:lnTo>
                    <a:pt x="72454" y="23247"/>
                  </a:lnTo>
                  <a:lnTo>
                    <a:pt x="73068" y="25023"/>
                  </a:lnTo>
                  <a:lnTo>
                    <a:pt x="72842" y="26207"/>
                  </a:lnTo>
                  <a:lnTo>
                    <a:pt x="72056" y="26996"/>
                  </a:lnTo>
                  <a:lnTo>
                    <a:pt x="70898" y="27523"/>
                  </a:lnTo>
                  <a:lnTo>
                    <a:pt x="48752" y="53348"/>
                  </a:lnTo>
                  <a:lnTo>
                    <a:pt x="27237" y="71071"/>
                  </a:lnTo>
                  <a:lnTo>
                    <a:pt x="14187" y="89469"/>
                  </a:lnTo>
                  <a:lnTo>
                    <a:pt x="10281" y="101540"/>
                  </a:lnTo>
                  <a:lnTo>
                    <a:pt x="8759" y="103888"/>
                  </a:lnTo>
                  <a:lnTo>
                    <a:pt x="8380" y="106089"/>
                  </a:lnTo>
                  <a:lnTo>
                    <a:pt x="8761" y="108191"/>
                  </a:lnTo>
                  <a:lnTo>
                    <a:pt x="10879" y="112220"/>
                  </a:lnTo>
                  <a:lnTo>
                    <a:pt x="19228" y="121897"/>
                  </a:lnTo>
                  <a:lnTo>
                    <a:pt x="22939" y="124026"/>
                  </a:lnTo>
                  <a:lnTo>
                    <a:pt x="27975" y="124973"/>
                  </a:lnTo>
                  <a:lnTo>
                    <a:pt x="49075" y="125630"/>
                  </a:lnTo>
                  <a:lnTo>
                    <a:pt x="55254" y="123992"/>
                  </a:lnTo>
                  <a:lnTo>
                    <a:pt x="64395" y="117767"/>
                  </a:lnTo>
                  <a:lnTo>
                    <a:pt x="72316" y="109787"/>
                  </a:lnTo>
                  <a:lnTo>
                    <a:pt x="77448" y="100192"/>
                  </a:lnTo>
                  <a:lnTo>
                    <a:pt x="78871" y="93001"/>
                  </a:lnTo>
                  <a:lnTo>
                    <a:pt x="77810" y="87266"/>
                  </a:lnTo>
                  <a:lnTo>
                    <a:pt x="75857" y="81965"/>
                  </a:lnTo>
                  <a:lnTo>
                    <a:pt x="74123" y="72475"/>
                  </a:lnTo>
                  <a:lnTo>
                    <a:pt x="69869" y="65360"/>
                  </a:lnTo>
                  <a:lnTo>
                    <a:pt x="63953" y="59230"/>
                  </a:lnTo>
                  <a:lnTo>
                    <a:pt x="55073" y="54027"/>
                  </a:lnTo>
                  <a:lnTo>
                    <a:pt x="46062" y="51947"/>
                  </a:lnTo>
                  <a:lnTo>
                    <a:pt x="44043" y="51776"/>
                  </a:lnTo>
                  <a:lnTo>
                    <a:pt x="42697" y="52297"/>
                  </a:lnTo>
                  <a:lnTo>
                    <a:pt x="41800" y="53280"/>
                  </a:lnTo>
                  <a:lnTo>
                    <a:pt x="40359" y="56385"/>
                  </a:lnTo>
                  <a:lnTo>
                    <a:pt x="40036" y="68071"/>
                  </a:lnTo>
                  <a:lnTo>
                    <a:pt x="41712" y="73222"/>
                  </a:lnTo>
                  <a:lnTo>
                    <a:pt x="43048" y="75485"/>
                  </a:lnTo>
                  <a:lnTo>
                    <a:pt x="61132" y="89493"/>
                  </a:lnTo>
                  <a:lnTo>
                    <a:pt x="71101" y="94603"/>
                  </a:lnTo>
                  <a:lnTo>
                    <a:pt x="89616" y="96819"/>
                  </a:lnTo>
                  <a:lnTo>
                    <a:pt x="95498" y="95312"/>
                  </a:lnTo>
                  <a:lnTo>
                    <a:pt x="100863" y="93161"/>
                  </a:lnTo>
                  <a:lnTo>
                    <a:pt x="110389" y="91315"/>
                  </a:lnTo>
                  <a:lnTo>
                    <a:pt x="117516" y="87029"/>
                  </a:lnTo>
                  <a:lnTo>
                    <a:pt x="130544" y="75182"/>
                  </a:lnTo>
                  <a:lnTo>
                    <a:pt x="130209" y="74886"/>
                  </a:lnTo>
                  <a:lnTo>
                    <a:pt x="128144" y="74558"/>
                  </a:lnTo>
                  <a:lnTo>
                    <a:pt x="127339" y="75105"/>
                  </a:lnTo>
                  <a:lnTo>
                    <a:pt x="126803" y="76105"/>
                  </a:lnTo>
                  <a:lnTo>
                    <a:pt x="126445" y="77407"/>
                  </a:lnTo>
                  <a:lnTo>
                    <a:pt x="119608" y="85884"/>
                  </a:lnTo>
                  <a:lnTo>
                    <a:pt x="111071" y="95271"/>
                  </a:lnTo>
                  <a:lnTo>
                    <a:pt x="109322" y="100971"/>
                  </a:lnTo>
                  <a:lnTo>
                    <a:pt x="108682" y="107457"/>
                  </a:lnTo>
                  <a:lnTo>
                    <a:pt x="109285" y="107833"/>
                  </a:lnTo>
                  <a:lnTo>
                    <a:pt x="114300" y="108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6" name="SMARTInkShape-1905"/>
            <p:cNvSpPr/>
            <p:nvPr>
              <p:custDataLst>
                <p:tags r:id="rId208"/>
              </p:custDataLst>
            </p:nvPr>
          </p:nvSpPr>
          <p:spPr>
            <a:xfrm>
              <a:off x="4206240" y="2251710"/>
              <a:ext cx="108586" cy="11430"/>
            </a:xfrm>
            <a:custGeom>
              <a:avLst/>
              <a:gdLst/>
              <a:ahLst/>
              <a:cxnLst/>
              <a:rect l="0" t="0" r="0" b="0"/>
              <a:pathLst>
                <a:path w="108586" h="11430">
                  <a:moveTo>
                    <a:pt x="0" y="0"/>
                  </a:moveTo>
                  <a:lnTo>
                    <a:pt x="0" y="0"/>
                  </a:lnTo>
                  <a:lnTo>
                    <a:pt x="0" y="10566"/>
                  </a:lnTo>
                  <a:lnTo>
                    <a:pt x="635" y="10854"/>
                  </a:lnTo>
                  <a:lnTo>
                    <a:pt x="27034" y="11423"/>
                  </a:lnTo>
                  <a:lnTo>
                    <a:pt x="51985" y="11429"/>
                  </a:lnTo>
                  <a:lnTo>
                    <a:pt x="77437" y="8396"/>
                  </a:lnTo>
                  <a:lnTo>
                    <a:pt x="108585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7" name="SMARTInkShape-1906"/>
            <p:cNvSpPr/>
            <p:nvPr>
              <p:custDataLst>
                <p:tags r:id="rId209"/>
              </p:custDataLst>
            </p:nvPr>
          </p:nvSpPr>
          <p:spPr>
            <a:xfrm>
              <a:off x="4829175" y="2217420"/>
              <a:ext cx="22861" cy="17146"/>
            </a:xfrm>
            <a:custGeom>
              <a:avLst/>
              <a:gdLst/>
              <a:ahLst/>
              <a:cxnLst/>
              <a:rect l="0" t="0" r="0" b="0"/>
              <a:pathLst>
                <a:path w="22861" h="17146">
                  <a:moveTo>
                    <a:pt x="22860" y="0"/>
                  </a:moveTo>
                  <a:lnTo>
                    <a:pt x="22860" y="0"/>
                  </a:lnTo>
                  <a:lnTo>
                    <a:pt x="19826" y="0"/>
                  </a:lnTo>
                  <a:lnTo>
                    <a:pt x="18932" y="635"/>
                  </a:lnTo>
                  <a:lnTo>
                    <a:pt x="18336" y="1693"/>
                  </a:lnTo>
                  <a:lnTo>
                    <a:pt x="17939" y="3034"/>
                  </a:lnTo>
                  <a:lnTo>
                    <a:pt x="14346" y="7954"/>
                  </a:lnTo>
                  <a:lnTo>
                    <a:pt x="11033" y="9885"/>
                  </a:lnTo>
                  <a:lnTo>
                    <a:pt x="7443" y="11378"/>
                  </a:lnTo>
                  <a:lnTo>
                    <a:pt x="0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8" name="SMARTInkShape-1907"/>
            <p:cNvSpPr/>
            <p:nvPr>
              <p:custDataLst>
                <p:tags r:id="rId210"/>
              </p:custDataLst>
            </p:nvPr>
          </p:nvSpPr>
          <p:spPr>
            <a:xfrm>
              <a:off x="4806336" y="2234565"/>
              <a:ext cx="34261" cy="114292"/>
            </a:xfrm>
            <a:custGeom>
              <a:avLst/>
              <a:gdLst/>
              <a:ahLst/>
              <a:cxnLst/>
              <a:rect l="0" t="0" r="0" b="0"/>
              <a:pathLst>
                <a:path w="34261" h="114292">
                  <a:moveTo>
                    <a:pt x="5694" y="0"/>
                  </a:moveTo>
                  <a:lnTo>
                    <a:pt x="5694" y="0"/>
                  </a:lnTo>
                  <a:lnTo>
                    <a:pt x="2660" y="0"/>
                  </a:lnTo>
                  <a:lnTo>
                    <a:pt x="1766" y="635"/>
                  </a:lnTo>
                  <a:lnTo>
                    <a:pt x="1170" y="1693"/>
                  </a:lnTo>
                  <a:lnTo>
                    <a:pt x="136" y="5820"/>
                  </a:lnTo>
                  <a:lnTo>
                    <a:pt x="0" y="13600"/>
                  </a:lnTo>
                  <a:lnTo>
                    <a:pt x="5801" y="31871"/>
                  </a:lnTo>
                  <a:lnTo>
                    <a:pt x="24767" y="58814"/>
                  </a:lnTo>
                  <a:lnTo>
                    <a:pt x="31733" y="66627"/>
                  </a:lnTo>
                  <a:lnTo>
                    <a:pt x="33142" y="70464"/>
                  </a:lnTo>
                  <a:lnTo>
                    <a:pt x="34260" y="98990"/>
                  </a:lnTo>
                  <a:lnTo>
                    <a:pt x="32572" y="102839"/>
                  </a:lnTo>
                  <a:lnTo>
                    <a:pt x="26314" y="110484"/>
                  </a:lnTo>
                  <a:lnTo>
                    <a:pt x="22690" y="112604"/>
                  </a:lnTo>
                  <a:lnTo>
                    <a:pt x="15189" y="113965"/>
                  </a:lnTo>
                  <a:lnTo>
                    <a:pt x="6028" y="114291"/>
                  </a:lnTo>
                  <a:lnTo>
                    <a:pt x="2759" y="111264"/>
                  </a:lnTo>
                  <a:lnTo>
                    <a:pt x="2467" y="109100"/>
                  </a:lnTo>
                  <a:lnTo>
                    <a:pt x="5694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9" name="SMARTInkShape-1908"/>
            <p:cNvSpPr/>
            <p:nvPr>
              <p:custDataLst>
                <p:tags r:id="rId211"/>
              </p:custDataLst>
            </p:nvPr>
          </p:nvSpPr>
          <p:spPr>
            <a:xfrm>
              <a:off x="4297680" y="2166427"/>
              <a:ext cx="217171" cy="165038"/>
            </a:xfrm>
            <a:custGeom>
              <a:avLst/>
              <a:gdLst/>
              <a:ahLst/>
              <a:cxnLst/>
              <a:rect l="0" t="0" r="0" b="0"/>
              <a:pathLst>
                <a:path w="217171" h="165038">
                  <a:moveTo>
                    <a:pt x="0" y="153863"/>
                  </a:moveTo>
                  <a:lnTo>
                    <a:pt x="0" y="153863"/>
                  </a:lnTo>
                  <a:lnTo>
                    <a:pt x="0" y="158784"/>
                  </a:lnTo>
                  <a:lnTo>
                    <a:pt x="4921" y="164429"/>
                  </a:lnTo>
                  <a:lnTo>
                    <a:pt x="8514" y="165037"/>
                  </a:lnTo>
                  <a:lnTo>
                    <a:pt x="11827" y="163486"/>
                  </a:lnTo>
                  <a:lnTo>
                    <a:pt x="15416" y="161315"/>
                  </a:lnTo>
                  <a:lnTo>
                    <a:pt x="21007" y="159458"/>
                  </a:lnTo>
                  <a:lnTo>
                    <a:pt x="33521" y="148657"/>
                  </a:lnTo>
                  <a:lnTo>
                    <a:pt x="47061" y="132513"/>
                  </a:lnTo>
                  <a:lnTo>
                    <a:pt x="50424" y="130104"/>
                  </a:lnTo>
                  <a:lnTo>
                    <a:pt x="55854" y="122349"/>
                  </a:lnTo>
                  <a:lnTo>
                    <a:pt x="70160" y="95263"/>
                  </a:lnTo>
                  <a:lnTo>
                    <a:pt x="83275" y="67947"/>
                  </a:lnTo>
                  <a:lnTo>
                    <a:pt x="93273" y="39538"/>
                  </a:lnTo>
                  <a:lnTo>
                    <a:pt x="104768" y="13225"/>
                  </a:lnTo>
                  <a:lnTo>
                    <a:pt x="113965" y="0"/>
                  </a:lnTo>
                  <a:lnTo>
                    <a:pt x="111167" y="2723"/>
                  </a:lnTo>
                  <a:lnTo>
                    <a:pt x="109732" y="5833"/>
                  </a:lnTo>
                  <a:lnTo>
                    <a:pt x="104162" y="29186"/>
                  </a:lnTo>
                  <a:lnTo>
                    <a:pt x="103040" y="57482"/>
                  </a:lnTo>
                  <a:lnTo>
                    <a:pt x="102903" y="84119"/>
                  </a:lnTo>
                  <a:lnTo>
                    <a:pt x="104573" y="102083"/>
                  </a:lnTo>
                  <a:lnTo>
                    <a:pt x="110826" y="122186"/>
                  </a:lnTo>
                  <a:lnTo>
                    <a:pt x="116143" y="128778"/>
                  </a:lnTo>
                  <a:lnTo>
                    <a:pt x="129904" y="138183"/>
                  </a:lnTo>
                  <a:lnTo>
                    <a:pt x="141078" y="141174"/>
                  </a:lnTo>
                  <a:lnTo>
                    <a:pt x="152432" y="142060"/>
                  </a:lnTo>
                  <a:lnTo>
                    <a:pt x="163840" y="139288"/>
                  </a:lnTo>
                  <a:lnTo>
                    <a:pt x="185315" y="126485"/>
                  </a:lnTo>
                  <a:lnTo>
                    <a:pt x="195737" y="116894"/>
                  </a:lnTo>
                  <a:lnTo>
                    <a:pt x="203129" y="105373"/>
                  </a:lnTo>
                  <a:lnTo>
                    <a:pt x="217170" y="681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0" name="SMARTInkShape-1909"/>
            <p:cNvSpPr/>
            <p:nvPr>
              <p:custDataLst>
                <p:tags r:id="rId212"/>
              </p:custDataLst>
            </p:nvPr>
          </p:nvSpPr>
          <p:spPr>
            <a:xfrm>
              <a:off x="4549140" y="2268855"/>
              <a:ext cx="91441" cy="22723"/>
            </a:xfrm>
            <a:custGeom>
              <a:avLst/>
              <a:gdLst/>
              <a:ahLst/>
              <a:cxnLst/>
              <a:rect l="0" t="0" r="0" b="0"/>
              <a:pathLst>
                <a:path w="91441" h="22723">
                  <a:moveTo>
                    <a:pt x="0" y="5715"/>
                  </a:moveTo>
                  <a:lnTo>
                    <a:pt x="0" y="5715"/>
                  </a:lnTo>
                  <a:lnTo>
                    <a:pt x="10755" y="15836"/>
                  </a:lnTo>
                  <a:lnTo>
                    <a:pt x="19979" y="20496"/>
                  </a:lnTo>
                  <a:lnTo>
                    <a:pt x="45774" y="22722"/>
                  </a:lnTo>
                  <a:lnTo>
                    <a:pt x="53364" y="22163"/>
                  </a:lnTo>
                  <a:lnTo>
                    <a:pt x="77753" y="12457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1" name="SMARTInkShape-1910"/>
            <p:cNvSpPr/>
            <p:nvPr>
              <p:custDataLst>
                <p:tags r:id="rId213"/>
              </p:custDataLst>
            </p:nvPr>
          </p:nvSpPr>
          <p:spPr>
            <a:xfrm>
              <a:off x="4870315" y="2223135"/>
              <a:ext cx="50301" cy="222886"/>
            </a:xfrm>
            <a:custGeom>
              <a:avLst/>
              <a:gdLst/>
              <a:ahLst/>
              <a:cxnLst/>
              <a:rect l="0" t="0" r="0" b="0"/>
              <a:pathLst>
                <a:path w="50301" h="222886">
                  <a:moveTo>
                    <a:pt x="50300" y="0"/>
                  </a:moveTo>
                  <a:lnTo>
                    <a:pt x="50300" y="0"/>
                  </a:lnTo>
                  <a:lnTo>
                    <a:pt x="45737" y="5198"/>
                  </a:lnTo>
                  <a:lnTo>
                    <a:pt x="28187" y="32513"/>
                  </a:lnTo>
                  <a:lnTo>
                    <a:pt x="14337" y="60177"/>
                  </a:lnTo>
                  <a:lnTo>
                    <a:pt x="0" y="87275"/>
                  </a:lnTo>
                  <a:lnTo>
                    <a:pt x="257" y="89298"/>
                  </a:lnTo>
                  <a:lnTo>
                    <a:pt x="3885" y="95995"/>
                  </a:lnTo>
                  <a:lnTo>
                    <a:pt x="5965" y="96639"/>
                  </a:lnTo>
                  <a:lnTo>
                    <a:pt x="15140" y="97146"/>
                  </a:lnTo>
                  <a:lnTo>
                    <a:pt x="15430" y="97784"/>
                  </a:lnTo>
                  <a:lnTo>
                    <a:pt x="15932" y="102075"/>
                  </a:lnTo>
                  <a:lnTo>
                    <a:pt x="12067" y="107911"/>
                  </a:lnTo>
                  <a:lnTo>
                    <a:pt x="7330" y="135377"/>
                  </a:lnTo>
                  <a:lnTo>
                    <a:pt x="5395" y="149755"/>
                  </a:lnTo>
                  <a:lnTo>
                    <a:pt x="9211" y="177318"/>
                  </a:lnTo>
                  <a:lnTo>
                    <a:pt x="14080" y="203855"/>
                  </a:lnTo>
                  <a:lnTo>
                    <a:pt x="15152" y="208077"/>
                  </a:lnTo>
                  <a:lnTo>
                    <a:pt x="27440" y="2228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2" name="SMARTInkShape-1911"/>
            <p:cNvSpPr/>
            <p:nvPr>
              <p:custDataLst>
                <p:tags r:id="rId214"/>
              </p:custDataLst>
            </p:nvPr>
          </p:nvSpPr>
          <p:spPr>
            <a:xfrm>
              <a:off x="4566285" y="2200275"/>
              <a:ext cx="5716" cy="142440"/>
            </a:xfrm>
            <a:custGeom>
              <a:avLst/>
              <a:gdLst/>
              <a:ahLst/>
              <a:cxnLst/>
              <a:rect l="0" t="0" r="0" b="0"/>
              <a:pathLst>
                <a:path w="5716" h="142440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5694" y="32563"/>
                  </a:lnTo>
                  <a:lnTo>
                    <a:pt x="5713" y="58295"/>
                  </a:lnTo>
                  <a:lnTo>
                    <a:pt x="5715" y="85876"/>
                  </a:lnTo>
                  <a:lnTo>
                    <a:pt x="5080" y="96587"/>
                  </a:lnTo>
                  <a:lnTo>
                    <a:pt x="529" y="121703"/>
                  </a:lnTo>
                  <a:lnTo>
                    <a:pt x="21" y="141403"/>
                  </a:lnTo>
                  <a:lnTo>
                    <a:pt x="649" y="141894"/>
                  </a:lnTo>
                  <a:lnTo>
                    <a:pt x="3040" y="142439"/>
                  </a:lnTo>
                  <a:lnTo>
                    <a:pt x="3931" y="141949"/>
                  </a:lnTo>
                  <a:lnTo>
                    <a:pt x="4526" y="140988"/>
                  </a:lnTo>
                  <a:lnTo>
                    <a:pt x="5558" y="137029"/>
                  </a:lnTo>
                  <a:lnTo>
                    <a:pt x="5715" y="131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84" name="SMARTInkShape-1912"/>
          <p:cNvSpPr/>
          <p:nvPr>
            <p:custDataLst>
              <p:tags r:id="rId2"/>
            </p:custDataLst>
          </p:nvPr>
        </p:nvSpPr>
        <p:spPr>
          <a:xfrm>
            <a:off x="4788087" y="2840355"/>
            <a:ext cx="201097" cy="306122"/>
          </a:xfrm>
          <a:custGeom>
            <a:avLst/>
            <a:gdLst/>
            <a:ahLst/>
            <a:cxnLst/>
            <a:rect l="0" t="0" r="0" b="0"/>
            <a:pathLst>
              <a:path w="201097" h="306122">
                <a:moveTo>
                  <a:pt x="161103" y="0"/>
                </a:moveTo>
                <a:lnTo>
                  <a:pt x="161103" y="0"/>
                </a:lnTo>
                <a:lnTo>
                  <a:pt x="158068" y="3034"/>
                </a:lnTo>
                <a:lnTo>
                  <a:pt x="154886" y="4523"/>
                </a:lnTo>
                <a:lnTo>
                  <a:pt x="153149" y="4921"/>
                </a:lnTo>
                <a:lnTo>
                  <a:pt x="134069" y="21554"/>
                </a:lnTo>
                <a:lnTo>
                  <a:pt x="115335" y="46301"/>
                </a:lnTo>
                <a:lnTo>
                  <a:pt x="92400" y="74371"/>
                </a:lnTo>
                <a:lnTo>
                  <a:pt x="74036" y="98863"/>
                </a:lnTo>
                <a:lnTo>
                  <a:pt x="59529" y="120521"/>
                </a:lnTo>
                <a:lnTo>
                  <a:pt x="45494" y="143025"/>
                </a:lnTo>
                <a:lnTo>
                  <a:pt x="26718" y="170351"/>
                </a:lnTo>
                <a:lnTo>
                  <a:pt x="15342" y="194093"/>
                </a:lnTo>
                <a:lnTo>
                  <a:pt x="5287" y="217127"/>
                </a:lnTo>
                <a:lnTo>
                  <a:pt x="412" y="227311"/>
                </a:lnTo>
                <a:lnTo>
                  <a:pt x="0" y="230915"/>
                </a:lnTo>
                <a:lnTo>
                  <a:pt x="361" y="233953"/>
                </a:lnTo>
                <a:lnTo>
                  <a:pt x="1237" y="235344"/>
                </a:lnTo>
                <a:lnTo>
                  <a:pt x="2455" y="235636"/>
                </a:lnTo>
                <a:lnTo>
                  <a:pt x="12008" y="231542"/>
                </a:lnTo>
                <a:lnTo>
                  <a:pt x="36625" y="209915"/>
                </a:lnTo>
                <a:lnTo>
                  <a:pt x="61283" y="187201"/>
                </a:lnTo>
                <a:lnTo>
                  <a:pt x="86282" y="168493"/>
                </a:lnTo>
                <a:lnTo>
                  <a:pt x="109564" y="149276"/>
                </a:lnTo>
                <a:lnTo>
                  <a:pt x="135195" y="132813"/>
                </a:lnTo>
                <a:lnTo>
                  <a:pt x="158379" y="117031"/>
                </a:lnTo>
                <a:lnTo>
                  <a:pt x="166786" y="114309"/>
                </a:lnTo>
                <a:lnTo>
                  <a:pt x="160740" y="117337"/>
                </a:lnTo>
                <a:lnTo>
                  <a:pt x="156074" y="122211"/>
                </a:lnTo>
                <a:lnTo>
                  <a:pt x="151248" y="127976"/>
                </a:lnTo>
                <a:lnTo>
                  <a:pt x="137801" y="140238"/>
                </a:lnTo>
                <a:lnTo>
                  <a:pt x="115344" y="165503"/>
                </a:lnTo>
                <a:lnTo>
                  <a:pt x="95285" y="186458"/>
                </a:lnTo>
                <a:lnTo>
                  <a:pt x="93751" y="190397"/>
                </a:lnTo>
                <a:lnTo>
                  <a:pt x="93976" y="192336"/>
                </a:lnTo>
                <a:lnTo>
                  <a:pt x="97551" y="201921"/>
                </a:lnTo>
                <a:lnTo>
                  <a:pt x="99050" y="203194"/>
                </a:lnTo>
                <a:lnTo>
                  <a:pt x="104102" y="204608"/>
                </a:lnTo>
                <a:lnTo>
                  <a:pt x="131471" y="205710"/>
                </a:lnTo>
                <a:lnTo>
                  <a:pt x="148467" y="205739"/>
                </a:lnTo>
                <a:lnTo>
                  <a:pt x="148869" y="206375"/>
                </a:lnTo>
                <a:lnTo>
                  <a:pt x="149316" y="208773"/>
                </a:lnTo>
                <a:lnTo>
                  <a:pt x="147820" y="211957"/>
                </a:lnTo>
                <a:lnTo>
                  <a:pt x="146534" y="213694"/>
                </a:lnTo>
                <a:lnTo>
                  <a:pt x="133558" y="224622"/>
                </a:lnTo>
                <a:lnTo>
                  <a:pt x="117103" y="245641"/>
                </a:lnTo>
                <a:lnTo>
                  <a:pt x="115723" y="250311"/>
                </a:lnTo>
                <a:lnTo>
                  <a:pt x="116245" y="250694"/>
                </a:lnTo>
                <a:lnTo>
                  <a:pt x="121644" y="251309"/>
                </a:lnTo>
                <a:lnTo>
                  <a:pt x="123367" y="251359"/>
                </a:lnTo>
                <a:lnTo>
                  <a:pt x="126975" y="249722"/>
                </a:lnTo>
                <a:lnTo>
                  <a:pt x="131965" y="246877"/>
                </a:lnTo>
                <a:lnTo>
                  <a:pt x="158073" y="234270"/>
                </a:lnTo>
                <a:lnTo>
                  <a:pt x="183697" y="222881"/>
                </a:lnTo>
                <a:lnTo>
                  <a:pt x="193621" y="218862"/>
                </a:lnTo>
                <a:lnTo>
                  <a:pt x="200977" y="217199"/>
                </a:lnTo>
                <a:lnTo>
                  <a:pt x="201096" y="212252"/>
                </a:lnTo>
                <a:lnTo>
                  <a:pt x="200465" y="211986"/>
                </a:lnTo>
                <a:lnTo>
                  <a:pt x="184640" y="211476"/>
                </a:lnTo>
                <a:lnTo>
                  <a:pt x="165934" y="216377"/>
                </a:lnTo>
                <a:lnTo>
                  <a:pt x="161557" y="220204"/>
                </a:lnTo>
                <a:lnTo>
                  <a:pt x="158130" y="225504"/>
                </a:lnTo>
                <a:lnTo>
                  <a:pt x="156607" y="229976"/>
                </a:lnTo>
                <a:lnTo>
                  <a:pt x="155420" y="258036"/>
                </a:lnTo>
                <a:lnTo>
                  <a:pt x="157095" y="262426"/>
                </a:lnTo>
                <a:lnTo>
                  <a:pt x="164503" y="276282"/>
                </a:lnTo>
                <a:lnTo>
                  <a:pt x="167250" y="289398"/>
                </a:lnTo>
                <a:lnTo>
                  <a:pt x="171302" y="297148"/>
                </a:lnTo>
                <a:lnTo>
                  <a:pt x="172461" y="302559"/>
                </a:lnTo>
                <a:lnTo>
                  <a:pt x="169478" y="305829"/>
                </a:lnTo>
                <a:lnTo>
                  <a:pt x="167956" y="306121"/>
                </a:lnTo>
                <a:lnTo>
                  <a:pt x="166307" y="305681"/>
                </a:lnTo>
                <a:lnTo>
                  <a:pt x="164572" y="304752"/>
                </a:lnTo>
                <a:lnTo>
                  <a:pt x="139246" y="299909"/>
                </a:lnTo>
                <a:lnTo>
                  <a:pt x="122673" y="291322"/>
                </a:lnTo>
                <a:lnTo>
                  <a:pt x="117988" y="288227"/>
                </a:lnTo>
                <a:lnTo>
                  <a:pt x="110889" y="286076"/>
                </a:lnTo>
                <a:lnTo>
                  <a:pt x="103953" y="28003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87" name="SMARTInkShape-Group478"/>
          <p:cNvGrpSpPr/>
          <p:nvPr/>
        </p:nvGrpSpPr>
        <p:grpSpPr>
          <a:xfrm>
            <a:off x="2268855" y="2732907"/>
            <a:ext cx="308382" cy="345528"/>
            <a:chOff x="2268855" y="2732907"/>
            <a:chExt cx="308382" cy="345528"/>
          </a:xfrm>
        </p:grpSpPr>
        <p:sp>
          <p:nvSpPr>
            <p:cNvPr id="485" name="SMARTInkShape-1913"/>
            <p:cNvSpPr/>
            <p:nvPr>
              <p:custDataLst>
                <p:tags r:id="rId203"/>
              </p:custDataLst>
            </p:nvPr>
          </p:nvSpPr>
          <p:spPr>
            <a:xfrm>
              <a:off x="2297460" y="2732907"/>
              <a:ext cx="251431" cy="345528"/>
            </a:xfrm>
            <a:custGeom>
              <a:avLst/>
              <a:gdLst/>
              <a:ahLst/>
              <a:cxnLst/>
              <a:rect l="0" t="0" r="0" b="0"/>
              <a:pathLst>
                <a:path w="251431" h="345528">
                  <a:moveTo>
                    <a:pt x="251430" y="136023"/>
                  </a:moveTo>
                  <a:lnTo>
                    <a:pt x="251430" y="136023"/>
                  </a:lnTo>
                  <a:lnTo>
                    <a:pt x="248396" y="136023"/>
                  </a:lnTo>
                  <a:lnTo>
                    <a:pt x="247502" y="134753"/>
                  </a:lnTo>
                  <a:lnTo>
                    <a:pt x="245610" y="127533"/>
                  </a:lnTo>
                  <a:lnTo>
                    <a:pt x="230423" y="98997"/>
                  </a:lnTo>
                  <a:lnTo>
                    <a:pt x="218406" y="71765"/>
                  </a:lnTo>
                  <a:lnTo>
                    <a:pt x="195824" y="44613"/>
                  </a:lnTo>
                  <a:lnTo>
                    <a:pt x="183931" y="29349"/>
                  </a:lnTo>
                  <a:lnTo>
                    <a:pt x="165597" y="16511"/>
                  </a:lnTo>
                  <a:lnTo>
                    <a:pt x="139029" y="2702"/>
                  </a:lnTo>
                  <a:lnTo>
                    <a:pt x="127603" y="0"/>
                  </a:lnTo>
                  <a:lnTo>
                    <a:pt x="119984" y="1062"/>
                  </a:lnTo>
                  <a:lnTo>
                    <a:pt x="92601" y="10486"/>
                  </a:lnTo>
                  <a:lnTo>
                    <a:pt x="80333" y="17758"/>
                  </a:lnTo>
                  <a:lnTo>
                    <a:pt x="52628" y="39022"/>
                  </a:lnTo>
                  <a:lnTo>
                    <a:pt x="32516" y="62501"/>
                  </a:lnTo>
                  <a:lnTo>
                    <a:pt x="21608" y="79737"/>
                  </a:lnTo>
                  <a:lnTo>
                    <a:pt x="11911" y="106302"/>
                  </a:lnTo>
                  <a:lnTo>
                    <a:pt x="3881" y="133115"/>
                  </a:lnTo>
                  <a:lnTo>
                    <a:pt x="1129" y="155340"/>
                  </a:lnTo>
                  <a:lnTo>
                    <a:pt x="313" y="178012"/>
                  </a:lnTo>
                  <a:lnTo>
                    <a:pt x="72" y="203850"/>
                  </a:lnTo>
                  <a:lnTo>
                    <a:pt x="0" y="228580"/>
                  </a:lnTo>
                  <a:lnTo>
                    <a:pt x="6047" y="251995"/>
                  </a:lnTo>
                  <a:lnTo>
                    <a:pt x="12848" y="275019"/>
                  </a:lnTo>
                  <a:lnTo>
                    <a:pt x="25397" y="300992"/>
                  </a:lnTo>
                  <a:lnTo>
                    <a:pt x="41799" y="324466"/>
                  </a:lnTo>
                  <a:lnTo>
                    <a:pt x="63195" y="344414"/>
                  </a:lnTo>
                  <a:lnTo>
                    <a:pt x="65468" y="3455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6" name="SMARTInkShape-1914"/>
            <p:cNvSpPr/>
            <p:nvPr>
              <p:custDataLst>
                <p:tags r:id="rId204"/>
              </p:custDataLst>
            </p:nvPr>
          </p:nvSpPr>
          <p:spPr>
            <a:xfrm>
              <a:off x="2268855" y="2744113"/>
              <a:ext cx="308382" cy="277750"/>
            </a:xfrm>
            <a:custGeom>
              <a:avLst/>
              <a:gdLst/>
              <a:ahLst/>
              <a:cxnLst/>
              <a:rect l="0" t="0" r="0" b="0"/>
              <a:pathLst>
                <a:path w="308382" h="277750">
                  <a:moveTo>
                    <a:pt x="283205" y="277749"/>
                  </a:moveTo>
                  <a:lnTo>
                    <a:pt x="283205" y="277749"/>
                  </a:lnTo>
                  <a:lnTo>
                    <a:pt x="292232" y="261705"/>
                  </a:lnTo>
                  <a:lnTo>
                    <a:pt x="300765" y="234501"/>
                  </a:lnTo>
                  <a:lnTo>
                    <a:pt x="306004" y="212208"/>
                  </a:lnTo>
                  <a:lnTo>
                    <a:pt x="307838" y="189516"/>
                  </a:lnTo>
                  <a:lnTo>
                    <a:pt x="308381" y="166071"/>
                  </a:lnTo>
                  <a:lnTo>
                    <a:pt x="307907" y="139298"/>
                  </a:lnTo>
                  <a:lnTo>
                    <a:pt x="304027" y="112527"/>
                  </a:lnTo>
                  <a:lnTo>
                    <a:pt x="297027" y="84078"/>
                  </a:lnTo>
                  <a:lnTo>
                    <a:pt x="289727" y="63428"/>
                  </a:lnTo>
                  <a:lnTo>
                    <a:pt x="275882" y="39383"/>
                  </a:lnTo>
                  <a:lnTo>
                    <a:pt x="264693" y="25067"/>
                  </a:lnTo>
                  <a:lnTo>
                    <a:pt x="239515" y="9486"/>
                  </a:lnTo>
                  <a:lnTo>
                    <a:pt x="227736" y="3708"/>
                  </a:lnTo>
                  <a:lnTo>
                    <a:pt x="199478" y="0"/>
                  </a:lnTo>
                  <a:lnTo>
                    <a:pt x="175310" y="1051"/>
                  </a:lnTo>
                  <a:lnTo>
                    <a:pt x="148040" y="7077"/>
                  </a:lnTo>
                  <a:lnTo>
                    <a:pt x="121545" y="18599"/>
                  </a:lnTo>
                  <a:lnTo>
                    <a:pt x="95915" y="34078"/>
                  </a:lnTo>
                  <a:lnTo>
                    <a:pt x="69906" y="52423"/>
                  </a:lnTo>
                  <a:lnTo>
                    <a:pt x="44420" y="75639"/>
                  </a:lnTo>
                  <a:lnTo>
                    <a:pt x="18832" y="101666"/>
                  </a:lnTo>
                  <a:lnTo>
                    <a:pt x="0" y="130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3" name="SMARTInkShape-Group479"/>
          <p:cNvGrpSpPr/>
          <p:nvPr/>
        </p:nvGrpSpPr>
        <p:grpSpPr>
          <a:xfrm>
            <a:off x="2298787" y="3937635"/>
            <a:ext cx="798479" cy="239694"/>
            <a:chOff x="2298787" y="3937635"/>
            <a:chExt cx="798479" cy="239694"/>
          </a:xfrm>
        </p:grpSpPr>
        <p:sp>
          <p:nvSpPr>
            <p:cNvPr id="488" name="SMARTInkShape-1915"/>
            <p:cNvSpPr/>
            <p:nvPr>
              <p:custDataLst>
                <p:tags r:id="rId198"/>
              </p:custDataLst>
            </p:nvPr>
          </p:nvSpPr>
          <p:spPr>
            <a:xfrm>
              <a:off x="2697480" y="3966210"/>
              <a:ext cx="137161" cy="74296"/>
            </a:xfrm>
            <a:custGeom>
              <a:avLst/>
              <a:gdLst/>
              <a:ahLst/>
              <a:cxnLst/>
              <a:rect l="0" t="0" r="0" b="0"/>
              <a:pathLst>
                <a:path w="137161" h="7429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3" y="1693"/>
                  </a:lnTo>
                  <a:lnTo>
                    <a:pt x="4921" y="3034"/>
                  </a:lnTo>
                  <a:lnTo>
                    <a:pt x="8514" y="7954"/>
                  </a:lnTo>
                  <a:lnTo>
                    <a:pt x="13520" y="9885"/>
                  </a:lnTo>
                  <a:lnTo>
                    <a:pt x="30120" y="11862"/>
                  </a:lnTo>
                  <a:lnTo>
                    <a:pt x="56328" y="22997"/>
                  </a:lnTo>
                  <a:lnTo>
                    <a:pt x="76092" y="33038"/>
                  </a:lnTo>
                  <a:lnTo>
                    <a:pt x="102864" y="51083"/>
                  </a:lnTo>
                  <a:lnTo>
                    <a:pt x="117357" y="60914"/>
                  </a:lnTo>
                  <a:lnTo>
                    <a:pt x="131102" y="73960"/>
                  </a:lnTo>
                  <a:lnTo>
                    <a:pt x="13716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9" name="SMARTInkShape-1916"/>
            <p:cNvSpPr/>
            <p:nvPr>
              <p:custDataLst>
                <p:tags r:id="rId199"/>
              </p:custDataLst>
            </p:nvPr>
          </p:nvSpPr>
          <p:spPr>
            <a:xfrm>
              <a:off x="2480310" y="3960565"/>
              <a:ext cx="102871" cy="174450"/>
            </a:xfrm>
            <a:custGeom>
              <a:avLst/>
              <a:gdLst/>
              <a:ahLst/>
              <a:cxnLst/>
              <a:rect l="0" t="0" r="0" b="0"/>
              <a:pathLst>
                <a:path w="102871" h="174450">
                  <a:moveTo>
                    <a:pt x="0" y="28505"/>
                  </a:moveTo>
                  <a:lnTo>
                    <a:pt x="0" y="28505"/>
                  </a:lnTo>
                  <a:lnTo>
                    <a:pt x="0" y="23584"/>
                  </a:lnTo>
                  <a:lnTo>
                    <a:pt x="635" y="23319"/>
                  </a:lnTo>
                  <a:lnTo>
                    <a:pt x="3034" y="23025"/>
                  </a:lnTo>
                  <a:lnTo>
                    <a:pt x="3928" y="22312"/>
                  </a:lnTo>
                  <a:lnTo>
                    <a:pt x="5480" y="17890"/>
                  </a:lnTo>
                  <a:lnTo>
                    <a:pt x="5645" y="14282"/>
                  </a:lnTo>
                  <a:lnTo>
                    <a:pt x="7377" y="10965"/>
                  </a:lnTo>
                  <a:lnTo>
                    <a:pt x="8728" y="9192"/>
                  </a:lnTo>
                  <a:lnTo>
                    <a:pt x="11922" y="7221"/>
                  </a:lnTo>
                  <a:lnTo>
                    <a:pt x="16114" y="5956"/>
                  </a:lnTo>
                  <a:lnTo>
                    <a:pt x="25432" y="5071"/>
                  </a:lnTo>
                  <a:lnTo>
                    <a:pt x="32653" y="1736"/>
                  </a:lnTo>
                  <a:lnTo>
                    <a:pt x="56124" y="0"/>
                  </a:lnTo>
                  <a:lnTo>
                    <a:pt x="77404" y="5755"/>
                  </a:lnTo>
                  <a:lnTo>
                    <a:pt x="90284" y="16024"/>
                  </a:lnTo>
                  <a:lnTo>
                    <a:pt x="94131" y="19797"/>
                  </a:lnTo>
                  <a:lnTo>
                    <a:pt x="94504" y="21430"/>
                  </a:lnTo>
                  <a:lnTo>
                    <a:pt x="94118" y="23153"/>
                  </a:lnTo>
                  <a:lnTo>
                    <a:pt x="92630" y="26761"/>
                  </a:lnTo>
                  <a:lnTo>
                    <a:pt x="91158" y="32363"/>
                  </a:lnTo>
                  <a:lnTo>
                    <a:pt x="88563" y="36146"/>
                  </a:lnTo>
                  <a:lnTo>
                    <a:pt x="75358" y="47346"/>
                  </a:lnTo>
                  <a:lnTo>
                    <a:pt x="70323" y="53389"/>
                  </a:lnTo>
                  <a:lnTo>
                    <a:pt x="47292" y="70099"/>
                  </a:lnTo>
                  <a:lnTo>
                    <a:pt x="25786" y="95786"/>
                  </a:lnTo>
                  <a:lnTo>
                    <a:pt x="18111" y="115265"/>
                  </a:lnTo>
                  <a:lnTo>
                    <a:pt x="17431" y="124626"/>
                  </a:lnTo>
                  <a:lnTo>
                    <a:pt x="22091" y="143657"/>
                  </a:lnTo>
                  <a:lnTo>
                    <a:pt x="25905" y="148052"/>
                  </a:lnTo>
                  <a:lnTo>
                    <a:pt x="30563" y="152122"/>
                  </a:lnTo>
                  <a:lnTo>
                    <a:pt x="34456" y="157983"/>
                  </a:lnTo>
                  <a:lnTo>
                    <a:pt x="49126" y="168834"/>
                  </a:lnTo>
                  <a:lnTo>
                    <a:pt x="57070" y="172570"/>
                  </a:lnTo>
                  <a:lnTo>
                    <a:pt x="59002" y="174079"/>
                  </a:lnTo>
                  <a:lnTo>
                    <a:pt x="60925" y="174449"/>
                  </a:lnTo>
                  <a:lnTo>
                    <a:pt x="62841" y="174061"/>
                  </a:lnTo>
                  <a:lnTo>
                    <a:pt x="66664" y="172571"/>
                  </a:lnTo>
                  <a:lnTo>
                    <a:pt x="72387" y="171098"/>
                  </a:lnTo>
                  <a:lnTo>
                    <a:pt x="87630" y="157960"/>
                  </a:lnTo>
                  <a:lnTo>
                    <a:pt x="102870" y="131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0" name="SMARTInkShape-1917"/>
            <p:cNvSpPr/>
            <p:nvPr>
              <p:custDataLst>
                <p:tags r:id="rId200"/>
              </p:custDataLst>
            </p:nvPr>
          </p:nvSpPr>
          <p:spPr>
            <a:xfrm>
              <a:off x="2628900" y="3966210"/>
              <a:ext cx="85385" cy="157375"/>
            </a:xfrm>
            <a:custGeom>
              <a:avLst/>
              <a:gdLst/>
              <a:ahLst/>
              <a:cxnLst/>
              <a:rect l="0" t="0" r="0" b="0"/>
              <a:pathLst>
                <a:path w="85385" h="157375">
                  <a:moveTo>
                    <a:pt x="57150" y="0"/>
                  </a:moveTo>
                  <a:lnTo>
                    <a:pt x="57150" y="0"/>
                  </a:lnTo>
                  <a:lnTo>
                    <a:pt x="62795" y="0"/>
                  </a:lnTo>
                  <a:lnTo>
                    <a:pt x="59811" y="0"/>
                  </a:lnTo>
                  <a:lnTo>
                    <a:pt x="58924" y="635"/>
                  </a:lnTo>
                  <a:lnTo>
                    <a:pt x="52731" y="11578"/>
                  </a:lnTo>
                  <a:lnTo>
                    <a:pt x="52299" y="13434"/>
                  </a:lnTo>
                  <a:lnTo>
                    <a:pt x="48657" y="19079"/>
                  </a:lnTo>
                  <a:lnTo>
                    <a:pt x="36779" y="32387"/>
                  </a:lnTo>
                  <a:lnTo>
                    <a:pt x="33088" y="40005"/>
                  </a:lnTo>
                  <a:lnTo>
                    <a:pt x="30581" y="43815"/>
                  </a:lnTo>
                  <a:lnTo>
                    <a:pt x="29170" y="49530"/>
                  </a:lnTo>
                  <a:lnTo>
                    <a:pt x="28598" y="61736"/>
                  </a:lnTo>
                  <a:lnTo>
                    <a:pt x="29226" y="62112"/>
                  </a:lnTo>
                  <a:lnTo>
                    <a:pt x="37089" y="62836"/>
                  </a:lnTo>
                  <a:lnTo>
                    <a:pt x="64892" y="63500"/>
                  </a:lnTo>
                  <a:lnTo>
                    <a:pt x="79906" y="69920"/>
                  </a:lnTo>
                  <a:lnTo>
                    <a:pt x="81845" y="71378"/>
                  </a:lnTo>
                  <a:lnTo>
                    <a:pt x="84001" y="74692"/>
                  </a:lnTo>
                  <a:lnTo>
                    <a:pt x="85384" y="81993"/>
                  </a:lnTo>
                  <a:lnTo>
                    <a:pt x="83880" y="85760"/>
                  </a:lnTo>
                  <a:lnTo>
                    <a:pt x="82590" y="87653"/>
                  </a:lnTo>
                  <a:lnTo>
                    <a:pt x="78656" y="101682"/>
                  </a:lnTo>
                  <a:lnTo>
                    <a:pt x="60937" y="126820"/>
                  </a:lnTo>
                  <a:lnTo>
                    <a:pt x="32455" y="150488"/>
                  </a:lnTo>
                  <a:lnTo>
                    <a:pt x="25882" y="157004"/>
                  </a:lnTo>
                  <a:lnTo>
                    <a:pt x="24240" y="157374"/>
                  </a:lnTo>
                  <a:lnTo>
                    <a:pt x="22510" y="156986"/>
                  </a:lnTo>
                  <a:lnTo>
                    <a:pt x="18894" y="155497"/>
                  </a:lnTo>
                  <a:lnTo>
                    <a:pt x="13289" y="154023"/>
                  </a:lnTo>
                  <a:lnTo>
                    <a:pt x="9505" y="151428"/>
                  </a:lnTo>
                  <a:lnTo>
                    <a:pt x="7399" y="148158"/>
                  </a:lnTo>
                  <a:lnTo>
                    <a:pt x="265" y="122166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1" name="SMARTInkShape-1918"/>
            <p:cNvSpPr/>
            <p:nvPr>
              <p:custDataLst>
                <p:tags r:id="rId201"/>
              </p:custDataLst>
            </p:nvPr>
          </p:nvSpPr>
          <p:spPr>
            <a:xfrm>
              <a:off x="2298787" y="3937635"/>
              <a:ext cx="84369" cy="231010"/>
            </a:xfrm>
            <a:custGeom>
              <a:avLst/>
              <a:gdLst/>
              <a:ahLst/>
              <a:cxnLst/>
              <a:rect l="0" t="0" r="0" b="0"/>
              <a:pathLst>
                <a:path w="84369" h="231010">
                  <a:moveTo>
                    <a:pt x="84368" y="0"/>
                  </a:moveTo>
                  <a:lnTo>
                    <a:pt x="84368" y="0"/>
                  </a:lnTo>
                  <a:lnTo>
                    <a:pt x="81334" y="3034"/>
                  </a:lnTo>
                  <a:lnTo>
                    <a:pt x="53138" y="16468"/>
                  </a:lnTo>
                  <a:lnTo>
                    <a:pt x="33044" y="35920"/>
                  </a:lnTo>
                  <a:lnTo>
                    <a:pt x="17879" y="60176"/>
                  </a:lnTo>
                  <a:lnTo>
                    <a:pt x="10693" y="78578"/>
                  </a:lnTo>
                  <a:lnTo>
                    <a:pt x="6235" y="104139"/>
                  </a:lnTo>
                  <a:lnTo>
                    <a:pt x="3221" y="131821"/>
                  </a:lnTo>
                  <a:lnTo>
                    <a:pt x="0" y="160131"/>
                  </a:lnTo>
                  <a:lnTo>
                    <a:pt x="738" y="185241"/>
                  </a:lnTo>
                  <a:lnTo>
                    <a:pt x="3643" y="210792"/>
                  </a:lnTo>
                  <a:lnTo>
                    <a:pt x="7180" y="228403"/>
                  </a:lnTo>
                  <a:lnTo>
                    <a:pt x="10049" y="231009"/>
                  </a:lnTo>
                  <a:lnTo>
                    <a:pt x="32933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2" name="SMARTInkShape-1919"/>
            <p:cNvSpPr/>
            <p:nvPr>
              <p:custDataLst>
                <p:tags r:id="rId202"/>
              </p:custDataLst>
            </p:nvPr>
          </p:nvSpPr>
          <p:spPr>
            <a:xfrm>
              <a:off x="2811852" y="4006552"/>
              <a:ext cx="285414" cy="170777"/>
            </a:xfrm>
            <a:custGeom>
              <a:avLst/>
              <a:gdLst/>
              <a:ahLst/>
              <a:cxnLst/>
              <a:rect l="0" t="0" r="0" b="0"/>
              <a:pathLst>
                <a:path w="285414" h="170777">
                  <a:moveTo>
                    <a:pt x="17073" y="45383"/>
                  </a:moveTo>
                  <a:lnTo>
                    <a:pt x="17073" y="45383"/>
                  </a:lnTo>
                  <a:lnTo>
                    <a:pt x="14039" y="45383"/>
                  </a:lnTo>
                  <a:lnTo>
                    <a:pt x="13145" y="46018"/>
                  </a:lnTo>
                  <a:lnTo>
                    <a:pt x="12549" y="47076"/>
                  </a:lnTo>
                  <a:lnTo>
                    <a:pt x="12152" y="48417"/>
                  </a:lnTo>
                  <a:lnTo>
                    <a:pt x="5899" y="56508"/>
                  </a:lnTo>
                  <a:lnTo>
                    <a:pt x="2685" y="59756"/>
                  </a:lnTo>
                  <a:lnTo>
                    <a:pt x="1153" y="62990"/>
                  </a:lnTo>
                  <a:lnTo>
                    <a:pt x="0" y="75890"/>
                  </a:lnTo>
                  <a:lnTo>
                    <a:pt x="1653" y="79685"/>
                  </a:lnTo>
                  <a:lnTo>
                    <a:pt x="2983" y="81586"/>
                  </a:lnTo>
                  <a:lnTo>
                    <a:pt x="6986" y="95627"/>
                  </a:lnTo>
                  <a:lnTo>
                    <a:pt x="24716" y="115847"/>
                  </a:lnTo>
                  <a:lnTo>
                    <a:pt x="30207" y="117975"/>
                  </a:lnTo>
                  <a:lnTo>
                    <a:pt x="58314" y="119634"/>
                  </a:lnTo>
                  <a:lnTo>
                    <a:pt x="65247" y="119023"/>
                  </a:lnTo>
                  <a:lnTo>
                    <a:pt x="75656" y="115110"/>
                  </a:lnTo>
                  <a:lnTo>
                    <a:pt x="98101" y="100598"/>
                  </a:lnTo>
                  <a:lnTo>
                    <a:pt x="116110" y="74969"/>
                  </a:lnTo>
                  <a:lnTo>
                    <a:pt x="123646" y="49141"/>
                  </a:lnTo>
                  <a:lnTo>
                    <a:pt x="124764" y="41549"/>
                  </a:lnTo>
                  <a:lnTo>
                    <a:pt x="120659" y="21745"/>
                  </a:lnTo>
                  <a:lnTo>
                    <a:pt x="118568" y="17309"/>
                  </a:lnTo>
                  <a:lnTo>
                    <a:pt x="110086" y="5422"/>
                  </a:lnTo>
                  <a:lnTo>
                    <a:pt x="109562" y="3502"/>
                  </a:lnTo>
                  <a:lnTo>
                    <a:pt x="108577" y="2223"/>
                  </a:lnTo>
                  <a:lnTo>
                    <a:pt x="105790" y="800"/>
                  </a:lnTo>
                  <a:lnTo>
                    <a:pt x="97617" y="0"/>
                  </a:lnTo>
                  <a:lnTo>
                    <a:pt x="92452" y="1506"/>
                  </a:lnTo>
                  <a:lnTo>
                    <a:pt x="88040" y="3657"/>
                  </a:lnTo>
                  <a:lnTo>
                    <a:pt x="83962" y="4613"/>
                  </a:lnTo>
                  <a:lnTo>
                    <a:pt x="80033" y="8425"/>
                  </a:lnTo>
                  <a:lnTo>
                    <a:pt x="62795" y="34385"/>
                  </a:lnTo>
                  <a:lnTo>
                    <a:pt x="58772" y="43818"/>
                  </a:lnTo>
                  <a:lnTo>
                    <a:pt x="57107" y="69885"/>
                  </a:lnTo>
                  <a:lnTo>
                    <a:pt x="58784" y="73842"/>
                  </a:lnTo>
                  <a:lnTo>
                    <a:pt x="70513" y="87286"/>
                  </a:lnTo>
                  <a:lnTo>
                    <a:pt x="74268" y="89407"/>
                  </a:lnTo>
                  <a:lnTo>
                    <a:pt x="81852" y="90768"/>
                  </a:lnTo>
                  <a:lnTo>
                    <a:pt x="85657" y="89260"/>
                  </a:lnTo>
                  <a:lnTo>
                    <a:pt x="87561" y="87969"/>
                  </a:lnTo>
                  <a:lnTo>
                    <a:pt x="114377" y="80965"/>
                  </a:lnTo>
                  <a:lnTo>
                    <a:pt x="121279" y="79612"/>
                  </a:lnTo>
                  <a:lnTo>
                    <a:pt x="148181" y="68319"/>
                  </a:lnTo>
                  <a:lnTo>
                    <a:pt x="148489" y="63329"/>
                  </a:lnTo>
                  <a:lnTo>
                    <a:pt x="148518" y="71213"/>
                  </a:lnTo>
                  <a:lnTo>
                    <a:pt x="146824" y="74431"/>
                  </a:lnTo>
                  <a:lnTo>
                    <a:pt x="144590" y="77979"/>
                  </a:lnTo>
                  <a:lnTo>
                    <a:pt x="143333" y="84180"/>
                  </a:lnTo>
                  <a:lnTo>
                    <a:pt x="142325" y="93779"/>
                  </a:lnTo>
                  <a:lnTo>
                    <a:pt x="139557" y="104031"/>
                  </a:lnTo>
                  <a:lnTo>
                    <a:pt x="145673" y="129447"/>
                  </a:lnTo>
                  <a:lnTo>
                    <a:pt x="154360" y="146591"/>
                  </a:lnTo>
                  <a:lnTo>
                    <a:pt x="156223" y="149051"/>
                  </a:lnTo>
                  <a:lnTo>
                    <a:pt x="183798" y="165355"/>
                  </a:lnTo>
                  <a:lnTo>
                    <a:pt x="190868" y="168554"/>
                  </a:lnTo>
                  <a:lnTo>
                    <a:pt x="209536" y="170776"/>
                  </a:lnTo>
                  <a:lnTo>
                    <a:pt x="236151" y="165273"/>
                  </a:lnTo>
                  <a:lnTo>
                    <a:pt x="247579" y="160351"/>
                  </a:lnTo>
                  <a:lnTo>
                    <a:pt x="263594" y="147063"/>
                  </a:lnTo>
                  <a:lnTo>
                    <a:pt x="276054" y="127026"/>
                  </a:lnTo>
                  <a:lnTo>
                    <a:pt x="284334" y="99339"/>
                  </a:lnTo>
                  <a:lnTo>
                    <a:pt x="285413" y="86662"/>
                  </a:lnTo>
                  <a:lnTo>
                    <a:pt x="279842" y="61221"/>
                  </a:lnTo>
                  <a:lnTo>
                    <a:pt x="275553" y="53745"/>
                  </a:lnTo>
                  <a:lnTo>
                    <a:pt x="269625" y="47508"/>
                  </a:lnTo>
                  <a:lnTo>
                    <a:pt x="253172" y="36512"/>
                  </a:lnTo>
                  <a:lnTo>
                    <a:pt x="236723" y="34177"/>
                  </a:lnTo>
                  <a:lnTo>
                    <a:pt x="232594" y="34053"/>
                  </a:lnTo>
                  <a:lnTo>
                    <a:pt x="228641" y="35690"/>
                  </a:lnTo>
                  <a:lnTo>
                    <a:pt x="217098" y="4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94" name="SMARTInkShape-1920"/>
          <p:cNvSpPr/>
          <p:nvPr>
            <p:custDataLst>
              <p:tags r:id="rId3"/>
            </p:custDataLst>
          </p:nvPr>
        </p:nvSpPr>
        <p:spPr>
          <a:xfrm>
            <a:off x="3308985" y="4080510"/>
            <a:ext cx="148591" cy="28576"/>
          </a:xfrm>
          <a:custGeom>
            <a:avLst/>
            <a:gdLst/>
            <a:ahLst/>
            <a:cxnLst/>
            <a:rect l="0" t="0" r="0" b="0"/>
            <a:pathLst>
              <a:path w="148591" h="28576">
                <a:moveTo>
                  <a:pt x="148590" y="0"/>
                </a:moveTo>
                <a:lnTo>
                  <a:pt x="148590" y="0"/>
                </a:lnTo>
                <a:lnTo>
                  <a:pt x="148590" y="5479"/>
                </a:lnTo>
                <a:lnTo>
                  <a:pt x="145556" y="5645"/>
                </a:lnTo>
                <a:lnTo>
                  <a:pt x="144662" y="6303"/>
                </a:lnTo>
                <a:lnTo>
                  <a:pt x="143669" y="8728"/>
                </a:lnTo>
                <a:lnTo>
                  <a:pt x="142770" y="9629"/>
                </a:lnTo>
                <a:lnTo>
                  <a:pt x="138024" y="11193"/>
                </a:lnTo>
                <a:lnTo>
                  <a:pt x="128841" y="12018"/>
                </a:lnTo>
                <a:lnTo>
                  <a:pt x="121642" y="15344"/>
                </a:lnTo>
                <a:lnTo>
                  <a:pt x="93260" y="17074"/>
                </a:lnTo>
                <a:lnTo>
                  <a:pt x="66670" y="17141"/>
                </a:lnTo>
                <a:lnTo>
                  <a:pt x="55243" y="17779"/>
                </a:lnTo>
                <a:lnTo>
                  <a:pt x="27799" y="22624"/>
                </a:lnTo>
                <a:lnTo>
                  <a:pt x="8995" y="22854"/>
                </a:lnTo>
                <a:lnTo>
                  <a:pt x="5479" y="24550"/>
                </a:lnTo>
                <a:lnTo>
                  <a:pt x="0" y="28575"/>
                </a:lnTo>
                <a:lnTo>
                  <a:pt x="0" y="228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97" name="SMARTInkShape-Group481"/>
          <p:cNvGrpSpPr/>
          <p:nvPr/>
        </p:nvGrpSpPr>
        <p:grpSpPr>
          <a:xfrm>
            <a:off x="5457825" y="2454227"/>
            <a:ext cx="285410" cy="351493"/>
            <a:chOff x="5457825" y="2454227"/>
            <a:chExt cx="285410" cy="351493"/>
          </a:xfrm>
        </p:grpSpPr>
        <p:sp>
          <p:nvSpPr>
            <p:cNvPr id="495" name="SMARTInkShape-1921"/>
            <p:cNvSpPr/>
            <p:nvPr>
              <p:custDataLst>
                <p:tags r:id="rId196"/>
              </p:custDataLst>
            </p:nvPr>
          </p:nvSpPr>
          <p:spPr>
            <a:xfrm>
              <a:off x="5457825" y="2454227"/>
              <a:ext cx="285410" cy="323258"/>
            </a:xfrm>
            <a:custGeom>
              <a:avLst/>
              <a:gdLst/>
              <a:ahLst/>
              <a:cxnLst/>
              <a:rect l="0" t="0" r="0" b="0"/>
              <a:pathLst>
                <a:path w="285410" h="323258">
                  <a:moveTo>
                    <a:pt x="91440" y="37513"/>
                  </a:moveTo>
                  <a:lnTo>
                    <a:pt x="91440" y="37513"/>
                  </a:lnTo>
                  <a:lnTo>
                    <a:pt x="91440" y="29559"/>
                  </a:lnTo>
                  <a:lnTo>
                    <a:pt x="94474" y="21045"/>
                  </a:lnTo>
                  <a:lnTo>
                    <a:pt x="99395" y="13513"/>
                  </a:lnTo>
                  <a:lnTo>
                    <a:pt x="107908" y="7260"/>
                  </a:lnTo>
                  <a:lnTo>
                    <a:pt x="118473" y="4419"/>
                  </a:lnTo>
                  <a:lnTo>
                    <a:pt x="143425" y="1687"/>
                  </a:lnTo>
                  <a:lnTo>
                    <a:pt x="154549" y="0"/>
                  </a:lnTo>
                  <a:lnTo>
                    <a:pt x="178907" y="2398"/>
                  </a:lnTo>
                  <a:lnTo>
                    <a:pt x="204956" y="6094"/>
                  </a:lnTo>
                  <a:lnTo>
                    <a:pt x="229688" y="16473"/>
                  </a:lnTo>
                  <a:lnTo>
                    <a:pt x="256769" y="33149"/>
                  </a:lnTo>
                  <a:lnTo>
                    <a:pt x="266791" y="43628"/>
                  </a:lnTo>
                  <a:lnTo>
                    <a:pt x="275866" y="58547"/>
                  </a:lnTo>
                  <a:lnTo>
                    <a:pt x="282703" y="81335"/>
                  </a:lnTo>
                  <a:lnTo>
                    <a:pt x="283083" y="84508"/>
                  </a:lnTo>
                  <a:lnTo>
                    <a:pt x="281813" y="89726"/>
                  </a:lnTo>
                  <a:lnTo>
                    <a:pt x="273683" y="109942"/>
                  </a:lnTo>
                  <a:lnTo>
                    <a:pt x="261528" y="124270"/>
                  </a:lnTo>
                  <a:lnTo>
                    <a:pt x="233454" y="142265"/>
                  </a:lnTo>
                  <a:lnTo>
                    <a:pt x="223970" y="147996"/>
                  </a:lnTo>
                  <a:lnTo>
                    <a:pt x="198973" y="157131"/>
                  </a:lnTo>
                  <a:lnTo>
                    <a:pt x="195231" y="157449"/>
                  </a:lnTo>
                  <a:lnTo>
                    <a:pt x="196413" y="159186"/>
                  </a:lnTo>
                  <a:lnTo>
                    <a:pt x="210366" y="172944"/>
                  </a:lnTo>
                  <a:lnTo>
                    <a:pt x="236820" y="194480"/>
                  </a:lnTo>
                  <a:lnTo>
                    <a:pt x="258402" y="220437"/>
                  </a:lnTo>
                  <a:lnTo>
                    <a:pt x="271824" y="239449"/>
                  </a:lnTo>
                  <a:lnTo>
                    <a:pt x="281863" y="261528"/>
                  </a:lnTo>
                  <a:lnTo>
                    <a:pt x="285409" y="283799"/>
                  </a:lnTo>
                  <a:lnTo>
                    <a:pt x="282615" y="293508"/>
                  </a:lnTo>
                  <a:lnTo>
                    <a:pt x="275982" y="303604"/>
                  </a:lnTo>
                  <a:lnTo>
                    <a:pt x="269803" y="309747"/>
                  </a:lnTo>
                  <a:lnTo>
                    <a:pt x="249987" y="319429"/>
                  </a:lnTo>
                  <a:lnTo>
                    <a:pt x="231601" y="322505"/>
                  </a:lnTo>
                  <a:lnTo>
                    <a:pt x="206521" y="323113"/>
                  </a:lnTo>
                  <a:lnTo>
                    <a:pt x="183034" y="323233"/>
                  </a:lnTo>
                  <a:lnTo>
                    <a:pt x="155487" y="323257"/>
                  </a:lnTo>
                  <a:lnTo>
                    <a:pt x="133136" y="322626"/>
                  </a:lnTo>
                  <a:lnTo>
                    <a:pt x="110427" y="319335"/>
                  </a:lnTo>
                  <a:lnTo>
                    <a:pt x="87611" y="318077"/>
                  </a:lnTo>
                  <a:lnTo>
                    <a:pt x="65399" y="317705"/>
                  </a:lnTo>
                  <a:lnTo>
                    <a:pt x="37657" y="317569"/>
                  </a:lnTo>
                  <a:lnTo>
                    <a:pt x="9457" y="317549"/>
                  </a:lnTo>
                  <a:lnTo>
                    <a:pt x="0" y="317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6" name="SMARTInkShape-1922"/>
            <p:cNvSpPr/>
            <p:nvPr>
              <p:custDataLst>
                <p:tags r:id="rId197"/>
              </p:custDataLst>
            </p:nvPr>
          </p:nvSpPr>
          <p:spPr>
            <a:xfrm>
              <a:off x="5612130" y="2526030"/>
              <a:ext cx="57149" cy="279690"/>
            </a:xfrm>
            <a:custGeom>
              <a:avLst/>
              <a:gdLst/>
              <a:ahLst/>
              <a:cxnLst/>
              <a:rect l="0" t="0" r="0" b="0"/>
              <a:pathLst>
                <a:path w="57149" h="279690">
                  <a:moveTo>
                    <a:pt x="51435" y="0"/>
                  </a:moveTo>
                  <a:lnTo>
                    <a:pt x="51435" y="0"/>
                  </a:lnTo>
                  <a:lnTo>
                    <a:pt x="54469" y="0"/>
                  </a:lnTo>
                  <a:lnTo>
                    <a:pt x="55362" y="635"/>
                  </a:lnTo>
                  <a:lnTo>
                    <a:pt x="55959" y="1693"/>
                  </a:lnTo>
                  <a:lnTo>
                    <a:pt x="56993" y="5820"/>
                  </a:lnTo>
                  <a:lnTo>
                    <a:pt x="57148" y="19308"/>
                  </a:lnTo>
                  <a:lnTo>
                    <a:pt x="51965" y="46076"/>
                  </a:lnTo>
                  <a:lnTo>
                    <a:pt x="51505" y="69505"/>
                  </a:lnTo>
                  <a:lnTo>
                    <a:pt x="45228" y="97277"/>
                  </a:lnTo>
                  <a:lnTo>
                    <a:pt x="40058" y="125746"/>
                  </a:lnTo>
                  <a:lnTo>
                    <a:pt x="32141" y="154307"/>
                  </a:lnTo>
                  <a:lnTo>
                    <a:pt x="27351" y="182880"/>
                  </a:lnTo>
                  <a:lnTo>
                    <a:pt x="18888" y="211455"/>
                  </a:lnTo>
                  <a:lnTo>
                    <a:pt x="12538" y="240030"/>
                  </a:lnTo>
                  <a:lnTo>
                    <a:pt x="11473" y="267955"/>
                  </a:lnTo>
                  <a:lnTo>
                    <a:pt x="11459" y="270076"/>
                  </a:lnTo>
                  <a:lnTo>
                    <a:pt x="9749" y="274127"/>
                  </a:lnTo>
                  <a:lnTo>
                    <a:pt x="5951" y="279689"/>
                  </a:lnTo>
                  <a:lnTo>
                    <a:pt x="5736" y="270164"/>
                  </a:lnTo>
                  <a:lnTo>
                    <a:pt x="0" y="262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32" name="SMARTInkShape-Group482"/>
          <p:cNvGrpSpPr/>
          <p:nvPr/>
        </p:nvGrpSpPr>
        <p:grpSpPr>
          <a:xfrm>
            <a:off x="2297437" y="3097530"/>
            <a:ext cx="2680329" cy="571393"/>
            <a:chOff x="2297437" y="3097530"/>
            <a:chExt cx="2680329" cy="571393"/>
          </a:xfrm>
        </p:grpSpPr>
        <p:sp>
          <p:nvSpPr>
            <p:cNvPr id="498" name="SMARTInkShape-1923"/>
            <p:cNvSpPr/>
            <p:nvPr>
              <p:custDataLst>
                <p:tags r:id="rId162"/>
              </p:custDataLst>
            </p:nvPr>
          </p:nvSpPr>
          <p:spPr>
            <a:xfrm>
              <a:off x="2388891" y="3257550"/>
              <a:ext cx="11249" cy="171451"/>
            </a:xfrm>
            <a:custGeom>
              <a:avLst/>
              <a:gdLst/>
              <a:ahLst/>
              <a:cxnLst/>
              <a:rect l="0" t="0" r="0" b="0"/>
              <a:pathLst>
                <a:path w="11249" h="171451">
                  <a:moveTo>
                    <a:pt x="5694" y="0"/>
                  </a:moveTo>
                  <a:lnTo>
                    <a:pt x="5694" y="0"/>
                  </a:lnTo>
                  <a:lnTo>
                    <a:pt x="5694" y="5480"/>
                  </a:lnTo>
                  <a:lnTo>
                    <a:pt x="1766" y="10231"/>
                  </a:lnTo>
                  <a:lnTo>
                    <a:pt x="215" y="16109"/>
                  </a:lnTo>
                  <a:lnTo>
                    <a:pt x="0" y="32963"/>
                  </a:lnTo>
                  <a:lnTo>
                    <a:pt x="1681" y="38568"/>
                  </a:lnTo>
                  <a:lnTo>
                    <a:pt x="3911" y="43812"/>
                  </a:lnTo>
                  <a:lnTo>
                    <a:pt x="7283" y="68691"/>
                  </a:lnTo>
                  <a:lnTo>
                    <a:pt x="9575" y="76884"/>
                  </a:lnTo>
                  <a:lnTo>
                    <a:pt x="11248" y="104249"/>
                  </a:lnTo>
                  <a:lnTo>
                    <a:pt x="10726" y="116050"/>
                  </a:lnTo>
                  <a:lnTo>
                    <a:pt x="5928" y="143645"/>
                  </a:lnTo>
                  <a:lnTo>
                    <a:pt x="5694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9" name="SMARTInkShape-1924"/>
            <p:cNvSpPr/>
            <p:nvPr>
              <p:custDataLst>
                <p:tags r:id="rId163"/>
              </p:custDataLst>
            </p:nvPr>
          </p:nvSpPr>
          <p:spPr>
            <a:xfrm>
              <a:off x="3143250" y="3160395"/>
              <a:ext cx="51436" cy="148489"/>
            </a:xfrm>
            <a:custGeom>
              <a:avLst/>
              <a:gdLst/>
              <a:ahLst/>
              <a:cxnLst/>
              <a:rect l="0" t="0" r="0" b="0"/>
              <a:pathLst>
                <a:path w="51436" h="148489">
                  <a:moveTo>
                    <a:pt x="51435" y="0"/>
                  </a:moveTo>
                  <a:lnTo>
                    <a:pt x="51435" y="0"/>
                  </a:lnTo>
                  <a:lnTo>
                    <a:pt x="51435" y="22347"/>
                  </a:lnTo>
                  <a:lnTo>
                    <a:pt x="49742" y="27500"/>
                  </a:lnTo>
                  <a:lnTo>
                    <a:pt x="36129" y="54156"/>
                  </a:lnTo>
                  <a:lnTo>
                    <a:pt x="24759" y="81401"/>
                  </a:lnTo>
                  <a:lnTo>
                    <a:pt x="13969" y="104730"/>
                  </a:lnTo>
                  <a:lnTo>
                    <a:pt x="6608" y="132219"/>
                  </a:lnTo>
                  <a:lnTo>
                    <a:pt x="5257" y="140747"/>
                  </a:lnTo>
                  <a:lnTo>
                    <a:pt x="72" y="148488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0" name="SMARTInkShape-1925"/>
            <p:cNvSpPr/>
            <p:nvPr>
              <p:custDataLst>
                <p:tags r:id="rId164"/>
              </p:custDataLst>
            </p:nvPr>
          </p:nvSpPr>
          <p:spPr>
            <a:xfrm>
              <a:off x="2880430" y="3274695"/>
              <a:ext cx="154236" cy="16790"/>
            </a:xfrm>
            <a:custGeom>
              <a:avLst/>
              <a:gdLst/>
              <a:ahLst/>
              <a:cxnLst/>
              <a:rect l="0" t="0" r="0" b="0"/>
              <a:pathLst>
                <a:path w="154236" h="16790">
                  <a:moveTo>
                    <a:pt x="5645" y="5715"/>
                  </a:moveTo>
                  <a:lnTo>
                    <a:pt x="5645" y="5715"/>
                  </a:lnTo>
                  <a:lnTo>
                    <a:pt x="0" y="5715"/>
                  </a:lnTo>
                  <a:lnTo>
                    <a:pt x="2984" y="8749"/>
                  </a:lnTo>
                  <a:lnTo>
                    <a:pt x="6156" y="10238"/>
                  </a:lnTo>
                  <a:lnTo>
                    <a:pt x="32658" y="14443"/>
                  </a:lnTo>
                  <a:lnTo>
                    <a:pt x="57627" y="16789"/>
                  </a:lnTo>
                  <a:lnTo>
                    <a:pt x="68118" y="16352"/>
                  </a:lnTo>
                  <a:lnTo>
                    <a:pt x="95230" y="12204"/>
                  </a:lnTo>
                  <a:lnTo>
                    <a:pt x="120892" y="5315"/>
                  </a:lnTo>
                  <a:lnTo>
                    <a:pt x="136862" y="700"/>
                  </a:lnTo>
                  <a:lnTo>
                    <a:pt x="1542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1" name="SMARTInkShape-1926"/>
            <p:cNvSpPr/>
            <p:nvPr>
              <p:custDataLst>
                <p:tags r:id="rId165"/>
              </p:custDataLst>
            </p:nvPr>
          </p:nvSpPr>
          <p:spPr>
            <a:xfrm>
              <a:off x="2297437" y="3189000"/>
              <a:ext cx="124760" cy="159982"/>
            </a:xfrm>
            <a:custGeom>
              <a:avLst/>
              <a:gdLst/>
              <a:ahLst/>
              <a:cxnLst/>
              <a:rect l="0" t="0" r="0" b="0"/>
              <a:pathLst>
                <a:path w="124760" h="159982">
                  <a:moveTo>
                    <a:pt x="34283" y="22830"/>
                  </a:moveTo>
                  <a:lnTo>
                    <a:pt x="34283" y="22830"/>
                  </a:lnTo>
                  <a:lnTo>
                    <a:pt x="34283" y="33396"/>
                  </a:lnTo>
                  <a:lnTo>
                    <a:pt x="13911" y="59193"/>
                  </a:lnTo>
                  <a:lnTo>
                    <a:pt x="11525" y="66130"/>
                  </a:lnTo>
                  <a:lnTo>
                    <a:pt x="7714" y="72842"/>
                  </a:lnTo>
                  <a:lnTo>
                    <a:pt x="575" y="100879"/>
                  </a:lnTo>
                  <a:lnTo>
                    <a:pt x="8" y="127548"/>
                  </a:lnTo>
                  <a:lnTo>
                    <a:pt x="0" y="132448"/>
                  </a:lnTo>
                  <a:lnTo>
                    <a:pt x="1689" y="136742"/>
                  </a:lnTo>
                  <a:lnTo>
                    <a:pt x="3922" y="140768"/>
                  </a:lnTo>
                  <a:lnTo>
                    <a:pt x="5814" y="146604"/>
                  </a:lnTo>
                  <a:lnTo>
                    <a:pt x="9479" y="152355"/>
                  </a:lnTo>
                  <a:lnTo>
                    <a:pt x="10559" y="156173"/>
                  </a:lnTo>
                  <a:lnTo>
                    <a:pt x="11482" y="157445"/>
                  </a:lnTo>
                  <a:lnTo>
                    <a:pt x="12732" y="158294"/>
                  </a:lnTo>
                  <a:lnTo>
                    <a:pt x="17526" y="159487"/>
                  </a:lnTo>
                  <a:lnTo>
                    <a:pt x="36195" y="159981"/>
                  </a:lnTo>
                  <a:lnTo>
                    <a:pt x="44939" y="156953"/>
                  </a:lnTo>
                  <a:lnTo>
                    <a:pt x="69614" y="140910"/>
                  </a:lnTo>
                  <a:lnTo>
                    <a:pt x="92521" y="113394"/>
                  </a:lnTo>
                  <a:lnTo>
                    <a:pt x="110240" y="85587"/>
                  </a:lnTo>
                  <a:lnTo>
                    <a:pt x="115666" y="78027"/>
                  </a:lnTo>
                  <a:lnTo>
                    <a:pt x="124759" y="50627"/>
                  </a:lnTo>
                  <a:lnTo>
                    <a:pt x="123601" y="44497"/>
                  </a:lnTo>
                  <a:lnTo>
                    <a:pt x="121073" y="33906"/>
                  </a:lnTo>
                  <a:lnTo>
                    <a:pt x="119846" y="27118"/>
                  </a:lnTo>
                  <a:lnTo>
                    <a:pt x="115586" y="19726"/>
                  </a:lnTo>
                  <a:lnTo>
                    <a:pt x="100934" y="3807"/>
                  </a:lnTo>
                  <a:lnTo>
                    <a:pt x="97137" y="1676"/>
                  </a:lnTo>
                  <a:lnTo>
                    <a:pt x="89526" y="307"/>
                  </a:lnTo>
                  <a:lnTo>
                    <a:pt x="78098" y="0"/>
                  </a:lnTo>
                  <a:lnTo>
                    <a:pt x="74288" y="1677"/>
                  </a:lnTo>
                  <a:lnTo>
                    <a:pt x="61471" y="9719"/>
                  </a:lnTo>
                  <a:lnTo>
                    <a:pt x="54679" y="22083"/>
                  </a:lnTo>
                  <a:lnTo>
                    <a:pt x="47031" y="46088"/>
                  </a:lnTo>
                  <a:lnTo>
                    <a:pt x="46592" y="49765"/>
                  </a:lnTo>
                  <a:lnTo>
                    <a:pt x="47797" y="55544"/>
                  </a:lnTo>
                  <a:lnTo>
                    <a:pt x="50711" y="61395"/>
                  </a:lnTo>
                  <a:lnTo>
                    <a:pt x="51428" y="74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2" name="SMARTInkShape-1927"/>
            <p:cNvSpPr/>
            <p:nvPr>
              <p:custDataLst>
                <p:tags r:id="rId166"/>
              </p:custDataLst>
            </p:nvPr>
          </p:nvSpPr>
          <p:spPr>
            <a:xfrm>
              <a:off x="2851785" y="3337560"/>
              <a:ext cx="102862" cy="40004"/>
            </a:xfrm>
            <a:custGeom>
              <a:avLst/>
              <a:gdLst/>
              <a:ahLst/>
              <a:cxnLst/>
              <a:rect l="0" t="0" r="0" b="0"/>
              <a:pathLst>
                <a:path w="102862" h="40004">
                  <a:moveTo>
                    <a:pt x="0" y="11430"/>
                  </a:moveTo>
                  <a:lnTo>
                    <a:pt x="0" y="11430"/>
                  </a:lnTo>
                  <a:lnTo>
                    <a:pt x="0" y="14464"/>
                  </a:lnTo>
                  <a:lnTo>
                    <a:pt x="635" y="15357"/>
                  </a:lnTo>
                  <a:lnTo>
                    <a:pt x="1693" y="15953"/>
                  </a:lnTo>
                  <a:lnTo>
                    <a:pt x="4920" y="16909"/>
                  </a:lnTo>
                  <a:lnTo>
                    <a:pt x="10121" y="21026"/>
                  </a:lnTo>
                  <a:lnTo>
                    <a:pt x="38471" y="32714"/>
                  </a:lnTo>
                  <a:lnTo>
                    <a:pt x="66995" y="39611"/>
                  </a:lnTo>
                  <a:lnTo>
                    <a:pt x="95075" y="40001"/>
                  </a:lnTo>
                  <a:lnTo>
                    <a:pt x="98982" y="40003"/>
                  </a:lnTo>
                  <a:lnTo>
                    <a:pt x="100278" y="39368"/>
                  </a:lnTo>
                  <a:lnTo>
                    <a:pt x="101142" y="38311"/>
                  </a:lnTo>
                  <a:lnTo>
                    <a:pt x="102102" y="35442"/>
                  </a:lnTo>
                  <a:lnTo>
                    <a:pt x="102861" y="12785"/>
                  </a:lnTo>
                  <a:lnTo>
                    <a:pt x="9715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3" name="SMARTInkShape-1928"/>
            <p:cNvSpPr/>
            <p:nvPr>
              <p:custDataLst>
                <p:tags r:id="rId167"/>
              </p:custDataLst>
            </p:nvPr>
          </p:nvSpPr>
          <p:spPr>
            <a:xfrm>
              <a:off x="2634615" y="3411855"/>
              <a:ext cx="148591" cy="10636"/>
            </a:xfrm>
            <a:custGeom>
              <a:avLst/>
              <a:gdLst/>
              <a:ahLst/>
              <a:cxnLst/>
              <a:rect l="0" t="0" r="0" b="0"/>
              <a:pathLst>
                <a:path w="148591" h="10636">
                  <a:moveTo>
                    <a:pt x="0" y="0"/>
                  </a:moveTo>
                  <a:lnTo>
                    <a:pt x="0" y="0"/>
                  </a:lnTo>
                  <a:lnTo>
                    <a:pt x="0" y="5479"/>
                  </a:lnTo>
                  <a:lnTo>
                    <a:pt x="25537" y="5714"/>
                  </a:lnTo>
                  <a:lnTo>
                    <a:pt x="51480" y="5715"/>
                  </a:lnTo>
                  <a:lnTo>
                    <a:pt x="70491" y="6350"/>
                  </a:lnTo>
                  <a:lnTo>
                    <a:pt x="92570" y="10635"/>
                  </a:lnTo>
                  <a:lnTo>
                    <a:pt x="117875" y="6439"/>
                  </a:lnTo>
                  <a:lnTo>
                    <a:pt x="134881" y="5779"/>
                  </a:lnTo>
                  <a:lnTo>
                    <a:pt x="1485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4" name="SMARTInkShape-1929"/>
            <p:cNvSpPr/>
            <p:nvPr>
              <p:custDataLst>
                <p:tags r:id="rId168"/>
              </p:custDataLst>
            </p:nvPr>
          </p:nvSpPr>
          <p:spPr>
            <a:xfrm>
              <a:off x="2646045" y="3371871"/>
              <a:ext cx="85726" cy="159901"/>
            </a:xfrm>
            <a:custGeom>
              <a:avLst/>
              <a:gdLst/>
              <a:ahLst/>
              <a:cxnLst/>
              <a:rect l="0" t="0" r="0" b="0"/>
              <a:pathLst>
                <a:path w="85726" h="159901">
                  <a:moveTo>
                    <a:pt x="0" y="5694"/>
                  </a:moveTo>
                  <a:lnTo>
                    <a:pt x="0" y="5694"/>
                  </a:lnTo>
                  <a:lnTo>
                    <a:pt x="12875" y="5694"/>
                  </a:lnTo>
                  <a:lnTo>
                    <a:pt x="16941" y="4000"/>
                  </a:lnTo>
                  <a:lnTo>
                    <a:pt x="20864" y="1766"/>
                  </a:lnTo>
                  <a:lnTo>
                    <a:pt x="28557" y="332"/>
                  </a:lnTo>
                  <a:lnTo>
                    <a:pt x="44943" y="0"/>
                  </a:lnTo>
                  <a:lnTo>
                    <a:pt x="50243" y="1682"/>
                  </a:lnTo>
                  <a:lnTo>
                    <a:pt x="54715" y="3911"/>
                  </a:lnTo>
                  <a:lnTo>
                    <a:pt x="58820" y="4901"/>
                  </a:lnTo>
                  <a:lnTo>
                    <a:pt x="60168" y="5800"/>
                  </a:lnTo>
                  <a:lnTo>
                    <a:pt x="61067" y="7035"/>
                  </a:lnTo>
                  <a:lnTo>
                    <a:pt x="62701" y="10100"/>
                  </a:lnTo>
                  <a:lnTo>
                    <a:pt x="71908" y="20986"/>
                  </a:lnTo>
                  <a:lnTo>
                    <a:pt x="73980" y="27432"/>
                  </a:lnTo>
                  <a:lnTo>
                    <a:pt x="74267" y="41330"/>
                  </a:lnTo>
                  <a:lnTo>
                    <a:pt x="72589" y="45451"/>
                  </a:lnTo>
                  <a:lnTo>
                    <a:pt x="47500" y="72471"/>
                  </a:lnTo>
                  <a:lnTo>
                    <a:pt x="22973" y="98713"/>
                  </a:lnTo>
                  <a:lnTo>
                    <a:pt x="7411" y="124410"/>
                  </a:lnTo>
                  <a:lnTo>
                    <a:pt x="6846" y="126748"/>
                  </a:lnTo>
                  <a:lnTo>
                    <a:pt x="7104" y="128942"/>
                  </a:lnTo>
                  <a:lnTo>
                    <a:pt x="9084" y="133072"/>
                  </a:lnTo>
                  <a:lnTo>
                    <a:pt x="19179" y="144736"/>
                  </a:lnTo>
                  <a:lnTo>
                    <a:pt x="35412" y="156187"/>
                  </a:lnTo>
                  <a:lnTo>
                    <a:pt x="41350" y="158305"/>
                  </a:lnTo>
                  <a:lnTo>
                    <a:pt x="63720" y="159900"/>
                  </a:lnTo>
                  <a:lnTo>
                    <a:pt x="65975" y="158663"/>
                  </a:lnTo>
                  <a:lnTo>
                    <a:pt x="84588" y="138307"/>
                  </a:lnTo>
                  <a:lnTo>
                    <a:pt x="85220" y="135965"/>
                  </a:lnTo>
                  <a:lnTo>
                    <a:pt x="85725" y="1314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5" name="SMARTInkShape-1930"/>
            <p:cNvSpPr/>
            <p:nvPr>
              <p:custDataLst>
                <p:tags r:id="rId169"/>
              </p:custDataLst>
            </p:nvPr>
          </p:nvSpPr>
          <p:spPr>
            <a:xfrm>
              <a:off x="2486025" y="3349060"/>
              <a:ext cx="85602" cy="193977"/>
            </a:xfrm>
            <a:custGeom>
              <a:avLst/>
              <a:gdLst/>
              <a:ahLst/>
              <a:cxnLst/>
              <a:rect l="0" t="0" r="0" b="0"/>
              <a:pathLst>
                <a:path w="85602" h="193977">
                  <a:moveTo>
                    <a:pt x="0" y="5645"/>
                  </a:moveTo>
                  <a:lnTo>
                    <a:pt x="0" y="5645"/>
                  </a:lnTo>
                  <a:lnTo>
                    <a:pt x="0" y="2611"/>
                  </a:lnTo>
                  <a:lnTo>
                    <a:pt x="635" y="1718"/>
                  </a:lnTo>
                  <a:lnTo>
                    <a:pt x="1693" y="1122"/>
                  </a:lnTo>
                  <a:lnTo>
                    <a:pt x="5821" y="87"/>
                  </a:lnTo>
                  <a:lnTo>
                    <a:pt x="8514" y="0"/>
                  </a:lnTo>
                  <a:lnTo>
                    <a:pt x="34473" y="6988"/>
                  </a:lnTo>
                  <a:lnTo>
                    <a:pt x="62857" y="19058"/>
                  </a:lnTo>
                  <a:lnTo>
                    <a:pt x="80953" y="35337"/>
                  </a:lnTo>
                  <a:lnTo>
                    <a:pt x="83604" y="39585"/>
                  </a:lnTo>
                  <a:lnTo>
                    <a:pt x="85097" y="45546"/>
                  </a:lnTo>
                  <a:lnTo>
                    <a:pt x="85601" y="53249"/>
                  </a:lnTo>
                  <a:lnTo>
                    <a:pt x="82655" y="62012"/>
                  </a:lnTo>
                  <a:lnTo>
                    <a:pt x="81138" y="64179"/>
                  </a:lnTo>
                  <a:lnTo>
                    <a:pt x="77760" y="66585"/>
                  </a:lnTo>
                  <a:lnTo>
                    <a:pt x="50551" y="81894"/>
                  </a:lnTo>
                  <a:lnTo>
                    <a:pt x="38184" y="88839"/>
                  </a:lnTo>
                  <a:lnTo>
                    <a:pt x="28968" y="90870"/>
                  </a:lnTo>
                  <a:lnTo>
                    <a:pt x="21032" y="91271"/>
                  </a:lnTo>
                  <a:lnTo>
                    <a:pt x="19737" y="91939"/>
                  </a:lnTo>
                  <a:lnTo>
                    <a:pt x="18873" y="93019"/>
                  </a:lnTo>
                  <a:lnTo>
                    <a:pt x="17487" y="96282"/>
                  </a:lnTo>
                  <a:lnTo>
                    <a:pt x="20280" y="99881"/>
                  </a:lnTo>
                  <a:lnTo>
                    <a:pt x="23407" y="101503"/>
                  </a:lnTo>
                  <a:lnTo>
                    <a:pt x="25129" y="101935"/>
                  </a:lnTo>
                  <a:lnTo>
                    <a:pt x="28737" y="105802"/>
                  </a:lnTo>
                  <a:lnTo>
                    <a:pt x="30588" y="108612"/>
                  </a:lnTo>
                  <a:lnTo>
                    <a:pt x="33092" y="110484"/>
                  </a:lnTo>
                  <a:lnTo>
                    <a:pt x="46236" y="116877"/>
                  </a:lnTo>
                  <a:lnTo>
                    <a:pt x="71658" y="135700"/>
                  </a:lnTo>
                  <a:lnTo>
                    <a:pt x="83121" y="151790"/>
                  </a:lnTo>
                  <a:lnTo>
                    <a:pt x="84953" y="157885"/>
                  </a:lnTo>
                  <a:lnTo>
                    <a:pt x="85382" y="161784"/>
                  </a:lnTo>
                  <a:lnTo>
                    <a:pt x="82590" y="170583"/>
                  </a:lnTo>
                  <a:lnTo>
                    <a:pt x="81095" y="172754"/>
                  </a:lnTo>
                  <a:lnTo>
                    <a:pt x="66643" y="184880"/>
                  </a:lnTo>
                  <a:lnTo>
                    <a:pt x="61158" y="186905"/>
                  </a:lnTo>
                  <a:lnTo>
                    <a:pt x="55121" y="188440"/>
                  </a:lnTo>
                  <a:lnTo>
                    <a:pt x="47518" y="192239"/>
                  </a:lnTo>
                  <a:lnTo>
                    <a:pt x="30215" y="193976"/>
                  </a:lnTo>
                  <a:lnTo>
                    <a:pt x="24435" y="192429"/>
                  </a:lnTo>
                  <a:lnTo>
                    <a:pt x="19115" y="190260"/>
                  </a:lnTo>
                  <a:lnTo>
                    <a:pt x="10250" y="188404"/>
                  </a:lnTo>
                  <a:lnTo>
                    <a:pt x="8738" y="187174"/>
                  </a:lnTo>
                  <a:lnTo>
                    <a:pt x="2186" y="178822"/>
                  </a:lnTo>
                  <a:lnTo>
                    <a:pt x="648" y="173232"/>
                  </a:lnTo>
                  <a:lnTo>
                    <a:pt x="288" y="169452"/>
                  </a:lnTo>
                  <a:lnTo>
                    <a:pt x="6255" y="153730"/>
                  </a:lnTo>
                  <a:lnTo>
                    <a:pt x="13283" y="142656"/>
                  </a:lnTo>
                  <a:lnTo>
                    <a:pt x="28575" y="119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6" name="SMARTInkShape-1931"/>
            <p:cNvSpPr/>
            <p:nvPr>
              <p:custDataLst>
                <p:tags r:id="rId170"/>
              </p:custDataLst>
            </p:nvPr>
          </p:nvSpPr>
          <p:spPr>
            <a:xfrm>
              <a:off x="2457450" y="3354705"/>
              <a:ext cx="34291" cy="131446"/>
            </a:xfrm>
            <a:custGeom>
              <a:avLst/>
              <a:gdLst/>
              <a:ahLst/>
              <a:cxnLst/>
              <a:rect l="0" t="0" r="0" b="0"/>
              <a:pathLst>
                <a:path w="34291" h="131446">
                  <a:moveTo>
                    <a:pt x="34290" y="0"/>
                  </a:moveTo>
                  <a:lnTo>
                    <a:pt x="34290" y="0"/>
                  </a:lnTo>
                  <a:lnTo>
                    <a:pt x="29370" y="4921"/>
                  </a:lnTo>
                  <a:lnTo>
                    <a:pt x="28810" y="8514"/>
                  </a:lnTo>
                  <a:lnTo>
                    <a:pt x="27986" y="19979"/>
                  </a:lnTo>
                  <a:lnTo>
                    <a:pt x="21523" y="47468"/>
                  </a:lnTo>
                  <a:lnTo>
                    <a:pt x="11312" y="75640"/>
                  </a:lnTo>
                  <a:lnTo>
                    <a:pt x="4513" y="102486"/>
                  </a:lnTo>
                  <a:lnTo>
                    <a:pt x="1338" y="114186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7" name="SMARTInkShape-1932"/>
            <p:cNvSpPr/>
            <p:nvPr>
              <p:custDataLst>
                <p:tags r:id="rId171"/>
              </p:custDataLst>
            </p:nvPr>
          </p:nvSpPr>
          <p:spPr>
            <a:xfrm>
              <a:off x="3137535" y="3183255"/>
              <a:ext cx="154175" cy="40005"/>
            </a:xfrm>
            <a:custGeom>
              <a:avLst/>
              <a:gdLst/>
              <a:ahLst/>
              <a:cxnLst/>
              <a:rect l="0" t="0" r="0" b="0"/>
              <a:pathLst>
                <a:path w="154175" h="40005">
                  <a:moveTo>
                    <a:pt x="0" y="0"/>
                  </a:moveTo>
                  <a:lnTo>
                    <a:pt x="0" y="0"/>
                  </a:lnTo>
                  <a:lnTo>
                    <a:pt x="25147" y="0"/>
                  </a:lnTo>
                  <a:lnTo>
                    <a:pt x="49396" y="0"/>
                  </a:lnTo>
                  <a:lnTo>
                    <a:pt x="77609" y="0"/>
                  </a:lnTo>
                  <a:lnTo>
                    <a:pt x="103306" y="0"/>
                  </a:lnTo>
                  <a:lnTo>
                    <a:pt x="128469" y="0"/>
                  </a:lnTo>
                  <a:lnTo>
                    <a:pt x="154174" y="0"/>
                  </a:lnTo>
                  <a:lnTo>
                    <a:pt x="129249" y="0"/>
                  </a:lnTo>
                  <a:lnTo>
                    <a:pt x="101160" y="0"/>
                  </a:lnTo>
                  <a:lnTo>
                    <a:pt x="91315" y="635"/>
                  </a:lnTo>
                  <a:lnTo>
                    <a:pt x="62904" y="5820"/>
                  </a:lnTo>
                  <a:lnTo>
                    <a:pt x="50741" y="10121"/>
                  </a:lnTo>
                  <a:lnTo>
                    <a:pt x="34488" y="22123"/>
                  </a:lnTo>
                  <a:lnTo>
                    <a:pt x="29479" y="22763"/>
                  </a:lnTo>
                  <a:lnTo>
                    <a:pt x="31877" y="22831"/>
                  </a:lnTo>
                  <a:lnTo>
                    <a:pt x="32681" y="23476"/>
                  </a:lnTo>
                  <a:lnTo>
                    <a:pt x="33575" y="25885"/>
                  </a:lnTo>
                  <a:lnTo>
                    <a:pt x="34449" y="26782"/>
                  </a:lnTo>
                  <a:lnTo>
                    <a:pt x="37112" y="27778"/>
                  </a:lnTo>
                  <a:lnTo>
                    <a:pt x="58526" y="30237"/>
                  </a:lnTo>
                  <a:lnTo>
                    <a:pt x="68987" y="33089"/>
                  </a:lnTo>
                  <a:lnTo>
                    <a:pt x="80131" y="35628"/>
                  </a:lnTo>
                  <a:lnTo>
                    <a:pt x="92240" y="39140"/>
                  </a:lnTo>
                  <a:lnTo>
                    <a:pt x="118428" y="39971"/>
                  </a:lnTo>
                  <a:lnTo>
                    <a:pt x="140924" y="40004"/>
                  </a:lnTo>
                  <a:lnTo>
                    <a:pt x="143701" y="38312"/>
                  </a:lnTo>
                  <a:lnTo>
                    <a:pt x="148590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8" name="SMARTInkShape-1933"/>
            <p:cNvSpPr/>
            <p:nvPr>
              <p:custDataLst>
                <p:tags r:id="rId172"/>
              </p:custDataLst>
            </p:nvPr>
          </p:nvSpPr>
          <p:spPr>
            <a:xfrm>
              <a:off x="3343275" y="3171854"/>
              <a:ext cx="154306" cy="114272"/>
            </a:xfrm>
            <a:custGeom>
              <a:avLst/>
              <a:gdLst/>
              <a:ahLst/>
              <a:cxnLst/>
              <a:rect l="0" t="0" r="0" b="0"/>
              <a:pathLst>
                <a:path w="154306" h="114272">
                  <a:moveTo>
                    <a:pt x="28575" y="5686"/>
                  </a:moveTo>
                  <a:lnTo>
                    <a:pt x="28575" y="5686"/>
                  </a:lnTo>
                  <a:lnTo>
                    <a:pt x="28575" y="19894"/>
                  </a:lnTo>
                  <a:lnTo>
                    <a:pt x="26882" y="23219"/>
                  </a:lnTo>
                  <a:lnTo>
                    <a:pt x="25541" y="24994"/>
                  </a:lnTo>
                  <a:lnTo>
                    <a:pt x="24051" y="30354"/>
                  </a:lnTo>
                  <a:lnTo>
                    <a:pt x="22755" y="36334"/>
                  </a:lnTo>
                  <a:lnTo>
                    <a:pt x="19089" y="43906"/>
                  </a:lnTo>
                  <a:lnTo>
                    <a:pt x="17086" y="53276"/>
                  </a:lnTo>
                  <a:lnTo>
                    <a:pt x="7293" y="72961"/>
                  </a:lnTo>
                  <a:lnTo>
                    <a:pt x="5142" y="89455"/>
                  </a:lnTo>
                  <a:lnTo>
                    <a:pt x="1204" y="97116"/>
                  </a:lnTo>
                  <a:lnTo>
                    <a:pt x="0" y="114271"/>
                  </a:lnTo>
                  <a:lnTo>
                    <a:pt x="0" y="111237"/>
                  </a:lnTo>
                  <a:lnTo>
                    <a:pt x="1693" y="108054"/>
                  </a:lnTo>
                  <a:lnTo>
                    <a:pt x="3928" y="104523"/>
                  </a:lnTo>
                  <a:lnTo>
                    <a:pt x="5362" y="97082"/>
                  </a:lnTo>
                  <a:lnTo>
                    <a:pt x="5645" y="89497"/>
                  </a:lnTo>
                  <a:lnTo>
                    <a:pt x="7377" y="85692"/>
                  </a:lnTo>
                  <a:lnTo>
                    <a:pt x="20385" y="64635"/>
                  </a:lnTo>
                  <a:lnTo>
                    <a:pt x="25568" y="47331"/>
                  </a:lnTo>
                  <a:lnTo>
                    <a:pt x="38343" y="24161"/>
                  </a:lnTo>
                  <a:lnTo>
                    <a:pt x="39901" y="19612"/>
                  </a:lnTo>
                  <a:lnTo>
                    <a:pt x="49847" y="5721"/>
                  </a:lnTo>
                  <a:lnTo>
                    <a:pt x="50377" y="3804"/>
                  </a:lnTo>
                  <a:lnTo>
                    <a:pt x="51364" y="2526"/>
                  </a:lnTo>
                  <a:lnTo>
                    <a:pt x="57072" y="0"/>
                  </a:lnTo>
                  <a:lnTo>
                    <a:pt x="57143" y="7928"/>
                  </a:lnTo>
                  <a:lnTo>
                    <a:pt x="51788" y="34423"/>
                  </a:lnTo>
                  <a:lnTo>
                    <a:pt x="51456" y="60941"/>
                  </a:lnTo>
                  <a:lnTo>
                    <a:pt x="53137" y="66862"/>
                  </a:lnTo>
                  <a:lnTo>
                    <a:pt x="61321" y="84356"/>
                  </a:lnTo>
                  <a:lnTo>
                    <a:pt x="62814" y="88911"/>
                  </a:lnTo>
                  <a:lnTo>
                    <a:pt x="65594" y="93051"/>
                  </a:lnTo>
                  <a:lnTo>
                    <a:pt x="68946" y="95315"/>
                  </a:lnTo>
                  <a:lnTo>
                    <a:pt x="72553" y="96956"/>
                  </a:lnTo>
                  <a:lnTo>
                    <a:pt x="78153" y="100815"/>
                  </a:lnTo>
                  <a:lnTo>
                    <a:pt x="83834" y="102241"/>
                  </a:lnTo>
                  <a:lnTo>
                    <a:pt x="87637" y="102574"/>
                  </a:lnTo>
                  <a:lnTo>
                    <a:pt x="91442" y="101029"/>
                  </a:lnTo>
                  <a:lnTo>
                    <a:pt x="119239" y="75033"/>
                  </a:lnTo>
                  <a:lnTo>
                    <a:pt x="140288" y="47799"/>
                  </a:lnTo>
                  <a:lnTo>
                    <a:pt x="144057" y="40016"/>
                  </a:lnTo>
                  <a:lnTo>
                    <a:pt x="146576" y="36184"/>
                  </a:lnTo>
                  <a:lnTo>
                    <a:pt x="148325" y="29677"/>
                  </a:lnTo>
                  <a:lnTo>
                    <a:pt x="148588" y="22910"/>
                  </a:lnTo>
                  <a:lnTo>
                    <a:pt x="154305" y="228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9" name="SMARTInkShape-1934"/>
            <p:cNvSpPr/>
            <p:nvPr>
              <p:custDataLst>
                <p:tags r:id="rId173"/>
              </p:custDataLst>
            </p:nvPr>
          </p:nvSpPr>
          <p:spPr>
            <a:xfrm>
              <a:off x="3549886" y="3188970"/>
              <a:ext cx="159150" cy="113964"/>
            </a:xfrm>
            <a:custGeom>
              <a:avLst/>
              <a:gdLst/>
              <a:ahLst/>
              <a:cxnLst/>
              <a:rect l="0" t="0" r="0" b="0"/>
              <a:pathLst>
                <a:path w="159150" h="113964">
                  <a:moveTo>
                    <a:pt x="67709" y="0"/>
                  </a:moveTo>
                  <a:lnTo>
                    <a:pt x="67709" y="0"/>
                  </a:lnTo>
                  <a:lnTo>
                    <a:pt x="67709" y="4921"/>
                  </a:lnTo>
                  <a:lnTo>
                    <a:pt x="67074" y="5185"/>
                  </a:lnTo>
                  <a:lnTo>
                    <a:pt x="64675" y="5480"/>
                  </a:lnTo>
                  <a:lnTo>
                    <a:pt x="61492" y="7304"/>
                  </a:lnTo>
                  <a:lnTo>
                    <a:pt x="57961" y="10866"/>
                  </a:lnTo>
                  <a:lnTo>
                    <a:pt x="53038" y="19377"/>
                  </a:lnTo>
                  <a:lnTo>
                    <a:pt x="46219" y="36174"/>
                  </a:lnTo>
                  <a:lnTo>
                    <a:pt x="41515" y="43879"/>
                  </a:lnTo>
                  <a:lnTo>
                    <a:pt x="37911" y="55846"/>
                  </a:lnTo>
                  <a:lnTo>
                    <a:pt x="36414" y="58185"/>
                  </a:lnTo>
                  <a:lnTo>
                    <a:pt x="34306" y="67546"/>
                  </a:lnTo>
                  <a:lnTo>
                    <a:pt x="32959" y="78159"/>
                  </a:lnTo>
                  <a:lnTo>
                    <a:pt x="28249" y="94669"/>
                  </a:lnTo>
                  <a:lnTo>
                    <a:pt x="27706" y="113963"/>
                  </a:lnTo>
                  <a:lnTo>
                    <a:pt x="27704" y="100857"/>
                  </a:lnTo>
                  <a:lnTo>
                    <a:pt x="22225" y="73417"/>
                  </a:lnTo>
                  <a:lnTo>
                    <a:pt x="14943" y="47305"/>
                  </a:lnTo>
                  <a:lnTo>
                    <a:pt x="12507" y="42614"/>
                  </a:lnTo>
                  <a:lnTo>
                    <a:pt x="11425" y="38413"/>
                  </a:lnTo>
                  <a:lnTo>
                    <a:pt x="10501" y="37039"/>
                  </a:lnTo>
                  <a:lnTo>
                    <a:pt x="9251" y="36122"/>
                  </a:lnTo>
                  <a:lnTo>
                    <a:pt x="5714" y="34652"/>
                  </a:lnTo>
                  <a:lnTo>
                    <a:pt x="0" y="34322"/>
                  </a:lnTo>
                  <a:lnTo>
                    <a:pt x="24700" y="34925"/>
                  </a:lnTo>
                  <a:lnTo>
                    <a:pt x="52304" y="41345"/>
                  </a:lnTo>
                  <a:lnTo>
                    <a:pt x="74806" y="45144"/>
                  </a:lnTo>
                  <a:lnTo>
                    <a:pt x="102071" y="45669"/>
                  </a:lnTo>
                  <a:lnTo>
                    <a:pt x="130467" y="45717"/>
                  </a:lnTo>
                  <a:lnTo>
                    <a:pt x="142759" y="45719"/>
                  </a:lnTo>
                  <a:lnTo>
                    <a:pt x="147208" y="44026"/>
                  </a:lnTo>
                  <a:lnTo>
                    <a:pt x="152204" y="40799"/>
                  </a:lnTo>
                  <a:lnTo>
                    <a:pt x="159149" y="40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0" name="SMARTInkShape-1935"/>
            <p:cNvSpPr/>
            <p:nvPr>
              <p:custDataLst>
                <p:tags r:id="rId174"/>
              </p:custDataLst>
            </p:nvPr>
          </p:nvSpPr>
          <p:spPr>
            <a:xfrm>
              <a:off x="3703320" y="3184049"/>
              <a:ext cx="90524" cy="124937"/>
            </a:xfrm>
            <a:custGeom>
              <a:avLst/>
              <a:gdLst/>
              <a:ahLst/>
              <a:cxnLst/>
              <a:rect l="0" t="0" r="0" b="0"/>
              <a:pathLst>
                <a:path w="90524" h="124937">
                  <a:moveTo>
                    <a:pt x="0" y="4921"/>
                  </a:moveTo>
                  <a:lnTo>
                    <a:pt x="0" y="4921"/>
                  </a:lnTo>
                  <a:lnTo>
                    <a:pt x="8514" y="4921"/>
                  </a:lnTo>
                  <a:lnTo>
                    <a:pt x="11827" y="3228"/>
                  </a:lnTo>
                  <a:lnTo>
                    <a:pt x="13600" y="1887"/>
                  </a:lnTo>
                  <a:lnTo>
                    <a:pt x="18956" y="397"/>
                  </a:lnTo>
                  <a:lnTo>
                    <a:pt x="22163" y="0"/>
                  </a:lnTo>
                  <a:lnTo>
                    <a:pt x="47696" y="4438"/>
                  </a:lnTo>
                  <a:lnTo>
                    <a:pt x="58441" y="5413"/>
                  </a:lnTo>
                  <a:lnTo>
                    <a:pt x="82590" y="16296"/>
                  </a:lnTo>
                  <a:lnTo>
                    <a:pt x="83635" y="17584"/>
                  </a:lnTo>
                  <a:lnTo>
                    <a:pt x="85431" y="20709"/>
                  </a:lnTo>
                  <a:lnTo>
                    <a:pt x="89377" y="26038"/>
                  </a:lnTo>
                  <a:lnTo>
                    <a:pt x="90523" y="29758"/>
                  </a:lnTo>
                  <a:lnTo>
                    <a:pt x="90194" y="31004"/>
                  </a:lnTo>
                  <a:lnTo>
                    <a:pt x="89339" y="31835"/>
                  </a:lnTo>
                  <a:lnTo>
                    <a:pt x="86696" y="33393"/>
                  </a:lnTo>
                  <a:lnTo>
                    <a:pt x="60713" y="48783"/>
                  </a:lnTo>
                  <a:lnTo>
                    <a:pt x="35391" y="63978"/>
                  </a:lnTo>
                  <a:lnTo>
                    <a:pt x="16298" y="75406"/>
                  </a:lnTo>
                  <a:lnTo>
                    <a:pt x="13593" y="79216"/>
                  </a:lnTo>
                  <a:lnTo>
                    <a:pt x="11757" y="83026"/>
                  </a:lnTo>
                  <a:lnTo>
                    <a:pt x="8824" y="86836"/>
                  </a:lnTo>
                  <a:lnTo>
                    <a:pt x="8422" y="88106"/>
                  </a:lnTo>
                  <a:lnTo>
                    <a:pt x="8790" y="88953"/>
                  </a:lnTo>
                  <a:lnTo>
                    <a:pt x="9670" y="89517"/>
                  </a:lnTo>
                  <a:lnTo>
                    <a:pt x="10648" y="93531"/>
                  </a:lnTo>
                  <a:lnTo>
                    <a:pt x="10908" y="96379"/>
                  </a:lnTo>
                  <a:lnTo>
                    <a:pt x="11717" y="98278"/>
                  </a:lnTo>
                  <a:lnTo>
                    <a:pt x="12892" y="99544"/>
                  </a:lnTo>
                  <a:lnTo>
                    <a:pt x="21147" y="106305"/>
                  </a:lnTo>
                  <a:lnTo>
                    <a:pt x="30306" y="113588"/>
                  </a:lnTo>
                  <a:lnTo>
                    <a:pt x="38824" y="117552"/>
                  </a:lnTo>
                  <a:lnTo>
                    <a:pt x="43290" y="119114"/>
                  </a:lnTo>
                  <a:lnTo>
                    <a:pt x="49375" y="122929"/>
                  </a:lnTo>
                  <a:lnTo>
                    <a:pt x="55199" y="124341"/>
                  </a:lnTo>
                  <a:lnTo>
                    <a:pt x="68508" y="124936"/>
                  </a:lnTo>
                  <a:lnTo>
                    <a:pt x="68574" y="120015"/>
                  </a:lnTo>
                  <a:lnTo>
                    <a:pt x="64651" y="114815"/>
                  </a:lnTo>
                  <a:lnTo>
                    <a:pt x="62759" y="109519"/>
                  </a:lnTo>
                  <a:lnTo>
                    <a:pt x="58014" y="103181"/>
                  </a:lnTo>
                  <a:lnTo>
                    <a:pt x="57150" y="963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1" name="SMARTInkShape-1936"/>
            <p:cNvSpPr/>
            <p:nvPr>
              <p:custDataLst>
                <p:tags r:id="rId175"/>
              </p:custDataLst>
            </p:nvPr>
          </p:nvSpPr>
          <p:spPr>
            <a:xfrm>
              <a:off x="3692125" y="3228975"/>
              <a:ext cx="125496" cy="45721"/>
            </a:xfrm>
            <a:custGeom>
              <a:avLst/>
              <a:gdLst/>
              <a:ahLst/>
              <a:cxnLst/>
              <a:rect l="0" t="0" r="0" b="0"/>
              <a:pathLst>
                <a:path w="125496" h="45721">
                  <a:moveTo>
                    <a:pt x="5480" y="0"/>
                  </a:moveTo>
                  <a:lnTo>
                    <a:pt x="5480" y="0"/>
                  </a:lnTo>
                  <a:lnTo>
                    <a:pt x="560" y="0"/>
                  </a:lnTo>
                  <a:lnTo>
                    <a:pt x="295" y="635"/>
                  </a:lnTo>
                  <a:lnTo>
                    <a:pt x="0" y="3034"/>
                  </a:lnTo>
                  <a:lnTo>
                    <a:pt x="557" y="3927"/>
                  </a:lnTo>
                  <a:lnTo>
                    <a:pt x="1563" y="4523"/>
                  </a:lnTo>
                  <a:lnTo>
                    <a:pt x="5251" y="5645"/>
                  </a:lnTo>
                  <a:lnTo>
                    <a:pt x="8446" y="5694"/>
                  </a:lnTo>
                  <a:lnTo>
                    <a:pt x="11667" y="7399"/>
                  </a:lnTo>
                  <a:lnTo>
                    <a:pt x="13415" y="8743"/>
                  </a:lnTo>
                  <a:lnTo>
                    <a:pt x="18743" y="10235"/>
                  </a:lnTo>
                  <a:lnTo>
                    <a:pt x="28884" y="12769"/>
                  </a:lnTo>
                  <a:lnTo>
                    <a:pt x="51248" y="21284"/>
                  </a:lnTo>
                  <a:lnTo>
                    <a:pt x="62644" y="24087"/>
                  </a:lnTo>
                  <a:lnTo>
                    <a:pt x="85491" y="32704"/>
                  </a:lnTo>
                  <a:lnTo>
                    <a:pt x="96920" y="35513"/>
                  </a:lnTo>
                  <a:lnTo>
                    <a:pt x="106657" y="40367"/>
                  </a:lnTo>
                  <a:lnTo>
                    <a:pt x="111407" y="43341"/>
                  </a:lnTo>
                  <a:lnTo>
                    <a:pt x="117652" y="45015"/>
                  </a:lnTo>
                  <a:lnTo>
                    <a:pt x="125495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2" name="SMARTInkShape-1937"/>
            <p:cNvSpPr/>
            <p:nvPr>
              <p:custDataLst>
                <p:tags r:id="rId176"/>
              </p:custDataLst>
            </p:nvPr>
          </p:nvSpPr>
          <p:spPr>
            <a:xfrm>
              <a:off x="3114675" y="3348990"/>
              <a:ext cx="668556" cy="40006"/>
            </a:xfrm>
            <a:custGeom>
              <a:avLst/>
              <a:gdLst/>
              <a:ahLst/>
              <a:cxnLst/>
              <a:rect l="0" t="0" r="0" b="0"/>
              <a:pathLst>
                <a:path w="668556" h="40006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8514" y="3034"/>
                  </a:lnTo>
                  <a:lnTo>
                    <a:pt x="13520" y="4523"/>
                  </a:lnTo>
                  <a:lnTo>
                    <a:pt x="38699" y="5668"/>
                  </a:lnTo>
                  <a:lnTo>
                    <a:pt x="65040" y="5711"/>
                  </a:lnTo>
                  <a:lnTo>
                    <a:pt x="91726" y="5714"/>
                  </a:lnTo>
                  <a:lnTo>
                    <a:pt x="114991" y="5715"/>
                  </a:lnTo>
                  <a:lnTo>
                    <a:pt x="141694" y="5715"/>
                  </a:lnTo>
                  <a:lnTo>
                    <a:pt x="168535" y="5715"/>
                  </a:lnTo>
                  <a:lnTo>
                    <a:pt x="193799" y="5715"/>
                  </a:lnTo>
                  <a:lnTo>
                    <a:pt x="218359" y="5715"/>
                  </a:lnTo>
                  <a:lnTo>
                    <a:pt x="244757" y="8748"/>
                  </a:lnTo>
                  <a:lnTo>
                    <a:pt x="272686" y="10636"/>
                  </a:lnTo>
                  <a:lnTo>
                    <a:pt x="301070" y="11194"/>
                  </a:lnTo>
                  <a:lnTo>
                    <a:pt x="329589" y="14394"/>
                  </a:lnTo>
                  <a:lnTo>
                    <a:pt x="358147" y="16330"/>
                  </a:lnTo>
                  <a:lnTo>
                    <a:pt x="386717" y="19937"/>
                  </a:lnTo>
                  <a:lnTo>
                    <a:pt x="415291" y="21994"/>
                  </a:lnTo>
                  <a:lnTo>
                    <a:pt x="440832" y="25637"/>
                  </a:lnTo>
                  <a:lnTo>
                    <a:pt x="467520" y="27705"/>
                  </a:lnTo>
                  <a:lnTo>
                    <a:pt x="492502" y="31351"/>
                  </a:lnTo>
                  <a:lnTo>
                    <a:pt x="519024" y="33419"/>
                  </a:lnTo>
                  <a:lnTo>
                    <a:pt x="543957" y="34032"/>
                  </a:lnTo>
                  <a:lnTo>
                    <a:pt x="571210" y="38167"/>
                  </a:lnTo>
                  <a:lnTo>
                    <a:pt x="598700" y="39642"/>
                  </a:lnTo>
                  <a:lnTo>
                    <a:pt x="624541" y="39957"/>
                  </a:lnTo>
                  <a:lnTo>
                    <a:pt x="652809" y="40003"/>
                  </a:lnTo>
                  <a:lnTo>
                    <a:pt x="668555" y="40005"/>
                  </a:lnTo>
                  <a:lnTo>
                    <a:pt x="660691" y="40005"/>
                  </a:lnTo>
                  <a:lnTo>
                    <a:pt x="657072" y="38312"/>
                  </a:lnTo>
                  <a:lnTo>
                    <a:pt x="645795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3" name="SMARTInkShape-1938"/>
            <p:cNvSpPr/>
            <p:nvPr>
              <p:custDataLst>
                <p:tags r:id="rId177"/>
              </p:custDataLst>
            </p:nvPr>
          </p:nvSpPr>
          <p:spPr>
            <a:xfrm>
              <a:off x="3183255" y="3434786"/>
              <a:ext cx="51436" cy="187129"/>
            </a:xfrm>
            <a:custGeom>
              <a:avLst/>
              <a:gdLst/>
              <a:ahLst/>
              <a:cxnLst/>
              <a:rect l="0" t="0" r="0" b="0"/>
              <a:pathLst>
                <a:path w="51436" h="187129">
                  <a:moveTo>
                    <a:pt x="34290" y="11359"/>
                  </a:moveTo>
                  <a:lnTo>
                    <a:pt x="34290" y="11359"/>
                  </a:lnTo>
                  <a:lnTo>
                    <a:pt x="34290" y="8325"/>
                  </a:lnTo>
                  <a:lnTo>
                    <a:pt x="34925" y="7431"/>
                  </a:lnTo>
                  <a:lnTo>
                    <a:pt x="35983" y="6835"/>
                  </a:lnTo>
                  <a:lnTo>
                    <a:pt x="39211" y="5879"/>
                  </a:lnTo>
                  <a:lnTo>
                    <a:pt x="44856" y="744"/>
                  </a:lnTo>
                  <a:lnTo>
                    <a:pt x="50565" y="0"/>
                  </a:lnTo>
                  <a:lnTo>
                    <a:pt x="50855" y="612"/>
                  </a:lnTo>
                  <a:lnTo>
                    <a:pt x="51434" y="27129"/>
                  </a:lnTo>
                  <a:lnTo>
                    <a:pt x="51435" y="53200"/>
                  </a:lnTo>
                  <a:lnTo>
                    <a:pt x="50800" y="62975"/>
                  </a:lnTo>
                  <a:lnTo>
                    <a:pt x="46515" y="86556"/>
                  </a:lnTo>
                  <a:lnTo>
                    <a:pt x="39608" y="112654"/>
                  </a:lnTo>
                  <a:lnTo>
                    <a:pt x="31063" y="136999"/>
                  </a:lnTo>
                  <a:lnTo>
                    <a:pt x="25869" y="157781"/>
                  </a:lnTo>
                  <a:lnTo>
                    <a:pt x="13092" y="181458"/>
                  </a:lnTo>
                  <a:lnTo>
                    <a:pt x="11758" y="187128"/>
                  </a:lnTo>
                  <a:lnTo>
                    <a:pt x="11014" y="186958"/>
                  </a:lnTo>
                  <a:lnTo>
                    <a:pt x="6538" y="183481"/>
                  </a:lnTo>
                  <a:lnTo>
                    <a:pt x="4054" y="157984"/>
                  </a:lnTo>
                  <a:lnTo>
                    <a:pt x="534" y="135043"/>
                  </a:lnTo>
                  <a:lnTo>
                    <a:pt x="31" y="106568"/>
                  </a:lnTo>
                  <a:lnTo>
                    <a:pt x="0" y="913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4" name="SMARTInkShape-1939"/>
            <p:cNvSpPr/>
            <p:nvPr>
              <p:custDataLst>
                <p:tags r:id="rId178"/>
              </p:custDataLst>
            </p:nvPr>
          </p:nvSpPr>
          <p:spPr>
            <a:xfrm>
              <a:off x="3177540" y="3411934"/>
              <a:ext cx="114201" cy="87021"/>
            </a:xfrm>
            <a:custGeom>
              <a:avLst/>
              <a:gdLst/>
              <a:ahLst/>
              <a:cxnLst/>
              <a:rect l="0" t="0" r="0" b="0"/>
              <a:pathLst>
                <a:path w="114201" h="87021">
                  <a:moveTo>
                    <a:pt x="0" y="74216"/>
                  </a:moveTo>
                  <a:lnTo>
                    <a:pt x="0" y="74216"/>
                  </a:lnTo>
                  <a:lnTo>
                    <a:pt x="635" y="47421"/>
                  </a:lnTo>
                  <a:lnTo>
                    <a:pt x="4563" y="38054"/>
                  </a:lnTo>
                  <a:lnTo>
                    <a:pt x="24773" y="9704"/>
                  </a:lnTo>
                  <a:lnTo>
                    <a:pt x="28579" y="7444"/>
                  </a:lnTo>
                  <a:lnTo>
                    <a:pt x="49636" y="521"/>
                  </a:lnTo>
                  <a:lnTo>
                    <a:pt x="66940" y="0"/>
                  </a:lnTo>
                  <a:lnTo>
                    <a:pt x="72719" y="1649"/>
                  </a:lnTo>
                  <a:lnTo>
                    <a:pt x="94659" y="15228"/>
                  </a:lnTo>
                  <a:lnTo>
                    <a:pt x="100790" y="21531"/>
                  </a:lnTo>
                  <a:lnTo>
                    <a:pt x="111744" y="38128"/>
                  </a:lnTo>
                  <a:lnTo>
                    <a:pt x="114076" y="54590"/>
                  </a:lnTo>
                  <a:lnTo>
                    <a:pt x="114200" y="58720"/>
                  </a:lnTo>
                  <a:lnTo>
                    <a:pt x="112562" y="62672"/>
                  </a:lnTo>
                  <a:lnTo>
                    <a:pt x="97829" y="79148"/>
                  </a:lnTo>
                  <a:lnTo>
                    <a:pt x="87265" y="86754"/>
                  </a:lnTo>
                  <a:lnTo>
                    <a:pt x="82942" y="87020"/>
                  </a:lnTo>
                  <a:lnTo>
                    <a:pt x="73058" y="83928"/>
                  </a:lnTo>
                  <a:lnTo>
                    <a:pt x="70930" y="81326"/>
                  </a:lnTo>
                  <a:lnTo>
                    <a:pt x="70782" y="78321"/>
                  </a:lnTo>
                  <a:lnTo>
                    <a:pt x="74004" y="71595"/>
                  </a:lnTo>
                  <a:lnTo>
                    <a:pt x="97155" y="513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5" name="SMARTInkShape-1940"/>
            <p:cNvSpPr/>
            <p:nvPr>
              <p:custDataLst>
                <p:tags r:id="rId179"/>
              </p:custDataLst>
            </p:nvPr>
          </p:nvSpPr>
          <p:spPr>
            <a:xfrm>
              <a:off x="3326130" y="3464092"/>
              <a:ext cx="262891" cy="84657"/>
            </a:xfrm>
            <a:custGeom>
              <a:avLst/>
              <a:gdLst/>
              <a:ahLst/>
              <a:cxnLst/>
              <a:rect l="0" t="0" r="0" b="0"/>
              <a:pathLst>
                <a:path w="262891" h="84657">
                  <a:moveTo>
                    <a:pt x="0" y="4913"/>
                  </a:moveTo>
                  <a:lnTo>
                    <a:pt x="0" y="4913"/>
                  </a:lnTo>
                  <a:lnTo>
                    <a:pt x="0" y="7946"/>
                  </a:lnTo>
                  <a:lnTo>
                    <a:pt x="1693" y="11130"/>
                  </a:lnTo>
                  <a:lnTo>
                    <a:pt x="13434" y="23992"/>
                  </a:lnTo>
                  <a:lnTo>
                    <a:pt x="32496" y="36665"/>
                  </a:lnTo>
                  <a:lnTo>
                    <a:pt x="59637" y="43064"/>
                  </a:lnTo>
                  <a:lnTo>
                    <a:pt x="86524" y="44846"/>
                  </a:lnTo>
                  <a:lnTo>
                    <a:pt x="114182" y="50528"/>
                  </a:lnTo>
                  <a:lnTo>
                    <a:pt x="128427" y="50631"/>
                  </a:lnTo>
                  <a:lnTo>
                    <a:pt x="129433" y="49997"/>
                  </a:lnTo>
                  <a:lnTo>
                    <a:pt x="130104" y="48939"/>
                  </a:lnTo>
                  <a:lnTo>
                    <a:pt x="130551" y="47599"/>
                  </a:lnTo>
                  <a:lnTo>
                    <a:pt x="131484" y="46705"/>
                  </a:lnTo>
                  <a:lnTo>
                    <a:pt x="134214" y="45712"/>
                  </a:lnTo>
                  <a:lnTo>
                    <a:pt x="135196" y="44812"/>
                  </a:lnTo>
                  <a:lnTo>
                    <a:pt x="136287" y="42119"/>
                  </a:lnTo>
                  <a:lnTo>
                    <a:pt x="137213" y="41147"/>
                  </a:lnTo>
                  <a:lnTo>
                    <a:pt x="139935" y="40067"/>
                  </a:lnTo>
                  <a:lnTo>
                    <a:pt x="140915" y="39144"/>
                  </a:lnTo>
                  <a:lnTo>
                    <a:pt x="142004" y="36425"/>
                  </a:lnTo>
                  <a:lnTo>
                    <a:pt x="143338" y="29506"/>
                  </a:lnTo>
                  <a:lnTo>
                    <a:pt x="146752" y="23912"/>
                  </a:lnTo>
                  <a:lnTo>
                    <a:pt x="147773" y="20130"/>
                  </a:lnTo>
                  <a:lnTo>
                    <a:pt x="148680" y="18868"/>
                  </a:lnTo>
                  <a:lnTo>
                    <a:pt x="149920" y="18026"/>
                  </a:lnTo>
                  <a:lnTo>
                    <a:pt x="151382" y="17465"/>
                  </a:lnTo>
                  <a:lnTo>
                    <a:pt x="152356" y="16456"/>
                  </a:lnTo>
                  <a:lnTo>
                    <a:pt x="155614" y="10274"/>
                  </a:lnTo>
                  <a:lnTo>
                    <a:pt x="159150" y="5972"/>
                  </a:lnTo>
                  <a:lnTo>
                    <a:pt x="161327" y="5383"/>
                  </a:lnTo>
                  <a:lnTo>
                    <a:pt x="164864" y="5006"/>
                  </a:lnTo>
                  <a:lnTo>
                    <a:pt x="170126" y="1004"/>
                  </a:lnTo>
                  <a:lnTo>
                    <a:pt x="173613" y="0"/>
                  </a:lnTo>
                  <a:lnTo>
                    <a:pt x="174797" y="368"/>
                  </a:lnTo>
                  <a:lnTo>
                    <a:pt x="175586" y="1248"/>
                  </a:lnTo>
                  <a:lnTo>
                    <a:pt x="177138" y="4849"/>
                  </a:lnTo>
                  <a:lnTo>
                    <a:pt x="177165" y="23992"/>
                  </a:lnTo>
                  <a:lnTo>
                    <a:pt x="171686" y="51509"/>
                  </a:lnTo>
                  <a:lnTo>
                    <a:pt x="171471" y="68798"/>
                  </a:lnTo>
                  <a:lnTo>
                    <a:pt x="173153" y="73100"/>
                  </a:lnTo>
                  <a:lnTo>
                    <a:pt x="182016" y="84022"/>
                  </a:lnTo>
                  <a:lnTo>
                    <a:pt x="185658" y="84656"/>
                  </a:lnTo>
                  <a:lnTo>
                    <a:pt x="188983" y="83111"/>
                  </a:lnTo>
                  <a:lnTo>
                    <a:pt x="192577" y="80942"/>
                  </a:lnTo>
                  <a:lnTo>
                    <a:pt x="198171" y="79087"/>
                  </a:lnTo>
                  <a:lnTo>
                    <a:pt x="207652" y="71321"/>
                  </a:lnTo>
                  <a:lnTo>
                    <a:pt x="226695" y="43048"/>
                  </a:lnTo>
                  <a:lnTo>
                    <a:pt x="246856" y="21023"/>
                  </a:lnTo>
                  <a:lnTo>
                    <a:pt x="251107" y="18423"/>
                  </a:lnTo>
                  <a:lnTo>
                    <a:pt x="253129" y="17730"/>
                  </a:lnTo>
                  <a:lnTo>
                    <a:pt x="254478" y="16632"/>
                  </a:lnTo>
                  <a:lnTo>
                    <a:pt x="255976" y="13720"/>
                  </a:lnTo>
                  <a:lnTo>
                    <a:pt x="257172" y="4941"/>
                  </a:lnTo>
                  <a:lnTo>
                    <a:pt x="262890" y="106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6" name="SMARTInkShape-1941"/>
            <p:cNvSpPr/>
            <p:nvPr>
              <p:custDataLst>
                <p:tags r:id="rId180"/>
              </p:custDataLst>
            </p:nvPr>
          </p:nvSpPr>
          <p:spPr>
            <a:xfrm>
              <a:off x="3634761" y="3463290"/>
              <a:ext cx="91397" cy="114301"/>
            </a:xfrm>
            <a:custGeom>
              <a:avLst/>
              <a:gdLst/>
              <a:ahLst/>
              <a:cxnLst/>
              <a:rect l="0" t="0" r="0" b="0"/>
              <a:pathLst>
                <a:path w="91397" h="114301">
                  <a:moveTo>
                    <a:pt x="17124" y="0"/>
                  </a:moveTo>
                  <a:lnTo>
                    <a:pt x="17124" y="0"/>
                  </a:lnTo>
                  <a:lnTo>
                    <a:pt x="12203" y="4920"/>
                  </a:lnTo>
                  <a:lnTo>
                    <a:pt x="10931" y="14048"/>
                  </a:lnTo>
                  <a:lnTo>
                    <a:pt x="7528" y="21237"/>
                  </a:lnTo>
                  <a:lnTo>
                    <a:pt x="2732" y="49615"/>
                  </a:lnTo>
                  <a:lnTo>
                    <a:pt x="523" y="60859"/>
                  </a:lnTo>
                  <a:lnTo>
                    <a:pt x="0" y="81651"/>
                  </a:lnTo>
                  <a:lnTo>
                    <a:pt x="628" y="83009"/>
                  </a:lnTo>
                  <a:lnTo>
                    <a:pt x="1682" y="83914"/>
                  </a:lnTo>
                  <a:lnTo>
                    <a:pt x="4901" y="85367"/>
                  </a:lnTo>
                  <a:lnTo>
                    <a:pt x="13579" y="85693"/>
                  </a:lnTo>
                  <a:lnTo>
                    <a:pt x="17242" y="84018"/>
                  </a:lnTo>
                  <a:lnTo>
                    <a:pt x="20986" y="81791"/>
                  </a:lnTo>
                  <a:lnTo>
                    <a:pt x="26665" y="79903"/>
                  </a:lnTo>
                  <a:lnTo>
                    <a:pt x="30466" y="77211"/>
                  </a:lnTo>
                  <a:lnTo>
                    <a:pt x="44430" y="59532"/>
                  </a:lnTo>
                  <a:lnTo>
                    <a:pt x="53436" y="54116"/>
                  </a:lnTo>
                  <a:lnTo>
                    <a:pt x="62491" y="50271"/>
                  </a:lnTo>
                  <a:lnTo>
                    <a:pt x="66497" y="47743"/>
                  </a:lnTo>
                  <a:lnTo>
                    <a:pt x="72323" y="45684"/>
                  </a:lnTo>
                  <a:lnTo>
                    <a:pt x="76158" y="42953"/>
                  </a:lnTo>
                  <a:lnTo>
                    <a:pt x="77435" y="42605"/>
                  </a:lnTo>
                  <a:lnTo>
                    <a:pt x="78286" y="43008"/>
                  </a:lnTo>
                  <a:lnTo>
                    <a:pt x="78854" y="43912"/>
                  </a:lnTo>
                  <a:lnTo>
                    <a:pt x="79867" y="44515"/>
                  </a:lnTo>
                  <a:lnTo>
                    <a:pt x="82687" y="45184"/>
                  </a:lnTo>
                  <a:lnTo>
                    <a:pt x="83692" y="45998"/>
                  </a:lnTo>
                  <a:lnTo>
                    <a:pt x="84810" y="48595"/>
                  </a:lnTo>
                  <a:lnTo>
                    <a:pt x="85743" y="49542"/>
                  </a:lnTo>
                  <a:lnTo>
                    <a:pt x="88473" y="50594"/>
                  </a:lnTo>
                  <a:lnTo>
                    <a:pt x="89455" y="51509"/>
                  </a:lnTo>
                  <a:lnTo>
                    <a:pt x="90546" y="54219"/>
                  </a:lnTo>
                  <a:lnTo>
                    <a:pt x="91396" y="75987"/>
                  </a:lnTo>
                  <a:lnTo>
                    <a:pt x="85808" y="102763"/>
                  </a:lnTo>
                  <a:lnTo>
                    <a:pt x="85774" y="104703"/>
                  </a:lnTo>
                  <a:lnTo>
                    <a:pt x="84041" y="108553"/>
                  </a:lnTo>
                  <a:lnTo>
                    <a:pt x="79989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7" name="SMARTInkShape-1942"/>
            <p:cNvSpPr/>
            <p:nvPr>
              <p:custDataLst>
                <p:tags r:id="rId181"/>
              </p:custDataLst>
            </p:nvPr>
          </p:nvSpPr>
          <p:spPr>
            <a:xfrm>
              <a:off x="3069352" y="3097530"/>
              <a:ext cx="56754" cy="228601"/>
            </a:xfrm>
            <a:custGeom>
              <a:avLst/>
              <a:gdLst/>
              <a:ahLst/>
              <a:cxnLst/>
              <a:rect l="0" t="0" r="0" b="0"/>
              <a:pathLst>
                <a:path w="56754" h="228601">
                  <a:moveTo>
                    <a:pt x="56753" y="0"/>
                  </a:moveTo>
                  <a:lnTo>
                    <a:pt x="56753" y="0"/>
                  </a:lnTo>
                  <a:lnTo>
                    <a:pt x="51059" y="0"/>
                  </a:lnTo>
                  <a:lnTo>
                    <a:pt x="48010" y="3034"/>
                  </a:lnTo>
                  <a:lnTo>
                    <a:pt x="46518" y="6217"/>
                  </a:lnTo>
                  <a:lnTo>
                    <a:pt x="46119" y="7954"/>
                  </a:lnTo>
                  <a:lnTo>
                    <a:pt x="32082" y="29090"/>
                  </a:lnTo>
                  <a:lnTo>
                    <a:pt x="26738" y="36424"/>
                  </a:lnTo>
                  <a:lnTo>
                    <a:pt x="16496" y="62878"/>
                  </a:lnTo>
                  <a:lnTo>
                    <a:pt x="7825" y="85844"/>
                  </a:lnTo>
                  <a:lnTo>
                    <a:pt x="2614" y="109479"/>
                  </a:lnTo>
                  <a:lnTo>
                    <a:pt x="0" y="135584"/>
                  </a:lnTo>
                  <a:lnTo>
                    <a:pt x="1414" y="149817"/>
                  </a:lnTo>
                  <a:lnTo>
                    <a:pt x="6669" y="176771"/>
                  </a:lnTo>
                  <a:lnTo>
                    <a:pt x="9740" y="188478"/>
                  </a:lnTo>
                  <a:lnTo>
                    <a:pt x="12343" y="199990"/>
                  </a:lnTo>
                  <a:lnTo>
                    <a:pt x="17136" y="209751"/>
                  </a:lnTo>
                  <a:lnTo>
                    <a:pt x="27072" y="221657"/>
                  </a:lnTo>
                  <a:lnTo>
                    <a:pt x="39608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8" name="SMARTInkShape-1943"/>
            <p:cNvSpPr/>
            <p:nvPr>
              <p:custDataLst>
                <p:tags r:id="rId182"/>
              </p:custDataLst>
            </p:nvPr>
          </p:nvSpPr>
          <p:spPr>
            <a:xfrm>
              <a:off x="3823335" y="3223260"/>
              <a:ext cx="73502" cy="211456"/>
            </a:xfrm>
            <a:custGeom>
              <a:avLst/>
              <a:gdLst/>
              <a:ahLst/>
              <a:cxnLst/>
              <a:rect l="0" t="0" r="0" b="0"/>
              <a:pathLst>
                <a:path w="73502" h="211456">
                  <a:moveTo>
                    <a:pt x="68580" y="0"/>
                  </a:moveTo>
                  <a:lnTo>
                    <a:pt x="68580" y="0"/>
                  </a:lnTo>
                  <a:lnTo>
                    <a:pt x="69215" y="9125"/>
                  </a:lnTo>
                  <a:lnTo>
                    <a:pt x="73501" y="26868"/>
                  </a:lnTo>
                  <a:lnTo>
                    <a:pt x="69667" y="51963"/>
                  </a:lnTo>
                  <a:lnTo>
                    <a:pt x="68088" y="80079"/>
                  </a:lnTo>
                  <a:lnTo>
                    <a:pt x="60644" y="108594"/>
                  </a:lnTo>
                  <a:lnTo>
                    <a:pt x="55917" y="137161"/>
                  </a:lnTo>
                  <a:lnTo>
                    <a:pt x="52157" y="147956"/>
                  </a:lnTo>
                  <a:lnTo>
                    <a:pt x="38822" y="172244"/>
                  </a:lnTo>
                  <a:lnTo>
                    <a:pt x="20257" y="200483"/>
                  </a:lnTo>
                  <a:lnTo>
                    <a:pt x="18528" y="203404"/>
                  </a:lnTo>
                  <a:lnTo>
                    <a:pt x="0" y="211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9" name="SMARTInkShape-1944"/>
            <p:cNvSpPr/>
            <p:nvPr>
              <p:custDataLst>
                <p:tags r:id="rId183"/>
              </p:custDataLst>
            </p:nvPr>
          </p:nvSpPr>
          <p:spPr>
            <a:xfrm>
              <a:off x="3108975" y="3337560"/>
              <a:ext cx="39991" cy="308611"/>
            </a:xfrm>
            <a:custGeom>
              <a:avLst/>
              <a:gdLst/>
              <a:ahLst/>
              <a:cxnLst/>
              <a:rect l="0" t="0" r="0" b="0"/>
              <a:pathLst>
                <a:path w="39991" h="308611">
                  <a:moveTo>
                    <a:pt x="39990" y="0"/>
                  </a:moveTo>
                  <a:lnTo>
                    <a:pt x="39990" y="0"/>
                  </a:lnTo>
                  <a:lnTo>
                    <a:pt x="36956" y="3034"/>
                  </a:lnTo>
                  <a:lnTo>
                    <a:pt x="35466" y="6217"/>
                  </a:lnTo>
                  <a:lnTo>
                    <a:pt x="34510" y="13434"/>
                  </a:lnTo>
                  <a:lnTo>
                    <a:pt x="33797" y="14671"/>
                  </a:lnTo>
                  <a:lnTo>
                    <a:pt x="32686" y="15496"/>
                  </a:lnTo>
                  <a:lnTo>
                    <a:pt x="31311" y="16045"/>
                  </a:lnTo>
                  <a:lnTo>
                    <a:pt x="26341" y="22887"/>
                  </a:lnTo>
                  <a:lnTo>
                    <a:pt x="19608" y="36577"/>
                  </a:lnTo>
                  <a:lnTo>
                    <a:pt x="11058" y="64580"/>
                  </a:lnTo>
                  <a:lnTo>
                    <a:pt x="7288" y="80518"/>
                  </a:lnTo>
                  <a:lnTo>
                    <a:pt x="1982" y="108652"/>
                  </a:lnTo>
                  <a:lnTo>
                    <a:pt x="379" y="133151"/>
                  </a:lnTo>
                  <a:lnTo>
                    <a:pt x="63" y="159228"/>
                  </a:lnTo>
                  <a:lnTo>
                    <a:pt x="0" y="187286"/>
                  </a:lnTo>
                  <a:lnTo>
                    <a:pt x="1681" y="215594"/>
                  </a:lnTo>
                  <a:lnTo>
                    <a:pt x="4906" y="242752"/>
                  </a:lnTo>
                  <a:lnTo>
                    <a:pt x="10106" y="268014"/>
                  </a:lnTo>
                  <a:lnTo>
                    <a:pt x="16037" y="284940"/>
                  </a:lnTo>
                  <a:lnTo>
                    <a:pt x="34275" y="308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0" name="SMARTInkShape-1945"/>
            <p:cNvSpPr/>
            <p:nvPr>
              <p:custDataLst>
                <p:tags r:id="rId184"/>
              </p:custDataLst>
            </p:nvPr>
          </p:nvSpPr>
          <p:spPr>
            <a:xfrm>
              <a:off x="3789045" y="3469005"/>
              <a:ext cx="22861" cy="199918"/>
            </a:xfrm>
            <a:custGeom>
              <a:avLst/>
              <a:gdLst/>
              <a:ahLst/>
              <a:cxnLst/>
              <a:rect l="0" t="0" r="0" b="0"/>
              <a:pathLst>
                <a:path w="22861" h="199918">
                  <a:moveTo>
                    <a:pt x="0" y="0"/>
                  </a:moveTo>
                  <a:lnTo>
                    <a:pt x="0" y="0"/>
                  </a:lnTo>
                  <a:lnTo>
                    <a:pt x="3034" y="3033"/>
                  </a:lnTo>
                  <a:lnTo>
                    <a:pt x="4523" y="6217"/>
                  </a:lnTo>
                  <a:lnTo>
                    <a:pt x="4920" y="7954"/>
                  </a:lnTo>
                  <a:lnTo>
                    <a:pt x="9486" y="15941"/>
                  </a:lnTo>
                  <a:lnTo>
                    <a:pt x="14208" y="32728"/>
                  </a:lnTo>
                  <a:lnTo>
                    <a:pt x="20492" y="44400"/>
                  </a:lnTo>
                  <a:lnTo>
                    <a:pt x="22652" y="70118"/>
                  </a:lnTo>
                  <a:lnTo>
                    <a:pt x="22842" y="93948"/>
                  </a:lnTo>
                  <a:lnTo>
                    <a:pt x="22223" y="122022"/>
                  </a:lnTo>
                  <a:lnTo>
                    <a:pt x="13747" y="149919"/>
                  </a:lnTo>
                  <a:lnTo>
                    <a:pt x="9872" y="177131"/>
                  </a:lnTo>
                  <a:lnTo>
                    <a:pt x="4387" y="193805"/>
                  </a:lnTo>
                  <a:lnTo>
                    <a:pt x="866" y="198796"/>
                  </a:lnTo>
                  <a:lnTo>
                    <a:pt x="1213" y="199206"/>
                  </a:lnTo>
                  <a:lnTo>
                    <a:pt x="4997" y="199917"/>
                  </a:lnTo>
                  <a:lnTo>
                    <a:pt x="15493" y="195095"/>
                  </a:lnTo>
                  <a:lnTo>
                    <a:pt x="2286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1" name="SMARTInkShape-1946"/>
            <p:cNvSpPr/>
            <p:nvPr>
              <p:custDataLst>
                <p:tags r:id="rId185"/>
              </p:custDataLst>
            </p:nvPr>
          </p:nvSpPr>
          <p:spPr>
            <a:xfrm>
              <a:off x="3931920" y="3417570"/>
              <a:ext cx="85726" cy="22838"/>
            </a:xfrm>
            <a:custGeom>
              <a:avLst/>
              <a:gdLst/>
              <a:ahLst/>
              <a:cxnLst/>
              <a:rect l="0" t="0" r="0" b="0"/>
              <a:pathLst>
                <a:path w="85726" h="22838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9748" y="6336"/>
                  </a:lnTo>
                  <a:lnTo>
                    <a:pt x="15941" y="9639"/>
                  </a:lnTo>
                  <a:lnTo>
                    <a:pt x="24902" y="11534"/>
                  </a:lnTo>
                  <a:lnTo>
                    <a:pt x="32496" y="15200"/>
                  </a:lnTo>
                  <a:lnTo>
                    <a:pt x="60895" y="22280"/>
                  </a:lnTo>
                  <a:lnTo>
                    <a:pt x="76731" y="22837"/>
                  </a:lnTo>
                  <a:lnTo>
                    <a:pt x="80246" y="21157"/>
                  </a:lnTo>
                  <a:lnTo>
                    <a:pt x="82073" y="19819"/>
                  </a:lnTo>
                  <a:lnTo>
                    <a:pt x="84102" y="16640"/>
                  </a:lnTo>
                  <a:lnTo>
                    <a:pt x="85511" y="11481"/>
                  </a:lnTo>
                  <a:lnTo>
                    <a:pt x="85725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2" name="SMARTInkShape-1947"/>
            <p:cNvSpPr/>
            <p:nvPr>
              <p:custDataLst>
                <p:tags r:id="rId186"/>
              </p:custDataLst>
            </p:nvPr>
          </p:nvSpPr>
          <p:spPr>
            <a:xfrm>
              <a:off x="3974409" y="3394710"/>
              <a:ext cx="37522" cy="17146"/>
            </a:xfrm>
            <a:custGeom>
              <a:avLst/>
              <a:gdLst/>
              <a:ahLst/>
              <a:cxnLst/>
              <a:rect l="0" t="0" r="0" b="0"/>
              <a:pathLst>
                <a:path w="37522" h="17146">
                  <a:moveTo>
                    <a:pt x="20376" y="0"/>
                  </a:moveTo>
                  <a:lnTo>
                    <a:pt x="20376" y="0"/>
                  </a:lnTo>
                  <a:lnTo>
                    <a:pt x="0" y="0"/>
                  </a:lnTo>
                  <a:lnTo>
                    <a:pt x="7988" y="0"/>
                  </a:lnTo>
                  <a:lnTo>
                    <a:pt x="17247" y="4562"/>
                  </a:lnTo>
                  <a:lnTo>
                    <a:pt x="37521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3" name="SMARTInkShape-1948"/>
            <p:cNvSpPr/>
            <p:nvPr>
              <p:custDataLst>
                <p:tags r:id="rId187"/>
              </p:custDataLst>
            </p:nvPr>
          </p:nvSpPr>
          <p:spPr>
            <a:xfrm>
              <a:off x="4137660" y="3200400"/>
              <a:ext cx="111813" cy="177094"/>
            </a:xfrm>
            <a:custGeom>
              <a:avLst/>
              <a:gdLst/>
              <a:ahLst/>
              <a:cxnLst/>
              <a:rect l="0" t="0" r="0" b="0"/>
              <a:pathLst>
                <a:path w="111813" h="177094">
                  <a:moveTo>
                    <a:pt x="68580" y="0"/>
                  </a:moveTo>
                  <a:lnTo>
                    <a:pt x="68580" y="0"/>
                  </a:lnTo>
                  <a:lnTo>
                    <a:pt x="68580" y="8513"/>
                  </a:lnTo>
                  <a:lnTo>
                    <a:pt x="66887" y="11827"/>
                  </a:lnTo>
                  <a:lnTo>
                    <a:pt x="64652" y="15417"/>
                  </a:lnTo>
                  <a:lnTo>
                    <a:pt x="58459" y="30613"/>
                  </a:lnTo>
                  <a:lnTo>
                    <a:pt x="53798" y="37575"/>
                  </a:lnTo>
                  <a:lnTo>
                    <a:pt x="44420" y="62503"/>
                  </a:lnTo>
                  <a:lnTo>
                    <a:pt x="41967" y="66514"/>
                  </a:lnTo>
                  <a:lnTo>
                    <a:pt x="39952" y="72342"/>
                  </a:lnTo>
                  <a:lnTo>
                    <a:pt x="36250" y="78091"/>
                  </a:lnTo>
                  <a:lnTo>
                    <a:pt x="34312" y="85626"/>
                  </a:lnTo>
                  <a:lnTo>
                    <a:pt x="34295" y="88998"/>
                  </a:lnTo>
                  <a:lnTo>
                    <a:pt x="34290" y="85890"/>
                  </a:lnTo>
                  <a:lnTo>
                    <a:pt x="42245" y="85739"/>
                  </a:lnTo>
                  <a:lnTo>
                    <a:pt x="45868" y="84038"/>
                  </a:lnTo>
                  <a:lnTo>
                    <a:pt x="49596" y="81800"/>
                  </a:lnTo>
                  <a:lnTo>
                    <a:pt x="55900" y="80540"/>
                  </a:lnTo>
                  <a:lnTo>
                    <a:pt x="69693" y="80080"/>
                  </a:lnTo>
                  <a:lnTo>
                    <a:pt x="73943" y="81734"/>
                  </a:lnTo>
                  <a:lnTo>
                    <a:pt x="77949" y="83951"/>
                  </a:lnTo>
                  <a:lnTo>
                    <a:pt x="83774" y="85834"/>
                  </a:lnTo>
                  <a:lnTo>
                    <a:pt x="93339" y="93610"/>
                  </a:lnTo>
                  <a:lnTo>
                    <a:pt x="104774" y="109718"/>
                  </a:lnTo>
                  <a:lnTo>
                    <a:pt x="106891" y="115650"/>
                  </a:lnTo>
                  <a:lnTo>
                    <a:pt x="108997" y="128965"/>
                  </a:lnTo>
                  <a:lnTo>
                    <a:pt x="111520" y="133095"/>
                  </a:lnTo>
                  <a:lnTo>
                    <a:pt x="111812" y="135720"/>
                  </a:lnTo>
                  <a:lnTo>
                    <a:pt x="109135" y="146644"/>
                  </a:lnTo>
                  <a:lnTo>
                    <a:pt x="89510" y="167654"/>
                  </a:lnTo>
                  <a:lnTo>
                    <a:pt x="85714" y="169763"/>
                  </a:lnTo>
                  <a:lnTo>
                    <a:pt x="78314" y="170950"/>
                  </a:lnTo>
                  <a:lnTo>
                    <a:pt x="72271" y="171863"/>
                  </a:lnTo>
                  <a:lnTo>
                    <a:pt x="64664" y="175312"/>
                  </a:lnTo>
                  <a:lnTo>
                    <a:pt x="39151" y="177093"/>
                  </a:lnTo>
                  <a:lnTo>
                    <a:pt x="34757" y="175439"/>
                  </a:lnTo>
                  <a:lnTo>
                    <a:pt x="30688" y="173223"/>
                  </a:lnTo>
                  <a:lnTo>
                    <a:pt x="24826" y="171340"/>
                  </a:lnTo>
                  <a:lnTo>
                    <a:pt x="19068" y="167678"/>
                  </a:lnTo>
                  <a:lnTo>
                    <a:pt x="13341" y="165676"/>
                  </a:lnTo>
                  <a:lnTo>
                    <a:pt x="9528" y="162957"/>
                  </a:lnTo>
                  <a:lnTo>
                    <a:pt x="7409" y="159632"/>
                  </a:lnTo>
                  <a:lnTo>
                    <a:pt x="5833" y="156038"/>
                  </a:lnTo>
                  <a:lnTo>
                    <a:pt x="2011" y="150444"/>
                  </a:lnTo>
                  <a:lnTo>
                    <a:pt x="596" y="14413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4" name="SMARTInkShape-1949"/>
            <p:cNvSpPr/>
            <p:nvPr>
              <p:custDataLst>
                <p:tags r:id="rId188"/>
              </p:custDataLst>
            </p:nvPr>
          </p:nvSpPr>
          <p:spPr>
            <a:xfrm>
              <a:off x="4200525" y="3183255"/>
              <a:ext cx="120016" cy="22861"/>
            </a:xfrm>
            <a:custGeom>
              <a:avLst/>
              <a:gdLst/>
              <a:ahLst/>
              <a:cxnLst/>
              <a:rect l="0" t="0" r="0" b="0"/>
              <a:pathLst>
                <a:path w="120016" h="2286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5480" y="5645"/>
                  </a:lnTo>
                  <a:lnTo>
                    <a:pt x="27323" y="6350"/>
                  </a:lnTo>
                  <a:lnTo>
                    <a:pt x="40510" y="10238"/>
                  </a:lnTo>
                  <a:lnTo>
                    <a:pt x="51584" y="12770"/>
                  </a:lnTo>
                  <a:lnTo>
                    <a:pt x="59756" y="15200"/>
                  </a:lnTo>
                  <a:lnTo>
                    <a:pt x="87106" y="17609"/>
                  </a:lnTo>
                  <a:lnTo>
                    <a:pt x="113416" y="22699"/>
                  </a:lnTo>
                  <a:lnTo>
                    <a:pt x="120015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5" name="SMARTInkShape-1950"/>
            <p:cNvSpPr/>
            <p:nvPr>
              <p:custDataLst>
                <p:tags r:id="rId189"/>
              </p:custDataLst>
            </p:nvPr>
          </p:nvSpPr>
          <p:spPr>
            <a:xfrm>
              <a:off x="4303424" y="3237340"/>
              <a:ext cx="77540" cy="123071"/>
            </a:xfrm>
            <a:custGeom>
              <a:avLst/>
              <a:gdLst/>
              <a:ahLst/>
              <a:cxnLst/>
              <a:rect l="0" t="0" r="0" b="0"/>
              <a:pathLst>
                <a:path w="77540" h="123071">
                  <a:moveTo>
                    <a:pt x="22831" y="14495"/>
                  </a:moveTo>
                  <a:lnTo>
                    <a:pt x="22831" y="14495"/>
                  </a:lnTo>
                  <a:lnTo>
                    <a:pt x="22831" y="33808"/>
                  </a:lnTo>
                  <a:lnTo>
                    <a:pt x="21138" y="37472"/>
                  </a:lnTo>
                  <a:lnTo>
                    <a:pt x="18904" y="41217"/>
                  </a:lnTo>
                  <a:lnTo>
                    <a:pt x="12710" y="56527"/>
                  </a:lnTo>
                  <a:lnTo>
                    <a:pt x="2459" y="73511"/>
                  </a:lnTo>
                  <a:lnTo>
                    <a:pt x="708" y="81229"/>
                  </a:lnTo>
                  <a:lnTo>
                    <a:pt x="0" y="104901"/>
                  </a:lnTo>
                  <a:lnTo>
                    <a:pt x="1677" y="110344"/>
                  </a:lnTo>
                  <a:lnTo>
                    <a:pt x="7928" y="119012"/>
                  </a:lnTo>
                  <a:lnTo>
                    <a:pt x="11551" y="121272"/>
                  </a:lnTo>
                  <a:lnTo>
                    <a:pt x="19051" y="122723"/>
                  </a:lnTo>
                  <a:lnTo>
                    <a:pt x="31246" y="123070"/>
                  </a:lnTo>
                  <a:lnTo>
                    <a:pt x="34614" y="121382"/>
                  </a:lnTo>
                  <a:lnTo>
                    <a:pt x="41951" y="115124"/>
                  </a:lnTo>
                  <a:lnTo>
                    <a:pt x="59028" y="89793"/>
                  </a:lnTo>
                  <a:lnTo>
                    <a:pt x="71726" y="63972"/>
                  </a:lnTo>
                  <a:lnTo>
                    <a:pt x="74167" y="36577"/>
                  </a:lnTo>
                  <a:lnTo>
                    <a:pt x="77539" y="24125"/>
                  </a:lnTo>
                  <a:lnTo>
                    <a:pt x="74431" y="6953"/>
                  </a:lnTo>
                  <a:lnTo>
                    <a:pt x="73741" y="5657"/>
                  </a:lnTo>
                  <a:lnTo>
                    <a:pt x="72646" y="4793"/>
                  </a:lnTo>
                  <a:lnTo>
                    <a:pt x="69736" y="3198"/>
                  </a:lnTo>
                  <a:lnTo>
                    <a:pt x="66326" y="372"/>
                  </a:lnTo>
                  <a:lnTo>
                    <a:pt x="64528" y="0"/>
                  </a:lnTo>
                  <a:lnTo>
                    <a:pt x="62694" y="386"/>
                  </a:lnTo>
                  <a:lnTo>
                    <a:pt x="58962" y="1874"/>
                  </a:lnTo>
                  <a:lnTo>
                    <a:pt x="53292" y="3347"/>
                  </a:lnTo>
                  <a:lnTo>
                    <a:pt x="43784" y="10973"/>
                  </a:lnTo>
                  <a:lnTo>
                    <a:pt x="38070" y="19519"/>
                  </a:lnTo>
                  <a:lnTo>
                    <a:pt x="30556" y="45046"/>
                  </a:lnTo>
                  <a:lnTo>
                    <a:pt x="28546" y="65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6" name="SMARTInkShape-1951"/>
            <p:cNvSpPr/>
            <p:nvPr>
              <p:custDataLst>
                <p:tags r:id="rId190"/>
              </p:custDataLst>
            </p:nvPr>
          </p:nvSpPr>
          <p:spPr>
            <a:xfrm>
              <a:off x="4389120" y="3252350"/>
              <a:ext cx="73479" cy="108062"/>
            </a:xfrm>
            <a:custGeom>
              <a:avLst/>
              <a:gdLst/>
              <a:ahLst/>
              <a:cxnLst/>
              <a:rect l="0" t="0" r="0" b="0"/>
              <a:pathLst>
                <a:path w="73479" h="108062">
                  <a:moveTo>
                    <a:pt x="22860" y="50920"/>
                  </a:moveTo>
                  <a:lnTo>
                    <a:pt x="22860" y="50920"/>
                  </a:lnTo>
                  <a:lnTo>
                    <a:pt x="22860" y="53954"/>
                  </a:lnTo>
                  <a:lnTo>
                    <a:pt x="21167" y="57137"/>
                  </a:lnTo>
                  <a:lnTo>
                    <a:pt x="19826" y="58874"/>
                  </a:lnTo>
                  <a:lnTo>
                    <a:pt x="16643" y="60805"/>
                  </a:lnTo>
                  <a:lnTo>
                    <a:pt x="14906" y="61320"/>
                  </a:lnTo>
                  <a:lnTo>
                    <a:pt x="13747" y="62933"/>
                  </a:lnTo>
                  <a:lnTo>
                    <a:pt x="10194" y="72955"/>
                  </a:lnTo>
                  <a:lnTo>
                    <a:pt x="7706" y="77223"/>
                  </a:lnTo>
                  <a:lnTo>
                    <a:pt x="6108" y="85137"/>
                  </a:lnTo>
                  <a:lnTo>
                    <a:pt x="5977" y="87066"/>
                  </a:lnTo>
                  <a:lnTo>
                    <a:pt x="7525" y="90903"/>
                  </a:lnTo>
                  <a:lnTo>
                    <a:pt x="9694" y="94726"/>
                  </a:lnTo>
                  <a:lnTo>
                    <a:pt x="11551" y="100447"/>
                  </a:lnTo>
                  <a:lnTo>
                    <a:pt x="14235" y="104259"/>
                  </a:lnTo>
                  <a:lnTo>
                    <a:pt x="17545" y="106376"/>
                  </a:lnTo>
                  <a:lnTo>
                    <a:pt x="24844" y="107735"/>
                  </a:lnTo>
                  <a:lnTo>
                    <a:pt x="41912" y="108061"/>
                  </a:lnTo>
                  <a:lnTo>
                    <a:pt x="45721" y="106373"/>
                  </a:lnTo>
                  <a:lnTo>
                    <a:pt x="49530" y="104140"/>
                  </a:lnTo>
                  <a:lnTo>
                    <a:pt x="53340" y="103148"/>
                  </a:lnTo>
                  <a:lnTo>
                    <a:pt x="54610" y="102249"/>
                  </a:lnTo>
                  <a:lnTo>
                    <a:pt x="55457" y="101014"/>
                  </a:lnTo>
                  <a:lnTo>
                    <a:pt x="57033" y="97949"/>
                  </a:lnTo>
                  <a:lnTo>
                    <a:pt x="59850" y="94470"/>
                  </a:lnTo>
                  <a:lnTo>
                    <a:pt x="61525" y="89114"/>
                  </a:lnTo>
                  <a:lnTo>
                    <a:pt x="62904" y="83135"/>
                  </a:lnTo>
                  <a:lnTo>
                    <a:pt x="66616" y="75564"/>
                  </a:lnTo>
                  <a:lnTo>
                    <a:pt x="71537" y="47031"/>
                  </a:lnTo>
                  <a:lnTo>
                    <a:pt x="73478" y="35657"/>
                  </a:lnTo>
                  <a:lnTo>
                    <a:pt x="69302" y="15852"/>
                  </a:lnTo>
                  <a:lnTo>
                    <a:pt x="67208" y="11416"/>
                  </a:lnTo>
                  <a:lnTo>
                    <a:pt x="60689" y="3394"/>
                  </a:lnTo>
                  <a:lnTo>
                    <a:pt x="57030" y="1222"/>
                  </a:lnTo>
                  <a:lnTo>
                    <a:pt x="49706" y="0"/>
                  </a:lnTo>
                  <a:lnTo>
                    <a:pt x="32157" y="188"/>
                  </a:lnTo>
                  <a:lnTo>
                    <a:pt x="0" y="109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7" name="SMARTInkShape-1952"/>
            <p:cNvSpPr/>
            <p:nvPr>
              <p:custDataLst>
                <p:tags r:id="rId191"/>
              </p:custDataLst>
            </p:nvPr>
          </p:nvSpPr>
          <p:spPr>
            <a:xfrm>
              <a:off x="4526379" y="3269882"/>
              <a:ext cx="88683" cy="118847"/>
            </a:xfrm>
            <a:custGeom>
              <a:avLst/>
              <a:gdLst/>
              <a:ahLst/>
              <a:cxnLst/>
              <a:rect l="0" t="0" r="0" b="0"/>
              <a:pathLst>
                <a:path w="88683" h="118847">
                  <a:moveTo>
                    <a:pt x="39906" y="16243"/>
                  </a:moveTo>
                  <a:lnTo>
                    <a:pt x="39906" y="16243"/>
                  </a:lnTo>
                  <a:lnTo>
                    <a:pt x="36872" y="19277"/>
                  </a:lnTo>
                  <a:lnTo>
                    <a:pt x="35382" y="22460"/>
                  </a:lnTo>
                  <a:lnTo>
                    <a:pt x="34985" y="24198"/>
                  </a:lnTo>
                  <a:lnTo>
                    <a:pt x="18899" y="52667"/>
                  </a:lnTo>
                  <a:lnTo>
                    <a:pt x="5613" y="79121"/>
                  </a:lnTo>
                  <a:lnTo>
                    <a:pt x="2440" y="86734"/>
                  </a:lnTo>
                  <a:lnTo>
                    <a:pt x="0" y="109254"/>
                  </a:lnTo>
                  <a:lnTo>
                    <a:pt x="602" y="110635"/>
                  </a:lnTo>
                  <a:lnTo>
                    <a:pt x="1638" y="111556"/>
                  </a:lnTo>
                  <a:lnTo>
                    <a:pt x="2964" y="112170"/>
                  </a:lnTo>
                  <a:lnTo>
                    <a:pt x="3848" y="113215"/>
                  </a:lnTo>
                  <a:lnTo>
                    <a:pt x="4830" y="116068"/>
                  </a:lnTo>
                  <a:lnTo>
                    <a:pt x="5727" y="117083"/>
                  </a:lnTo>
                  <a:lnTo>
                    <a:pt x="8417" y="118210"/>
                  </a:lnTo>
                  <a:lnTo>
                    <a:pt x="13501" y="118846"/>
                  </a:lnTo>
                  <a:lnTo>
                    <a:pt x="28764" y="114497"/>
                  </a:lnTo>
                  <a:lnTo>
                    <a:pt x="37592" y="108714"/>
                  </a:lnTo>
                  <a:lnTo>
                    <a:pt x="49938" y="95704"/>
                  </a:lnTo>
                  <a:lnTo>
                    <a:pt x="70449" y="70302"/>
                  </a:lnTo>
                  <a:lnTo>
                    <a:pt x="82924" y="43394"/>
                  </a:lnTo>
                  <a:lnTo>
                    <a:pt x="88682" y="20730"/>
                  </a:lnTo>
                  <a:lnTo>
                    <a:pt x="86154" y="8963"/>
                  </a:lnTo>
                  <a:lnTo>
                    <a:pt x="85343" y="7580"/>
                  </a:lnTo>
                  <a:lnTo>
                    <a:pt x="84167" y="6658"/>
                  </a:lnTo>
                  <a:lnTo>
                    <a:pt x="81168" y="4998"/>
                  </a:lnTo>
                  <a:lnTo>
                    <a:pt x="75909" y="1128"/>
                  </a:lnTo>
                  <a:lnTo>
                    <a:pt x="72205" y="0"/>
                  </a:lnTo>
                  <a:lnTo>
                    <a:pt x="70329" y="334"/>
                  </a:lnTo>
                  <a:lnTo>
                    <a:pt x="64019" y="3203"/>
                  </a:lnTo>
                  <a:lnTo>
                    <a:pt x="57819" y="4098"/>
                  </a:lnTo>
                  <a:lnTo>
                    <a:pt x="55024" y="5606"/>
                  </a:lnTo>
                  <a:lnTo>
                    <a:pt x="38040" y="24267"/>
                  </a:lnTo>
                  <a:lnTo>
                    <a:pt x="26827" y="42966"/>
                  </a:lnTo>
                  <a:lnTo>
                    <a:pt x="23118" y="59710"/>
                  </a:lnTo>
                  <a:lnTo>
                    <a:pt x="22761" y="676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8" name="SMARTInkShape-1953"/>
            <p:cNvSpPr/>
            <p:nvPr>
              <p:custDataLst>
                <p:tags r:id="rId192"/>
              </p:custDataLst>
            </p:nvPr>
          </p:nvSpPr>
          <p:spPr>
            <a:xfrm>
              <a:off x="4623559" y="3303320"/>
              <a:ext cx="100049" cy="85355"/>
            </a:xfrm>
            <a:custGeom>
              <a:avLst/>
              <a:gdLst/>
              <a:ahLst/>
              <a:cxnLst/>
              <a:rect l="0" t="0" r="0" b="0"/>
              <a:pathLst>
                <a:path w="100049" h="85355">
                  <a:moveTo>
                    <a:pt x="34166" y="11380"/>
                  </a:moveTo>
                  <a:lnTo>
                    <a:pt x="34166" y="11380"/>
                  </a:lnTo>
                  <a:lnTo>
                    <a:pt x="31132" y="11380"/>
                  </a:lnTo>
                  <a:lnTo>
                    <a:pt x="30238" y="12015"/>
                  </a:lnTo>
                  <a:lnTo>
                    <a:pt x="29642" y="13073"/>
                  </a:lnTo>
                  <a:lnTo>
                    <a:pt x="29245" y="14414"/>
                  </a:lnTo>
                  <a:lnTo>
                    <a:pt x="22619" y="22368"/>
                  </a:lnTo>
                  <a:lnTo>
                    <a:pt x="7018" y="35624"/>
                  </a:lnTo>
                  <a:lnTo>
                    <a:pt x="3050" y="42475"/>
                  </a:lnTo>
                  <a:lnTo>
                    <a:pt x="294" y="57957"/>
                  </a:lnTo>
                  <a:lnTo>
                    <a:pt x="0" y="67443"/>
                  </a:lnTo>
                  <a:lnTo>
                    <a:pt x="594" y="69711"/>
                  </a:lnTo>
                  <a:lnTo>
                    <a:pt x="1625" y="71222"/>
                  </a:lnTo>
                  <a:lnTo>
                    <a:pt x="15819" y="83240"/>
                  </a:lnTo>
                  <a:lnTo>
                    <a:pt x="29570" y="85354"/>
                  </a:lnTo>
                  <a:lnTo>
                    <a:pt x="33817" y="83839"/>
                  </a:lnTo>
                  <a:lnTo>
                    <a:pt x="59140" y="70363"/>
                  </a:lnTo>
                  <a:lnTo>
                    <a:pt x="69788" y="64064"/>
                  </a:lnTo>
                  <a:lnTo>
                    <a:pt x="81089" y="52572"/>
                  </a:lnTo>
                  <a:lnTo>
                    <a:pt x="87406" y="47468"/>
                  </a:lnTo>
                  <a:lnTo>
                    <a:pt x="92330" y="40965"/>
                  </a:lnTo>
                  <a:lnTo>
                    <a:pt x="94942" y="33842"/>
                  </a:lnTo>
                  <a:lnTo>
                    <a:pt x="96737" y="27078"/>
                  </a:lnTo>
                  <a:lnTo>
                    <a:pt x="99652" y="21955"/>
                  </a:lnTo>
                  <a:lnTo>
                    <a:pt x="100048" y="19700"/>
                  </a:lnTo>
                  <a:lnTo>
                    <a:pt x="99678" y="17562"/>
                  </a:lnTo>
                  <a:lnTo>
                    <a:pt x="98207" y="12857"/>
                  </a:lnTo>
                  <a:lnTo>
                    <a:pt x="97554" y="6533"/>
                  </a:lnTo>
                  <a:lnTo>
                    <a:pt x="96745" y="4339"/>
                  </a:lnTo>
                  <a:lnTo>
                    <a:pt x="95570" y="2876"/>
                  </a:lnTo>
                  <a:lnTo>
                    <a:pt x="92572" y="1250"/>
                  </a:lnTo>
                  <a:lnTo>
                    <a:pt x="83780" y="207"/>
                  </a:lnTo>
                  <a:lnTo>
                    <a:pt x="73035" y="0"/>
                  </a:lnTo>
                  <a:lnTo>
                    <a:pt x="63745" y="2999"/>
                  </a:lnTo>
                  <a:lnTo>
                    <a:pt x="44741" y="18306"/>
                  </a:lnTo>
                  <a:lnTo>
                    <a:pt x="42041" y="24195"/>
                  </a:lnTo>
                  <a:lnTo>
                    <a:pt x="40307" y="32256"/>
                  </a:lnTo>
                  <a:lnTo>
                    <a:pt x="34166" y="399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9" name="SMARTInkShape-1954"/>
            <p:cNvSpPr/>
            <p:nvPr>
              <p:custDataLst>
                <p:tags r:id="rId193"/>
              </p:custDataLst>
            </p:nvPr>
          </p:nvSpPr>
          <p:spPr>
            <a:xfrm>
              <a:off x="4743479" y="3286233"/>
              <a:ext cx="79107" cy="91303"/>
            </a:xfrm>
            <a:custGeom>
              <a:avLst/>
              <a:gdLst/>
              <a:ahLst/>
              <a:cxnLst/>
              <a:rect l="0" t="0" r="0" b="0"/>
              <a:pathLst>
                <a:path w="79107" h="91303">
                  <a:moveTo>
                    <a:pt x="17116" y="39897"/>
                  </a:moveTo>
                  <a:lnTo>
                    <a:pt x="17116" y="39897"/>
                  </a:lnTo>
                  <a:lnTo>
                    <a:pt x="17116" y="42930"/>
                  </a:lnTo>
                  <a:lnTo>
                    <a:pt x="15422" y="46114"/>
                  </a:lnTo>
                  <a:lnTo>
                    <a:pt x="14082" y="47851"/>
                  </a:lnTo>
                  <a:lnTo>
                    <a:pt x="10899" y="49782"/>
                  </a:lnTo>
                  <a:lnTo>
                    <a:pt x="9162" y="50297"/>
                  </a:lnTo>
                  <a:lnTo>
                    <a:pt x="5537" y="54256"/>
                  </a:lnTo>
                  <a:lnTo>
                    <a:pt x="2444" y="59614"/>
                  </a:lnTo>
                  <a:lnTo>
                    <a:pt x="460" y="68227"/>
                  </a:lnTo>
                  <a:lnTo>
                    <a:pt x="0" y="81792"/>
                  </a:lnTo>
                  <a:lnTo>
                    <a:pt x="1677" y="85611"/>
                  </a:lnTo>
                  <a:lnTo>
                    <a:pt x="3013" y="87518"/>
                  </a:lnTo>
                  <a:lnTo>
                    <a:pt x="6191" y="89637"/>
                  </a:lnTo>
                  <a:lnTo>
                    <a:pt x="11551" y="90829"/>
                  </a:lnTo>
                  <a:lnTo>
                    <a:pt x="27779" y="91302"/>
                  </a:lnTo>
                  <a:lnTo>
                    <a:pt x="33073" y="89626"/>
                  </a:lnTo>
                  <a:lnTo>
                    <a:pt x="43630" y="81582"/>
                  </a:lnTo>
                  <a:lnTo>
                    <a:pt x="53069" y="74143"/>
                  </a:lnTo>
                  <a:lnTo>
                    <a:pt x="63941" y="66558"/>
                  </a:lnTo>
                  <a:lnTo>
                    <a:pt x="66502" y="61060"/>
                  </a:lnTo>
                  <a:lnTo>
                    <a:pt x="68275" y="55018"/>
                  </a:lnTo>
                  <a:lnTo>
                    <a:pt x="72209" y="47411"/>
                  </a:lnTo>
                  <a:lnTo>
                    <a:pt x="79106" y="18863"/>
                  </a:lnTo>
                  <a:lnTo>
                    <a:pt x="77898" y="12980"/>
                  </a:lnTo>
                  <a:lnTo>
                    <a:pt x="73649" y="6098"/>
                  </a:lnTo>
                  <a:lnTo>
                    <a:pt x="69558" y="1118"/>
                  </a:lnTo>
                  <a:lnTo>
                    <a:pt x="57943" y="53"/>
                  </a:lnTo>
                  <a:lnTo>
                    <a:pt x="55764" y="0"/>
                  </a:lnTo>
                  <a:lnTo>
                    <a:pt x="51650" y="1633"/>
                  </a:lnTo>
                  <a:lnTo>
                    <a:pt x="37986" y="10281"/>
                  </a:lnTo>
                  <a:lnTo>
                    <a:pt x="22831" y="28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0" name="SMARTInkShape-1955"/>
            <p:cNvSpPr/>
            <p:nvPr>
              <p:custDataLst>
                <p:tags r:id="rId194"/>
              </p:custDataLst>
            </p:nvPr>
          </p:nvSpPr>
          <p:spPr>
            <a:xfrm>
              <a:off x="4897755" y="3314700"/>
              <a:ext cx="28576" cy="79746"/>
            </a:xfrm>
            <a:custGeom>
              <a:avLst/>
              <a:gdLst/>
              <a:ahLst/>
              <a:cxnLst/>
              <a:rect l="0" t="0" r="0" b="0"/>
              <a:pathLst>
                <a:path w="28576" h="79746">
                  <a:moveTo>
                    <a:pt x="28575" y="0"/>
                  </a:moveTo>
                  <a:lnTo>
                    <a:pt x="28575" y="0"/>
                  </a:lnTo>
                  <a:lnTo>
                    <a:pt x="28575" y="7955"/>
                  </a:lnTo>
                  <a:lnTo>
                    <a:pt x="26882" y="11578"/>
                  </a:lnTo>
                  <a:lnTo>
                    <a:pt x="19462" y="20975"/>
                  </a:lnTo>
                  <a:lnTo>
                    <a:pt x="10130" y="45367"/>
                  </a:lnTo>
                  <a:lnTo>
                    <a:pt x="7677" y="49373"/>
                  </a:lnTo>
                  <a:lnTo>
                    <a:pt x="6103" y="57119"/>
                  </a:lnTo>
                  <a:lnTo>
                    <a:pt x="5974" y="59034"/>
                  </a:lnTo>
                  <a:lnTo>
                    <a:pt x="4136" y="62855"/>
                  </a:lnTo>
                  <a:lnTo>
                    <a:pt x="1838" y="66671"/>
                  </a:lnTo>
                  <a:lnTo>
                    <a:pt x="242" y="73166"/>
                  </a:lnTo>
                  <a:lnTo>
                    <a:pt x="6" y="79745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1" name="SMARTInkShape-1956"/>
            <p:cNvSpPr/>
            <p:nvPr>
              <p:custDataLst>
                <p:tags r:id="rId195"/>
              </p:custDataLst>
            </p:nvPr>
          </p:nvSpPr>
          <p:spPr>
            <a:xfrm>
              <a:off x="4869180" y="3326130"/>
              <a:ext cx="108586" cy="28576"/>
            </a:xfrm>
            <a:custGeom>
              <a:avLst/>
              <a:gdLst/>
              <a:ahLst/>
              <a:cxnLst/>
              <a:rect l="0" t="0" r="0" b="0"/>
              <a:pathLst>
                <a:path w="108586" h="2857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1" y="3033"/>
                  </a:lnTo>
                  <a:lnTo>
                    <a:pt x="5820" y="3928"/>
                  </a:lnTo>
                  <a:lnTo>
                    <a:pt x="8514" y="4921"/>
                  </a:lnTo>
                  <a:lnTo>
                    <a:pt x="35176" y="6336"/>
                  </a:lnTo>
                  <a:lnTo>
                    <a:pt x="62893" y="11534"/>
                  </a:lnTo>
                  <a:lnTo>
                    <a:pt x="90123" y="20496"/>
                  </a:lnTo>
                  <a:lnTo>
                    <a:pt x="108585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40" name="SMARTInkShape-Group483"/>
          <p:cNvGrpSpPr/>
          <p:nvPr/>
        </p:nvGrpSpPr>
        <p:grpSpPr>
          <a:xfrm>
            <a:off x="5046345" y="3154680"/>
            <a:ext cx="645281" cy="319217"/>
            <a:chOff x="5046345" y="3154680"/>
            <a:chExt cx="645281" cy="319217"/>
          </a:xfrm>
        </p:grpSpPr>
        <p:sp>
          <p:nvSpPr>
            <p:cNvPr id="533" name="SMARTInkShape-1957"/>
            <p:cNvSpPr/>
            <p:nvPr>
              <p:custDataLst>
                <p:tags r:id="rId155"/>
              </p:custDataLst>
            </p:nvPr>
          </p:nvSpPr>
          <p:spPr>
            <a:xfrm>
              <a:off x="5046410" y="3154680"/>
              <a:ext cx="85659" cy="280011"/>
            </a:xfrm>
            <a:custGeom>
              <a:avLst/>
              <a:gdLst/>
              <a:ahLst/>
              <a:cxnLst/>
              <a:rect l="0" t="0" r="0" b="0"/>
              <a:pathLst>
                <a:path w="85659" h="280011">
                  <a:moveTo>
                    <a:pt x="45655" y="0"/>
                  </a:moveTo>
                  <a:lnTo>
                    <a:pt x="45655" y="0"/>
                  </a:lnTo>
                  <a:lnTo>
                    <a:pt x="45655" y="3034"/>
                  </a:lnTo>
                  <a:lnTo>
                    <a:pt x="45020" y="3928"/>
                  </a:lnTo>
                  <a:lnTo>
                    <a:pt x="43961" y="4523"/>
                  </a:lnTo>
                  <a:lnTo>
                    <a:pt x="42620" y="4921"/>
                  </a:lnTo>
                  <a:lnTo>
                    <a:pt x="41727" y="5820"/>
                  </a:lnTo>
                  <a:lnTo>
                    <a:pt x="38600" y="11827"/>
                  </a:lnTo>
                  <a:lnTo>
                    <a:pt x="26526" y="27822"/>
                  </a:lnTo>
                  <a:lnTo>
                    <a:pt x="19086" y="48222"/>
                  </a:lnTo>
                  <a:lnTo>
                    <a:pt x="12694" y="70537"/>
                  </a:lnTo>
                  <a:lnTo>
                    <a:pt x="1595" y="97158"/>
                  </a:lnTo>
                  <a:lnTo>
                    <a:pt x="0" y="122449"/>
                  </a:lnTo>
                  <a:lnTo>
                    <a:pt x="590" y="132872"/>
                  </a:lnTo>
                  <a:lnTo>
                    <a:pt x="5757" y="145841"/>
                  </a:lnTo>
                  <a:lnTo>
                    <a:pt x="6992" y="146757"/>
                  </a:lnTo>
                  <a:lnTo>
                    <a:pt x="10057" y="148410"/>
                  </a:lnTo>
                  <a:lnTo>
                    <a:pt x="15352" y="152276"/>
                  </a:lnTo>
                  <a:lnTo>
                    <a:pt x="19063" y="153403"/>
                  </a:lnTo>
                  <a:lnTo>
                    <a:pt x="27757" y="154038"/>
                  </a:lnTo>
                  <a:lnTo>
                    <a:pt x="33044" y="152493"/>
                  </a:lnTo>
                  <a:lnTo>
                    <a:pt x="37510" y="150324"/>
                  </a:lnTo>
                  <a:lnTo>
                    <a:pt x="43594" y="148469"/>
                  </a:lnTo>
                  <a:lnTo>
                    <a:pt x="71794" y="127619"/>
                  </a:lnTo>
                  <a:lnTo>
                    <a:pt x="77248" y="121915"/>
                  </a:lnTo>
                  <a:lnTo>
                    <a:pt x="81105" y="114299"/>
                  </a:lnTo>
                  <a:lnTo>
                    <a:pt x="85393" y="108919"/>
                  </a:lnTo>
                  <a:lnTo>
                    <a:pt x="85653" y="103114"/>
                  </a:lnTo>
                  <a:lnTo>
                    <a:pt x="85658" y="105976"/>
                  </a:lnTo>
                  <a:lnTo>
                    <a:pt x="85023" y="106846"/>
                  </a:lnTo>
                  <a:lnTo>
                    <a:pt x="82626" y="107812"/>
                  </a:lnTo>
                  <a:lnTo>
                    <a:pt x="81732" y="109339"/>
                  </a:lnTo>
                  <a:lnTo>
                    <a:pt x="79839" y="116922"/>
                  </a:lnTo>
                  <a:lnTo>
                    <a:pt x="74904" y="124108"/>
                  </a:lnTo>
                  <a:lnTo>
                    <a:pt x="59467" y="144972"/>
                  </a:lnTo>
                  <a:lnTo>
                    <a:pt x="45683" y="171461"/>
                  </a:lnTo>
                  <a:lnTo>
                    <a:pt x="42492" y="179710"/>
                  </a:lnTo>
                  <a:lnTo>
                    <a:pt x="35602" y="207116"/>
                  </a:lnTo>
                  <a:lnTo>
                    <a:pt x="24457" y="234284"/>
                  </a:lnTo>
                  <a:lnTo>
                    <a:pt x="22379" y="248798"/>
                  </a:lnTo>
                  <a:lnTo>
                    <a:pt x="18315" y="257025"/>
                  </a:lnTo>
                  <a:lnTo>
                    <a:pt x="17080" y="280010"/>
                  </a:lnTo>
                  <a:lnTo>
                    <a:pt x="1708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4" name="SMARTInkShape-1958"/>
            <p:cNvSpPr/>
            <p:nvPr>
              <p:custDataLst>
                <p:tags r:id="rId156"/>
              </p:custDataLst>
            </p:nvPr>
          </p:nvSpPr>
          <p:spPr>
            <a:xfrm>
              <a:off x="5046345" y="3326130"/>
              <a:ext cx="108586" cy="22785"/>
            </a:xfrm>
            <a:custGeom>
              <a:avLst/>
              <a:gdLst/>
              <a:ahLst/>
              <a:cxnLst/>
              <a:rect l="0" t="0" r="0" b="0"/>
              <a:pathLst>
                <a:path w="108586" h="22785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7" y="635"/>
                  </a:lnTo>
                  <a:lnTo>
                    <a:pt x="4523" y="1693"/>
                  </a:lnTo>
                  <a:lnTo>
                    <a:pt x="4920" y="3033"/>
                  </a:lnTo>
                  <a:lnTo>
                    <a:pt x="5820" y="3928"/>
                  </a:lnTo>
                  <a:lnTo>
                    <a:pt x="11827" y="7055"/>
                  </a:lnTo>
                  <a:lnTo>
                    <a:pt x="15417" y="9486"/>
                  </a:lnTo>
                  <a:lnTo>
                    <a:pt x="21642" y="10854"/>
                  </a:lnTo>
                  <a:lnTo>
                    <a:pt x="31248" y="11894"/>
                  </a:lnTo>
                  <a:lnTo>
                    <a:pt x="59605" y="20911"/>
                  </a:lnTo>
                  <a:lnTo>
                    <a:pt x="86522" y="22784"/>
                  </a:lnTo>
                  <a:lnTo>
                    <a:pt x="10858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5" name="SMARTInkShape-1959"/>
            <p:cNvSpPr/>
            <p:nvPr>
              <p:custDataLst>
                <p:tags r:id="rId157"/>
              </p:custDataLst>
            </p:nvPr>
          </p:nvSpPr>
          <p:spPr>
            <a:xfrm>
              <a:off x="5166368" y="3257550"/>
              <a:ext cx="68573" cy="182851"/>
            </a:xfrm>
            <a:custGeom>
              <a:avLst/>
              <a:gdLst/>
              <a:ahLst/>
              <a:cxnLst/>
              <a:rect l="0" t="0" r="0" b="0"/>
              <a:pathLst>
                <a:path w="68573" h="182851">
                  <a:moveTo>
                    <a:pt x="62857" y="0"/>
                  </a:moveTo>
                  <a:lnTo>
                    <a:pt x="62857" y="0"/>
                  </a:lnTo>
                  <a:lnTo>
                    <a:pt x="59823" y="0"/>
                  </a:lnTo>
                  <a:lnTo>
                    <a:pt x="58929" y="635"/>
                  </a:lnTo>
                  <a:lnTo>
                    <a:pt x="58333" y="1693"/>
                  </a:lnTo>
                  <a:lnTo>
                    <a:pt x="57936" y="3034"/>
                  </a:lnTo>
                  <a:lnTo>
                    <a:pt x="51030" y="11578"/>
                  </a:lnTo>
                  <a:lnTo>
                    <a:pt x="45594" y="18882"/>
                  </a:lnTo>
                  <a:lnTo>
                    <a:pt x="32370" y="43917"/>
                  </a:lnTo>
                  <a:lnTo>
                    <a:pt x="13856" y="70491"/>
                  </a:lnTo>
                  <a:lnTo>
                    <a:pt x="1717" y="95462"/>
                  </a:lnTo>
                  <a:lnTo>
                    <a:pt x="12" y="123648"/>
                  </a:lnTo>
                  <a:lnTo>
                    <a:pt x="0" y="127557"/>
                  </a:lnTo>
                  <a:lnTo>
                    <a:pt x="633" y="128853"/>
                  </a:lnTo>
                  <a:lnTo>
                    <a:pt x="1689" y="129717"/>
                  </a:lnTo>
                  <a:lnTo>
                    <a:pt x="4557" y="131312"/>
                  </a:lnTo>
                  <a:lnTo>
                    <a:pt x="10393" y="136265"/>
                  </a:lnTo>
                  <a:lnTo>
                    <a:pt x="17185" y="136895"/>
                  </a:lnTo>
                  <a:lnTo>
                    <a:pt x="22026" y="135348"/>
                  </a:lnTo>
                  <a:lnTo>
                    <a:pt x="26295" y="133180"/>
                  </a:lnTo>
                  <a:lnTo>
                    <a:pt x="32268" y="131324"/>
                  </a:lnTo>
                  <a:lnTo>
                    <a:pt x="47613" y="118031"/>
                  </a:lnTo>
                  <a:lnTo>
                    <a:pt x="49731" y="114265"/>
                  </a:lnTo>
                  <a:lnTo>
                    <a:pt x="51308" y="110474"/>
                  </a:lnTo>
                  <a:lnTo>
                    <a:pt x="57135" y="102879"/>
                  </a:lnTo>
                  <a:lnTo>
                    <a:pt x="48628" y="111384"/>
                  </a:lnTo>
                  <a:lnTo>
                    <a:pt x="47008" y="116391"/>
                  </a:lnTo>
                  <a:lnTo>
                    <a:pt x="45653" y="122214"/>
                  </a:lnTo>
                  <a:lnTo>
                    <a:pt x="35860" y="141589"/>
                  </a:lnTo>
                  <a:lnTo>
                    <a:pt x="34348" y="146114"/>
                  </a:lnTo>
                  <a:lnTo>
                    <a:pt x="30562" y="152866"/>
                  </a:lnTo>
                  <a:lnTo>
                    <a:pt x="28578" y="181155"/>
                  </a:lnTo>
                  <a:lnTo>
                    <a:pt x="28574" y="181730"/>
                  </a:lnTo>
                  <a:lnTo>
                    <a:pt x="29207" y="182113"/>
                  </a:lnTo>
                  <a:lnTo>
                    <a:pt x="38315" y="182812"/>
                  </a:lnTo>
                  <a:lnTo>
                    <a:pt x="42001" y="182850"/>
                  </a:lnTo>
                  <a:lnTo>
                    <a:pt x="45756" y="181173"/>
                  </a:lnTo>
                  <a:lnTo>
                    <a:pt x="68572" y="165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6" name="SMARTInkShape-1960"/>
            <p:cNvSpPr/>
            <p:nvPr>
              <p:custDataLst>
                <p:tags r:id="rId158"/>
              </p:custDataLst>
            </p:nvPr>
          </p:nvSpPr>
          <p:spPr>
            <a:xfrm>
              <a:off x="5252114" y="3337895"/>
              <a:ext cx="91292" cy="102506"/>
            </a:xfrm>
            <a:custGeom>
              <a:avLst/>
              <a:gdLst/>
              <a:ahLst/>
              <a:cxnLst/>
              <a:rect l="0" t="0" r="0" b="0"/>
              <a:pathLst>
                <a:path w="91292" h="102506">
                  <a:moveTo>
                    <a:pt x="17116" y="39670"/>
                  </a:moveTo>
                  <a:lnTo>
                    <a:pt x="17116" y="39670"/>
                  </a:lnTo>
                  <a:lnTo>
                    <a:pt x="22824" y="39670"/>
                  </a:lnTo>
                  <a:lnTo>
                    <a:pt x="17910" y="39670"/>
                  </a:lnTo>
                  <a:lnTo>
                    <a:pt x="14317" y="42704"/>
                  </a:lnTo>
                  <a:lnTo>
                    <a:pt x="2458" y="60161"/>
                  </a:lnTo>
                  <a:lnTo>
                    <a:pt x="1076" y="64229"/>
                  </a:lnTo>
                  <a:lnTo>
                    <a:pt x="0" y="87054"/>
                  </a:lnTo>
                  <a:lnTo>
                    <a:pt x="1677" y="90998"/>
                  </a:lnTo>
                  <a:lnTo>
                    <a:pt x="7928" y="98704"/>
                  </a:lnTo>
                  <a:lnTo>
                    <a:pt x="13244" y="100832"/>
                  </a:lnTo>
                  <a:lnTo>
                    <a:pt x="39133" y="102505"/>
                  </a:lnTo>
                  <a:lnTo>
                    <a:pt x="44469" y="100828"/>
                  </a:lnTo>
                  <a:lnTo>
                    <a:pt x="56103" y="91544"/>
                  </a:lnTo>
                  <a:lnTo>
                    <a:pt x="66068" y="81408"/>
                  </a:lnTo>
                  <a:lnTo>
                    <a:pt x="72825" y="72074"/>
                  </a:lnTo>
                  <a:lnTo>
                    <a:pt x="84471" y="61217"/>
                  </a:lnTo>
                  <a:lnTo>
                    <a:pt x="88326" y="54327"/>
                  </a:lnTo>
                  <a:lnTo>
                    <a:pt x="91005" y="35783"/>
                  </a:lnTo>
                  <a:lnTo>
                    <a:pt x="91291" y="27441"/>
                  </a:lnTo>
                  <a:lnTo>
                    <a:pt x="89664" y="23017"/>
                  </a:lnTo>
                  <a:lnTo>
                    <a:pt x="72331" y="3483"/>
                  </a:lnTo>
                  <a:lnTo>
                    <a:pt x="66844" y="1362"/>
                  </a:lnTo>
                  <a:lnTo>
                    <a:pt x="52974" y="0"/>
                  </a:lnTo>
                  <a:lnTo>
                    <a:pt x="41781" y="2798"/>
                  </a:lnTo>
                  <a:lnTo>
                    <a:pt x="24512" y="11257"/>
                  </a:lnTo>
                  <a:lnTo>
                    <a:pt x="12509" y="21781"/>
                  </a:lnTo>
                  <a:lnTo>
                    <a:pt x="8718" y="27063"/>
                  </a:lnTo>
                  <a:lnTo>
                    <a:pt x="6585" y="33606"/>
                  </a:lnTo>
                  <a:lnTo>
                    <a:pt x="5738" y="44235"/>
                  </a:lnTo>
                  <a:lnTo>
                    <a:pt x="11401" y="51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7" name="SMARTInkShape-1961"/>
            <p:cNvSpPr/>
            <p:nvPr>
              <p:custDataLst>
                <p:tags r:id="rId159"/>
              </p:custDataLst>
            </p:nvPr>
          </p:nvSpPr>
          <p:spPr>
            <a:xfrm>
              <a:off x="5354955" y="3338462"/>
              <a:ext cx="85696" cy="96170"/>
            </a:xfrm>
            <a:custGeom>
              <a:avLst/>
              <a:gdLst/>
              <a:ahLst/>
              <a:cxnLst/>
              <a:rect l="0" t="0" r="0" b="0"/>
              <a:pathLst>
                <a:path w="85696" h="96170">
                  <a:moveTo>
                    <a:pt x="22860" y="27673"/>
                  </a:moveTo>
                  <a:lnTo>
                    <a:pt x="22860" y="27673"/>
                  </a:lnTo>
                  <a:lnTo>
                    <a:pt x="19825" y="30707"/>
                  </a:lnTo>
                  <a:lnTo>
                    <a:pt x="18336" y="33890"/>
                  </a:lnTo>
                  <a:lnTo>
                    <a:pt x="17939" y="35627"/>
                  </a:lnTo>
                  <a:lnTo>
                    <a:pt x="12726" y="44862"/>
                  </a:lnTo>
                  <a:lnTo>
                    <a:pt x="5660" y="65245"/>
                  </a:lnTo>
                  <a:lnTo>
                    <a:pt x="1306" y="73289"/>
                  </a:lnTo>
                  <a:lnTo>
                    <a:pt x="870" y="75228"/>
                  </a:lnTo>
                  <a:lnTo>
                    <a:pt x="4997" y="88609"/>
                  </a:lnTo>
                  <a:lnTo>
                    <a:pt x="8536" y="93000"/>
                  </a:lnTo>
                  <a:lnTo>
                    <a:pt x="13530" y="94807"/>
                  </a:lnTo>
                  <a:lnTo>
                    <a:pt x="30268" y="96169"/>
                  </a:lnTo>
                  <a:lnTo>
                    <a:pt x="34196" y="94522"/>
                  </a:lnTo>
                  <a:lnTo>
                    <a:pt x="61318" y="79063"/>
                  </a:lnTo>
                  <a:lnTo>
                    <a:pt x="65987" y="74643"/>
                  </a:lnTo>
                  <a:lnTo>
                    <a:pt x="83167" y="48667"/>
                  </a:lnTo>
                  <a:lnTo>
                    <a:pt x="84967" y="40949"/>
                  </a:lnTo>
                  <a:lnTo>
                    <a:pt x="85695" y="15390"/>
                  </a:lnTo>
                  <a:lnTo>
                    <a:pt x="84018" y="10996"/>
                  </a:lnTo>
                  <a:lnTo>
                    <a:pt x="82682" y="8934"/>
                  </a:lnTo>
                  <a:lnTo>
                    <a:pt x="81156" y="7561"/>
                  </a:lnTo>
                  <a:lnTo>
                    <a:pt x="69784" y="1126"/>
                  </a:lnTo>
                  <a:lnTo>
                    <a:pt x="63611" y="0"/>
                  </a:lnTo>
                  <a:lnTo>
                    <a:pt x="52997" y="2399"/>
                  </a:lnTo>
                  <a:lnTo>
                    <a:pt x="38032" y="9534"/>
                  </a:lnTo>
                  <a:lnTo>
                    <a:pt x="13119" y="29029"/>
                  </a:lnTo>
                  <a:lnTo>
                    <a:pt x="0" y="44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8" name="SMARTInkShape-1962"/>
            <p:cNvSpPr/>
            <p:nvPr>
              <p:custDataLst>
                <p:tags r:id="rId160"/>
              </p:custDataLst>
            </p:nvPr>
          </p:nvSpPr>
          <p:spPr>
            <a:xfrm>
              <a:off x="5452997" y="3349327"/>
              <a:ext cx="113307" cy="85118"/>
            </a:xfrm>
            <a:custGeom>
              <a:avLst/>
              <a:gdLst/>
              <a:ahLst/>
              <a:cxnLst/>
              <a:rect l="0" t="0" r="0" b="0"/>
              <a:pathLst>
                <a:path w="113307" h="85118">
                  <a:moveTo>
                    <a:pt x="21973" y="28238"/>
                  </a:moveTo>
                  <a:lnTo>
                    <a:pt x="21973" y="28238"/>
                  </a:lnTo>
                  <a:lnTo>
                    <a:pt x="18939" y="28238"/>
                  </a:lnTo>
                  <a:lnTo>
                    <a:pt x="18045" y="28873"/>
                  </a:lnTo>
                  <a:lnTo>
                    <a:pt x="17449" y="29931"/>
                  </a:lnTo>
                  <a:lnTo>
                    <a:pt x="17052" y="31272"/>
                  </a:lnTo>
                  <a:lnTo>
                    <a:pt x="16152" y="32165"/>
                  </a:lnTo>
                  <a:lnTo>
                    <a:pt x="10146" y="35293"/>
                  </a:lnTo>
                  <a:lnTo>
                    <a:pt x="8373" y="36752"/>
                  </a:lnTo>
                  <a:lnTo>
                    <a:pt x="6403" y="41758"/>
                  </a:lnTo>
                  <a:lnTo>
                    <a:pt x="4893" y="47582"/>
                  </a:lnTo>
                  <a:lnTo>
                    <a:pt x="443" y="56495"/>
                  </a:lnTo>
                  <a:lnTo>
                    <a:pt x="0" y="58506"/>
                  </a:lnTo>
                  <a:lnTo>
                    <a:pt x="1200" y="64127"/>
                  </a:lnTo>
                  <a:lnTo>
                    <a:pt x="5446" y="72739"/>
                  </a:lnTo>
                  <a:lnTo>
                    <a:pt x="8913" y="76591"/>
                  </a:lnTo>
                  <a:lnTo>
                    <a:pt x="24655" y="83330"/>
                  </a:lnTo>
                  <a:lnTo>
                    <a:pt x="39996" y="85117"/>
                  </a:lnTo>
                  <a:lnTo>
                    <a:pt x="64681" y="79551"/>
                  </a:lnTo>
                  <a:lnTo>
                    <a:pt x="74609" y="76867"/>
                  </a:lnTo>
                  <a:lnTo>
                    <a:pt x="81985" y="71865"/>
                  </a:lnTo>
                  <a:lnTo>
                    <a:pt x="91401" y="63601"/>
                  </a:lnTo>
                  <a:lnTo>
                    <a:pt x="102927" y="55120"/>
                  </a:lnTo>
                  <a:lnTo>
                    <a:pt x="109318" y="46222"/>
                  </a:lnTo>
                  <a:lnTo>
                    <a:pt x="112199" y="38576"/>
                  </a:lnTo>
                  <a:lnTo>
                    <a:pt x="113306" y="21484"/>
                  </a:lnTo>
                  <a:lnTo>
                    <a:pt x="111672" y="17193"/>
                  </a:lnTo>
                  <a:lnTo>
                    <a:pt x="110348" y="15159"/>
                  </a:lnTo>
                  <a:lnTo>
                    <a:pt x="95056" y="3495"/>
                  </a:lnTo>
                  <a:lnTo>
                    <a:pt x="89168" y="1367"/>
                  </a:lnTo>
                  <a:lnTo>
                    <a:pt x="75039" y="0"/>
                  </a:lnTo>
                  <a:lnTo>
                    <a:pt x="63802" y="2797"/>
                  </a:lnTo>
                  <a:lnTo>
                    <a:pt x="40455" y="16856"/>
                  </a:lnTo>
                  <a:lnTo>
                    <a:pt x="27688" y="282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9" name="SMARTInkShape-1963"/>
            <p:cNvSpPr/>
            <p:nvPr>
              <p:custDataLst>
                <p:tags r:id="rId161"/>
              </p:custDataLst>
            </p:nvPr>
          </p:nvSpPr>
          <p:spPr>
            <a:xfrm>
              <a:off x="5549265" y="3383280"/>
              <a:ext cx="142361" cy="90617"/>
            </a:xfrm>
            <a:custGeom>
              <a:avLst/>
              <a:gdLst/>
              <a:ahLst/>
              <a:cxnLst/>
              <a:rect l="0" t="0" r="0" b="0"/>
              <a:pathLst>
                <a:path w="142361" h="90617">
                  <a:moveTo>
                    <a:pt x="40005" y="28575"/>
                  </a:moveTo>
                  <a:lnTo>
                    <a:pt x="40005" y="28575"/>
                  </a:lnTo>
                  <a:lnTo>
                    <a:pt x="36971" y="28575"/>
                  </a:lnTo>
                  <a:lnTo>
                    <a:pt x="36077" y="29210"/>
                  </a:lnTo>
                  <a:lnTo>
                    <a:pt x="35481" y="30268"/>
                  </a:lnTo>
                  <a:lnTo>
                    <a:pt x="35084" y="31608"/>
                  </a:lnTo>
                  <a:lnTo>
                    <a:pt x="28178" y="40154"/>
                  </a:lnTo>
                  <a:lnTo>
                    <a:pt x="25224" y="43881"/>
                  </a:lnTo>
                  <a:lnTo>
                    <a:pt x="21633" y="51448"/>
                  </a:lnTo>
                  <a:lnTo>
                    <a:pt x="20138" y="53349"/>
                  </a:lnTo>
                  <a:lnTo>
                    <a:pt x="18475" y="58847"/>
                  </a:lnTo>
                  <a:lnTo>
                    <a:pt x="18032" y="62091"/>
                  </a:lnTo>
                  <a:lnTo>
                    <a:pt x="19232" y="67390"/>
                  </a:lnTo>
                  <a:lnTo>
                    <a:pt x="25177" y="75965"/>
                  </a:lnTo>
                  <a:lnTo>
                    <a:pt x="30602" y="81845"/>
                  </a:lnTo>
                  <a:lnTo>
                    <a:pt x="36037" y="84001"/>
                  </a:lnTo>
                  <a:lnTo>
                    <a:pt x="61062" y="88658"/>
                  </a:lnTo>
                  <a:lnTo>
                    <a:pt x="72421" y="90616"/>
                  </a:lnTo>
                  <a:lnTo>
                    <a:pt x="99062" y="86206"/>
                  </a:lnTo>
                  <a:lnTo>
                    <a:pt x="110491" y="85232"/>
                  </a:lnTo>
                  <a:lnTo>
                    <a:pt x="121285" y="81205"/>
                  </a:lnTo>
                  <a:lnTo>
                    <a:pt x="138966" y="66647"/>
                  </a:lnTo>
                  <a:lnTo>
                    <a:pt x="141137" y="62852"/>
                  </a:lnTo>
                  <a:lnTo>
                    <a:pt x="142360" y="55453"/>
                  </a:lnTo>
                  <a:lnTo>
                    <a:pt x="142012" y="48776"/>
                  </a:lnTo>
                  <a:lnTo>
                    <a:pt x="136400" y="27239"/>
                  </a:lnTo>
                  <a:lnTo>
                    <a:pt x="131319" y="22054"/>
                  </a:lnTo>
                  <a:lnTo>
                    <a:pt x="105391" y="9621"/>
                  </a:lnTo>
                  <a:lnTo>
                    <a:pt x="80532" y="2559"/>
                  </a:lnTo>
                  <a:lnTo>
                    <a:pt x="58645" y="758"/>
                  </a:lnTo>
                  <a:lnTo>
                    <a:pt x="33037" y="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41" name="SMARTInkShape-1964"/>
          <p:cNvSpPr/>
          <p:nvPr>
            <p:custDataLst>
              <p:tags r:id="rId4"/>
            </p:custDataLst>
          </p:nvPr>
        </p:nvSpPr>
        <p:spPr>
          <a:xfrm>
            <a:off x="4006479" y="3148965"/>
            <a:ext cx="79747" cy="262891"/>
          </a:xfrm>
          <a:custGeom>
            <a:avLst/>
            <a:gdLst/>
            <a:ahLst/>
            <a:cxnLst/>
            <a:rect l="0" t="0" r="0" b="0"/>
            <a:pathLst>
              <a:path w="79747" h="262891">
                <a:moveTo>
                  <a:pt x="79746" y="0"/>
                </a:moveTo>
                <a:lnTo>
                  <a:pt x="79746" y="0"/>
                </a:lnTo>
                <a:lnTo>
                  <a:pt x="79746" y="3034"/>
                </a:lnTo>
                <a:lnTo>
                  <a:pt x="78053" y="6216"/>
                </a:lnTo>
                <a:lnTo>
                  <a:pt x="56873" y="33102"/>
                </a:lnTo>
                <a:lnTo>
                  <a:pt x="40931" y="53526"/>
                </a:lnTo>
                <a:lnTo>
                  <a:pt x="31008" y="76358"/>
                </a:lnTo>
                <a:lnTo>
                  <a:pt x="23985" y="104838"/>
                </a:lnTo>
                <a:lnTo>
                  <a:pt x="14908" y="131704"/>
                </a:lnTo>
                <a:lnTo>
                  <a:pt x="7136" y="158361"/>
                </a:lnTo>
                <a:lnTo>
                  <a:pt x="1745" y="183414"/>
                </a:lnTo>
                <a:lnTo>
                  <a:pt x="0" y="208491"/>
                </a:lnTo>
                <a:lnTo>
                  <a:pt x="423" y="228509"/>
                </a:lnTo>
                <a:lnTo>
                  <a:pt x="10481" y="256253"/>
                </a:lnTo>
                <a:lnTo>
                  <a:pt x="11166" y="26289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44" name="SMARTInkShape-Group485"/>
          <p:cNvGrpSpPr/>
          <p:nvPr/>
        </p:nvGrpSpPr>
        <p:grpSpPr>
          <a:xfrm>
            <a:off x="4286250" y="3274695"/>
            <a:ext cx="1543051" cy="319994"/>
            <a:chOff x="4286250" y="3274695"/>
            <a:chExt cx="1543051" cy="319994"/>
          </a:xfrm>
        </p:grpSpPr>
        <p:sp>
          <p:nvSpPr>
            <p:cNvPr id="542" name="SMARTInkShape-1965"/>
            <p:cNvSpPr/>
            <p:nvPr>
              <p:custDataLst>
                <p:tags r:id="rId153"/>
              </p:custDataLst>
            </p:nvPr>
          </p:nvSpPr>
          <p:spPr>
            <a:xfrm>
              <a:off x="5715000" y="3274695"/>
              <a:ext cx="114301" cy="194311"/>
            </a:xfrm>
            <a:custGeom>
              <a:avLst/>
              <a:gdLst/>
              <a:ahLst/>
              <a:cxnLst/>
              <a:rect l="0" t="0" r="0" b="0"/>
              <a:pathLst>
                <a:path w="114301" h="194311">
                  <a:moveTo>
                    <a:pt x="114300" y="0"/>
                  </a:moveTo>
                  <a:lnTo>
                    <a:pt x="114300" y="0"/>
                  </a:lnTo>
                  <a:lnTo>
                    <a:pt x="111266" y="3034"/>
                  </a:lnTo>
                  <a:lnTo>
                    <a:pt x="109776" y="6217"/>
                  </a:lnTo>
                  <a:lnTo>
                    <a:pt x="105621" y="22113"/>
                  </a:lnTo>
                  <a:lnTo>
                    <a:pt x="89507" y="49795"/>
                  </a:lnTo>
                  <a:lnTo>
                    <a:pt x="78102" y="75447"/>
                  </a:lnTo>
                  <a:lnTo>
                    <a:pt x="66674" y="100732"/>
                  </a:lnTo>
                  <a:lnTo>
                    <a:pt x="53340" y="126987"/>
                  </a:lnTo>
                  <a:lnTo>
                    <a:pt x="38100" y="152635"/>
                  </a:lnTo>
                  <a:lnTo>
                    <a:pt x="32596" y="158431"/>
                  </a:lnTo>
                  <a:lnTo>
                    <a:pt x="15475" y="173262"/>
                  </a:lnTo>
                  <a:lnTo>
                    <a:pt x="7666" y="184249"/>
                  </a:lnTo>
                  <a:lnTo>
                    <a:pt x="1135" y="188022"/>
                  </a:lnTo>
                  <a:lnTo>
                    <a:pt x="504" y="190034"/>
                  </a:lnTo>
                  <a:lnTo>
                    <a:pt x="0" y="1943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3" name="SMARTInkShape-1966"/>
            <p:cNvSpPr/>
            <p:nvPr>
              <p:custDataLst>
                <p:tags r:id="rId154"/>
              </p:custDataLst>
            </p:nvPr>
          </p:nvSpPr>
          <p:spPr>
            <a:xfrm>
              <a:off x="4286250" y="3520440"/>
              <a:ext cx="1503046" cy="74249"/>
            </a:xfrm>
            <a:custGeom>
              <a:avLst/>
              <a:gdLst/>
              <a:ahLst/>
              <a:cxnLst/>
              <a:rect l="0" t="0" r="0" b="0"/>
              <a:pathLst>
                <a:path w="1503046" h="74249">
                  <a:moveTo>
                    <a:pt x="1503045" y="62865"/>
                  </a:moveTo>
                  <a:lnTo>
                    <a:pt x="1503045" y="62865"/>
                  </a:lnTo>
                  <a:lnTo>
                    <a:pt x="1498124" y="62865"/>
                  </a:lnTo>
                  <a:lnTo>
                    <a:pt x="1492924" y="66793"/>
                  </a:lnTo>
                  <a:lnTo>
                    <a:pt x="1487629" y="68050"/>
                  </a:lnTo>
                  <a:lnTo>
                    <a:pt x="1475725" y="69168"/>
                  </a:lnTo>
                  <a:lnTo>
                    <a:pt x="1462535" y="73094"/>
                  </a:lnTo>
                  <a:lnTo>
                    <a:pt x="1436467" y="74248"/>
                  </a:lnTo>
                  <a:lnTo>
                    <a:pt x="1415256" y="73656"/>
                  </a:lnTo>
                  <a:lnTo>
                    <a:pt x="1392541" y="69109"/>
                  </a:lnTo>
                  <a:lnTo>
                    <a:pt x="1365884" y="68611"/>
                  </a:lnTo>
                  <a:lnTo>
                    <a:pt x="1342907" y="67949"/>
                  </a:lnTo>
                  <a:lnTo>
                    <a:pt x="1319272" y="63660"/>
                  </a:lnTo>
                  <a:lnTo>
                    <a:pt x="1293166" y="62970"/>
                  </a:lnTo>
                  <a:lnTo>
                    <a:pt x="1278934" y="61203"/>
                  </a:lnTo>
                  <a:lnTo>
                    <a:pt x="1251424" y="57049"/>
                  </a:lnTo>
                  <a:lnTo>
                    <a:pt x="1222989" y="52299"/>
                  </a:lnTo>
                  <a:lnTo>
                    <a:pt x="1194433" y="51549"/>
                  </a:lnTo>
                  <a:lnTo>
                    <a:pt x="1177289" y="49775"/>
                  </a:lnTo>
                  <a:lnTo>
                    <a:pt x="1148715" y="46254"/>
                  </a:lnTo>
                  <a:lnTo>
                    <a:pt x="1120140" y="45790"/>
                  </a:lnTo>
                  <a:lnTo>
                    <a:pt x="1091565" y="45729"/>
                  </a:lnTo>
                  <a:lnTo>
                    <a:pt x="1074420" y="44029"/>
                  </a:lnTo>
                  <a:lnTo>
                    <a:pt x="1048526" y="40800"/>
                  </a:lnTo>
                  <a:lnTo>
                    <a:pt x="1023514" y="40162"/>
                  </a:lnTo>
                  <a:lnTo>
                    <a:pt x="1000230" y="40036"/>
                  </a:lnTo>
                  <a:lnTo>
                    <a:pt x="977286" y="40011"/>
                  </a:lnTo>
                  <a:lnTo>
                    <a:pt x="950482" y="40006"/>
                  </a:lnTo>
                  <a:lnTo>
                    <a:pt x="926184" y="40005"/>
                  </a:lnTo>
                  <a:lnTo>
                    <a:pt x="900006" y="40005"/>
                  </a:lnTo>
                  <a:lnTo>
                    <a:pt x="874938" y="39370"/>
                  </a:lnTo>
                  <a:lnTo>
                    <a:pt x="851642" y="35481"/>
                  </a:lnTo>
                  <a:lnTo>
                    <a:pt x="825662" y="34525"/>
                  </a:lnTo>
                  <a:lnTo>
                    <a:pt x="800634" y="34336"/>
                  </a:lnTo>
                  <a:lnTo>
                    <a:pt x="775652" y="34299"/>
                  </a:lnTo>
                  <a:lnTo>
                    <a:pt x="749481" y="34292"/>
                  </a:lnTo>
                  <a:lnTo>
                    <a:pt x="721404" y="34290"/>
                  </a:lnTo>
                  <a:lnTo>
                    <a:pt x="698960" y="34290"/>
                  </a:lnTo>
                  <a:lnTo>
                    <a:pt x="676858" y="33655"/>
                  </a:lnTo>
                  <a:lnTo>
                    <a:pt x="650308" y="29767"/>
                  </a:lnTo>
                  <a:lnTo>
                    <a:pt x="623826" y="25776"/>
                  </a:lnTo>
                  <a:lnTo>
                    <a:pt x="596323" y="23436"/>
                  </a:lnTo>
                  <a:lnTo>
                    <a:pt x="570195" y="21280"/>
                  </a:lnTo>
                  <a:lnTo>
                    <a:pt x="548253" y="18370"/>
                  </a:lnTo>
                  <a:lnTo>
                    <a:pt x="525665" y="17508"/>
                  </a:lnTo>
                  <a:lnTo>
                    <a:pt x="498311" y="17217"/>
                  </a:lnTo>
                  <a:lnTo>
                    <a:pt x="473928" y="13232"/>
                  </a:lnTo>
                  <a:lnTo>
                    <a:pt x="447004" y="11786"/>
                  </a:lnTo>
                  <a:lnTo>
                    <a:pt x="420120" y="11500"/>
                  </a:lnTo>
                  <a:lnTo>
                    <a:pt x="397883" y="11451"/>
                  </a:lnTo>
                  <a:lnTo>
                    <a:pt x="375207" y="8402"/>
                  </a:lnTo>
                  <a:lnTo>
                    <a:pt x="348717" y="6246"/>
                  </a:lnTo>
                  <a:lnTo>
                    <a:pt x="327126" y="5237"/>
                  </a:lnTo>
                  <a:lnTo>
                    <a:pt x="304642" y="1834"/>
                  </a:lnTo>
                  <a:lnTo>
                    <a:pt x="282528" y="544"/>
                  </a:lnTo>
                  <a:lnTo>
                    <a:pt x="257667" y="107"/>
                  </a:lnTo>
                  <a:lnTo>
                    <a:pt x="234412" y="21"/>
                  </a:lnTo>
                  <a:lnTo>
                    <a:pt x="208181" y="4"/>
                  </a:lnTo>
                  <a:lnTo>
                    <a:pt x="186067" y="1"/>
                  </a:lnTo>
                  <a:lnTo>
                    <a:pt x="160649" y="0"/>
                  </a:lnTo>
                  <a:lnTo>
                    <a:pt x="137284" y="0"/>
                  </a:lnTo>
                  <a:lnTo>
                    <a:pt x="111635" y="0"/>
                  </a:lnTo>
                  <a:lnTo>
                    <a:pt x="85374" y="0"/>
                  </a:lnTo>
                  <a:lnTo>
                    <a:pt x="57739" y="0"/>
                  </a:lnTo>
                  <a:lnTo>
                    <a:pt x="30414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56" name="SMARTInkShape-Group486"/>
          <p:cNvGrpSpPr/>
          <p:nvPr/>
        </p:nvGrpSpPr>
        <p:grpSpPr>
          <a:xfrm>
            <a:off x="4378819" y="3526155"/>
            <a:ext cx="1261887" cy="400051"/>
            <a:chOff x="4378819" y="3526155"/>
            <a:chExt cx="1261887" cy="400051"/>
          </a:xfrm>
        </p:grpSpPr>
        <p:sp>
          <p:nvSpPr>
            <p:cNvPr id="545" name="SMARTInkShape-1967"/>
            <p:cNvSpPr/>
            <p:nvPr>
              <p:custDataLst>
                <p:tags r:id="rId142"/>
              </p:custDataLst>
            </p:nvPr>
          </p:nvSpPr>
          <p:spPr>
            <a:xfrm>
              <a:off x="4383405" y="3577834"/>
              <a:ext cx="154299" cy="148245"/>
            </a:xfrm>
            <a:custGeom>
              <a:avLst/>
              <a:gdLst/>
              <a:ahLst/>
              <a:cxnLst/>
              <a:rect l="0" t="0" r="0" b="0"/>
              <a:pathLst>
                <a:path w="154299" h="148245">
                  <a:moveTo>
                    <a:pt x="0" y="96911"/>
                  </a:moveTo>
                  <a:lnTo>
                    <a:pt x="0" y="96911"/>
                  </a:lnTo>
                  <a:lnTo>
                    <a:pt x="5645" y="96911"/>
                  </a:lnTo>
                  <a:lnTo>
                    <a:pt x="8728" y="93877"/>
                  </a:lnTo>
                  <a:lnTo>
                    <a:pt x="11922" y="92387"/>
                  </a:lnTo>
                  <a:lnTo>
                    <a:pt x="21020" y="90718"/>
                  </a:lnTo>
                  <a:lnTo>
                    <a:pt x="36318" y="80827"/>
                  </a:lnTo>
                  <a:lnTo>
                    <a:pt x="47061" y="69486"/>
                  </a:lnTo>
                  <a:lnTo>
                    <a:pt x="73221" y="55313"/>
                  </a:lnTo>
                  <a:lnTo>
                    <a:pt x="100902" y="38097"/>
                  </a:lnTo>
                  <a:lnTo>
                    <a:pt x="126919" y="17264"/>
                  </a:lnTo>
                  <a:lnTo>
                    <a:pt x="142478" y="7196"/>
                  </a:lnTo>
                  <a:lnTo>
                    <a:pt x="147382" y="5812"/>
                  </a:lnTo>
                  <a:lnTo>
                    <a:pt x="154038" y="0"/>
                  </a:lnTo>
                  <a:lnTo>
                    <a:pt x="154298" y="8276"/>
                  </a:lnTo>
                  <a:lnTo>
                    <a:pt x="151269" y="16392"/>
                  </a:lnTo>
                  <a:lnTo>
                    <a:pt x="132191" y="43843"/>
                  </a:lnTo>
                  <a:lnTo>
                    <a:pt x="115725" y="70257"/>
                  </a:lnTo>
                  <a:lnTo>
                    <a:pt x="97517" y="96912"/>
                  </a:lnTo>
                  <a:lnTo>
                    <a:pt x="88313" y="115961"/>
                  </a:lnTo>
                  <a:lnTo>
                    <a:pt x="84542" y="129508"/>
                  </a:lnTo>
                  <a:lnTo>
                    <a:pt x="82024" y="134258"/>
                  </a:lnTo>
                  <a:lnTo>
                    <a:pt x="80408" y="142482"/>
                  </a:lnTo>
                  <a:lnTo>
                    <a:pt x="80033" y="148003"/>
                  </a:lnTo>
                  <a:lnTo>
                    <a:pt x="83051" y="148244"/>
                  </a:lnTo>
                  <a:lnTo>
                    <a:pt x="83942" y="147643"/>
                  </a:lnTo>
                  <a:lnTo>
                    <a:pt x="84537" y="146607"/>
                  </a:lnTo>
                  <a:lnTo>
                    <a:pt x="85490" y="143416"/>
                  </a:lnTo>
                  <a:lnTo>
                    <a:pt x="87314" y="142980"/>
                  </a:lnTo>
                  <a:lnTo>
                    <a:pt x="91440" y="142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6" name="SMARTInkShape-1968"/>
            <p:cNvSpPr/>
            <p:nvPr>
              <p:custDataLst>
                <p:tags r:id="rId143"/>
              </p:custDataLst>
            </p:nvPr>
          </p:nvSpPr>
          <p:spPr>
            <a:xfrm>
              <a:off x="4600575" y="3600450"/>
              <a:ext cx="85369" cy="108586"/>
            </a:xfrm>
            <a:custGeom>
              <a:avLst/>
              <a:gdLst/>
              <a:ahLst/>
              <a:cxnLst/>
              <a:rect l="0" t="0" r="0" b="0"/>
              <a:pathLst>
                <a:path w="85369" h="10858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  <a:lnTo>
                    <a:pt x="4921" y="5715"/>
                  </a:lnTo>
                  <a:lnTo>
                    <a:pt x="10121" y="1787"/>
                  </a:lnTo>
                  <a:lnTo>
                    <a:pt x="15416" y="529"/>
                  </a:lnTo>
                  <a:lnTo>
                    <a:pt x="42138" y="14"/>
                  </a:lnTo>
                  <a:lnTo>
                    <a:pt x="60862" y="636"/>
                  </a:lnTo>
                  <a:lnTo>
                    <a:pt x="70386" y="4563"/>
                  </a:lnTo>
                  <a:lnTo>
                    <a:pt x="79614" y="9885"/>
                  </a:lnTo>
                  <a:lnTo>
                    <a:pt x="81651" y="10400"/>
                  </a:lnTo>
                  <a:lnTo>
                    <a:pt x="83009" y="11378"/>
                  </a:lnTo>
                  <a:lnTo>
                    <a:pt x="83914" y="12666"/>
                  </a:lnTo>
                  <a:lnTo>
                    <a:pt x="84920" y="15789"/>
                  </a:lnTo>
                  <a:lnTo>
                    <a:pt x="85368" y="19294"/>
                  </a:lnTo>
                  <a:lnTo>
                    <a:pt x="83873" y="22968"/>
                  </a:lnTo>
                  <a:lnTo>
                    <a:pt x="81727" y="26718"/>
                  </a:lnTo>
                  <a:lnTo>
                    <a:pt x="80773" y="30501"/>
                  </a:lnTo>
                  <a:lnTo>
                    <a:pt x="79249" y="31764"/>
                  </a:lnTo>
                  <a:lnTo>
                    <a:pt x="69371" y="35484"/>
                  </a:lnTo>
                  <a:lnTo>
                    <a:pt x="55232" y="43337"/>
                  </a:lnTo>
                  <a:lnTo>
                    <a:pt x="48185" y="45649"/>
                  </a:lnTo>
                  <a:lnTo>
                    <a:pt x="42076" y="49438"/>
                  </a:lnTo>
                  <a:lnTo>
                    <a:pt x="34320" y="51428"/>
                  </a:lnTo>
                  <a:lnTo>
                    <a:pt x="53370" y="51435"/>
                  </a:lnTo>
                  <a:lnTo>
                    <a:pt x="74078" y="59948"/>
                  </a:lnTo>
                  <a:lnTo>
                    <a:pt x="76056" y="61556"/>
                  </a:lnTo>
                  <a:lnTo>
                    <a:pt x="78253" y="65035"/>
                  </a:lnTo>
                  <a:lnTo>
                    <a:pt x="79856" y="73189"/>
                  </a:lnTo>
                  <a:lnTo>
                    <a:pt x="79964" y="77001"/>
                  </a:lnTo>
                  <a:lnTo>
                    <a:pt x="78710" y="78639"/>
                  </a:lnTo>
                  <a:lnTo>
                    <a:pt x="73929" y="82152"/>
                  </a:lnTo>
                  <a:lnTo>
                    <a:pt x="61095" y="88445"/>
                  </a:lnTo>
                  <a:lnTo>
                    <a:pt x="46508" y="99132"/>
                  </a:lnTo>
                  <a:lnTo>
                    <a:pt x="35864" y="101762"/>
                  </a:lnTo>
                  <a:lnTo>
                    <a:pt x="25452" y="103286"/>
                  </a:lnTo>
                  <a:lnTo>
                    <a:pt x="17281" y="107350"/>
                  </a:lnTo>
                  <a:lnTo>
                    <a:pt x="5724" y="108584"/>
                  </a:lnTo>
                  <a:lnTo>
                    <a:pt x="8751" y="108585"/>
                  </a:lnTo>
                  <a:lnTo>
                    <a:pt x="11933" y="106892"/>
                  </a:lnTo>
                  <a:lnTo>
                    <a:pt x="16116" y="103664"/>
                  </a:lnTo>
                  <a:lnTo>
                    <a:pt x="22860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7" name="SMARTInkShape-1969"/>
            <p:cNvSpPr/>
            <p:nvPr>
              <p:custDataLst>
                <p:tags r:id="rId144"/>
              </p:custDataLst>
            </p:nvPr>
          </p:nvSpPr>
          <p:spPr>
            <a:xfrm>
              <a:off x="4709167" y="3646179"/>
              <a:ext cx="79670" cy="79903"/>
            </a:xfrm>
            <a:custGeom>
              <a:avLst/>
              <a:gdLst/>
              <a:ahLst/>
              <a:cxnLst/>
              <a:rect l="0" t="0" r="0" b="0"/>
              <a:pathLst>
                <a:path w="79670" h="79903">
                  <a:moveTo>
                    <a:pt x="11423" y="5706"/>
                  </a:moveTo>
                  <a:lnTo>
                    <a:pt x="11423" y="5706"/>
                  </a:lnTo>
                  <a:lnTo>
                    <a:pt x="11423" y="8740"/>
                  </a:lnTo>
                  <a:lnTo>
                    <a:pt x="10788" y="9634"/>
                  </a:lnTo>
                  <a:lnTo>
                    <a:pt x="9729" y="10229"/>
                  </a:lnTo>
                  <a:lnTo>
                    <a:pt x="8389" y="10626"/>
                  </a:lnTo>
                  <a:lnTo>
                    <a:pt x="7495" y="11526"/>
                  </a:lnTo>
                  <a:lnTo>
                    <a:pt x="1289" y="27492"/>
                  </a:lnTo>
                  <a:lnTo>
                    <a:pt x="8" y="54694"/>
                  </a:lnTo>
                  <a:lnTo>
                    <a:pt x="0" y="58805"/>
                  </a:lnTo>
                  <a:lnTo>
                    <a:pt x="1689" y="62749"/>
                  </a:lnTo>
                  <a:lnTo>
                    <a:pt x="13427" y="76185"/>
                  </a:lnTo>
                  <a:lnTo>
                    <a:pt x="17182" y="78305"/>
                  </a:lnTo>
                  <a:lnTo>
                    <a:pt x="24767" y="79666"/>
                  </a:lnTo>
                  <a:lnTo>
                    <a:pt x="30475" y="79902"/>
                  </a:lnTo>
                  <a:lnTo>
                    <a:pt x="46824" y="75071"/>
                  </a:lnTo>
                  <a:lnTo>
                    <a:pt x="51075" y="71248"/>
                  </a:lnTo>
                  <a:lnTo>
                    <a:pt x="68564" y="45279"/>
                  </a:lnTo>
                  <a:lnTo>
                    <a:pt x="78309" y="27337"/>
                  </a:lnTo>
                  <a:lnTo>
                    <a:pt x="79669" y="16117"/>
                  </a:lnTo>
                  <a:lnTo>
                    <a:pt x="78161" y="11815"/>
                  </a:lnTo>
                  <a:lnTo>
                    <a:pt x="69594" y="1143"/>
                  </a:lnTo>
                  <a:lnTo>
                    <a:pt x="67333" y="503"/>
                  </a:lnTo>
                  <a:lnTo>
                    <a:pt x="40988" y="0"/>
                  </a:lnTo>
                  <a:lnTo>
                    <a:pt x="30202" y="3027"/>
                  </a:lnTo>
                  <a:lnTo>
                    <a:pt x="21996" y="7946"/>
                  </a:lnTo>
                  <a:lnTo>
                    <a:pt x="2551" y="32225"/>
                  </a:lnTo>
                  <a:lnTo>
                    <a:pt x="330" y="38847"/>
                  </a:lnTo>
                  <a:lnTo>
                    <a:pt x="1836" y="41179"/>
                  </a:lnTo>
                  <a:lnTo>
                    <a:pt x="5708" y="45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8" name="SMARTInkShape-1970"/>
            <p:cNvSpPr/>
            <p:nvPr>
              <p:custDataLst>
                <p:tags r:id="rId145"/>
              </p:custDataLst>
            </p:nvPr>
          </p:nvSpPr>
          <p:spPr>
            <a:xfrm>
              <a:off x="4767203" y="3657600"/>
              <a:ext cx="123866" cy="101640"/>
            </a:xfrm>
            <a:custGeom>
              <a:avLst/>
              <a:gdLst/>
              <a:ahLst/>
              <a:cxnLst/>
              <a:rect l="0" t="0" r="0" b="0"/>
              <a:pathLst>
                <a:path w="123866" h="101640">
                  <a:moveTo>
                    <a:pt x="27682" y="22860"/>
                  </a:moveTo>
                  <a:lnTo>
                    <a:pt x="27682" y="22860"/>
                  </a:lnTo>
                  <a:lnTo>
                    <a:pt x="24648" y="22860"/>
                  </a:lnTo>
                  <a:lnTo>
                    <a:pt x="21465" y="24553"/>
                  </a:lnTo>
                  <a:lnTo>
                    <a:pt x="8602" y="36294"/>
                  </a:lnTo>
                  <a:lnTo>
                    <a:pt x="6503" y="41742"/>
                  </a:lnTo>
                  <a:lnTo>
                    <a:pt x="4934" y="47762"/>
                  </a:lnTo>
                  <a:lnTo>
                    <a:pt x="446" y="56801"/>
                  </a:lnTo>
                  <a:lnTo>
                    <a:pt x="0" y="58822"/>
                  </a:lnTo>
                  <a:lnTo>
                    <a:pt x="1197" y="64455"/>
                  </a:lnTo>
                  <a:lnTo>
                    <a:pt x="6197" y="79648"/>
                  </a:lnTo>
                  <a:lnTo>
                    <a:pt x="7644" y="81673"/>
                  </a:lnTo>
                  <a:lnTo>
                    <a:pt x="19091" y="89487"/>
                  </a:lnTo>
                  <a:lnTo>
                    <a:pt x="29864" y="94600"/>
                  </a:lnTo>
                  <a:lnTo>
                    <a:pt x="56273" y="101529"/>
                  </a:lnTo>
                  <a:lnTo>
                    <a:pt x="63884" y="101639"/>
                  </a:lnTo>
                  <a:lnTo>
                    <a:pt x="90548" y="95780"/>
                  </a:lnTo>
                  <a:lnTo>
                    <a:pt x="100284" y="91032"/>
                  </a:lnTo>
                  <a:lnTo>
                    <a:pt x="114572" y="81226"/>
                  </a:lnTo>
                  <a:lnTo>
                    <a:pt x="122650" y="64660"/>
                  </a:lnTo>
                  <a:lnTo>
                    <a:pt x="123865" y="58159"/>
                  </a:lnTo>
                  <a:lnTo>
                    <a:pt x="122712" y="52730"/>
                  </a:lnTo>
                  <a:lnTo>
                    <a:pt x="111527" y="33902"/>
                  </a:lnTo>
                  <a:lnTo>
                    <a:pt x="104317" y="27132"/>
                  </a:lnTo>
                  <a:lnTo>
                    <a:pt x="75863" y="7731"/>
                  </a:lnTo>
                  <a:lnTo>
                    <a:pt x="505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9" name="SMARTInkShape-1971"/>
            <p:cNvSpPr/>
            <p:nvPr>
              <p:custDataLst>
                <p:tags r:id="rId146"/>
              </p:custDataLst>
            </p:nvPr>
          </p:nvSpPr>
          <p:spPr>
            <a:xfrm>
              <a:off x="4378819" y="3526155"/>
              <a:ext cx="56022" cy="222886"/>
            </a:xfrm>
            <a:custGeom>
              <a:avLst/>
              <a:gdLst/>
              <a:ahLst/>
              <a:cxnLst/>
              <a:rect l="0" t="0" r="0" b="0"/>
              <a:pathLst>
                <a:path w="56022" h="222886">
                  <a:moveTo>
                    <a:pt x="56021" y="0"/>
                  </a:moveTo>
                  <a:lnTo>
                    <a:pt x="56021" y="0"/>
                  </a:lnTo>
                  <a:lnTo>
                    <a:pt x="56021" y="3033"/>
                  </a:lnTo>
                  <a:lnTo>
                    <a:pt x="55386" y="3928"/>
                  </a:lnTo>
                  <a:lnTo>
                    <a:pt x="54328" y="4523"/>
                  </a:lnTo>
                  <a:lnTo>
                    <a:pt x="52987" y="4921"/>
                  </a:lnTo>
                  <a:lnTo>
                    <a:pt x="48067" y="8514"/>
                  </a:lnTo>
                  <a:lnTo>
                    <a:pt x="33148" y="34473"/>
                  </a:lnTo>
                  <a:lnTo>
                    <a:pt x="21730" y="58860"/>
                  </a:lnTo>
                  <a:lnTo>
                    <a:pt x="12206" y="85950"/>
                  </a:lnTo>
                  <a:lnTo>
                    <a:pt x="2681" y="114329"/>
                  </a:lnTo>
                  <a:lnTo>
                    <a:pt x="0" y="131454"/>
                  </a:lnTo>
                  <a:lnTo>
                    <a:pt x="3543" y="158328"/>
                  </a:lnTo>
                  <a:lnTo>
                    <a:pt x="5970" y="170948"/>
                  </a:lnTo>
                  <a:lnTo>
                    <a:pt x="16138" y="198789"/>
                  </a:lnTo>
                  <a:lnTo>
                    <a:pt x="20515" y="206461"/>
                  </a:lnTo>
                  <a:lnTo>
                    <a:pt x="38876" y="2228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0" name="SMARTInkShape-1972"/>
            <p:cNvSpPr/>
            <p:nvPr>
              <p:custDataLst>
                <p:tags r:id="rId147"/>
              </p:custDataLst>
            </p:nvPr>
          </p:nvSpPr>
          <p:spPr>
            <a:xfrm>
              <a:off x="4966335" y="3703320"/>
              <a:ext cx="160021" cy="34268"/>
            </a:xfrm>
            <a:custGeom>
              <a:avLst/>
              <a:gdLst/>
              <a:ahLst/>
              <a:cxnLst/>
              <a:rect l="0" t="0" r="0" b="0"/>
              <a:pathLst>
                <a:path w="160021" h="34268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1" y="3034"/>
                  </a:lnTo>
                  <a:lnTo>
                    <a:pt x="5820" y="3927"/>
                  </a:lnTo>
                  <a:lnTo>
                    <a:pt x="8513" y="4920"/>
                  </a:lnTo>
                  <a:lnTo>
                    <a:pt x="32742" y="8728"/>
                  </a:lnTo>
                  <a:lnTo>
                    <a:pt x="51482" y="15598"/>
                  </a:lnTo>
                  <a:lnTo>
                    <a:pt x="75054" y="20869"/>
                  </a:lnTo>
                  <a:lnTo>
                    <a:pt x="99936" y="25632"/>
                  </a:lnTo>
                  <a:lnTo>
                    <a:pt x="124403" y="29881"/>
                  </a:lnTo>
                  <a:lnTo>
                    <a:pt x="140708" y="33419"/>
                  </a:lnTo>
                  <a:lnTo>
                    <a:pt x="158786" y="34267"/>
                  </a:lnTo>
                  <a:lnTo>
                    <a:pt x="159197" y="33639"/>
                  </a:lnTo>
                  <a:lnTo>
                    <a:pt x="16002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1" name="SMARTInkShape-1973"/>
            <p:cNvSpPr/>
            <p:nvPr>
              <p:custDataLst>
                <p:tags r:id="rId148"/>
              </p:custDataLst>
            </p:nvPr>
          </p:nvSpPr>
          <p:spPr>
            <a:xfrm>
              <a:off x="5132070" y="370903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2" name="SMARTInkShape-1974"/>
            <p:cNvSpPr/>
            <p:nvPr>
              <p:custDataLst>
                <p:tags r:id="rId149"/>
              </p:custDataLst>
            </p:nvPr>
          </p:nvSpPr>
          <p:spPr>
            <a:xfrm>
              <a:off x="5212338" y="3594735"/>
              <a:ext cx="131188" cy="222877"/>
            </a:xfrm>
            <a:custGeom>
              <a:avLst/>
              <a:gdLst/>
              <a:ahLst/>
              <a:cxnLst/>
              <a:rect l="0" t="0" r="0" b="0"/>
              <a:pathLst>
                <a:path w="131188" h="222877">
                  <a:moveTo>
                    <a:pt x="16887" y="0"/>
                  </a:moveTo>
                  <a:lnTo>
                    <a:pt x="16887" y="0"/>
                  </a:lnTo>
                  <a:lnTo>
                    <a:pt x="20180" y="0"/>
                  </a:lnTo>
                  <a:lnTo>
                    <a:pt x="18774" y="0"/>
                  </a:lnTo>
                  <a:lnTo>
                    <a:pt x="18145" y="635"/>
                  </a:lnTo>
                  <a:lnTo>
                    <a:pt x="17053" y="4920"/>
                  </a:lnTo>
                  <a:lnTo>
                    <a:pt x="13902" y="8513"/>
                  </a:lnTo>
                  <a:lnTo>
                    <a:pt x="12386" y="13520"/>
                  </a:lnTo>
                  <a:lnTo>
                    <a:pt x="11077" y="19344"/>
                  </a:lnTo>
                  <a:lnTo>
                    <a:pt x="6755" y="28257"/>
                  </a:lnTo>
                  <a:lnTo>
                    <a:pt x="0" y="53099"/>
                  </a:lnTo>
                  <a:lnTo>
                    <a:pt x="1550" y="57043"/>
                  </a:lnTo>
                  <a:lnTo>
                    <a:pt x="13183" y="70479"/>
                  </a:lnTo>
                  <a:lnTo>
                    <a:pt x="16934" y="72599"/>
                  </a:lnTo>
                  <a:lnTo>
                    <a:pt x="20718" y="74176"/>
                  </a:lnTo>
                  <a:lnTo>
                    <a:pt x="24516" y="76994"/>
                  </a:lnTo>
                  <a:lnTo>
                    <a:pt x="30014" y="78669"/>
                  </a:lnTo>
                  <a:lnTo>
                    <a:pt x="50166" y="79931"/>
                  </a:lnTo>
                  <a:lnTo>
                    <a:pt x="55595" y="78282"/>
                  </a:lnTo>
                  <a:lnTo>
                    <a:pt x="60761" y="76067"/>
                  </a:lnTo>
                  <a:lnTo>
                    <a:pt x="70174" y="74185"/>
                  </a:lnTo>
                  <a:lnTo>
                    <a:pt x="79365" y="69875"/>
                  </a:lnTo>
                  <a:lnTo>
                    <a:pt x="81399" y="69443"/>
                  </a:lnTo>
                  <a:lnTo>
                    <a:pt x="91173" y="62871"/>
                  </a:lnTo>
                  <a:lnTo>
                    <a:pt x="91181" y="67786"/>
                  </a:lnTo>
                  <a:lnTo>
                    <a:pt x="86619" y="76913"/>
                  </a:lnTo>
                  <a:lnTo>
                    <a:pt x="72103" y="101253"/>
                  </a:lnTo>
                  <a:lnTo>
                    <a:pt x="60699" y="128771"/>
                  </a:lnTo>
                  <a:lnTo>
                    <a:pt x="47367" y="156165"/>
                  </a:lnTo>
                  <a:lnTo>
                    <a:pt x="42287" y="167627"/>
                  </a:lnTo>
                  <a:lnTo>
                    <a:pt x="38202" y="194309"/>
                  </a:lnTo>
                  <a:lnTo>
                    <a:pt x="34856" y="206516"/>
                  </a:lnTo>
                  <a:lnTo>
                    <a:pt x="34276" y="213025"/>
                  </a:lnTo>
                  <a:lnTo>
                    <a:pt x="35834" y="217021"/>
                  </a:lnTo>
                  <a:lnTo>
                    <a:pt x="39741" y="222876"/>
                  </a:lnTo>
                  <a:lnTo>
                    <a:pt x="39747" y="195292"/>
                  </a:lnTo>
                  <a:lnTo>
                    <a:pt x="39747" y="168353"/>
                  </a:lnTo>
                  <a:lnTo>
                    <a:pt x="39747" y="141809"/>
                  </a:lnTo>
                  <a:lnTo>
                    <a:pt x="39747" y="113360"/>
                  </a:lnTo>
                  <a:lnTo>
                    <a:pt x="38053" y="109014"/>
                  </a:lnTo>
                  <a:lnTo>
                    <a:pt x="34034" y="102873"/>
                  </a:lnTo>
                  <a:lnTo>
                    <a:pt x="38952" y="102870"/>
                  </a:lnTo>
                  <a:lnTo>
                    <a:pt x="42545" y="105904"/>
                  </a:lnTo>
                  <a:lnTo>
                    <a:pt x="47553" y="107393"/>
                  </a:lnTo>
                  <a:lnTo>
                    <a:pt x="57511" y="109925"/>
                  </a:lnTo>
                  <a:lnTo>
                    <a:pt x="85836" y="118710"/>
                  </a:lnTo>
                  <a:lnTo>
                    <a:pt x="112159" y="119939"/>
                  </a:lnTo>
                  <a:lnTo>
                    <a:pt x="131187" y="12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3" name="SMARTInkShape-1975"/>
            <p:cNvSpPr/>
            <p:nvPr>
              <p:custDataLst>
                <p:tags r:id="rId150"/>
              </p:custDataLst>
            </p:nvPr>
          </p:nvSpPr>
          <p:spPr>
            <a:xfrm>
              <a:off x="5326742" y="3634742"/>
              <a:ext cx="96794" cy="171449"/>
            </a:xfrm>
            <a:custGeom>
              <a:avLst/>
              <a:gdLst/>
              <a:ahLst/>
              <a:cxnLst/>
              <a:rect l="0" t="0" r="0" b="0"/>
              <a:pathLst>
                <a:path w="96794" h="171449">
                  <a:moveTo>
                    <a:pt x="96793" y="5713"/>
                  </a:moveTo>
                  <a:lnTo>
                    <a:pt x="96793" y="5713"/>
                  </a:lnTo>
                  <a:lnTo>
                    <a:pt x="96793" y="4"/>
                  </a:lnTo>
                  <a:lnTo>
                    <a:pt x="93759" y="0"/>
                  </a:lnTo>
                  <a:lnTo>
                    <a:pt x="92865" y="634"/>
                  </a:lnTo>
                  <a:lnTo>
                    <a:pt x="92269" y="1692"/>
                  </a:lnTo>
                  <a:lnTo>
                    <a:pt x="91872" y="3032"/>
                  </a:lnTo>
                  <a:lnTo>
                    <a:pt x="88045" y="6215"/>
                  </a:lnTo>
                  <a:lnTo>
                    <a:pt x="62071" y="27394"/>
                  </a:lnTo>
                  <a:lnTo>
                    <a:pt x="54691" y="33129"/>
                  </a:lnTo>
                  <a:lnTo>
                    <a:pt x="35934" y="58700"/>
                  </a:lnTo>
                  <a:lnTo>
                    <a:pt x="12655" y="85702"/>
                  </a:lnTo>
                  <a:lnTo>
                    <a:pt x="2387" y="104770"/>
                  </a:lnTo>
                  <a:lnTo>
                    <a:pt x="0" y="120788"/>
                  </a:lnTo>
                  <a:lnTo>
                    <a:pt x="5480" y="140372"/>
                  </a:lnTo>
                  <a:lnTo>
                    <a:pt x="8161" y="144513"/>
                  </a:lnTo>
                  <a:lnTo>
                    <a:pt x="11469" y="146777"/>
                  </a:lnTo>
                  <a:lnTo>
                    <a:pt x="31509" y="153703"/>
                  </a:lnTo>
                  <a:lnTo>
                    <a:pt x="35604" y="154036"/>
                  </a:lnTo>
                  <a:lnTo>
                    <a:pt x="36950" y="153490"/>
                  </a:lnTo>
                  <a:lnTo>
                    <a:pt x="37848" y="152491"/>
                  </a:lnTo>
                  <a:lnTo>
                    <a:pt x="38446" y="151190"/>
                  </a:lnTo>
                  <a:lnTo>
                    <a:pt x="39480" y="150323"/>
                  </a:lnTo>
                  <a:lnTo>
                    <a:pt x="42322" y="149359"/>
                  </a:lnTo>
                  <a:lnTo>
                    <a:pt x="50759" y="148608"/>
                  </a:lnTo>
                  <a:lnTo>
                    <a:pt x="51045" y="143669"/>
                  </a:lnTo>
                  <a:lnTo>
                    <a:pt x="50419" y="143404"/>
                  </a:lnTo>
                  <a:lnTo>
                    <a:pt x="48031" y="143109"/>
                  </a:lnTo>
                  <a:lnTo>
                    <a:pt x="47140" y="142395"/>
                  </a:lnTo>
                  <a:lnTo>
                    <a:pt x="46150" y="139909"/>
                  </a:lnTo>
                  <a:lnTo>
                    <a:pt x="45251" y="138992"/>
                  </a:lnTo>
                  <a:lnTo>
                    <a:pt x="40507" y="137399"/>
                  </a:lnTo>
                  <a:lnTo>
                    <a:pt x="34798" y="137179"/>
                  </a:lnTo>
                  <a:lnTo>
                    <a:pt x="25437" y="145672"/>
                  </a:lnTo>
                  <a:lnTo>
                    <a:pt x="23804" y="148985"/>
                  </a:lnTo>
                  <a:lnTo>
                    <a:pt x="22575" y="161946"/>
                  </a:lnTo>
                  <a:lnTo>
                    <a:pt x="23184" y="163208"/>
                  </a:lnTo>
                  <a:lnTo>
                    <a:pt x="24225" y="164050"/>
                  </a:lnTo>
                  <a:lnTo>
                    <a:pt x="27075" y="164985"/>
                  </a:lnTo>
                  <a:lnTo>
                    <a:pt x="32900" y="165635"/>
                  </a:lnTo>
                  <a:lnTo>
                    <a:pt x="39643" y="1714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4" name="SMARTInkShape-1976"/>
            <p:cNvSpPr/>
            <p:nvPr>
              <p:custDataLst>
                <p:tags r:id="rId151"/>
              </p:custDataLst>
            </p:nvPr>
          </p:nvSpPr>
          <p:spPr>
            <a:xfrm>
              <a:off x="5412132" y="3703657"/>
              <a:ext cx="97023" cy="108219"/>
            </a:xfrm>
            <a:custGeom>
              <a:avLst/>
              <a:gdLst/>
              <a:ahLst/>
              <a:cxnLst/>
              <a:rect l="0" t="0" r="0" b="0"/>
              <a:pathLst>
                <a:path w="97023" h="108219">
                  <a:moveTo>
                    <a:pt x="22833" y="28238"/>
                  </a:moveTo>
                  <a:lnTo>
                    <a:pt x="22833" y="28238"/>
                  </a:lnTo>
                  <a:lnTo>
                    <a:pt x="17912" y="28238"/>
                  </a:lnTo>
                  <a:lnTo>
                    <a:pt x="14319" y="31272"/>
                  </a:lnTo>
                  <a:lnTo>
                    <a:pt x="12699" y="34455"/>
                  </a:lnTo>
                  <a:lnTo>
                    <a:pt x="12267" y="36192"/>
                  </a:lnTo>
                  <a:lnTo>
                    <a:pt x="2341" y="53775"/>
                  </a:lnTo>
                  <a:lnTo>
                    <a:pt x="34" y="81493"/>
                  </a:lnTo>
                  <a:lnTo>
                    <a:pt x="0" y="86409"/>
                  </a:lnTo>
                  <a:lnTo>
                    <a:pt x="1678" y="90710"/>
                  </a:lnTo>
                  <a:lnTo>
                    <a:pt x="13408" y="104415"/>
                  </a:lnTo>
                  <a:lnTo>
                    <a:pt x="17162" y="106545"/>
                  </a:lnTo>
                  <a:lnTo>
                    <a:pt x="24747" y="107912"/>
                  </a:lnTo>
                  <a:lnTo>
                    <a:pt x="41089" y="108218"/>
                  </a:lnTo>
                  <a:lnTo>
                    <a:pt x="50397" y="105205"/>
                  </a:lnTo>
                  <a:lnTo>
                    <a:pt x="75495" y="84003"/>
                  </a:lnTo>
                  <a:lnTo>
                    <a:pt x="81799" y="76518"/>
                  </a:lnTo>
                  <a:lnTo>
                    <a:pt x="94413" y="49669"/>
                  </a:lnTo>
                  <a:lnTo>
                    <a:pt x="97022" y="21765"/>
                  </a:lnTo>
                  <a:lnTo>
                    <a:pt x="95387" y="17318"/>
                  </a:lnTo>
                  <a:lnTo>
                    <a:pt x="94063" y="15243"/>
                  </a:lnTo>
                  <a:lnTo>
                    <a:pt x="78771" y="3503"/>
                  </a:lnTo>
                  <a:lnTo>
                    <a:pt x="72883" y="1370"/>
                  </a:lnTo>
                  <a:lnTo>
                    <a:pt x="58754" y="0"/>
                  </a:lnTo>
                  <a:lnTo>
                    <a:pt x="32977" y="5503"/>
                  </a:lnTo>
                  <a:lnTo>
                    <a:pt x="25486" y="9789"/>
                  </a:lnTo>
                  <a:lnTo>
                    <a:pt x="19245" y="14446"/>
                  </a:lnTo>
                  <a:lnTo>
                    <a:pt x="12561" y="16497"/>
                  </a:lnTo>
                  <a:lnTo>
                    <a:pt x="12175" y="17235"/>
                  </a:lnTo>
                  <a:lnTo>
                    <a:pt x="11403" y="22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5" name="SMARTInkShape-1977"/>
            <p:cNvSpPr/>
            <p:nvPr>
              <p:custDataLst>
                <p:tags r:id="rId152"/>
              </p:custDataLst>
            </p:nvPr>
          </p:nvSpPr>
          <p:spPr>
            <a:xfrm>
              <a:off x="5520690" y="3663315"/>
              <a:ext cx="120016" cy="262891"/>
            </a:xfrm>
            <a:custGeom>
              <a:avLst/>
              <a:gdLst/>
              <a:ahLst/>
              <a:cxnLst/>
              <a:rect l="0" t="0" r="0" b="0"/>
              <a:pathLst>
                <a:path w="120016" h="262891">
                  <a:moveTo>
                    <a:pt x="120015" y="0"/>
                  </a:moveTo>
                  <a:lnTo>
                    <a:pt x="120015" y="0"/>
                  </a:lnTo>
                  <a:lnTo>
                    <a:pt x="120015" y="27033"/>
                  </a:lnTo>
                  <a:lnTo>
                    <a:pt x="119380" y="41982"/>
                  </a:lnTo>
                  <a:lnTo>
                    <a:pt x="114830" y="69339"/>
                  </a:lnTo>
                  <a:lnTo>
                    <a:pt x="111336" y="97255"/>
                  </a:lnTo>
                  <a:lnTo>
                    <a:pt x="104424" y="121220"/>
                  </a:lnTo>
                  <a:lnTo>
                    <a:pt x="101637" y="135824"/>
                  </a:lnTo>
                  <a:lnTo>
                    <a:pt x="93818" y="159962"/>
                  </a:lnTo>
                  <a:lnTo>
                    <a:pt x="88720" y="183750"/>
                  </a:lnTo>
                  <a:lnTo>
                    <a:pt x="83669" y="191310"/>
                  </a:lnTo>
                  <a:lnTo>
                    <a:pt x="75379" y="200829"/>
                  </a:lnTo>
                  <a:lnTo>
                    <a:pt x="56103" y="226742"/>
                  </a:lnTo>
                  <a:lnTo>
                    <a:pt x="49784" y="235105"/>
                  </a:lnTo>
                  <a:lnTo>
                    <a:pt x="21274" y="257162"/>
                  </a:lnTo>
                  <a:lnTo>
                    <a:pt x="12654" y="261193"/>
                  </a:lnTo>
                  <a:lnTo>
                    <a:pt x="3" y="262890"/>
                  </a:lnTo>
                  <a:lnTo>
                    <a:pt x="0" y="262890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0" name="SMARTInkShape-Group487"/>
          <p:cNvGrpSpPr/>
          <p:nvPr/>
        </p:nvGrpSpPr>
        <p:grpSpPr>
          <a:xfrm>
            <a:off x="5829300" y="3360678"/>
            <a:ext cx="868410" cy="634108"/>
            <a:chOff x="5829300" y="3360678"/>
            <a:chExt cx="868410" cy="634108"/>
          </a:xfrm>
        </p:grpSpPr>
        <p:sp>
          <p:nvSpPr>
            <p:cNvPr id="557" name="SMARTInkShape-1978"/>
            <p:cNvSpPr/>
            <p:nvPr>
              <p:custDataLst>
                <p:tags r:id="rId129"/>
              </p:custDataLst>
            </p:nvPr>
          </p:nvSpPr>
          <p:spPr>
            <a:xfrm>
              <a:off x="5829300" y="3514725"/>
              <a:ext cx="108586" cy="17146"/>
            </a:xfrm>
            <a:custGeom>
              <a:avLst/>
              <a:gdLst/>
              <a:ahLst/>
              <a:cxnLst/>
              <a:rect l="0" t="0" r="0" b="0"/>
              <a:pathLst>
                <a:path w="108586" h="17146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8513" y="5480"/>
                  </a:lnTo>
                  <a:lnTo>
                    <a:pt x="13600" y="5645"/>
                  </a:lnTo>
                  <a:lnTo>
                    <a:pt x="17263" y="7377"/>
                  </a:lnTo>
                  <a:lnTo>
                    <a:pt x="19128" y="8728"/>
                  </a:lnTo>
                  <a:lnTo>
                    <a:pt x="47565" y="15848"/>
                  </a:lnTo>
                  <a:lnTo>
                    <a:pt x="73955" y="17031"/>
                  </a:lnTo>
                  <a:lnTo>
                    <a:pt x="102525" y="17144"/>
                  </a:lnTo>
                  <a:lnTo>
                    <a:pt x="10858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8" name="SMARTInkShape-1979"/>
            <p:cNvSpPr/>
            <p:nvPr>
              <p:custDataLst>
                <p:tags r:id="rId130"/>
              </p:custDataLst>
            </p:nvPr>
          </p:nvSpPr>
          <p:spPr>
            <a:xfrm>
              <a:off x="5880805" y="3469005"/>
              <a:ext cx="97086" cy="11355"/>
            </a:xfrm>
            <a:custGeom>
              <a:avLst/>
              <a:gdLst/>
              <a:ahLst/>
              <a:cxnLst/>
              <a:rect l="0" t="0" r="0" b="0"/>
              <a:pathLst>
                <a:path w="97086" h="11355">
                  <a:moveTo>
                    <a:pt x="5645" y="0"/>
                  </a:moveTo>
                  <a:lnTo>
                    <a:pt x="5645" y="0"/>
                  </a:lnTo>
                  <a:lnTo>
                    <a:pt x="0" y="0"/>
                  </a:lnTo>
                  <a:lnTo>
                    <a:pt x="13366" y="0"/>
                  </a:lnTo>
                  <a:lnTo>
                    <a:pt x="41781" y="7055"/>
                  </a:lnTo>
                  <a:lnTo>
                    <a:pt x="64825" y="10854"/>
                  </a:lnTo>
                  <a:lnTo>
                    <a:pt x="82536" y="11354"/>
                  </a:lnTo>
                  <a:lnTo>
                    <a:pt x="97085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9" name="SMARTInkShape-1980"/>
            <p:cNvSpPr/>
            <p:nvPr>
              <p:custDataLst>
                <p:tags r:id="rId131"/>
              </p:custDataLst>
            </p:nvPr>
          </p:nvSpPr>
          <p:spPr>
            <a:xfrm>
              <a:off x="6103620" y="3360678"/>
              <a:ext cx="114301" cy="238621"/>
            </a:xfrm>
            <a:custGeom>
              <a:avLst/>
              <a:gdLst/>
              <a:ahLst/>
              <a:cxnLst/>
              <a:rect l="0" t="0" r="0" b="0"/>
              <a:pathLst>
                <a:path w="114301" h="238621">
                  <a:moveTo>
                    <a:pt x="0" y="16887"/>
                  </a:moveTo>
                  <a:lnTo>
                    <a:pt x="0" y="16887"/>
                  </a:lnTo>
                  <a:lnTo>
                    <a:pt x="4920" y="16887"/>
                  </a:lnTo>
                  <a:lnTo>
                    <a:pt x="10121" y="12959"/>
                  </a:lnTo>
                  <a:lnTo>
                    <a:pt x="35641" y="4148"/>
                  </a:lnTo>
                  <a:lnTo>
                    <a:pt x="44427" y="1047"/>
                  </a:lnTo>
                  <a:lnTo>
                    <a:pt x="56119" y="0"/>
                  </a:lnTo>
                  <a:lnTo>
                    <a:pt x="61559" y="1550"/>
                  </a:lnTo>
                  <a:lnTo>
                    <a:pt x="66095" y="3721"/>
                  </a:lnTo>
                  <a:lnTo>
                    <a:pt x="79157" y="8262"/>
                  </a:lnTo>
                  <a:lnTo>
                    <a:pt x="91077" y="17005"/>
                  </a:lnTo>
                  <a:lnTo>
                    <a:pt x="98989" y="24530"/>
                  </a:lnTo>
                  <a:lnTo>
                    <a:pt x="101145" y="28327"/>
                  </a:lnTo>
                  <a:lnTo>
                    <a:pt x="102359" y="35728"/>
                  </a:lnTo>
                  <a:lnTo>
                    <a:pt x="102167" y="53305"/>
                  </a:lnTo>
                  <a:lnTo>
                    <a:pt x="98287" y="63943"/>
                  </a:lnTo>
                  <a:lnTo>
                    <a:pt x="82999" y="82192"/>
                  </a:lnTo>
                  <a:lnTo>
                    <a:pt x="57102" y="108358"/>
                  </a:lnTo>
                  <a:lnTo>
                    <a:pt x="38728" y="131308"/>
                  </a:lnTo>
                  <a:lnTo>
                    <a:pt x="23008" y="159658"/>
                  </a:lnTo>
                  <a:lnTo>
                    <a:pt x="19751" y="167335"/>
                  </a:lnTo>
                  <a:lnTo>
                    <a:pt x="18303" y="174981"/>
                  </a:lnTo>
                  <a:lnTo>
                    <a:pt x="19354" y="182613"/>
                  </a:lnTo>
                  <a:lnTo>
                    <a:pt x="24245" y="203788"/>
                  </a:lnTo>
                  <a:lnTo>
                    <a:pt x="25688" y="206257"/>
                  </a:lnTo>
                  <a:lnTo>
                    <a:pt x="49159" y="225841"/>
                  </a:lnTo>
                  <a:lnTo>
                    <a:pt x="69911" y="235883"/>
                  </a:lnTo>
                  <a:lnTo>
                    <a:pt x="83085" y="238620"/>
                  </a:lnTo>
                  <a:lnTo>
                    <a:pt x="91113" y="237566"/>
                  </a:lnTo>
                  <a:lnTo>
                    <a:pt x="102592" y="234519"/>
                  </a:lnTo>
                  <a:lnTo>
                    <a:pt x="114300" y="234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0" name="SMARTInkShape-1981"/>
            <p:cNvSpPr/>
            <p:nvPr>
              <p:custDataLst>
                <p:tags r:id="rId132"/>
              </p:custDataLst>
            </p:nvPr>
          </p:nvSpPr>
          <p:spPr>
            <a:xfrm>
              <a:off x="6269355" y="3389029"/>
              <a:ext cx="114301" cy="194233"/>
            </a:xfrm>
            <a:custGeom>
              <a:avLst/>
              <a:gdLst/>
              <a:ahLst/>
              <a:cxnLst/>
              <a:rect l="0" t="0" r="0" b="0"/>
              <a:pathLst>
                <a:path w="114301" h="194233">
                  <a:moveTo>
                    <a:pt x="0" y="11396"/>
                  </a:moveTo>
                  <a:lnTo>
                    <a:pt x="0" y="11396"/>
                  </a:lnTo>
                  <a:lnTo>
                    <a:pt x="5479" y="11396"/>
                  </a:lnTo>
                  <a:lnTo>
                    <a:pt x="10231" y="7468"/>
                  </a:lnTo>
                  <a:lnTo>
                    <a:pt x="29118" y="1262"/>
                  </a:lnTo>
                  <a:lnTo>
                    <a:pt x="57517" y="0"/>
                  </a:lnTo>
                  <a:lnTo>
                    <a:pt x="75613" y="605"/>
                  </a:lnTo>
                  <a:lnTo>
                    <a:pt x="93244" y="9714"/>
                  </a:lnTo>
                  <a:lnTo>
                    <a:pt x="104511" y="19045"/>
                  </a:lnTo>
                  <a:lnTo>
                    <a:pt x="106774" y="22839"/>
                  </a:lnTo>
                  <a:lnTo>
                    <a:pt x="108049" y="30238"/>
                  </a:lnTo>
                  <a:lnTo>
                    <a:pt x="108479" y="41082"/>
                  </a:lnTo>
                  <a:lnTo>
                    <a:pt x="106844" y="45333"/>
                  </a:lnTo>
                  <a:lnTo>
                    <a:pt x="87456" y="70660"/>
                  </a:lnTo>
                  <a:lnTo>
                    <a:pt x="77489" y="81308"/>
                  </a:lnTo>
                  <a:lnTo>
                    <a:pt x="51898" y="99561"/>
                  </a:lnTo>
                  <a:lnTo>
                    <a:pt x="27631" y="126493"/>
                  </a:lnTo>
                  <a:lnTo>
                    <a:pt x="14026" y="146692"/>
                  </a:lnTo>
                  <a:lnTo>
                    <a:pt x="12584" y="153231"/>
                  </a:lnTo>
                  <a:lnTo>
                    <a:pt x="13637" y="158677"/>
                  </a:lnTo>
                  <a:lnTo>
                    <a:pt x="16106" y="165313"/>
                  </a:lnTo>
                  <a:lnTo>
                    <a:pt x="16452" y="167347"/>
                  </a:lnTo>
                  <a:lnTo>
                    <a:pt x="18530" y="171301"/>
                  </a:lnTo>
                  <a:lnTo>
                    <a:pt x="36219" y="190464"/>
                  </a:lnTo>
                  <a:lnTo>
                    <a:pt x="41709" y="192582"/>
                  </a:lnTo>
                  <a:lnTo>
                    <a:pt x="69815" y="194232"/>
                  </a:lnTo>
                  <a:lnTo>
                    <a:pt x="76749" y="193621"/>
                  </a:lnTo>
                  <a:lnTo>
                    <a:pt x="105263" y="181610"/>
                  </a:lnTo>
                  <a:lnTo>
                    <a:pt x="114300" y="1771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1" name="SMARTInkShape-1982"/>
            <p:cNvSpPr/>
            <p:nvPr>
              <p:custDataLst>
                <p:tags r:id="rId133"/>
              </p:custDataLst>
            </p:nvPr>
          </p:nvSpPr>
          <p:spPr>
            <a:xfrm>
              <a:off x="6423667" y="3407032"/>
              <a:ext cx="108548" cy="202356"/>
            </a:xfrm>
            <a:custGeom>
              <a:avLst/>
              <a:gdLst/>
              <a:ahLst/>
              <a:cxnLst/>
              <a:rect l="0" t="0" r="0" b="0"/>
              <a:pathLst>
                <a:path w="108548" h="202356">
                  <a:moveTo>
                    <a:pt x="57143" y="67688"/>
                  </a:moveTo>
                  <a:lnTo>
                    <a:pt x="57143" y="67688"/>
                  </a:lnTo>
                  <a:lnTo>
                    <a:pt x="57143" y="64654"/>
                  </a:lnTo>
                  <a:lnTo>
                    <a:pt x="58837" y="61471"/>
                  </a:lnTo>
                  <a:lnTo>
                    <a:pt x="60177" y="59734"/>
                  </a:lnTo>
                  <a:lnTo>
                    <a:pt x="63360" y="57803"/>
                  </a:lnTo>
                  <a:lnTo>
                    <a:pt x="65097" y="57288"/>
                  </a:lnTo>
                  <a:lnTo>
                    <a:pt x="68722" y="53329"/>
                  </a:lnTo>
                  <a:lnTo>
                    <a:pt x="71814" y="47971"/>
                  </a:lnTo>
                  <a:lnTo>
                    <a:pt x="74190" y="41385"/>
                  </a:lnTo>
                  <a:lnTo>
                    <a:pt x="79112" y="34575"/>
                  </a:lnTo>
                  <a:lnTo>
                    <a:pt x="79979" y="19435"/>
                  </a:lnTo>
                  <a:lnTo>
                    <a:pt x="78300" y="15974"/>
                  </a:lnTo>
                  <a:lnTo>
                    <a:pt x="76070" y="12319"/>
                  </a:lnTo>
                  <a:lnTo>
                    <a:pt x="75081" y="8578"/>
                  </a:lnTo>
                  <a:lnTo>
                    <a:pt x="74181" y="7326"/>
                  </a:lnTo>
                  <a:lnTo>
                    <a:pt x="72947" y="6491"/>
                  </a:lnTo>
                  <a:lnTo>
                    <a:pt x="69882" y="4930"/>
                  </a:lnTo>
                  <a:lnTo>
                    <a:pt x="64587" y="1115"/>
                  </a:lnTo>
                  <a:lnTo>
                    <a:pt x="60874" y="0"/>
                  </a:lnTo>
                  <a:lnTo>
                    <a:pt x="55415" y="1198"/>
                  </a:lnTo>
                  <a:lnTo>
                    <a:pt x="38500" y="8908"/>
                  </a:lnTo>
                  <a:lnTo>
                    <a:pt x="15811" y="25785"/>
                  </a:lnTo>
                  <a:lnTo>
                    <a:pt x="8967" y="35304"/>
                  </a:lnTo>
                  <a:lnTo>
                    <a:pt x="8516" y="37208"/>
                  </a:lnTo>
                  <a:lnTo>
                    <a:pt x="8850" y="39113"/>
                  </a:lnTo>
                  <a:lnTo>
                    <a:pt x="10279" y="43558"/>
                  </a:lnTo>
                  <a:lnTo>
                    <a:pt x="11718" y="52565"/>
                  </a:lnTo>
                  <a:lnTo>
                    <a:pt x="14306" y="57369"/>
                  </a:lnTo>
                  <a:lnTo>
                    <a:pt x="15885" y="58903"/>
                  </a:lnTo>
                  <a:lnTo>
                    <a:pt x="30648" y="65631"/>
                  </a:lnTo>
                  <a:lnTo>
                    <a:pt x="41350" y="67282"/>
                  </a:lnTo>
                  <a:lnTo>
                    <a:pt x="55505" y="67608"/>
                  </a:lnTo>
                  <a:lnTo>
                    <a:pt x="61284" y="65959"/>
                  </a:lnTo>
                  <a:lnTo>
                    <a:pt x="66603" y="63745"/>
                  </a:lnTo>
                  <a:lnTo>
                    <a:pt x="94538" y="56198"/>
                  </a:lnTo>
                  <a:lnTo>
                    <a:pt x="102724" y="51848"/>
                  </a:lnTo>
                  <a:lnTo>
                    <a:pt x="107421" y="50800"/>
                  </a:lnTo>
                  <a:lnTo>
                    <a:pt x="107807" y="50079"/>
                  </a:lnTo>
                  <a:lnTo>
                    <a:pt x="108476" y="45645"/>
                  </a:lnTo>
                  <a:lnTo>
                    <a:pt x="108547" y="48104"/>
                  </a:lnTo>
                  <a:lnTo>
                    <a:pt x="107923" y="48917"/>
                  </a:lnTo>
                  <a:lnTo>
                    <a:pt x="85171" y="63787"/>
                  </a:lnTo>
                  <a:lnTo>
                    <a:pt x="75819" y="73940"/>
                  </a:lnTo>
                  <a:lnTo>
                    <a:pt x="53088" y="100104"/>
                  </a:lnTo>
                  <a:lnTo>
                    <a:pt x="30451" y="125969"/>
                  </a:lnTo>
                  <a:lnTo>
                    <a:pt x="15566" y="151273"/>
                  </a:lnTo>
                  <a:lnTo>
                    <a:pt x="7445" y="168834"/>
                  </a:lnTo>
                  <a:lnTo>
                    <a:pt x="111" y="197322"/>
                  </a:lnTo>
                  <a:lnTo>
                    <a:pt x="0" y="202061"/>
                  </a:lnTo>
                  <a:lnTo>
                    <a:pt x="633" y="202355"/>
                  </a:lnTo>
                  <a:lnTo>
                    <a:pt x="6211" y="199958"/>
                  </a:lnTo>
                  <a:lnTo>
                    <a:pt x="10376" y="198864"/>
                  </a:lnTo>
                  <a:lnTo>
                    <a:pt x="34283" y="1877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2" name="SMARTInkShape-1983"/>
            <p:cNvSpPr/>
            <p:nvPr>
              <p:custDataLst>
                <p:tags r:id="rId134"/>
              </p:custDataLst>
            </p:nvPr>
          </p:nvSpPr>
          <p:spPr>
            <a:xfrm>
              <a:off x="6509509" y="3464084"/>
              <a:ext cx="137037" cy="182087"/>
            </a:xfrm>
            <a:custGeom>
              <a:avLst/>
              <a:gdLst/>
              <a:ahLst/>
              <a:cxnLst/>
              <a:rect l="0" t="0" r="0" b="0"/>
              <a:pathLst>
                <a:path w="137037" h="182087">
                  <a:moveTo>
                    <a:pt x="137036" y="4921"/>
                  </a:moveTo>
                  <a:lnTo>
                    <a:pt x="137036" y="4921"/>
                  </a:lnTo>
                  <a:lnTo>
                    <a:pt x="137036" y="1887"/>
                  </a:lnTo>
                  <a:lnTo>
                    <a:pt x="136401" y="994"/>
                  </a:lnTo>
                  <a:lnTo>
                    <a:pt x="135343" y="398"/>
                  </a:lnTo>
                  <a:lnTo>
                    <a:pt x="134002" y="0"/>
                  </a:lnTo>
                  <a:lnTo>
                    <a:pt x="132473" y="370"/>
                  </a:lnTo>
                  <a:lnTo>
                    <a:pt x="125457" y="3834"/>
                  </a:lnTo>
                  <a:lnTo>
                    <a:pt x="118153" y="6292"/>
                  </a:lnTo>
                  <a:lnTo>
                    <a:pt x="109639" y="9349"/>
                  </a:lnTo>
                  <a:lnTo>
                    <a:pt x="101401" y="11948"/>
                  </a:lnTo>
                  <a:lnTo>
                    <a:pt x="94528" y="15664"/>
                  </a:lnTo>
                  <a:lnTo>
                    <a:pt x="68286" y="35040"/>
                  </a:lnTo>
                  <a:lnTo>
                    <a:pt x="43209" y="53100"/>
                  </a:lnTo>
                  <a:lnTo>
                    <a:pt x="29014" y="64775"/>
                  </a:lnTo>
                  <a:lnTo>
                    <a:pt x="9667" y="92035"/>
                  </a:lnTo>
                  <a:lnTo>
                    <a:pt x="3059" y="103828"/>
                  </a:lnTo>
                  <a:lnTo>
                    <a:pt x="295" y="123011"/>
                  </a:lnTo>
                  <a:lnTo>
                    <a:pt x="0" y="131421"/>
                  </a:lnTo>
                  <a:lnTo>
                    <a:pt x="1625" y="135861"/>
                  </a:lnTo>
                  <a:lnTo>
                    <a:pt x="7841" y="143886"/>
                  </a:lnTo>
                  <a:lnTo>
                    <a:pt x="16347" y="149671"/>
                  </a:lnTo>
                  <a:lnTo>
                    <a:pt x="23877" y="152373"/>
                  </a:lnTo>
                  <a:lnTo>
                    <a:pt x="43958" y="153411"/>
                  </a:lnTo>
                  <a:lnTo>
                    <a:pt x="49736" y="151773"/>
                  </a:lnTo>
                  <a:lnTo>
                    <a:pt x="75602" y="137568"/>
                  </a:lnTo>
                  <a:lnTo>
                    <a:pt x="93128" y="117549"/>
                  </a:lnTo>
                  <a:lnTo>
                    <a:pt x="95296" y="111916"/>
                  </a:lnTo>
                  <a:lnTo>
                    <a:pt x="96689" y="100986"/>
                  </a:lnTo>
                  <a:lnTo>
                    <a:pt x="95186" y="96723"/>
                  </a:lnTo>
                  <a:lnTo>
                    <a:pt x="93896" y="94697"/>
                  </a:lnTo>
                  <a:lnTo>
                    <a:pt x="92401" y="93347"/>
                  </a:lnTo>
                  <a:lnTo>
                    <a:pt x="81084" y="86955"/>
                  </a:lnTo>
                  <a:lnTo>
                    <a:pt x="74915" y="85831"/>
                  </a:lnTo>
                  <a:lnTo>
                    <a:pt x="64302" y="88231"/>
                  </a:lnTo>
                  <a:lnTo>
                    <a:pt x="41755" y="98388"/>
                  </a:lnTo>
                  <a:lnTo>
                    <a:pt x="35846" y="103824"/>
                  </a:lnTo>
                  <a:lnTo>
                    <a:pt x="24863" y="121991"/>
                  </a:lnTo>
                  <a:lnTo>
                    <a:pt x="18758" y="140935"/>
                  </a:lnTo>
                  <a:lnTo>
                    <a:pt x="17123" y="167537"/>
                  </a:lnTo>
                  <a:lnTo>
                    <a:pt x="17021" y="182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3" name="SMARTInkShape-1984"/>
            <p:cNvSpPr/>
            <p:nvPr>
              <p:custDataLst>
                <p:tags r:id="rId135"/>
              </p:custDataLst>
            </p:nvPr>
          </p:nvSpPr>
          <p:spPr>
            <a:xfrm>
              <a:off x="6612255" y="3646170"/>
              <a:ext cx="57151" cy="141904"/>
            </a:xfrm>
            <a:custGeom>
              <a:avLst/>
              <a:gdLst/>
              <a:ahLst/>
              <a:cxnLst/>
              <a:rect l="0" t="0" r="0" b="0"/>
              <a:pathLst>
                <a:path w="57151" h="141904">
                  <a:moveTo>
                    <a:pt x="57150" y="0"/>
                  </a:moveTo>
                  <a:lnTo>
                    <a:pt x="57150" y="0"/>
                  </a:lnTo>
                  <a:lnTo>
                    <a:pt x="57150" y="8514"/>
                  </a:lnTo>
                  <a:lnTo>
                    <a:pt x="55457" y="11827"/>
                  </a:lnTo>
                  <a:lnTo>
                    <a:pt x="39961" y="40164"/>
                  </a:lnTo>
                  <a:lnTo>
                    <a:pt x="26668" y="66684"/>
                  </a:lnTo>
                  <a:lnTo>
                    <a:pt x="13334" y="93345"/>
                  </a:lnTo>
                  <a:lnTo>
                    <a:pt x="1693" y="118322"/>
                  </a:lnTo>
                  <a:lnTo>
                    <a:pt x="9" y="141903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4" name="SMARTInkShape-1985"/>
            <p:cNvSpPr/>
            <p:nvPr>
              <p:custDataLst>
                <p:tags r:id="rId136"/>
              </p:custDataLst>
            </p:nvPr>
          </p:nvSpPr>
          <p:spPr>
            <a:xfrm>
              <a:off x="6555105" y="3612144"/>
              <a:ext cx="142605" cy="188300"/>
            </a:xfrm>
            <a:custGeom>
              <a:avLst/>
              <a:gdLst/>
              <a:ahLst/>
              <a:cxnLst/>
              <a:rect l="0" t="0" r="0" b="0"/>
              <a:pathLst>
                <a:path w="142605" h="188300">
                  <a:moveTo>
                    <a:pt x="74295" y="22596"/>
                  </a:moveTo>
                  <a:lnTo>
                    <a:pt x="74295" y="22596"/>
                  </a:lnTo>
                  <a:lnTo>
                    <a:pt x="74295" y="19562"/>
                  </a:lnTo>
                  <a:lnTo>
                    <a:pt x="75989" y="16379"/>
                  </a:lnTo>
                  <a:lnTo>
                    <a:pt x="82250" y="9162"/>
                  </a:lnTo>
                  <a:lnTo>
                    <a:pt x="85874" y="7100"/>
                  </a:lnTo>
                  <a:lnTo>
                    <a:pt x="89601" y="5549"/>
                  </a:lnTo>
                  <a:lnTo>
                    <a:pt x="93374" y="2743"/>
                  </a:lnTo>
                  <a:lnTo>
                    <a:pt x="98862" y="1072"/>
                  </a:lnTo>
                  <a:lnTo>
                    <a:pt x="109698" y="0"/>
                  </a:lnTo>
                  <a:lnTo>
                    <a:pt x="113948" y="1547"/>
                  </a:lnTo>
                  <a:lnTo>
                    <a:pt x="132535" y="13177"/>
                  </a:lnTo>
                  <a:lnTo>
                    <a:pt x="135104" y="16928"/>
                  </a:lnTo>
                  <a:lnTo>
                    <a:pt x="136881" y="20712"/>
                  </a:lnTo>
                  <a:lnTo>
                    <a:pt x="139787" y="24510"/>
                  </a:lnTo>
                  <a:lnTo>
                    <a:pt x="141503" y="30008"/>
                  </a:lnTo>
                  <a:lnTo>
                    <a:pt x="142604" y="40852"/>
                  </a:lnTo>
                  <a:lnTo>
                    <a:pt x="137038" y="64047"/>
                  </a:lnTo>
                  <a:lnTo>
                    <a:pt x="132750" y="71426"/>
                  </a:lnTo>
                  <a:lnTo>
                    <a:pt x="123746" y="81559"/>
                  </a:lnTo>
                  <a:lnTo>
                    <a:pt x="119979" y="83727"/>
                  </a:lnTo>
                  <a:lnTo>
                    <a:pt x="116189" y="85325"/>
                  </a:lnTo>
                  <a:lnTo>
                    <a:pt x="100845" y="94506"/>
                  </a:lnTo>
                  <a:lnTo>
                    <a:pt x="91714" y="96682"/>
                  </a:lnTo>
                  <a:lnTo>
                    <a:pt x="85995" y="96883"/>
                  </a:lnTo>
                  <a:lnTo>
                    <a:pt x="85805" y="99922"/>
                  </a:lnTo>
                  <a:lnTo>
                    <a:pt x="86414" y="100817"/>
                  </a:lnTo>
                  <a:lnTo>
                    <a:pt x="87454" y="101413"/>
                  </a:lnTo>
                  <a:lnTo>
                    <a:pt x="88782" y="101811"/>
                  </a:lnTo>
                  <a:lnTo>
                    <a:pt x="97307" y="107025"/>
                  </a:lnTo>
                  <a:lnTo>
                    <a:pt x="99161" y="107456"/>
                  </a:lnTo>
                  <a:lnTo>
                    <a:pt x="104806" y="111099"/>
                  </a:lnTo>
                  <a:lnTo>
                    <a:pt x="121921" y="132873"/>
                  </a:lnTo>
                  <a:lnTo>
                    <a:pt x="124037" y="138495"/>
                  </a:lnTo>
                  <a:lnTo>
                    <a:pt x="125396" y="149418"/>
                  </a:lnTo>
                  <a:lnTo>
                    <a:pt x="122597" y="158739"/>
                  </a:lnTo>
                  <a:lnTo>
                    <a:pt x="117746" y="166510"/>
                  </a:lnTo>
                  <a:lnTo>
                    <a:pt x="114138" y="169108"/>
                  </a:lnTo>
                  <a:lnTo>
                    <a:pt x="110418" y="170898"/>
                  </a:lnTo>
                  <a:lnTo>
                    <a:pt x="98418" y="180218"/>
                  </a:lnTo>
                  <a:lnTo>
                    <a:pt x="71794" y="186481"/>
                  </a:lnTo>
                  <a:lnTo>
                    <a:pt x="44165" y="188299"/>
                  </a:lnTo>
                  <a:lnTo>
                    <a:pt x="38044" y="187681"/>
                  </a:lnTo>
                  <a:lnTo>
                    <a:pt x="26913" y="183408"/>
                  </a:lnTo>
                  <a:lnTo>
                    <a:pt x="0" y="1826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5" name="SMARTInkShape-1986"/>
            <p:cNvSpPr/>
            <p:nvPr>
              <p:custDataLst>
                <p:tags r:id="rId137"/>
              </p:custDataLst>
            </p:nvPr>
          </p:nvSpPr>
          <p:spPr>
            <a:xfrm>
              <a:off x="6372332" y="3714750"/>
              <a:ext cx="74189" cy="119679"/>
            </a:xfrm>
            <a:custGeom>
              <a:avLst/>
              <a:gdLst/>
              <a:ahLst/>
              <a:cxnLst/>
              <a:rect l="0" t="0" r="0" b="0"/>
              <a:pathLst>
                <a:path w="74189" h="119679">
                  <a:moveTo>
                    <a:pt x="74188" y="0"/>
                  </a:moveTo>
                  <a:lnTo>
                    <a:pt x="74188" y="0"/>
                  </a:lnTo>
                  <a:lnTo>
                    <a:pt x="74188" y="4921"/>
                  </a:lnTo>
                  <a:lnTo>
                    <a:pt x="73553" y="5185"/>
                  </a:lnTo>
                  <a:lnTo>
                    <a:pt x="71154" y="5480"/>
                  </a:lnTo>
                  <a:lnTo>
                    <a:pt x="70260" y="6193"/>
                  </a:lnTo>
                  <a:lnTo>
                    <a:pt x="55059" y="29713"/>
                  </a:lnTo>
                  <a:lnTo>
                    <a:pt x="29477" y="58005"/>
                  </a:lnTo>
                  <a:lnTo>
                    <a:pt x="15591" y="71030"/>
                  </a:lnTo>
                  <a:lnTo>
                    <a:pt x="4014" y="89607"/>
                  </a:lnTo>
                  <a:lnTo>
                    <a:pt x="1114" y="97952"/>
                  </a:lnTo>
                  <a:lnTo>
                    <a:pt x="0" y="110392"/>
                  </a:lnTo>
                  <a:lnTo>
                    <a:pt x="1634" y="114257"/>
                  </a:lnTo>
                  <a:lnTo>
                    <a:pt x="2959" y="116176"/>
                  </a:lnTo>
                  <a:lnTo>
                    <a:pt x="6124" y="118309"/>
                  </a:lnTo>
                  <a:lnTo>
                    <a:pt x="11476" y="119509"/>
                  </a:lnTo>
                  <a:lnTo>
                    <a:pt x="13330" y="119678"/>
                  </a:lnTo>
                  <a:lnTo>
                    <a:pt x="17083" y="118171"/>
                  </a:lnTo>
                  <a:lnTo>
                    <a:pt x="21633" y="115065"/>
                  </a:lnTo>
                  <a:lnTo>
                    <a:pt x="34183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6" name="SMARTInkShape-1987"/>
            <p:cNvSpPr/>
            <p:nvPr>
              <p:custDataLst>
                <p:tags r:id="rId138"/>
              </p:custDataLst>
            </p:nvPr>
          </p:nvSpPr>
          <p:spPr>
            <a:xfrm>
              <a:off x="6406545" y="3794830"/>
              <a:ext cx="39976" cy="68511"/>
            </a:xfrm>
            <a:custGeom>
              <a:avLst/>
              <a:gdLst/>
              <a:ahLst/>
              <a:cxnLst/>
              <a:rect l="0" t="0" r="0" b="0"/>
              <a:pathLst>
                <a:path w="39976" h="68511">
                  <a:moveTo>
                    <a:pt x="39975" y="5645"/>
                  </a:moveTo>
                  <a:lnTo>
                    <a:pt x="39975" y="5645"/>
                  </a:lnTo>
                  <a:lnTo>
                    <a:pt x="39975" y="2611"/>
                  </a:lnTo>
                  <a:lnTo>
                    <a:pt x="39340" y="1717"/>
                  </a:lnTo>
                  <a:lnTo>
                    <a:pt x="38281" y="1121"/>
                  </a:lnTo>
                  <a:lnTo>
                    <a:pt x="34154" y="87"/>
                  </a:lnTo>
                  <a:lnTo>
                    <a:pt x="31461" y="0"/>
                  </a:lnTo>
                  <a:lnTo>
                    <a:pt x="28148" y="1654"/>
                  </a:lnTo>
                  <a:lnTo>
                    <a:pt x="3778" y="24704"/>
                  </a:lnTo>
                  <a:lnTo>
                    <a:pt x="1662" y="28509"/>
                  </a:lnTo>
                  <a:lnTo>
                    <a:pt x="472" y="35914"/>
                  </a:lnTo>
                  <a:lnTo>
                    <a:pt x="0" y="53034"/>
                  </a:lnTo>
                  <a:lnTo>
                    <a:pt x="1677" y="56975"/>
                  </a:lnTo>
                  <a:lnTo>
                    <a:pt x="3013" y="58915"/>
                  </a:lnTo>
                  <a:lnTo>
                    <a:pt x="6190" y="61071"/>
                  </a:lnTo>
                  <a:lnTo>
                    <a:pt x="22830" y="685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7" name="SMARTInkShape-1988"/>
            <p:cNvSpPr/>
            <p:nvPr>
              <p:custDataLst>
                <p:tags r:id="rId139"/>
              </p:custDataLst>
            </p:nvPr>
          </p:nvSpPr>
          <p:spPr>
            <a:xfrm>
              <a:off x="6395085" y="3812163"/>
              <a:ext cx="91441" cy="74029"/>
            </a:xfrm>
            <a:custGeom>
              <a:avLst/>
              <a:gdLst/>
              <a:ahLst/>
              <a:cxnLst/>
              <a:rect l="0" t="0" r="0" b="0"/>
              <a:pathLst>
                <a:path w="91441" h="74029">
                  <a:moveTo>
                    <a:pt x="91440" y="28317"/>
                  </a:moveTo>
                  <a:lnTo>
                    <a:pt x="91440" y="28317"/>
                  </a:lnTo>
                  <a:lnTo>
                    <a:pt x="91440" y="12271"/>
                  </a:lnTo>
                  <a:lnTo>
                    <a:pt x="86519" y="6348"/>
                  </a:lnTo>
                  <a:lnTo>
                    <a:pt x="85960" y="2687"/>
                  </a:lnTo>
                  <a:lnTo>
                    <a:pt x="85247" y="1705"/>
                  </a:lnTo>
                  <a:lnTo>
                    <a:pt x="84137" y="1051"/>
                  </a:lnTo>
                  <a:lnTo>
                    <a:pt x="80825" y="0"/>
                  </a:lnTo>
                  <a:lnTo>
                    <a:pt x="77218" y="2852"/>
                  </a:lnTo>
                  <a:lnTo>
                    <a:pt x="75594" y="5993"/>
                  </a:lnTo>
                  <a:lnTo>
                    <a:pt x="68525" y="25903"/>
                  </a:lnTo>
                  <a:lnTo>
                    <a:pt x="64824" y="32611"/>
                  </a:lnTo>
                  <a:lnTo>
                    <a:pt x="62810" y="41725"/>
                  </a:lnTo>
                  <a:lnTo>
                    <a:pt x="59109" y="49364"/>
                  </a:lnTo>
                  <a:lnTo>
                    <a:pt x="57096" y="58119"/>
                  </a:lnTo>
                  <a:lnTo>
                    <a:pt x="55843" y="59615"/>
                  </a:lnTo>
                  <a:lnTo>
                    <a:pt x="54374" y="60612"/>
                  </a:lnTo>
                  <a:lnTo>
                    <a:pt x="53394" y="61912"/>
                  </a:lnTo>
                  <a:lnTo>
                    <a:pt x="52306" y="65050"/>
                  </a:lnTo>
                  <a:lnTo>
                    <a:pt x="51693" y="70386"/>
                  </a:lnTo>
                  <a:lnTo>
                    <a:pt x="50972" y="71603"/>
                  </a:lnTo>
                  <a:lnTo>
                    <a:pt x="49856" y="72415"/>
                  </a:lnTo>
                  <a:lnTo>
                    <a:pt x="46537" y="73716"/>
                  </a:lnTo>
                  <a:lnTo>
                    <a:pt x="32307" y="74028"/>
                  </a:lnTo>
                  <a:lnTo>
                    <a:pt x="31063" y="73396"/>
                  </a:lnTo>
                  <a:lnTo>
                    <a:pt x="30234" y="72340"/>
                  </a:lnTo>
                  <a:lnTo>
                    <a:pt x="29681" y="71001"/>
                  </a:lnTo>
                  <a:lnTo>
                    <a:pt x="28677" y="70108"/>
                  </a:lnTo>
                  <a:lnTo>
                    <a:pt x="22504" y="66981"/>
                  </a:lnTo>
                  <a:lnTo>
                    <a:pt x="1127" y="46584"/>
                  </a:lnTo>
                  <a:lnTo>
                    <a:pt x="501" y="44267"/>
                  </a:lnTo>
                  <a:lnTo>
                    <a:pt x="0" y="397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8" name="SMARTInkShape-1989"/>
            <p:cNvSpPr/>
            <p:nvPr>
              <p:custDataLst>
                <p:tags r:id="rId140"/>
              </p:custDataLst>
            </p:nvPr>
          </p:nvSpPr>
          <p:spPr>
            <a:xfrm>
              <a:off x="6287070" y="3663315"/>
              <a:ext cx="56581" cy="188596"/>
            </a:xfrm>
            <a:custGeom>
              <a:avLst/>
              <a:gdLst/>
              <a:ahLst/>
              <a:cxnLst/>
              <a:rect l="0" t="0" r="0" b="0"/>
              <a:pathLst>
                <a:path w="56581" h="188596">
                  <a:moveTo>
                    <a:pt x="56580" y="0"/>
                  </a:moveTo>
                  <a:lnTo>
                    <a:pt x="56580" y="0"/>
                  </a:lnTo>
                  <a:lnTo>
                    <a:pt x="51659" y="0"/>
                  </a:lnTo>
                  <a:lnTo>
                    <a:pt x="48067" y="3034"/>
                  </a:lnTo>
                  <a:lnTo>
                    <a:pt x="46446" y="6216"/>
                  </a:lnTo>
                  <a:lnTo>
                    <a:pt x="46014" y="7954"/>
                  </a:lnTo>
                  <a:lnTo>
                    <a:pt x="31738" y="32728"/>
                  </a:lnTo>
                  <a:lnTo>
                    <a:pt x="20378" y="60196"/>
                  </a:lnTo>
                  <a:lnTo>
                    <a:pt x="9166" y="86126"/>
                  </a:lnTo>
                  <a:lnTo>
                    <a:pt x="3757" y="97333"/>
                  </a:lnTo>
                  <a:lnTo>
                    <a:pt x="0" y="122719"/>
                  </a:lnTo>
                  <a:lnTo>
                    <a:pt x="178" y="142774"/>
                  </a:lnTo>
                  <a:lnTo>
                    <a:pt x="11015" y="171332"/>
                  </a:lnTo>
                  <a:lnTo>
                    <a:pt x="15477" y="180599"/>
                  </a:lnTo>
                  <a:lnTo>
                    <a:pt x="28005" y="18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9" name="SMARTInkShape-1990"/>
            <p:cNvSpPr/>
            <p:nvPr>
              <p:custDataLst>
                <p:tags r:id="rId141"/>
              </p:custDataLst>
            </p:nvPr>
          </p:nvSpPr>
          <p:spPr>
            <a:xfrm>
              <a:off x="6417945" y="3811905"/>
              <a:ext cx="160020" cy="182881"/>
            </a:xfrm>
            <a:custGeom>
              <a:avLst/>
              <a:gdLst/>
              <a:ahLst/>
              <a:cxnLst/>
              <a:rect l="0" t="0" r="0" b="0"/>
              <a:pathLst>
                <a:path w="160020" h="182881">
                  <a:moveTo>
                    <a:pt x="160019" y="0"/>
                  </a:moveTo>
                  <a:lnTo>
                    <a:pt x="160019" y="0"/>
                  </a:lnTo>
                  <a:lnTo>
                    <a:pt x="160019" y="13599"/>
                  </a:lnTo>
                  <a:lnTo>
                    <a:pt x="158326" y="17263"/>
                  </a:lnTo>
                  <a:lnTo>
                    <a:pt x="156985" y="19128"/>
                  </a:lnTo>
                  <a:lnTo>
                    <a:pt x="149899" y="41502"/>
                  </a:lnTo>
                  <a:lnTo>
                    <a:pt x="135432" y="67754"/>
                  </a:lnTo>
                  <a:lnTo>
                    <a:pt x="110388" y="95201"/>
                  </a:lnTo>
                  <a:lnTo>
                    <a:pt x="84449" y="121917"/>
                  </a:lnTo>
                  <a:lnTo>
                    <a:pt x="66144" y="144145"/>
                  </a:lnTo>
                  <a:lnTo>
                    <a:pt x="39974" y="164395"/>
                  </a:lnTo>
                  <a:lnTo>
                    <a:pt x="13333" y="178991"/>
                  </a:lnTo>
                  <a:lnTo>
                    <a:pt x="6585" y="182112"/>
                  </a:lnTo>
                  <a:lnTo>
                    <a:pt x="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71" name="SMARTInkShape-1991"/>
          <p:cNvSpPr/>
          <p:nvPr>
            <p:custDataLst>
              <p:tags r:id="rId5"/>
            </p:custDataLst>
          </p:nvPr>
        </p:nvSpPr>
        <p:spPr>
          <a:xfrm>
            <a:off x="5921919" y="3303277"/>
            <a:ext cx="849542" cy="799979"/>
          </a:xfrm>
          <a:custGeom>
            <a:avLst/>
            <a:gdLst/>
            <a:ahLst/>
            <a:cxnLst/>
            <a:rect l="0" t="0" r="0" b="0"/>
            <a:pathLst>
              <a:path w="849542" h="799979">
                <a:moveTo>
                  <a:pt x="233136" y="51428"/>
                </a:moveTo>
                <a:lnTo>
                  <a:pt x="233136" y="51428"/>
                </a:lnTo>
                <a:lnTo>
                  <a:pt x="219536" y="51428"/>
                </a:lnTo>
                <a:lnTo>
                  <a:pt x="194136" y="59942"/>
                </a:lnTo>
                <a:lnTo>
                  <a:pt x="168313" y="66615"/>
                </a:lnTo>
                <a:lnTo>
                  <a:pt x="149309" y="71349"/>
                </a:lnTo>
                <a:lnTo>
                  <a:pt x="131958" y="80118"/>
                </a:lnTo>
                <a:lnTo>
                  <a:pt x="129489" y="81985"/>
                </a:lnTo>
                <a:lnTo>
                  <a:pt x="123359" y="84058"/>
                </a:lnTo>
                <a:lnTo>
                  <a:pt x="112768" y="86920"/>
                </a:lnTo>
                <a:lnTo>
                  <a:pt x="109076" y="88424"/>
                </a:lnTo>
                <a:lnTo>
                  <a:pt x="103280" y="93482"/>
                </a:lnTo>
                <a:lnTo>
                  <a:pt x="97952" y="99328"/>
                </a:lnTo>
                <a:lnTo>
                  <a:pt x="71269" y="121988"/>
                </a:lnTo>
                <a:lnTo>
                  <a:pt x="56086" y="138739"/>
                </a:lnTo>
                <a:lnTo>
                  <a:pt x="36923" y="164880"/>
                </a:lnTo>
                <a:lnTo>
                  <a:pt x="18506" y="192455"/>
                </a:lnTo>
                <a:lnTo>
                  <a:pt x="10847" y="220906"/>
                </a:lnTo>
                <a:lnTo>
                  <a:pt x="9792" y="231043"/>
                </a:lnTo>
                <a:lnTo>
                  <a:pt x="5353" y="249619"/>
                </a:lnTo>
                <a:lnTo>
                  <a:pt x="2950" y="268608"/>
                </a:lnTo>
                <a:lnTo>
                  <a:pt x="44" y="280031"/>
                </a:lnTo>
                <a:lnTo>
                  <a:pt x="0" y="287649"/>
                </a:lnTo>
                <a:lnTo>
                  <a:pt x="4215" y="316011"/>
                </a:lnTo>
                <a:lnTo>
                  <a:pt x="5028" y="325865"/>
                </a:lnTo>
                <a:lnTo>
                  <a:pt x="9889" y="354218"/>
                </a:lnTo>
                <a:lnTo>
                  <a:pt x="11837" y="367415"/>
                </a:lnTo>
                <a:lnTo>
                  <a:pt x="20127" y="393972"/>
                </a:lnTo>
                <a:lnTo>
                  <a:pt x="22913" y="405652"/>
                </a:lnTo>
                <a:lnTo>
                  <a:pt x="33219" y="430302"/>
                </a:lnTo>
                <a:lnTo>
                  <a:pt x="44550" y="456839"/>
                </a:lnTo>
                <a:lnTo>
                  <a:pt x="57876" y="483842"/>
                </a:lnTo>
                <a:lnTo>
                  <a:pt x="77032" y="511167"/>
                </a:lnTo>
                <a:lnTo>
                  <a:pt x="94130" y="538578"/>
                </a:lnTo>
                <a:lnTo>
                  <a:pt x="117258" y="565747"/>
                </a:lnTo>
                <a:lnTo>
                  <a:pt x="140033" y="592446"/>
                </a:lnTo>
                <a:lnTo>
                  <a:pt x="166475" y="619118"/>
                </a:lnTo>
                <a:lnTo>
                  <a:pt x="193132" y="645788"/>
                </a:lnTo>
                <a:lnTo>
                  <a:pt x="217685" y="668648"/>
                </a:lnTo>
                <a:lnTo>
                  <a:pt x="244213" y="689815"/>
                </a:lnTo>
                <a:lnTo>
                  <a:pt x="271918" y="709006"/>
                </a:lnTo>
                <a:lnTo>
                  <a:pt x="299740" y="730423"/>
                </a:lnTo>
                <a:lnTo>
                  <a:pt x="327585" y="747619"/>
                </a:lnTo>
                <a:lnTo>
                  <a:pt x="355644" y="763726"/>
                </a:lnTo>
                <a:lnTo>
                  <a:pt x="383097" y="774678"/>
                </a:lnTo>
                <a:lnTo>
                  <a:pt x="410372" y="781571"/>
                </a:lnTo>
                <a:lnTo>
                  <a:pt x="427083" y="787074"/>
                </a:lnTo>
                <a:lnTo>
                  <a:pt x="438769" y="789886"/>
                </a:lnTo>
                <a:lnTo>
                  <a:pt x="447084" y="792381"/>
                </a:lnTo>
                <a:lnTo>
                  <a:pt x="474537" y="798130"/>
                </a:lnTo>
                <a:lnTo>
                  <a:pt x="501710" y="799978"/>
                </a:lnTo>
                <a:lnTo>
                  <a:pt x="520787" y="799443"/>
                </a:lnTo>
                <a:lnTo>
                  <a:pt x="547461" y="794730"/>
                </a:lnTo>
                <a:lnTo>
                  <a:pt x="555081" y="793899"/>
                </a:lnTo>
                <a:lnTo>
                  <a:pt x="583444" y="787332"/>
                </a:lnTo>
                <a:lnTo>
                  <a:pt x="596011" y="782553"/>
                </a:lnTo>
                <a:lnTo>
                  <a:pt x="602059" y="779598"/>
                </a:lnTo>
                <a:lnTo>
                  <a:pt x="627545" y="771155"/>
                </a:lnTo>
                <a:lnTo>
                  <a:pt x="654145" y="758162"/>
                </a:lnTo>
                <a:lnTo>
                  <a:pt x="680098" y="742942"/>
                </a:lnTo>
                <a:lnTo>
                  <a:pt x="705645" y="729608"/>
                </a:lnTo>
                <a:lnTo>
                  <a:pt x="711533" y="724105"/>
                </a:lnTo>
                <a:lnTo>
                  <a:pt x="729467" y="703949"/>
                </a:lnTo>
                <a:lnTo>
                  <a:pt x="745928" y="690199"/>
                </a:lnTo>
                <a:lnTo>
                  <a:pt x="764591" y="661707"/>
                </a:lnTo>
                <a:lnTo>
                  <a:pt x="778887" y="639965"/>
                </a:lnTo>
                <a:lnTo>
                  <a:pt x="789561" y="613396"/>
                </a:lnTo>
                <a:lnTo>
                  <a:pt x="796414" y="598162"/>
                </a:lnTo>
                <a:lnTo>
                  <a:pt x="804991" y="569799"/>
                </a:lnTo>
                <a:lnTo>
                  <a:pt x="816097" y="543271"/>
                </a:lnTo>
                <a:lnTo>
                  <a:pt x="819254" y="535455"/>
                </a:lnTo>
                <a:lnTo>
                  <a:pt x="826156" y="508637"/>
                </a:lnTo>
                <a:lnTo>
                  <a:pt x="828793" y="497201"/>
                </a:lnTo>
                <a:lnTo>
                  <a:pt x="837346" y="474338"/>
                </a:lnTo>
                <a:lnTo>
                  <a:pt x="840481" y="446955"/>
                </a:lnTo>
                <a:lnTo>
                  <a:pt x="843819" y="430759"/>
                </a:lnTo>
                <a:lnTo>
                  <a:pt x="846226" y="406981"/>
                </a:lnTo>
                <a:lnTo>
                  <a:pt x="849541" y="390760"/>
                </a:lnTo>
                <a:lnTo>
                  <a:pt x="845363" y="362759"/>
                </a:lnTo>
                <a:lnTo>
                  <a:pt x="839784" y="336121"/>
                </a:lnTo>
                <a:lnTo>
                  <a:pt x="835968" y="307716"/>
                </a:lnTo>
                <a:lnTo>
                  <a:pt x="828533" y="282189"/>
                </a:lnTo>
                <a:lnTo>
                  <a:pt x="819632" y="254175"/>
                </a:lnTo>
                <a:lnTo>
                  <a:pt x="806527" y="226736"/>
                </a:lnTo>
                <a:lnTo>
                  <a:pt x="793205" y="200021"/>
                </a:lnTo>
                <a:lnTo>
                  <a:pt x="785797" y="188589"/>
                </a:lnTo>
                <a:lnTo>
                  <a:pt x="765643" y="161918"/>
                </a:lnTo>
                <a:lnTo>
                  <a:pt x="751551" y="143978"/>
                </a:lnTo>
                <a:lnTo>
                  <a:pt x="743091" y="130011"/>
                </a:lnTo>
                <a:lnTo>
                  <a:pt x="715153" y="106617"/>
                </a:lnTo>
                <a:lnTo>
                  <a:pt x="690228" y="87018"/>
                </a:lnTo>
                <a:lnTo>
                  <a:pt x="663660" y="72459"/>
                </a:lnTo>
                <a:lnTo>
                  <a:pt x="637771" y="56039"/>
                </a:lnTo>
                <a:lnTo>
                  <a:pt x="612466" y="43878"/>
                </a:lnTo>
                <a:lnTo>
                  <a:pt x="586995" y="34292"/>
                </a:lnTo>
                <a:lnTo>
                  <a:pt x="562122" y="24759"/>
                </a:lnTo>
                <a:lnTo>
                  <a:pt x="536857" y="18831"/>
                </a:lnTo>
                <a:lnTo>
                  <a:pt x="513334" y="14438"/>
                </a:lnTo>
                <a:lnTo>
                  <a:pt x="485781" y="11384"/>
                </a:lnTo>
                <a:lnTo>
                  <a:pt x="463427" y="7672"/>
                </a:lnTo>
                <a:lnTo>
                  <a:pt x="440083" y="5655"/>
                </a:lnTo>
                <a:lnTo>
                  <a:pt x="413340" y="1953"/>
                </a:lnTo>
                <a:lnTo>
                  <a:pt x="394718" y="864"/>
                </a:lnTo>
                <a:lnTo>
                  <a:pt x="374165" y="380"/>
                </a:lnTo>
                <a:lnTo>
                  <a:pt x="352965" y="165"/>
                </a:lnTo>
                <a:lnTo>
                  <a:pt x="332960" y="69"/>
                </a:lnTo>
                <a:lnTo>
                  <a:pt x="310099" y="27"/>
                </a:lnTo>
                <a:lnTo>
                  <a:pt x="285757" y="8"/>
                </a:lnTo>
                <a:lnTo>
                  <a:pt x="262238" y="0"/>
                </a:lnTo>
                <a:lnTo>
                  <a:pt x="239085" y="3382"/>
                </a:lnTo>
                <a:lnTo>
                  <a:pt x="215460" y="8484"/>
                </a:lnTo>
                <a:lnTo>
                  <a:pt x="190144" y="12869"/>
                </a:lnTo>
                <a:lnTo>
                  <a:pt x="165165" y="17564"/>
                </a:lnTo>
                <a:lnTo>
                  <a:pt x="138561" y="24743"/>
                </a:lnTo>
                <a:lnTo>
                  <a:pt x="124551" y="285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76" name="SMARTInkShape-Group489"/>
          <p:cNvGrpSpPr/>
          <p:nvPr/>
        </p:nvGrpSpPr>
        <p:grpSpPr>
          <a:xfrm>
            <a:off x="3657600" y="3937741"/>
            <a:ext cx="645720" cy="285522"/>
            <a:chOff x="3657600" y="3937741"/>
            <a:chExt cx="645720" cy="285522"/>
          </a:xfrm>
        </p:grpSpPr>
        <p:sp>
          <p:nvSpPr>
            <p:cNvPr id="572" name="SMARTInkShape-1992"/>
            <p:cNvSpPr/>
            <p:nvPr>
              <p:custDataLst>
                <p:tags r:id="rId125"/>
              </p:custDataLst>
            </p:nvPr>
          </p:nvSpPr>
          <p:spPr>
            <a:xfrm>
              <a:off x="3657600" y="3977882"/>
              <a:ext cx="120016" cy="176922"/>
            </a:xfrm>
            <a:custGeom>
              <a:avLst/>
              <a:gdLst/>
              <a:ahLst/>
              <a:cxnLst/>
              <a:rect l="0" t="0" r="0" b="0"/>
              <a:pathLst>
                <a:path w="120016" h="176922">
                  <a:moveTo>
                    <a:pt x="0" y="16903"/>
                  </a:moveTo>
                  <a:lnTo>
                    <a:pt x="0" y="16903"/>
                  </a:lnTo>
                  <a:lnTo>
                    <a:pt x="3034" y="16903"/>
                  </a:lnTo>
                  <a:lnTo>
                    <a:pt x="3928" y="16268"/>
                  </a:lnTo>
                  <a:lnTo>
                    <a:pt x="4524" y="15210"/>
                  </a:lnTo>
                  <a:lnTo>
                    <a:pt x="5480" y="11982"/>
                  </a:lnTo>
                  <a:lnTo>
                    <a:pt x="7303" y="11541"/>
                  </a:lnTo>
                  <a:lnTo>
                    <a:pt x="8679" y="11423"/>
                  </a:lnTo>
                  <a:lnTo>
                    <a:pt x="11901" y="9599"/>
                  </a:lnTo>
                  <a:lnTo>
                    <a:pt x="13649" y="8224"/>
                  </a:lnTo>
                  <a:lnTo>
                    <a:pt x="18978" y="6695"/>
                  </a:lnTo>
                  <a:lnTo>
                    <a:pt x="35643" y="3887"/>
                  </a:lnTo>
                  <a:lnTo>
                    <a:pt x="46763" y="574"/>
                  </a:lnTo>
                  <a:lnTo>
                    <a:pt x="56119" y="0"/>
                  </a:lnTo>
                  <a:lnTo>
                    <a:pt x="77404" y="5593"/>
                  </a:lnTo>
                  <a:lnTo>
                    <a:pt x="85586" y="9894"/>
                  </a:lnTo>
                  <a:lnTo>
                    <a:pt x="87538" y="10325"/>
                  </a:lnTo>
                  <a:lnTo>
                    <a:pt x="88838" y="11883"/>
                  </a:lnTo>
                  <a:lnTo>
                    <a:pt x="92619" y="21815"/>
                  </a:lnTo>
                  <a:lnTo>
                    <a:pt x="95139" y="26071"/>
                  </a:lnTo>
                  <a:lnTo>
                    <a:pt x="96259" y="30079"/>
                  </a:lnTo>
                  <a:lnTo>
                    <a:pt x="95923" y="32037"/>
                  </a:lnTo>
                  <a:lnTo>
                    <a:pt x="81199" y="59033"/>
                  </a:lnTo>
                  <a:lnTo>
                    <a:pt x="61520" y="83802"/>
                  </a:lnTo>
                  <a:lnTo>
                    <a:pt x="55282" y="89181"/>
                  </a:lnTo>
                  <a:lnTo>
                    <a:pt x="37289" y="112469"/>
                  </a:lnTo>
                  <a:lnTo>
                    <a:pt x="28862" y="135526"/>
                  </a:lnTo>
                  <a:lnTo>
                    <a:pt x="28583" y="150316"/>
                  </a:lnTo>
                  <a:lnTo>
                    <a:pt x="29215" y="151565"/>
                  </a:lnTo>
                  <a:lnTo>
                    <a:pt x="30272" y="152398"/>
                  </a:lnTo>
                  <a:lnTo>
                    <a:pt x="31611" y="152953"/>
                  </a:lnTo>
                  <a:lnTo>
                    <a:pt x="32504" y="153958"/>
                  </a:lnTo>
                  <a:lnTo>
                    <a:pt x="33496" y="156768"/>
                  </a:lnTo>
                  <a:lnTo>
                    <a:pt x="34396" y="157771"/>
                  </a:lnTo>
                  <a:lnTo>
                    <a:pt x="37089" y="158886"/>
                  </a:lnTo>
                  <a:lnTo>
                    <a:pt x="38061" y="159818"/>
                  </a:lnTo>
                  <a:lnTo>
                    <a:pt x="39141" y="162547"/>
                  </a:lnTo>
                  <a:lnTo>
                    <a:pt x="40064" y="163529"/>
                  </a:lnTo>
                  <a:lnTo>
                    <a:pt x="42783" y="164620"/>
                  </a:lnTo>
                  <a:lnTo>
                    <a:pt x="47884" y="165234"/>
                  </a:lnTo>
                  <a:lnTo>
                    <a:pt x="49068" y="165955"/>
                  </a:lnTo>
                  <a:lnTo>
                    <a:pt x="49857" y="167071"/>
                  </a:lnTo>
                  <a:lnTo>
                    <a:pt x="50383" y="168450"/>
                  </a:lnTo>
                  <a:lnTo>
                    <a:pt x="51368" y="169370"/>
                  </a:lnTo>
                  <a:lnTo>
                    <a:pt x="54157" y="170391"/>
                  </a:lnTo>
                  <a:lnTo>
                    <a:pt x="61121" y="171682"/>
                  </a:lnTo>
                  <a:lnTo>
                    <a:pt x="66723" y="175087"/>
                  </a:lnTo>
                  <a:lnTo>
                    <a:pt x="74304" y="176561"/>
                  </a:lnTo>
                  <a:lnTo>
                    <a:pt x="99060" y="176921"/>
                  </a:lnTo>
                  <a:lnTo>
                    <a:pt x="107809" y="173889"/>
                  </a:lnTo>
                  <a:lnTo>
                    <a:pt x="118651" y="166522"/>
                  </a:lnTo>
                  <a:lnTo>
                    <a:pt x="119408" y="164257"/>
                  </a:lnTo>
                  <a:lnTo>
                    <a:pt x="120015" y="1597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3" name="SMARTInkShape-1993"/>
            <p:cNvSpPr/>
            <p:nvPr>
              <p:custDataLst>
                <p:tags r:id="rId126"/>
              </p:custDataLst>
            </p:nvPr>
          </p:nvSpPr>
          <p:spPr>
            <a:xfrm>
              <a:off x="3829050" y="3994787"/>
              <a:ext cx="102871" cy="131444"/>
            </a:xfrm>
            <a:custGeom>
              <a:avLst/>
              <a:gdLst/>
              <a:ahLst/>
              <a:cxnLst/>
              <a:rect l="0" t="0" r="0" b="0"/>
              <a:pathLst>
                <a:path w="102871" h="131444">
                  <a:moveTo>
                    <a:pt x="0" y="28573"/>
                  </a:moveTo>
                  <a:lnTo>
                    <a:pt x="0" y="28573"/>
                  </a:lnTo>
                  <a:lnTo>
                    <a:pt x="0" y="25539"/>
                  </a:lnTo>
                  <a:lnTo>
                    <a:pt x="635" y="24645"/>
                  </a:lnTo>
                  <a:lnTo>
                    <a:pt x="1693" y="24049"/>
                  </a:lnTo>
                  <a:lnTo>
                    <a:pt x="4921" y="23093"/>
                  </a:lnTo>
                  <a:lnTo>
                    <a:pt x="5362" y="21269"/>
                  </a:lnTo>
                  <a:lnTo>
                    <a:pt x="5480" y="19894"/>
                  </a:lnTo>
                  <a:lnTo>
                    <a:pt x="7303" y="16672"/>
                  </a:lnTo>
                  <a:lnTo>
                    <a:pt x="8679" y="14924"/>
                  </a:lnTo>
                  <a:lnTo>
                    <a:pt x="11901" y="12982"/>
                  </a:lnTo>
                  <a:lnTo>
                    <a:pt x="15449" y="11484"/>
                  </a:lnTo>
                  <a:lnTo>
                    <a:pt x="21017" y="7705"/>
                  </a:lnTo>
                  <a:lnTo>
                    <a:pt x="26688" y="5668"/>
                  </a:lnTo>
                  <a:lnTo>
                    <a:pt x="33025" y="1961"/>
                  </a:lnTo>
                  <a:lnTo>
                    <a:pt x="60274" y="49"/>
                  </a:lnTo>
                  <a:lnTo>
                    <a:pt x="76173" y="0"/>
                  </a:lnTo>
                  <a:lnTo>
                    <a:pt x="77452" y="634"/>
                  </a:lnTo>
                  <a:lnTo>
                    <a:pt x="78305" y="1692"/>
                  </a:lnTo>
                  <a:lnTo>
                    <a:pt x="79673" y="4919"/>
                  </a:lnTo>
                  <a:lnTo>
                    <a:pt x="75381" y="10119"/>
                  </a:lnTo>
                  <a:lnTo>
                    <a:pt x="68418" y="18954"/>
                  </a:lnTo>
                  <a:lnTo>
                    <a:pt x="52698" y="41873"/>
                  </a:lnTo>
                  <a:lnTo>
                    <a:pt x="41195" y="52743"/>
                  </a:lnTo>
                  <a:lnTo>
                    <a:pt x="25447" y="76144"/>
                  </a:lnTo>
                  <a:lnTo>
                    <a:pt x="23371" y="85336"/>
                  </a:lnTo>
                  <a:lnTo>
                    <a:pt x="23201" y="87370"/>
                  </a:lnTo>
                  <a:lnTo>
                    <a:pt x="21318" y="91323"/>
                  </a:lnTo>
                  <a:lnTo>
                    <a:pt x="19000" y="95197"/>
                  </a:lnTo>
                  <a:lnTo>
                    <a:pt x="17511" y="102857"/>
                  </a:lnTo>
                  <a:lnTo>
                    <a:pt x="17166" y="111282"/>
                  </a:lnTo>
                  <a:lnTo>
                    <a:pt x="17794" y="112287"/>
                  </a:lnTo>
                  <a:lnTo>
                    <a:pt x="18848" y="112957"/>
                  </a:lnTo>
                  <a:lnTo>
                    <a:pt x="20185" y="113404"/>
                  </a:lnTo>
                  <a:lnTo>
                    <a:pt x="21077" y="114337"/>
                  </a:lnTo>
                  <a:lnTo>
                    <a:pt x="22625" y="119140"/>
                  </a:lnTo>
                  <a:lnTo>
                    <a:pt x="24449" y="119625"/>
                  </a:lnTo>
                  <a:lnTo>
                    <a:pt x="36904" y="120633"/>
                  </a:lnTo>
                  <a:lnTo>
                    <a:pt x="45484" y="124533"/>
                  </a:lnTo>
                  <a:lnTo>
                    <a:pt x="60951" y="126316"/>
                  </a:lnTo>
                  <a:lnTo>
                    <a:pt x="68578" y="130242"/>
                  </a:lnTo>
                  <a:lnTo>
                    <a:pt x="96282" y="131443"/>
                  </a:lnTo>
                  <a:lnTo>
                    <a:pt x="102870" y="131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4" name="SMARTInkShape-1994"/>
            <p:cNvSpPr/>
            <p:nvPr>
              <p:custDataLst>
                <p:tags r:id="rId127"/>
              </p:custDataLst>
            </p:nvPr>
          </p:nvSpPr>
          <p:spPr>
            <a:xfrm>
              <a:off x="4034890" y="3937741"/>
              <a:ext cx="113936" cy="285522"/>
            </a:xfrm>
            <a:custGeom>
              <a:avLst/>
              <a:gdLst/>
              <a:ahLst/>
              <a:cxnLst/>
              <a:rect l="0" t="0" r="0" b="0"/>
              <a:pathLst>
                <a:path w="113936" h="285522">
                  <a:moveTo>
                    <a:pt x="51335" y="97049"/>
                  </a:moveTo>
                  <a:lnTo>
                    <a:pt x="51335" y="97049"/>
                  </a:lnTo>
                  <a:lnTo>
                    <a:pt x="51335" y="102528"/>
                  </a:lnTo>
                  <a:lnTo>
                    <a:pt x="56815" y="102758"/>
                  </a:lnTo>
                  <a:lnTo>
                    <a:pt x="66784" y="93651"/>
                  </a:lnTo>
                  <a:lnTo>
                    <a:pt x="70478" y="92363"/>
                  </a:lnTo>
                  <a:lnTo>
                    <a:pt x="71717" y="90750"/>
                  </a:lnTo>
                  <a:lnTo>
                    <a:pt x="75399" y="80729"/>
                  </a:lnTo>
                  <a:lnTo>
                    <a:pt x="82053" y="69413"/>
                  </a:lnTo>
                  <a:lnTo>
                    <a:pt x="84567" y="58663"/>
                  </a:lnTo>
                  <a:lnTo>
                    <a:pt x="85584" y="30151"/>
                  </a:lnTo>
                  <a:lnTo>
                    <a:pt x="84972" y="24771"/>
                  </a:lnTo>
                  <a:lnTo>
                    <a:pt x="81057" y="15238"/>
                  </a:lnTo>
                  <a:lnTo>
                    <a:pt x="72190" y="3968"/>
                  </a:lnTo>
                  <a:lnTo>
                    <a:pt x="68436" y="1705"/>
                  </a:lnTo>
                  <a:lnTo>
                    <a:pt x="60851" y="252"/>
                  </a:lnTo>
                  <a:lnTo>
                    <a:pt x="52109" y="0"/>
                  </a:lnTo>
                  <a:lnTo>
                    <a:pt x="46810" y="1634"/>
                  </a:lnTo>
                  <a:lnTo>
                    <a:pt x="26499" y="15837"/>
                  </a:lnTo>
                  <a:lnTo>
                    <a:pt x="13396" y="36318"/>
                  </a:lnTo>
                  <a:lnTo>
                    <a:pt x="8203" y="47587"/>
                  </a:lnTo>
                  <a:lnTo>
                    <a:pt x="2550" y="70385"/>
                  </a:lnTo>
                  <a:lnTo>
                    <a:pt x="5897" y="92604"/>
                  </a:lnTo>
                  <a:lnTo>
                    <a:pt x="8492" y="97825"/>
                  </a:lnTo>
                  <a:lnTo>
                    <a:pt x="23956" y="115205"/>
                  </a:lnTo>
                  <a:lnTo>
                    <a:pt x="33204" y="121549"/>
                  </a:lnTo>
                  <a:lnTo>
                    <a:pt x="43987" y="124416"/>
                  </a:lnTo>
                  <a:lnTo>
                    <a:pt x="69682" y="125577"/>
                  </a:lnTo>
                  <a:lnTo>
                    <a:pt x="76634" y="124968"/>
                  </a:lnTo>
                  <a:lnTo>
                    <a:pt x="87053" y="121055"/>
                  </a:lnTo>
                  <a:lnTo>
                    <a:pt x="96585" y="115738"/>
                  </a:lnTo>
                  <a:lnTo>
                    <a:pt x="100656" y="114245"/>
                  </a:lnTo>
                  <a:lnTo>
                    <a:pt x="107328" y="109364"/>
                  </a:lnTo>
                  <a:lnTo>
                    <a:pt x="113935" y="108502"/>
                  </a:lnTo>
                  <a:lnTo>
                    <a:pt x="111088" y="108486"/>
                  </a:lnTo>
                  <a:lnTo>
                    <a:pt x="110220" y="109118"/>
                  </a:lnTo>
                  <a:lnTo>
                    <a:pt x="109256" y="111515"/>
                  </a:lnTo>
                  <a:lnTo>
                    <a:pt x="108364" y="112408"/>
                  </a:lnTo>
                  <a:lnTo>
                    <a:pt x="102370" y="115534"/>
                  </a:lnTo>
                  <a:lnTo>
                    <a:pt x="74036" y="142953"/>
                  </a:lnTo>
                  <a:lnTo>
                    <a:pt x="49402" y="169449"/>
                  </a:lnTo>
                  <a:lnTo>
                    <a:pt x="29750" y="197220"/>
                  </a:lnTo>
                  <a:lnTo>
                    <a:pt x="17464" y="223176"/>
                  </a:lnTo>
                  <a:lnTo>
                    <a:pt x="5652" y="250887"/>
                  </a:lnTo>
                  <a:lnTo>
                    <a:pt x="1604" y="260952"/>
                  </a:lnTo>
                  <a:lnTo>
                    <a:pt x="0" y="280933"/>
                  </a:lnTo>
                  <a:lnTo>
                    <a:pt x="602" y="282503"/>
                  </a:lnTo>
                  <a:lnTo>
                    <a:pt x="1637" y="283550"/>
                  </a:lnTo>
                  <a:lnTo>
                    <a:pt x="4482" y="284713"/>
                  </a:lnTo>
                  <a:lnTo>
                    <a:pt x="16370" y="285521"/>
                  </a:lnTo>
                  <a:lnTo>
                    <a:pt x="26935" y="282574"/>
                  </a:lnTo>
                  <a:lnTo>
                    <a:pt x="52496" y="264252"/>
                  </a:lnTo>
                  <a:lnTo>
                    <a:pt x="79625" y="245214"/>
                  </a:lnTo>
                  <a:lnTo>
                    <a:pt x="97055" y="2284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5" name="SMARTInkShape-1995"/>
            <p:cNvSpPr/>
            <p:nvPr>
              <p:custDataLst>
                <p:tags r:id="rId128"/>
              </p:custDataLst>
            </p:nvPr>
          </p:nvSpPr>
          <p:spPr>
            <a:xfrm>
              <a:off x="4120515" y="4023603"/>
              <a:ext cx="182805" cy="194032"/>
            </a:xfrm>
            <a:custGeom>
              <a:avLst/>
              <a:gdLst/>
              <a:ahLst/>
              <a:cxnLst/>
              <a:rect l="0" t="0" r="0" b="0"/>
              <a:pathLst>
                <a:path w="182805" h="194032">
                  <a:moveTo>
                    <a:pt x="171450" y="16902"/>
                  </a:moveTo>
                  <a:lnTo>
                    <a:pt x="171450" y="16902"/>
                  </a:lnTo>
                  <a:lnTo>
                    <a:pt x="174484" y="13868"/>
                  </a:lnTo>
                  <a:lnTo>
                    <a:pt x="175973" y="10685"/>
                  </a:lnTo>
                  <a:lnTo>
                    <a:pt x="176371" y="8947"/>
                  </a:lnTo>
                  <a:lnTo>
                    <a:pt x="177270" y="7789"/>
                  </a:lnTo>
                  <a:lnTo>
                    <a:pt x="182016" y="5777"/>
                  </a:lnTo>
                  <a:lnTo>
                    <a:pt x="182496" y="3914"/>
                  </a:lnTo>
                  <a:lnTo>
                    <a:pt x="182804" y="578"/>
                  </a:lnTo>
                  <a:lnTo>
                    <a:pt x="182194" y="304"/>
                  </a:lnTo>
                  <a:lnTo>
                    <a:pt x="179824" y="0"/>
                  </a:lnTo>
                  <a:lnTo>
                    <a:pt x="178937" y="554"/>
                  </a:lnTo>
                  <a:lnTo>
                    <a:pt x="178347" y="1558"/>
                  </a:lnTo>
                  <a:lnTo>
                    <a:pt x="177953" y="2863"/>
                  </a:lnTo>
                  <a:lnTo>
                    <a:pt x="176420" y="3733"/>
                  </a:lnTo>
                  <a:lnTo>
                    <a:pt x="168831" y="5591"/>
                  </a:lnTo>
                  <a:lnTo>
                    <a:pt x="148158" y="18714"/>
                  </a:lnTo>
                  <a:lnTo>
                    <a:pt x="124920" y="35555"/>
                  </a:lnTo>
                  <a:lnTo>
                    <a:pt x="100082" y="50113"/>
                  </a:lnTo>
                  <a:lnTo>
                    <a:pt x="75621" y="70139"/>
                  </a:lnTo>
                  <a:lnTo>
                    <a:pt x="51551" y="96568"/>
                  </a:lnTo>
                  <a:lnTo>
                    <a:pt x="39252" y="112084"/>
                  </a:lnTo>
                  <a:lnTo>
                    <a:pt x="31342" y="131306"/>
                  </a:lnTo>
                  <a:lnTo>
                    <a:pt x="28939" y="151920"/>
                  </a:lnTo>
                  <a:lnTo>
                    <a:pt x="31717" y="163517"/>
                  </a:lnTo>
                  <a:lnTo>
                    <a:pt x="42019" y="181520"/>
                  </a:lnTo>
                  <a:lnTo>
                    <a:pt x="47462" y="187009"/>
                  </a:lnTo>
                  <a:lnTo>
                    <a:pt x="53479" y="190930"/>
                  </a:lnTo>
                  <a:lnTo>
                    <a:pt x="58270" y="192673"/>
                  </a:lnTo>
                  <a:lnTo>
                    <a:pt x="86580" y="194031"/>
                  </a:lnTo>
                  <a:lnTo>
                    <a:pt x="90973" y="192357"/>
                  </a:lnTo>
                  <a:lnTo>
                    <a:pt x="110482" y="174987"/>
                  </a:lnTo>
                  <a:lnTo>
                    <a:pt x="112603" y="171194"/>
                  </a:lnTo>
                  <a:lnTo>
                    <a:pt x="113965" y="163584"/>
                  </a:lnTo>
                  <a:lnTo>
                    <a:pt x="114270" y="152157"/>
                  </a:lnTo>
                  <a:lnTo>
                    <a:pt x="113010" y="150252"/>
                  </a:lnTo>
                  <a:lnTo>
                    <a:pt x="99365" y="139457"/>
                  </a:lnTo>
                  <a:lnTo>
                    <a:pt x="95385" y="138046"/>
                  </a:lnTo>
                  <a:lnTo>
                    <a:pt x="72844" y="137016"/>
                  </a:lnTo>
                  <a:lnTo>
                    <a:pt x="44798" y="144880"/>
                  </a:lnTo>
                  <a:lnTo>
                    <a:pt x="17444" y="153964"/>
                  </a:lnTo>
                  <a:lnTo>
                    <a:pt x="0" y="159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77" name="SMARTInkShape-1996"/>
          <p:cNvSpPr/>
          <p:nvPr>
            <p:custDataLst>
              <p:tags r:id="rId6"/>
            </p:custDataLst>
          </p:nvPr>
        </p:nvSpPr>
        <p:spPr>
          <a:xfrm>
            <a:off x="4321434" y="3943350"/>
            <a:ext cx="130531" cy="268606"/>
          </a:xfrm>
          <a:custGeom>
            <a:avLst/>
            <a:gdLst/>
            <a:ahLst/>
            <a:cxnLst/>
            <a:rect l="0" t="0" r="0" b="0"/>
            <a:pathLst>
              <a:path w="130531" h="268606">
                <a:moveTo>
                  <a:pt x="124836" y="0"/>
                </a:moveTo>
                <a:lnTo>
                  <a:pt x="124836" y="0"/>
                </a:lnTo>
                <a:lnTo>
                  <a:pt x="124836" y="4921"/>
                </a:lnTo>
                <a:lnTo>
                  <a:pt x="127870" y="8513"/>
                </a:lnTo>
                <a:lnTo>
                  <a:pt x="129359" y="13520"/>
                </a:lnTo>
                <a:lnTo>
                  <a:pt x="130530" y="39166"/>
                </a:lnTo>
                <a:lnTo>
                  <a:pt x="129912" y="53551"/>
                </a:lnTo>
                <a:lnTo>
                  <a:pt x="120665" y="80022"/>
                </a:lnTo>
                <a:lnTo>
                  <a:pt x="120151" y="83828"/>
                </a:lnTo>
                <a:lnTo>
                  <a:pt x="116192" y="91444"/>
                </a:lnTo>
                <a:lnTo>
                  <a:pt x="108516" y="104564"/>
                </a:lnTo>
                <a:lnTo>
                  <a:pt x="97640" y="127105"/>
                </a:lnTo>
                <a:lnTo>
                  <a:pt x="80925" y="151083"/>
                </a:lnTo>
                <a:lnTo>
                  <a:pt x="63818" y="178536"/>
                </a:lnTo>
                <a:lnTo>
                  <a:pt x="45213" y="205709"/>
                </a:lnTo>
                <a:lnTo>
                  <a:pt x="40553" y="212711"/>
                </a:lnTo>
                <a:lnTo>
                  <a:pt x="28907" y="224074"/>
                </a:lnTo>
                <a:lnTo>
                  <a:pt x="14418" y="246590"/>
                </a:lnTo>
                <a:lnTo>
                  <a:pt x="10568" y="249296"/>
                </a:lnTo>
                <a:lnTo>
                  <a:pt x="8652" y="250017"/>
                </a:lnTo>
                <a:lnTo>
                  <a:pt x="7375" y="251768"/>
                </a:lnTo>
                <a:lnTo>
                  <a:pt x="4943" y="259030"/>
                </a:lnTo>
                <a:lnTo>
                  <a:pt x="3632" y="260317"/>
                </a:lnTo>
                <a:lnTo>
                  <a:pt x="0" y="262382"/>
                </a:lnTo>
                <a:lnTo>
                  <a:pt x="337" y="263186"/>
                </a:lnTo>
                <a:lnTo>
                  <a:pt x="4821" y="2686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82" name="SMARTInkShape-Group491"/>
          <p:cNvGrpSpPr/>
          <p:nvPr/>
        </p:nvGrpSpPr>
        <p:grpSpPr>
          <a:xfrm>
            <a:off x="2601556" y="4354830"/>
            <a:ext cx="1861860" cy="278975"/>
            <a:chOff x="2601556" y="4354830"/>
            <a:chExt cx="1861860" cy="278975"/>
          </a:xfrm>
        </p:grpSpPr>
        <p:sp>
          <p:nvSpPr>
            <p:cNvPr id="578" name="SMARTInkShape-1997"/>
            <p:cNvSpPr/>
            <p:nvPr>
              <p:custDataLst>
                <p:tags r:id="rId121"/>
              </p:custDataLst>
            </p:nvPr>
          </p:nvSpPr>
          <p:spPr>
            <a:xfrm>
              <a:off x="2601556" y="4354830"/>
              <a:ext cx="1861860" cy="80011"/>
            </a:xfrm>
            <a:custGeom>
              <a:avLst/>
              <a:gdLst/>
              <a:ahLst/>
              <a:cxnLst/>
              <a:rect l="0" t="0" r="0" b="0"/>
              <a:pathLst>
                <a:path w="1861860" h="80011">
                  <a:moveTo>
                    <a:pt x="1861859" y="0"/>
                  </a:moveTo>
                  <a:lnTo>
                    <a:pt x="1861859" y="0"/>
                  </a:lnTo>
                  <a:lnTo>
                    <a:pt x="1834825" y="0"/>
                  </a:lnTo>
                  <a:lnTo>
                    <a:pt x="1829101" y="1693"/>
                  </a:lnTo>
                  <a:lnTo>
                    <a:pt x="1823805" y="3928"/>
                  </a:lnTo>
                  <a:lnTo>
                    <a:pt x="1798885" y="5610"/>
                  </a:lnTo>
                  <a:lnTo>
                    <a:pt x="1785838" y="7377"/>
                  </a:lnTo>
                  <a:lnTo>
                    <a:pt x="1759339" y="11074"/>
                  </a:lnTo>
                  <a:lnTo>
                    <a:pt x="1745969" y="13018"/>
                  </a:lnTo>
                  <a:lnTo>
                    <a:pt x="1717653" y="16783"/>
                  </a:lnTo>
                  <a:lnTo>
                    <a:pt x="1690869" y="17097"/>
                  </a:lnTo>
                  <a:lnTo>
                    <a:pt x="1666732" y="17139"/>
                  </a:lnTo>
                  <a:lnTo>
                    <a:pt x="1638866" y="17144"/>
                  </a:lnTo>
                  <a:lnTo>
                    <a:pt x="1621797" y="15451"/>
                  </a:lnTo>
                  <a:lnTo>
                    <a:pt x="1595929" y="12224"/>
                  </a:lnTo>
                  <a:lnTo>
                    <a:pt x="1567861" y="11534"/>
                  </a:lnTo>
                  <a:lnTo>
                    <a:pt x="1542448" y="11451"/>
                  </a:lnTo>
                  <a:lnTo>
                    <a:pt x="1519083" y="11434"/>
                  </a:lnTo>
                  <a:lnTo>
                    <a:pt x="1496123" y="9737"/>
                  </a:lnTo>
                  <a:lnTo>
                    <a:pt x="1470210" y="6509"/>
                  </a:lnTo>
                  <a:lnTo>
                    <a:pt x="1445195" y="5872"/>
                  </a:lnTo>
                  <a:lnTo>
                    <a:pt x="1420216" y="5746"/>
                  </a:lnTo>
                  <a:lnTo>
                    <a:pt x="1394044" y="5721"/>
                  </a:lnTo>
                  <a:lnTo>
                    <a:pt x="1365968" y="5716"/>
                  </a:lnTo>
                  <a:lnTo>
                    <a:pt x="1337655" y="5715"/>
                  </a:lnTo>
                  <a:lnTo>
                    <a:pt x="1310497" y="5715"/>
                  </a:lnTo>
                  <a:lnTo>
                    <a:pt x="1288212" y="2681"/>
                  </a:lnTo>
                  <a:lnTo>
                    <a:pt x="1265522" y="794"/>
                  </a:lnTo>
                  <a:lnTo>
                    <a:pt x="1239027" y="157"/>
                  </a:lnTo>
                  <a:lnTo>
                    <a:pt x="1217435" y="46"/>
                  </a:lnTo>
                  <a:lnTo>
                    <a:pt x="1194951" y="14"/>
                  </a:lnTo>
                  <a:lnTo>
                    <a:pt x="1172202" y="4"/>
                  </a:lnTo>
                  <a:lnTo>
                    <a:pt x="1150010" y="636"/>
                  </a:lnTo>
                  <a:lnTo>
                    <a:pt x="1123430" y="4524"/>
                  </a:lnTo>
                  <a:lnTo>
                    <a:pt x="1101410" y="5362"/>
                  </a:lnTo>
                  <a:lnTo>
                    <a:pt x="1078799" y="5610"/>
                  </a:lnTo>
                  <a:lnTo>
                    <a:pt x="1056013" y="5684"/>
                  </a:lnTo>
                  <a:lnTo>
                    <a:pt x="1033175" y="5705"/>
                  </a:lnTo>
                  <a:lnTo>
                    <a:pt x="1010321" y="5712"/>
                  </a:lnTo>
                  <a:lnTo>
                    <a:pt x="987463" y="5714"/>
                  </a:lnTo>
                  <a:lnTo>
                    <a:pt x="964604" y="5715"/>
                  </a:lnTo>
                  <a:lnTo>
                    <a:pt x="941744" y="5715"/>
                  </a:lnTo>
                  <a:lnTo>
                    <a:pt x="918884" y="5715"/>
                  </a:lnTo>
                  <a:lnTo>
                    <a:pt x="896024" y="7408"/>
                  </a:lnTo>
                  <a:lnTo>
                    <a:pt x="871471" y="10238"/>
                  </a:lnTo>
                  <a:lnTo>
                    <a:pt x="845781" y="11077"/>
                  </a:lnTo>
                  <a:lnTo>
                    <a:pt x="822082" y="9632"/>
                  </a:lnTo>
                  <a:lnTo>
                    <a:pt x="798973" y="6875"/>
                  </a:lnTo>
                  <a:lnTo>
                    <a:pt x="774346" y="6059"/>
                  </a:lnTo>
                  <a:lnTo>
                    <a:pt x="748635" y="5817"/>
                  </a:lnTo>
                  <a:lnTo>
                    <a:pt x="724930" y="5745"/>
                  </a:lnTo>
                  <a:lnTo>
                    <a:pt x="700126" y="5724"/>
                  </a:lnTo>
                  <a:lnTo>
                    <a:pt x="674362" y="5718"/>
                  </a:lnTo>
                  <a:lnTo>
                    <a:pt x="650642" y="5716"/>
                  </a:lnTo>
                  <a:lnTo>
                    <a:pt x="625833" y="5715"/>
                  </a:lnTo>
                  <a:lnTo>
                    <a:pt x="600068" y="5715"/>
                  </a:lnTo>
                  <a:lnTo>
                    <a:pt x="574653" y="5715"/>
                  </a:lnTo>
                  <a:lnTo>
                    <a:pt x="548708" y="5715"/>
                  </a:lnTo>
                  <a:lnTo>
                    <a:pt x="524934" y="5715"/>
                  </a:lnTo>
                  <a:lnTo>
                    <a:pt x="500110" y="5715"/>
                  </a:lnTo>
                  <a:lnTo>
                    <a:pt x="472646" y="5715"/>
                  </a:lnTo>
                  <a:lnTo>
                    <a:pt x="447787" y="5715"/>
                  </a:lnTo>
                  <a:lnTo>
                    <a:pt x="419287" y="8749"/>
                  </a:lnTo>
                  <a:lnTo>
                    <a:pt x="396770" y="10635"/>
                  </a:lnTo>
                  <a:lnTo>
                    <a:pt x="374011" y="14228"/>
                  </a:lnTo>
                  <a:lnTo>
                    <a:pt x="351182" y="16281"/>
                  </a:lnTo>
                  <a:lnTo>
                    <a:pt x="325274" y="20902"/>
                  </a:lnTo>
                  <a:lnTo>
                    <a:pt x="301812" y="24166"/>
                  </a:lnTo>
                  <a:lnTo>
                    <a:pt x="275799" y="30738"/>
                  </a:lnTo>
                  <a:lnTo>
                    <a:pt x="250764" y="34223"/>
                  </a:lnTo>
                  <a:lnTo>
                    <a:pt x="227475" y="38675"/>
                  </a:lnTo>
                  <a:lnTo>
                    <a:pt x="204530" y="42776"/>
                  </a:lnTo>
                  <a:lnTo>
                    <a:pt x="181018" y="49066"/>
                  </a:lnTo>
                  <a:lnTo>
                    <a:pt x="154266" y="52660"/>
                  </a:lnTo>
                  <a:lnTo>
                    <a:pt x="130450" y="59297"/>
                  </a:lnTo>
                  <a:lnTo>
                    <a:pt x="103473" y="62795"/>
                  </a:lnTo>
                  <a:lnTo>
                    <a:pt x="79141" y="68943"/>
                  </a:lnTo>
                  <a:lnTo>
                    <a:pt x="50887" y="74225"/>
                  </a:lnTo>
                  <a:lnTo>
                    <a:pt x="25666" y="79419"/>
                  </a:lnTo>
                  <a:lnTo>
                    <a:pt x="0" y="80003"/>
                  </a:lnTo>
                  <a:lnTo>
                    <a:pt x="10199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9" name="SMARTInkShape-1998"/>
            <p:cNvSpPr/>
            <p:nvPr>
              <p:custDataLst>
                <p:tags r:id="rId122"/>
              </p:custDataLst>
            </p:nvPr>
          </p:nvSpPr>
          <p:spPr>
            <a:xfrm>
              <a:off x="3108960" y="4469130"/>
              <a:ext cx="165736" cy="158804"/>
            </a:xfrm>
            <a:custGeom>
              <a:avLst/>
              <a:gdLst/>
              <a:ahLst/>
              <a:cxnLst/>
              <a:rect l="0" t="0" r="0" b="0"/>
              <a:pathLst>
                <a:path w="165736" h="158804">
                  <a:moveTo>
                    <a:pt x="11430" y="0"/>
                  </a:moveTo>
                  <a:lnTo>
                    <a:pt x="11430" y="0"/>
                  </a:lnTo>
                  <a:lnTo>
                    <a:pt x="0" y="0"/>
                  </a:lnTo>
                  <a:lnTo>
                    <a:pt x="24842" y="0"/>
                  </a:lnTo>
                  <a:lnTo>
                    <a:pt x="43290" y="5820"/>
                  </a:lnTo>
                  <a:lnTo>
                    <a:pt x="50009" y="9486"/>
                  </a:lnTo>
                  <a:lnTo>
                    <a:pt x="66989" y="14208"/>
                  </a:lnTo>
                  <a:lnTo>
                    <a:pt x="77414" y="21127"/>
                  </a:lnTo>
                  <a:lnTo>
                    <a:pt x="87539" y="30503"/>
                  </a:lnTo>
                  <a:lnTo>
                    <a:pt x="89706" y="34300"/>
                  </a:lnTo>
                  <a:lnTo>
                    <a:pt x="90926" y="41701"/>
                  </a:lnTo>
                  <a:lnTo>
                    <a:pt x="91098" y="44946"/>
                  </a:lnTo>
                  <a:lnTo>
                    <a:pt x="89594" y="50244"/>
                  </a:lnTo>
                  <a:lnTo>
                    <a:pt x="81672" y="60803"/>
                  </a:lnTo>
                  <a:lnTo>
                    <a:pt x="74247" y="70242"/>
                  </a:lnTo>
                  <a:lnTo>
                    <a:pt x="69829" y="76303"/>
                  </a:lnTo>
                  <a:lnTo>
                    <a:pt x="58338" y="87062"/>
                  </a:lnTo>
                  <a:lnTo>
                    <a:pt x="53233" y="93304"/>
                  </a:lnTo>
                  <a:lnTo>
                    <a:pt x="41301" y="104179"/>
                  </a:lnTo>
                  <a:lnTo>
                    <a:pt x="30382" y="119628"/>
                  </a:lnTo>
                  <a:lnTo>
                    <a:pt x="28743" y="123653"/>
                  </a:lnTo>
                  <a:lnTo>
                    <a:pt x="24885" y="129489"/>
                  </a:lnTo>
                  <a:lnTo>
                    <a:pt x="23760" y="133327"/>
                  </a:lnTo>
                  <a:lnTo>
                    <a:pt x="24095" y="135240"/>
                  </a:lnTo>
                  <a:lnTo>
                    <a:pt x="26161" y="139058"/>
                  </a:lnTo>
                  <a:lnTo>
                    <a:pt x="30894" y="144778"/>
                  </a:lnTo>
                  <a:lnTo>
                    <a:pt x="34474" y="146896"/>
                  </a:lnTo>
                  <a:lnTo>
                    <a:pt x="38182" y="148472"/>
                  </a:lnTo>
                  <a:lnTo>
                    <a:pt x="41947" y="151289"/>
                  </a:lnTo>
                  <a:lnTo>
                    <a:pt x="47429" y="152965"/>
                  </a:lnTo>
                  <a:lnTo>
                    <a:pt x="57656" y="155601"/>
                  </a:lnTo>
                  <a:lnTo>
                    <a:pt x="68730" y="158710"/>
                  </a:lnTo>
                  <a:lnTo>
                    <a:pt x="76267" y="158803"/>
                  </a:lnTo>
                  <a:lnTo>
                    <a:pt x="102874" y="152931"/>
                  </a:lnTo>
                  <a:lnTo>
                    <a:pt x="121921" y="143964"/>
                  </a:lnTo>
                  <a:lnTo>
                    <a:pt x="132715" y="134449"/>
                  </a:lnTo>
                  <a:lnTo>
                    <a:pt x="152965" y="108538"/>
                  </a:lnTo>
                  <a:lnTo>
                    <a:pt x="16573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0" name="SMARTInkShape-1999"/>
            <p:cNvSpPr/>
            <p:nvPr>
              <p:custDataLst>
                <p:tags r:id="rId123"/>
              </p:custDataLst>
            </p:nvPr>
          </p:nvSpPr>
          <p:spPr>
            <a:xfrm>
              <a:off x="3252737" y="4463424"/>
              <a:ext cx="295993" cy="170381"/>
            </a:xfrm>
            <a:custGeom>
              <a:avLst/>
              <a:gdLst/>
              <a:ahLst/>
              <a:cxnLst/>
              <a:rect l="0" t="0" r="0" b="0"/>
              <a:pathLst>
                <a:path w="295993" h="170381">
                  <a:moveTo>
                    <a:pt x="50533" y="28566"/>
                  </a:moveTo>
                  <a:lnTo>
                    <a:pt x="50533" y="28566"/>
                  </a:lnTo>
                  <a:lnTo>
                    <a:pt x="50533" y="25532"/>
                  </a:lnTo>
                  <a:lnTo>
                    <a:pt x="51168" y="24638"/>
                  </a:lnTo>
                  <a:lnTo>
                    <a:pt x="52226" y="24042"/>
                  </a:lnTo>
                  <a:lnTo>
                    <a:pt x="55453" y="23086"/>
                  </a:lnTo>
                  <a:lnTo>
                    <a:pt x="61941" y="17157"/>
                  </a:lnTo>
                  <a:lnTo>
                    <a:pt x="61956" y="20176"/>
                  </a:lnTo>
                  <a:lnTo>
                    <a:pt x="61324" y="21068"/>
                  </a:lnTo>
                  <a:lnTo>
                    <a:pt x="60267" y="21662"/>
                  </a:lnTo>
                  <a:lnTo>
                    <a:pt x="58927" y="22058"/>
                  </a:lnTo>
                  <a:lnTo>
                    <a:pt x="58034" y="23592"/>
                  </a:lnTo>
                  <a:lnTo>
                    <a:pt x="56142" y="31185"/>
                  </a:lnTo>
                  <a:lnTo>
                    <a:pt x="51829" y="39760"/>
                  </a:lnTo>
                  <a:lnTo>
                    <a:pt x="47755" y="50603"/>
                  </a:lnTo>
                  <a:lnTo>
                    <a:pt x="35047" y="72988"/>
                  </a:lnTo>
                  <a:lnTo>
                    <a:pt x="33715" y="81649"/>
                  </a:lnTo>
                  <a:lnTo>
                    <a:pt x="32971" y="83005"/>
                  </a:lnTo>
                  <a:lnTo>
                    <a:pt x="31840" y="83909"/>
                  </a:lnTo>
                  <a:lnTo>
                    <a:pt x="27745" y="85684"/>
                  </a:lnTo>
                  <a:lnTo>
                    <a:pt x="41322" y="85716"/>
                  </a:lnTo>
                  <a:lnTo>
                    <a:pt x="53253" y="82423"/>
                  </a:lnTo>
                  <a:lnTo>
                    <a:pt x="70807" y="85978"/>
                  </a:lnTo>
                  <a:lnTo>
                    <a:pt x="86151" y="95431"/>
                  </a:lnTo>
                  <a:lnTo>
                    <a:pt x="92994" y="107825"/>
                  </a:lnTo>
                  <a:lnTo>
                    <a:pt x="95287" y="115409"/>
                  </a:lnTo>
                  <a:lnTo>
                    <a:pt x="96168" y="132478"/>
                  </a:lnTo>
                  <a:lnTo>
                    <a:pt x="93194" y="141834"/>
                  </a:lnTo>
                  <a:lnTo>
                    <a:pt x="86500" y="151811"/>
                  </a:lnTo>
                  <a:lnTo>
                    <a:pt x="82817" y="155943"/>
                  </a:lnTo>
                  <a:lnTo>
                    <a:pt x="79063" y="158203"/>
                  </a:lnTo>
                  <a:lnTo>
                    <a:pt x="54118" y="169053"/>
                  </a:lnTo>
                  <a:lnTo>
                    <a:pt x="46623" y="170380"/>
                  </a:lnTo>
                  <a:lnTo>
                    <a:pt x="39059" y="169276"/>
                  </a:lnTo>
                  <a:lnTo>
                    <a:pt x="17932" y="164344"/>
                  </a:lnTo>
                  <a:lnTo>
                    <a:pt x="13184" y="161937"/>
                  </a:lnTo>
                  <a:lnTo>
                    <a:pt x="8957" y="160867"/>
                  </a:lnTo>
                  <a:lnTo>
                    <a:pt x="7576" y="159947"/>
                  </a:lnTo>
                  <a:lnTo>
                    <a:pt x="6655" y="158698"/>
                  </a:lnTo>
                  <a:lnTo>
                    <a:pt x="0" y="141678"/>
                  </a:lnTo>
                  <a:lnTo>
                    <a:pt x="1193" y="135776"/>
                  </a:lnTo>
                  <a:lnTo>
                    <a:pt x="3740" y="125314"/>
                  </a:lnTo>
                  <a:lnTo>
                    <a:pt x="7635" y="107367"/>
                  </a:lnTo>
                  <a:lnTo>
                    <a:pt x="18228" y="79100"/>
                  </a:lnTo>
                  <a:lnTo>
                    <a:pt x="34506" y="53586"/>
                  </a:lnTo>
                  <a:lnTo>
                    <a:pt x="52509" y="26676"/>
                  </a:lnTo>
                  <a:lnTo>
                    <a:pt x="73363" y="23"/>
                  </a:lnTo>
                  <a:lnTo>
                    <a:pt x="76418" y="0"/>
                  </a:lnTo>
                  <a:lnTo>
                    <a:pt x="77315" y="632"/>
                  </a:lnTo>
                  <a:lnTo>
                    <a:pt x="77912" y="1688"/>
                  </a:lnTo>
                  <a:lnTo>
                    <a:pt x="78311" y="3027"/>
                  </a:lnTo>
                  <a:lnTo>
                    <a:pt x="79212" y="3920"/>
                  </a:lnTo>
                  <a:lnTo>
                    <a:pt x="85220" y="7047"/>
                  </a:lnTo>
                  <a:lnTo>
                    <a:pt x="106136" y="19119"/>
                  </a:lnTo>
                  <a:lnTo>
                    <a:pt x="132469" y="27195"/>
                  </a:lnTo>
                  <a:lnTo>
                    <a:pt x="159119" y="40027"/>
                  </a:lnTo>
                  <a:lnTo>
                    <a:pt x="168855" y="44027"/>
                  </a:lnTo>
                  <a:lnTo>
                    <a:pt x="186353" y="47256"/>
                  </a:lnTo>
                  <a:lnTo>
                    <a:pt x="190907" y="49573"/>
                  </a:lnTo>
                  <a:lnTo>
                    <a:pt x="204818" y="51424"/>
                  </a:lnTo>
                  <a:lnTo>
                    <a:pt x="204837" y="51426"/>
                  </a:lnTo>
                  <a:lnTo>
                    <a:pt x="204838" y="54460"/>
                  </a:lnTo>
                  <a:lnTo>
                    <a:pt x="204203" y="55353"/>
                  </a:lnTo>
                  <a:lnTo>
                    <a:pt x="203144" y="55949"/>
                  </a:lnTo>
                  <a:lnTo>
                    <a:pt x="201804" y="56347"/>
                  </a:lnTo>
                  <a:lnTo>
                    <a:pt x="200910" y="57246"/>
                  </a:lnTo>
                  <a:lnTo>
                    <a:pt x="199917" y="59939"/>
                  </a:lnTo>
                  <a:lnTo>
                    <a:pt x="198645" y="66843"/>
                  </a:lnTo>
                  <a:lnTo>
                    <a:pt x="195242" y="72433"/>
                  </a:lnTo>
                  <a:lnTo>
                    <a:pt x="193770" y="80011"/>
                  </a:lnTo>
                  <a:lnTo>
                    <a:pt x="193650" y="81913"/>
                  </a:lnTo>
                  <a:lnTo>
                    <a:pt x="199242" y="100427"/>
                  </a:lnTo>
                  <a:lnTo>
                    <a:pt x="207010" y="110411"/>
                  </a:lnTo>
                  <a:lnTo>
                    <a:pt x="210671" y="112567"/>
                  </a:lnTo>
                  <a:lnTo>
                    <a:pt x="233063" y="119608"/>
                  </a:lnTo>
                  <a:lnTo>
                    <a:pt x="235085" y="119741"/>
                  </a:lnTo>
                  <a:lnTo>
                    <a:pt x="243998" y="116893"/>
                  </a:lnTo>
                  <a:lnTo>
                    <a:pt x="268742" y="100925"/>
                  </a:lnTo>
                  <a:lnTo>
                    <a:pt x="280712" y="86904"/>
                  </a:lnTo>
                  <a:lnTo>
                    <a:pt x="286185" y="82434"/>
                  </a:lnTo>
                  <a:lnTo>
                    <a:pt x="294106" y="70522"/>
                  </a:lnTo>
                  <a:lnTo>
                    <a:pt x="295634" y="64775"/>
                  </a:lnTo>
                  <a:lnTo>
                    <a:pt x="295992" y="60957"/>
                  </a:lnTo>
                  <a:lnTo>
                    <a:pt x="294457" y="57143"/>
                  </a:lnTo>
                  <a:lnTo>
                    <a:pt x="292294" y="53332"/>
                  </a:lnTo>
                  <a:lnTo>
                    <a:pt x="290441" y="47616"/>
                  </a:lnTo>
                  <a:lnTo>
                    <a:pt x="287757" y="43806"/>
                  </a:lnTo>
                  <a:lnTo>
                    <a:pt x="282754" y="41689"/>
                  </a:lnTo>
                  <a:lnTo>
                    <a:pt x="262976" y="40095"/>
                  </a:lnTo>
                  <a:lnTo>
                    <a:pt x="237169" y="46457"/>
                  </a:lnTo>
                  <a:lnTo>
                    <a:pt x="214695" y="64604"/>
                  </a:lnTo>
                  <a:lnTo>
                    <a:pt x="207444" y="72350"/>
                  </a:lnTo>
                  <a:lnTo>
                    <a:pt x="205996" y="76177"/>
                  </a:lnTo>
                  <a:lnTo>
                    <a:pt x="206245" y="78086"/>
                  </a:lnTo>
                  <a:lnTo>
                    <a:pt x="208215" y="81902"/>
                  </a:lnTo>
                  <a:lnTo>
                    <a:pt x="210264" y="83173"/>
                  </a:lnTo>
                  <a:lnTo>
                    <a:pt x="220985" y="85213"/>
                  </a:lnTo>
                  <a:lnTo>
                    <a:pt x="246996" y="85703"/>
                  </a:lnTo>
                  <a:lnTo>
                    <a:pt x="256273" y="857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1" name="SMARTInkShape-2000"/>
            <p:cNvSpPr/>
            <p:nvPr>
              <p:custDataLst>
                <p:tags r:id="rId124"/>
              </p:custDataLst>
            </p:nvPr>
          </p:nvSpPr>
          <p:spPr>
            <a:xfrm>
              <a:off x="3577683" y="4469236"/>
              <a:ext cx="145674" cy="124905"/>
            </a:xfrm>
            <a:custGeom>
              <a:avLst/>
              <a:gdLst/>
              <a:ahLst/>
              <a:cxnLst/>
              <a:rect l="0" t="0" r="0" b="0"/>
              <a:pathLst>
                <a:path w="145674" h="124905">
                  <a:moveTo>
                    <a:pt x="5622" y="68474"/>
                  </a:moveTo>
                  <a:lnTo>
                    <a:pt x="5622" y="68474"/>
                  </a:lnTo>
                  <a:lnTo>
                    <a:pt x="5622" y="65440"/>
                  </a:lnTo>
                  <a:lnTo>
                    <a:pt x="6257" y="64546"/>
                  </a:lnTo>
                  <a:lnTo>
                    <a:pt x="7315" y="63950"/>
                  </a:lnTo>
                  <a:lnTo>
                    <a:pt x="15370" y="62281"/>
                  </a:lnTo>
                  <a:lnTo>
                    <a:pt x="22738" y="57065"/>
                  </a:lnTo>
                  <a:lnTo>
                    <a:pt x="22758" y="60084"/>
                  </a:lnTo>
                  <a:lnTo>
                    <a:pt x="22126" y="60975"/>
                  </a:lnTo>
                  <a:lnTo>
                    <a:pt x="21070" y="61570"/>
                  </a:lnTo>
                  <a:lnTo>
                    <a:pt x="19731" y="61966"/>
                  </a:lnTo>
                  <a:lnTo>
                    <a:pt x="14812" y="65558"/>
                  </a:lnTo>
                  <a:lnTo>
                    <a:pt x="12881" y="68871"/>
                  </a:lnTo>
                  <a:lnTo>
                    <a:pt x="11388" y="72460"/>
                  </a:lnTo>
                  <a:lnTo>
                    <a:pt x="2284" y="87657"/>
                  </a:lnTo>
                  <a:lnTo>
                    <a:pt x="377" y="96698"/>
                  </a:lnTo>
                  <a:lnTo>
                    <a:pt x="0" y="107634"/>
                  </a:lnTo>
                  <a:lnTo>
                    <a:pt x="604" y="109820"/>
                  </a:lnTo>
                  <a:lnTo>
                    <a:pt x="1642" y="111278"/>
                  </a:lnTo>
                  <a:lnTo>
                    <a:pt x="19142" y="123193"/>
                  </a:lnTo>
                  <a:lnTo>
                    <a:pt x="27337" y="124904"/>
                  </a:lnTo>
                  <a:lnTo>
                    <a:pt x="40631" y="124775"/>
                  </a:lnTo>
                  <a:lnTo>
                    <a:pt x="65208" y="119785"/>
                  </a:lnTo>
                  <a:lnTo>
                    <a:pt x="86113" y="112100"/>
                  </a:lnTo>
                  <a:lnTo>
                    <a:pt x="113747" y="95673"/>
                  </a:lnTo>
                  <a:lnTo>
                    <a:pt x="123808" y="85212"/>
                  </a:lnTo>
                  <a:lnTo>
                    <a:pt x="139736" y="62723"/>
                  </a:lnTo>
                  <a:lnTo>
                    <a:pt x="145673" y="43704"/>
                  </a:lnTo>
                  <a:lnTo>
                    <a:pt x="144491" y="36087"/>
                  </a:lnTo>
                  <a:lnTo>
                    <a:pt x="133134" y="15239"/>
                  </a:lnTo>
                  <a:lnTo>
                    <a:pt x="129392" y="10312"/>
                  </a:lnTo>
                  <a:lnTo>
                    <a:pt x="117648" y="3968"/>
                  </a:lnTo>
                  <a:lnTo>
                    <a:pt x="91047" y="431"/>
                  </a:lnTo>
                  <a:lnTo>
                    <a:pt x="65394" y="0"/>
                  </a:lnTo>
                  <a:lnTo>
                    <a:pt x="52212" y="550"/>
                  </a:lnTo>
                  <a:lnTo>
                    <a:pt x="34197" y="5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85" name="SMARTInkShape-Group492"/>
          <p:cNvGrpSpPr/>
          <p:nvPr/>
        </p:nvGrpSpPr>
        <p:grpSpPr>
          <a:xfrm>
            <a:off x="4532338" y="4291965"/>
            <a:ext cx="165393" cy="131446"/>
            <a:chOff x="4532338" y="4291965"/>
            <a:chExt cx="165393" cy="131446"/>
          </a:xfrm>
        </p:grpSpPr>
        <p:sp>
          <p:nvSpPr>
            <p:cNvPr id="583" name="SMARTInkShape-2001"/>
            <p:cNvSpPr/>
            <p:nvPr>
              <p:custDataLst>
                <p:tags r:id="rId119"/>
              </p:custDataLst>
            </p:nvPr>
          </p:nvSpPr>
          <p:spPr>
            <a:xfrm>
              <a:off x="4532338" y="4291965"/>
              <a:ext cx="153963" cy="68581"/>
            </a:xfrm>
            <a:custGeom>
              <a:avLst/>
              <a:gdLst/>
              <a:ahLst/>
              <a:cxnLst/>
              <a:rect l="0" t="0" r="0" b="0"/>
              <a:pathLst>
                <a:path w="153963" h="68581">
                  <a:moveTo>
                    <a:pt x="153962" y="0"/>
                  </a:moveTo>
                  <a:lnTo>
                    <a:pt x="153962" y="0"/>
                  </a:lnTo>
                  <a:lnTo>
                    <a:pt x="149041" y="4920"/>
                  </a:lnTo>
                  <a:lnTo>
                    <a:pt x="145449" y="5479"/>
                  </a:lnTo>
                  <a:lnTo>
                    <a:pt x="134834" y="5694"/>
                  </a:lnTo>
                  <a:lnTo>
                    <a:pt x="131067" y="7399"/>
                  </a:lnTo>
                  <a:lnTo>
                    <a:pt x="129174" y="8743"/>
                  </a:lnTo>
                  <a:lnTo>
                    <a:pt x="120442" y="10634"/>
                  </a:lnTo>
                  <a:lnTo>
                    <a:pt x="102378" y="13018"/>
                  </a:lnTo>
                  <a:lnTo>
                    <a:pt x="91053" y="15922"/>
                  </a:lnTo>
                  <a:lnTo>
                    <a:pt x="68113" y="21547"/>
                  </a:lnTo>
                  <a:lnTo>
                    <a:pt x="39766" y="34325"/>
                  </a:lnTo>
                  <a:lnTo>
                    <a:pt x="32088" y="37480"/>
                  </a:lnTo>
                  <a:lnTo>
                    <a:pt x="21261" y="39892"/>
                  </a:lnTo>
                  <a:lnTo>
                    <a:pt x="13748" y="44346"/>
                  </a:lnTo>
                  <a:lnTo>
                    <a:pt x="3567" y="53410"/>
                  </a:lnTo>
                  <a:lnTo>
                    <a:pt x="1395" y="57181"/>
                  </a:lnTo>
                  <a:lnTo>
                    <a:pt x="0" y="61742"/>
                  </a:lnTo>
                  <a:lnTo>
                    <a:pt x="521" y="62117"/>
                  </a:lnTo>
                  <a:lnTo>
                    <a:pt x="4608" y="62766"/>
                  </a:lnTo>
                  <a:lnTo>
                    <a:pt x="5032" y="64514"/>
                  </a:lnTo>
                  <a:lnTo>
                    <a:pt x="5372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4" name="SMARTInkShape-2002"/>
            <p:cNvSpPr/>
            <p:nvPr>
              <p:custDataLst>
                <p:tags r:id="rId120"/>
              </p:custDataLst>
            </p:nvPr>
          </p:nvSpPr>
          <p:spPr>
            <a:xfrm>
              <a:off x="4537710" y="4417695"/>
              <a:ext cx="160021" cy="5716"/>
            </a:xfrm>
            <a:custGeom>
              <a:avLst/>
              <a:gdLst/>
              <a:ahLst/>
              <a:cxnLst/>
              <a:rect l="0" t="0" r="0" b="0"/>
              <a:pathLst>
                <a:path w="160021" h="5716">
                  <a:moveTo>
                    <a:pt x="160020" y="0"/>
                  </a:moveTo>
                  <a:lnTo>
                    <a:pt x="160020" y="0"/>
                  </a:lnTo>
                  <a:lnTo>
                    <a:pt x="132937" y="0"/>
                  </a:lnTo>
                  <a:lnTo>
                    <a:pt x="106656" y="0"/>
                  </a:lnTo>
                  <a:lnTo>
                    <a:pt x="79255" y="0"/>
                  </a:lnTo>
                  <a:lnTo>
                    <a:pt x="54369" y="0"/>
                  </a:lnTo>
                  <a:lnTo>
                    <a:pt x="28208" y="4523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93" name="SMARTInkShape-Group493"/>
          <p:cNvGrpSpPr/>
          <p:nvPr/>
        </p:nvGrpSpPr>
        <p:grpSpPr>
          <a:xfrm>
            <a:off x="4772288" y="4143954"/>
            <a:ext cx="645533" cy="325170"/>
            <a:chOff x="4772288" y="4143954"/>
            <a:chExt cx="645533" cy="325170"/>
          </a:xfrm>
        </p:grpSpPr>
        <p:sp>
          <p:nvSpPr>
            <p:cNvPr id="586" name="SMARTInkShape-2003"/>
            <p:cNvSpPr/>
            <p:nvPr>
              <p:custDataLst>
                <p:tags r:id="rId112"/>
              </p:custDataLst>
            </p:nvPr>
          </p:nvSpPr>
          <p:spPr>
            <a:xfrm>
              <a:off x="4772288" y="4143954"/>
              <a:ext cx="136561" cy="187909"/>
            </a:xfrm>
            <a:custGeom>
              <a:avLst/>
              <a:gdLst/>
              <a:ahLst/>
              <a:cxnLst/>
              <a:rect l="0" t="0" r="0" b="0"/>
              <a:pathLst>
                <a:path w="136561" h="187909">
                  <a:moveTo>
                    <a:pt x="28312" y="22281"/>
                  </a:moveTo>
                  <a:lnTo>
                    <a:pt x="28312" y="22281"/>
                  </a:lnTo>
                  <a:lnTo>
                    <a:pt x="28312" y="39474"/>
                  </a:lnTo>
                  <a:lnTo>
                    <a:pt x="26618" y="44316"/>
                  </a:lnTo>
                  <a:lnTo>
                    <a:pt x="24384" y="48584"/>
                  </a:lnTo>
                  <a:lnTo>
                    <a:pt x="16823" y="76469"/>
                  </a:lnTo>
                  <a:lnTo>
                    <a:pt x="7819" y="104320"/>
                  </a:lnTo>
                  <a:lnTo>
                    <a:pt x="2729" y="131133"/>
                  </a:lnTo>
                  <a:lnTo>
                    <a:pt x="0" y="157225"/>
                  </a:lnTo>
                  <a:lnTo>
                    <a:pt x="424" y="172079"/>
                  </a:lnTo>
                  <a:lnTo>
                    <a:pt x="2794" y="177335"/>
                  </a:lnTo>
                  <a:lnTo>
                    <a:pt x="10732" y="183863"/>
                  </a:lnTo>
                  <a:lnTo>
                    <a:pt x="18094" y="186786"/>
                  </a:lnTo>
                  <a:lnTo>
                    <a:pt x="35077" y="187908"/>
                  </a:lnTo>
                  <a:lnTo>
                    <a:pt x="60162" y="175131"/>
                  </a:lnTo>
                  <a:lnTo>
                    <a:pt x="83510" y="155336"/>
                  </a:lnTo>
                  <a:lnTo>
                    <a:pt x="102601" y="130325"/>
                  </a:lnTo>
                  <a:lnTo>
                    <a:pt x="117093" y="102220"/>
                  </a:lnTo>
                  <a:lnTo>
                    <a:pt x="127273" y="73706"/>
                  </a:lnTo>
                  <a:lnTo>
                    <a:pt x="135190" y="46833"/>
                  </a:lnTo>
                  <a:lnTo>
                    <a:pt x="136560" y="30235"/>
                  </a:lnTo>
                  <a:lnTo>
                    <a:pt x="135054" y="24123"/>
                  </a:lnTo>
                  <a:lnTo>
                    <a:pt x="123454" y="6020"/>
                  </a:lnTo>
                  <a:lnTo>
                    <a:pt x="120950" y="3820"/>
                  </a:lnTo>
                  <a:lnTo>
                    <a:pt x="114781" y="1376"/>
                  </a:lnTo>
                  <a:lnTo>
                    <a:pt x="107202" y="0"/>
                  </a:lnTo>
                  <a:lnTo>
                    <a:pt x="97901" y="2626"/>
                  </a:lnTo>
                  <a:lnTo>
                    <a:pt x="72075" y="21193"/>
                  </a:lnTo>
                  <a:lnTo>
                    <a:pt x="53070" y="45750"/>
                  </a:lnTo>
                  <a:lnTo>
                    <a:pt x="40243" y="73796"/>
                  </a:lnTo>
                  <a:lnTo>
                    <a:pt x="35869" y="90884"/>
                  </a:lnTo>
                  <a:lnTo>
                    <a:pt x="33634" y="107021"/>
                  </a:lnTo>
                  <a:lnTo>
                    <a:pt x="28312" y="1194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7" name="SMARTInkShape-2004"/>
            <p:cNvSpPr/>
            <p:nvPr>
              <p:custDataLst>
                <p:tags r:id="rId113"/>
              </p:custDataLst>
            </p:nvPr>
          </p:nvSpPr>
          <p:spPr>
            <a:xfrm>
              <a:off x="4864359" y="4291965"/>
              <a:ext cx="50542" cy="134277"/>
            </a:xfrm>
            <a:custGeom>
              <a:avLst/>
              <a:gdLst/>
              <a:ahLst/>
              <a:cxnLst/>
              <a:rect l="0" t="0" r="0" b="0"/>
              <a:pathLst>
                <a:path w="50542" h="134277">
                  <a:moveTo>
                    <a:pt x="50541" y="0"/>
                  </a:moveTo>
                  <a:lnTo>
                    <a:pt x="50541" y="0"/>
                  </a:lnTo>
                  <a:lnTo>
                    <a:pt x="47507" y="3034"/>
                  </a:lnTo>
                  <a:lnTo>
                    <a:pt x="46017" y="6216"/>
                  </a:lnTo>
                  <a:lnTo>
                    <a:pt x="45620" y="7954"/>
                  </a:lnTo>
                  <a:lnTo>
                    <a:pt x="41056" y="15941"/>
                  </a:lnTo>
                  <a:lnTo>
                    <a:pt x="38417" y="25537"/>
                  </a:lnTo>
                  <a:lnTo>
                    <a:pt x="22204" y="51480"/>
                  </a:lnTo>
                  <a:lnTo>
                    <a:pt x="10557" y="78822"/>
                  </a:lnTo>
                  <a:lnTo>
                    <a:pt x="7370" y="87737"/>
                  </a:lnTo>
                  <a:lnTo>
                    <a:pt x="1117" y="115629"/>
                  </a:lnTo>
                  <a:lnTo>
                    <a:pt x="0" y="123569"/>
                  </a:lnTo>
                  <a:lnTo>
                    <a:pt x="337" y="126194"/>
                  </a:lnTo>
                  <a:lnTo>
                    <a:pt x="1196" y="127945"/>
                  </a:lnTo>
                  <a:lnTo>
                    <a:pt x="2405" y="129111"/>
                  </a:lnTo>
                  <a:lnTo>
                    <a:pt x="3747" y="132101"/>
                  </a:lnTo>
                  <a:lnTo>
                    <a:pt x="4105" y="133787"/>
                  </a:lnTo>
                  <a:lnTo>
                    <a:pt x="4979" y="134276"/>
                  </a:lnTo>
                  <a:lnTo>
                    <a:pt x="6196" y="133968"/>
                  </a:lnTo>
                  <a:lnTo>
                    <a:pt x="27681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8" name="SMARTInkShape-2005"/>
            <p:cNvSpPr/>
            <p:nvPr>
              <p:custDataLst>
                <p:tags r:id="rId114"/>
              </p:custDataLst>
            </p:nvPr>
          </p:nvSpPr>
          <p:spPr>
            <a:xfrm>
              <a:off x="4972277" y="4206475"/>
              <a:ext cx="125402" cy="169979"/>
            </a:xfrm>
            <a:custGeom>
              <a:avLst/>
              <a:gdLst/>
              <a:ahLst/>
              <a:cxnLst/>
              <a:rect l="0" t="0" r="0" b="0"/>
              <a:pathLst>
                <a:path w="125402" h="169979">
                  <a:moveTo>
                    <a:pt x="51208" y="5480"/>
                  </a:moveTo>
                  <a:lnTo>
                    <a:pt x="51208" y="5480"/>
                  </a:lnTo>
                  <a:lnTo>
                    <a:pt x="51208" y="559"/>
                  </a:lnTo>
                  <a:lnTo>
                    <a:pt x="50573" y="295"/>
                  </a:lnTo>
                  <a:lnTo>
                    <a:pt x="48174" y="0"/>
                  </a:lnTo>
                  <a:lnTo>
                    <a:pt x="47280" y="557"/>
                  </a:lnTo>
                  <a:lnTo>
                    <a:pt x="46684" y="1563"/>
                  </a:lnTo>
                  <a:lnTo>
                    <a:pt x="46287" y="2869"/>
                  </a:lnTo>
                  <a:lnTo>
                    <a:pt x="29565" y="31124"/>
                  </a:lnTo>
                  <a:lnTo>
                    <a:pt x="15801" y="57281"/>
                  </a:lnTo>
                  <a:lnTo>
                    <a:pt x="5591" y="85538"/>
                  </a:lnTo>
                  <a:lnTo>
                    <a:pt x="1497" y="102649"/>
                  </a:lnTo>
                  <a:lnTo>
                    <a:pt x="0" y="130577"/>
                  </a:lnTo>
                  <a:lnTo>
                    <a:pt x="475" y="143793"/>
                  </a:lnTo>
                  <a:lnTo>
                    <a:pt x="4355" y="155117"/>
                  </a:lnTo>
                  <a:lnTo>
                    <a:pt x="13209" y="167041"/>
                  </a:lnTo>
                  <a:lnTo>
                    <a:pt x="18657" y="169359"/>
                  </a:lnTo>
                  <a:lnTo>
                    <a:pt x="21887" y="169978"/>
                  </a:lnTo>
                  <a:lnTo>
                    <a:pt x="28863" y="168972"/>
                  </a:lnTo>
                  <a:lnTo>
                    <a:pt x="38237" y="164836"/>
                  </a:lnTo>
                  <a:lnTo>
                    <a:pt x="64705" y="145672"/>
                  </a:lnTo>
                  <a:lnTo>
                    <a:pt x="75386" y="134154"/>
                  </a:lnTo>
                  <a:lnTo>
                    <a:pt x="93652" y="106319"/>
                  </a:lnTo>
                  <a:lnTo>
                    <a:pt x="109204" y="79507"/>
                  </a:lnTo>
                  <a:lnTo>
                    <a:pt x="119648" y="55688"/>
                  </a:lnTo>
                  <a:lnTo>
                    <a:pt x="124347" y="36847"/>
                  </a:lnTo>
                  <a:lnTo>
                    <a:pt x="125401" y="18098"/>
                  </a:lnTo>
                  <a:lnTo>
                    <a:pt x="123764" y="12570"/>
                  </a:lnTo>
                  <a:lnTo>
                    <a:pt x="117539" y="3846"/>
                  </a:lnTo>
                  <a:lnTo>
                    <a:pt x="113921" y="1579"/>
                  </a:lnTo>
                  <a:lnTo>
                    <a:pt x="106423" y="123"/>
                  </a:lnTo>
                  <a:lnTo>
                    <a:pt x="97696" y="2905"/>
                  </a:lnTo>
                  <a:lnTo>
                    <a:pt x="92401" y="7722"/>
                  </a:lnTo>
                  <a:lnTo>
                    <a:pt x="87296" y="13462"/>
                  </a:lnTo>
                  <a:lnTo>
                    <a:pt x="76061" y="21293"/>
                  </a:lnTo>
                  <a:lnTo>
                    <a:pt x="68353" y="34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9" name="SMARTInkShape-2006"/>
            <p:cNvSpPr/>
            <p:nvPr>
              <p:custDataLst>
                <p:tags r:id="rId115"/>
              </p:custDataLst>
            </p:nvPr>
          </p:nvSpPr>
          <p:spPr>
            <a:xfrm>
              <a:off x="5086615" y="4218005"/>
              <a:ext cx="101733" cy="199419"/>
            </a:xfrm>
            <a:custGeom>
              <a:avLst/>
              <a:gdLst/>
              <a:ahLst/>
              <a:cxnLst/>
              <a:rect l="0" t="0" r="0" b="0"/>
              <a:pathLst>
                <a:path w="101733" h="199419">
                  <a:moveTo>
                    <a:pt x="34025" y="96820"/>
                  </a:moveTo>
                  <a:lnTo>
                    <a:pt x="34025" y="96820"/>
                  </a:lnTo>
                  <a:lnTo>
                    <a:pt x="41980" y="96820"/>
                  </a:lnTo>
                  <a:lnTo>
                    <a:pt x="45604" y="95126"/>
                  </a:lnTo>
                  <a:lnTo>
                    <a:pt x="49331" y="92892"/>
                  </a:lnTo>
                  <a:lnTo>
                    <a:pt x="55000" y="90999"/>
                  </a:lnTo>
                  <a:lnTo>
                    <a:pt x="83025" y="64949"/>
                  </a:lnTo>
                  <a:lnTo>
                    <a:pt x="87130" y="60853"/>
                  </a:lnTo>
                  <a:lnTo>
                    <a:pt x="89377" y="55223"/>
                  </a:lnTo>
                  <a:lnTo>
                    <a:pt x="91011" y="49122"/>
                  </a:lnTo>
                  <a:lnTo>
                    <a:pt x="94866" y="41483"/>
                  </a:lnTo>
                  <a:lnTo>
                    <a:pt x="96925" y="32093"/>
                  </a:lnTo>
                  <a:lnTo>
                    <a:pt x="101295" y="22910"/>
                  </a:lnTo>
                  <a:lnTo>
                    <a:pt x="101732" y="20877"/>
                  </a:lnTo>
                  <a:lnTo>
                    <a:pt x="101388" y="18886"/>
                  </a:lnTo>
                  <a:lnTo>
                    <a:pt x="97966" y="11129"/>
                  </a:lnTo>
                  <a:lnTo>
                    <a:pt x="97102" y="3482"/>
                  </a:lnTo>
                  <a:lnTo>
                    <a:pt x="96397" y="2209"/>
                  </a:lnTo>
                  <a:lnTo>
                    <a:pt x="95291" y="1361"/>
                  </a:lnTo>
                  <a:lnTo>
                    <a:pt x="92370" y="419"/>
                  </a:lnTo>
                  <a:lnTo>
                    <a:pt x="88954" y="0"/>
                  </a:lnTo>
                  <a:lnTo>
                    <a:pt x="85320" y="1507"/>
                  </a:lnTo>
                  <a:lnTo>
                    <a:pt x="77812" y="7649"/>
                  </a:lnTo>
                  <a:lnTo>
                    <a:pt x="62599" y="34118"/>
                  </a:lnTo>
                  <a:lnTo>
                    <a:pt x="54979" y="52261"/>
                  </a:lnTo>
                  <a:lnTo>
                    <a:pt x="51671" y="78134"/>
                  </a:lnTo>
                  <a:lnTo>
                    <a:pt x="53012" y="94035"/>
                  </a:lnTo>
                  <a:lnTo>
                    <a:pt x="56120" y="119129"/>
                  </a:lnTo>
                  <a:lnTo>
                    <a:pt x="58477" y="143659"/>
                  </a:lnTo>
                  <a:lnTo>
                    <a:pt x="62358" y="171622"/>
                  </a:lnTo>
                  <a:lnTo>
                    <a:pt x="57658" y="189248"/>
                  </a:lnTo>
                  <a:lnTo>
                    <a:pt x="56765" y="190824"/>
                  </a:lnTo>
                  <a:lnTo>
                    <a:pt x="55535" y="191874"/>
                  </a:lnTo>
                  <a:lnTo>
                    <a:pt x="52475" y="193676"/>
                  </a:lnTo>
                  <a:lnTo>
                    <a:pt x="47182" y="197626"/>
                  </a:lnTo>
                  <a:lnTo>
                    <a:pt x="43471" y="198773"/>
                  </a:lnTo>
                  <a:lnTo>
                    <a:pt x="34778" y="199418"/>
                  </a:lnTo>
                  <a:lnTo>
                    <a:pt x="29491" y="197876"/>
                  </a:lnTo>
                  <a:lnTo>
                    <a:pt x="25025" y="195709"/>
                  </a:lnTo>
                  <a:lnTo>
                    <a:pt x="18940" y="193854"/>
                  </a:lnTo>
                  <a:lnTo>
                    <a:pt x="2752" y="179822"/>
                  </a:lnTo>
                  <a:lnTo>
                    <a:pt x="1076" y="176467"/>
                  </a:lnTo>
                  <a:lnTo>
                    <a:pt x="0" y="169138"/>
                  </a:lnTo>
                  <a:lnTo>
                    <a:pt x="1547" y="165368"/>
                  </a:lnTo>
                  <a:lnTo>
                    <a:pt x="3715" y="161576"/>
                  </a:lnTo>
                  <a:lnTo>
                    <a:pt x="5571" y="155871"/>
                  </a:lnTo>
                  <a:lnTo>
                    <a:pt x="21489" y="137954"/>
                  </a:lnTo>
                  <a:lnTo>
                    <a:pt x="34025" y="131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0" name="SMARTInkShape-2007"/>
            <p:cNvSpPr/>
            <p:nvPr>
              <p:custDataLst>
                <p:tags r:id="rId116"/>
              </p:custDataLst>
            </p:nvPr>
          </p:nvSpPr>
          <p:spPr>
            <a:xfrm>
              <a:off x="5194935" y="4274822"/>
              <a:ext cx="120007" cy="171326"/>
            </a:xfrm>
            <a:custGeom>
              <a:avLst/>
              <a:gdLst/>
              <a:ahLst/>
              <a:cxnLst/>
              <a:rect l="0" t="0" r="0" b="0"/>
              <a:pathLst>
                <a:path w="120007" h="171326">
                  <a:moveTo>
                    <a:pt x="0" y="45718"/>
                  </a:moveTo>
                  <a:lnTo>
                    <a:pt x="0" y="45718"/>
                  </a:lnTo>
                  <a:lnTo>
                    <a:pt x="27822" y="45718"/>
                  </a:lnTo>
                  <a:lnTo>
                    <a:pt x="33109" y="44024"/>
                  </a:lnTo>
                  <a:lnTo>
                    <a:pt x="47587" y="36605"/>
                  </a:lnTo>
                  <a:lnTo>
                    <a:pt x="72649" y="26424"/>
                  </a:lnTo>
                  <a:lnTo>
                    <a:pt x="98357" y="11418"/>
                  </a:lnTo>
                  <a:lnTo>
                    <a:pt x="113904" y="1691"/>
                  </a:lnTo>
                  <a:lnTo>
                    <a:pt x="120006" y="0"/>
                  </a:lnTo>
                  <a:lnTo>
                    <a:pt x="106743" y="11577"/>
                  </a:lnTo>
                  <a:lnTo>
                    <a:pt x="100781" y="15939"/>
                  </a:lnTo>
                  <a:lnTo>
                    <a:pt x="75932" y="43915"/>
                  </a:lnTo>
                  <a:lnTo>
                    <a:pt x="58237" y="71603"/>
                  </a:lnTo>
                  <a:lnTo>
                    <a:pt x="44078" y="100099"/>
                  </a:lnTo>
                  <a:lnTo>
                    <a:pt x="37329" y="128668"/>
                  </a:lnTo>
                  <a:lnTo>
                    <a:pt x="32997" y="146780"/>
                  </a:lnTo>
                  <a:lnTo>
                    <a:pt x="25229" y="161803"/>
                  </a:lnTo>
                  <a:lnTo>
                    <a:pt x="23172" y="170052"/>
                  </a:lnTo>
                  <a:lnTo>
                    <a:pt x="23703" y="170518"/>
                  </a:lnTo>
                  <a:lnTo>
                    <a:pt x="27484" y="171172"/>
                  </a:lnTo>
                  <a:lnTo>
                    <a:pt x="30842" y="171325"/>
                  </a:lnTo>
                  <a:lnTo>
                    <a:pt x="34450" y="169700"/>
                  </a:lnTo>
                  <a:lnTo>
                    <a:pt x="51435" y="160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1" name="SMARTInkShape-2008"/>
            <p:cNvSpPr/>
            <p:nvPr>
              <p:custDataLst>
                <p:tags r:id="rId117"/>
              </p:custDataLst>
            </p:nvPr>
          </p:nvSpPr>
          <p:spPr>
            <a:xfrm>
              <a:off x="5286375" y="441198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2" name="SMARTInkShape-2009"/>
            <p:cNvSpPr/>
            <p:nvPr>
              <p:custDataLst>
                <p:tags r:id="rId118"/>
              </p:custDataLst>
            </p:nvPr>
          </p:nvSpPr>
          <p:spPr>
            <a:xfrm>
              <a:off x="5286811" y="4291965"/>
              <a:ext cx="131010" cy="177159"/>
            </a:xfrm>
            <a:custGeom>
              <a:avLst/>
              <a:gdLst/>
              <a:ahLst/>
              <a:cxnLst/>
              <a:rect l="0" t="0" r="0" b="0"/>
              <a:pathLst>
                <a:path w="131010" h="177159">
                  <a:moveTo>
                    <a:pt x="131009" y="0"/>
                  </a:moveTo>
                  <a:lnTo>
                    <a:pt x="131009" y="0"/>
                  </a:lnTo>
                  <a:lnTo>
                    <a:pt x="127975" y="3034"/>
                  </a:lnTo>
                  <a:lnTo>
                    <a:pt x="124792" y="4523"/>
                  </a:lnTo>
                  <a:lnTo>
                    <a:pt x="123055" y="4920"/>
                  </a:lnTo>
                  <a:lnTo>
                    <a:pt x="117575" y="8514"/>
                  </a:lnTo>
                  <a:lnTo>
                    <a:pt x="94520" y="27418"/>
                  </a:lnTo>
                  <a:lnTo>
                    <a:pt x="80616" y="35641"/>
                  </a:lnTo>
                  <a:lnTo>
                    <a:pt x="55113" y="57269"/>
                  </a:lnTo>
                  <a:lnTo>
                    <a:pt x="40788" y="70309"/>
                  </a:lnTo>
                  <a:lnTo>
                    <a:pt x="16816" y="96805"/>
                  </a:lnTo>
                  <a:lnTo>
                    <a:pt x="4524" y="112326"/>
                  </a:lnTo>
                  <a:lnTo>
                    <a:pt x="1034" y="123804"/>
                  </a:lnTo>
                  <a:lnTo>
                    <a:pt x="0" y="135249"/>
                  </a:lnTo>
                  <a:lnTo>
                    <a:pt x="2727" y="146683"/>
                  </a:lnTo>
                  <a:lnTo>
                    <a:pt x="11160" y="164041"/>
                  </a:lnTo>
                  <a:lnTo>
                    <a:pt x="13009" y="166511"/>
                  </a:lnTo>
                  <a:lnTo>
                    <a:pt x="15513" y="168157"/>
                  </a:lnTo>
                  <a:lnTo>
                    <a:pt x="26962" y="172493"/>
                  </a:lnTo>
                  <a:lnTo>
                    <a:pt x="31426" y="175089"/>
                  </a:lnTo>
                  <a:lnTo>
                    <a:pt x="39465" y="176754"/>
                  </a:lnTo>
                  <a:lnTo>
                    <a:pt x="64096" y="177158"/>
                  </a:lnTo>
                  <a:lnTo>
                    <a:pt x="68038" y="175469"/>
                  </a:lnTo>
                  <a:lnTo>
                    <a:pt x="75743" y="169210"/>
                  </a:lnTo>
                  <a:lnTo>
                    <a:pt x="77872" y="165586"/>
                  </a:lnTo>
                  <a:lnTo>
                    <a:pt x="79452" y="161859"/>
                  </a:lnTo>
                  <a:lnTo>
                    <a:pt x="89415" y="148586"/>
                  </a:lnTo>
                  <a:lnTo>
                    <a:pt x="90794" y="139064"/>
                  </a:lnTo>
                  <a:lnTo>
                    <a:pt x="90911" y="135255"/>
                  </a:lnTo>
                  <a:lnTo>
                    <a:pt x="89269" y="131445"/>
                  </a:lnTo>
                  <a:lnTo>
                    <a:pt x="83041" y="123825"/>
                  </a:lnTo>
                  <a:lnTo>
                    <a:pt x="77728" y="121708"/>
                  </a:lnTo>
                  <a:lnTo>
                    <a:pt x="54683" y="120114"/>
                  </a:lnTo>
                  <a:lnTo>
                    <a:pt x="42001" y="123078"/>
                  </a:lnTo>
                  <a:lnTo>
                    <a:pt x="14005" y="137208"/>
                  </a:lnTo>
                  <a:lnTo>
                    <a:pt x="527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94" name="SMARTInkShape-2010"/>
          <p:cNvSpPr/>
          <p:nvPr>
            <p:custDataLst>
              <p:tags r:id="rId7"/>
            </p:custDataLst>
          </p:nvPr>
        </p:nvSpPr>
        <p:spPr>
          <a:xfrm>
            <a:off x="3354705" y="3857625"/>
            <a:ext cx="5716" cy="5716"/>
          </a:xfrm>
          <a:custGeom>
            <a:avLst/>
            <a:gdLst/>
            <a:ahLst/>
            <a:cxnLst/>
            <a:rect l="0" t="0" r="0" b="0"/>
            <a:pathLst>
              <a:path w="5716" h="5716">
                <a:moveTo>
                  <a:pt x="0" y="5715"/>
                </a:moveTo>
                <a:lnTo>
                  <a:pt x="0" y="5715"/>
                </a:lnTo>
                <a:lnTo>
                  <a:pt x="0" y="794"/>
                </a:lnTo>
                <a:lnTo>
                  <a:pt x="635" y="529"/>
                </a:lnTo>
                <a:lnTo>
                  <a:pt x="571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01" name="SMARTInkShape-Group495"/>
          <p:cNvGrpSpPr/>
          <p:nvPr/>
        </p:nvGrpSpPr>
        <p:grpSpPr>
          <a:xfrm>
            <a:off x="4589154" y="3886200"/>
            <a:ext cx="240022" cy="198583"/>
            <a:chOff x="4589154" y="3886200"/>
            <a:chExt cx="240022" cy="198583"/>
          </a:xfrm>
        </p:grpSpPr>
        <p:sp>
          <p:nvSpPr>
            <p:cNvPr id="595" name="SMARTInkShape-2011"/>
            <p:cNvSpPr/>
            <p:nvPr>
              <p:custDataLst>
                <p:tags r:id="rId106"/>
              </p:custDataLst>
            </p:nvPr>
          </p:nvSpPr>
          <p:spPr>
            <a:xfrm>
              <a:off x="4589154" y="3886200"/>
              <a:ext cx="43239" cy="159684"/>
            </a:xfrm>
            <a:custGeom>
              <a:avLst/>
              <a:gdLst/>
              <a:ahLst/>
              <a:cxnLst/>
              <a:rect l="0" t="0" r="0" b="0"/>
              <a:pathLst>
                <a:path w="43239" h="159684">
                  <a:moveTo>
                    <a:pt x="28566" y="0"/>
                  </a:moveTo>
                  <a:lnTo>
                    <a:pt x="28566" y="0"/>
                  </a:lnTo>
                  <a:lnTo>
                    <a:pt x="37079" y="8513"/>
                  </a:lnTo>
                  <a:lnTo>
                    <a:pt x="38700" y="11827"/>
                  </a:lnTo>
                  <a:lnTo>
                    <a:pt x="39740" y="19128"/>
                  </a:lnTo>
                  <a:lnTo>
                    <a:pt x="40460" y="20372"/>
                  </a:lnTo>
                  <a:lnTo>
                    <a:pt x="41575" y="21201"/>
                  </a:lnTo>
                  <a:lnTo>
                    <a:pt x="42954" y="21754"/>
                  </a:lnTo>
                  <a:lnTo>
                    <a:pt x="43238" y="23393"/>
                  </a:lnTo>
                  <a:lnTo>
                    <a:pt x="37126" y="44779"/>
                  </a:lnTo>
                  <a:lnTo>
                    <a:pt x="28439" y="61299"/>
                  </a:lnTo>
                  <a:lnTo>
                    <a:pt x="13321" y="87792"/>
                  </a:lnTo>
                  <a:lnTo>
                    <a:pt x="2530" y="110504"/>
                  </a:lnTo>
                  <a:lnTo>
                    <a:pt x="90" y="137937"/>
                  </a:lnTo>
                  <a:lnTo>
                    <a:pt x="0" y="150396"/>
                  </a:lnTo>
                  <a:lnTo>
                    <a:pt x="1688" y="154261"/>
                  </a:lnTo>
                  <a:lnTo>
                    <a:pt x="3028" y="156180"/>
                  </a:lnTo>
                  <a:lnTo>
                    <a:pt x="6209" y="158314"/>
                  </a:lnTo>
                  <a:lnTo>
                    <a:pt x="11570" y="159514"/>
                  </a:lnTo>
                  <a:lnTo>
                    <a:pt x="13425" y="159683"/>
                  </a:lnTo>
                  <a:lnTo>
                    <a:pt x="17180" y="158177"/>
                  </a:lnTo>
                  <a:lnTo>
                    <a:pt x="21730" y="155070"/>
                  </a:lnTo>
                  <a:lnTo>
                    <a:pt x="28566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6" name="SMARTInkShape-2012"/>
            <p:cNvSpPr/>
            <p:nvPr>
              <p:custDataLst>
                <p:tags r:id="rId107"/>
              </p:custDataLst>
            </p:nvPr>
          </p:nvSpPr>
          <p:spPr>
            <a:xfrm>
              <a:off x="4652010" y="402336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7" name="SMARTInkShape-2013"/>
            <p:cNvSpPr/>
            <p:nvPr>
              <p:custDataLst>
                <p:tags r:id="rId108"/>
              </p:custDataLst>
            </p:nvPr>
          </p:nvSpPr>
          <p:spPr>
            <a:xfrm>
              <a:off x="4635752" y="3994855"/>
              <a:ext cx="39119" cy="78805"/>
            </a:xfrm>
            <a:custGeom>
              <a:avLst/>
              <a:gdLst/>
              <a:ahLst/>
              <a:cxnLst/>
              <a:rect l="0" t="0" r="0" b="0"/>
              <a:pathLst>
                <a:path w="39119" h="78805">
                  <a:moveTo>
                    <a:pt x="39118" y="5645"/>
                  </a:moveTo>
                  <a:lnTo>
                    <a:pt x="39118" y="5645"/>
                  </a:lnTo>
                  <a:lnTo>
                    <a:pt x="36084" y="5645"/>
                  </a:lnTo>
                  <a:lnTo>
                    <a:pt x="35190" y="5010"/>
                  </a:lnTo>
                  <a:lnTo>
                    <a:pt x="34594" y="3952"/>
                  </a:lnTo>
                  <a:lnTo>
                    <a:pt x="33638" y="724"/>
                  </a:lnTo>
                  <a:lnTo>
                    <a:pt x="31814" y="283"/>
                  </a:lnTo>
                  <a:lnTo>
                    <a:pt x="28503" y="0"/>
                  </a:lnTo>
                  <a:lnTo>
                    <a:pt x="23286" y="3871"/>
                  </a:lnTo>
                  <a:lnTo>
                    <a:pt x="19805" y="4856"/>
                  </a:lnTo>
                  <a:lnTo>
                    <a:pt x="18623" y="5754"/>
                  </a:lnTo>
                  <a:lnTo>
                    <a:pt x="6413" y="22825"/>
                  </a:lnTo>
                  <a:lnTo>
                    <a:pt x="0" y="41047"/>
                  </a:lnTo>
                  <a:lnTo>
                    <a:pt x="1201" y="46991"/>
                  </a:lnTo>
                  <a:lnTo>
                    <a:pt x="6203" y="62411"/>
                  </a:lnTo>
                  <a:lnTo>
                    <a:pt x="18244" y="76107"/>
                  </a:lnTo>
                  <a:lnTo>
                    <a:pt x="22009" y="78237"/>
                  </a:lnTo>
                  <a:lnTo>
                    <a:pt x="23902" y="78804"/>
                  </a:lnTo>
                  <a:lnTo>
                    <a:pt x="25799" y="78548"/>
                  </a:lnTo>
                  <a:lnTo>
                    <a:pt x="32276" y="74919"/>
                  </a:lnTo>
                  <a:lnTo>
                    <a:pt x="39118" y="685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8" name="SMARTInkShape-2014"/>
            <p:cNvSpPr/>
            <p:nvPr>
              <p:custDataLst>
                <p:tags r:id="rId109"/>
              </p:custDataLst>
            </p:nvPr>
          </p:nvSpPr>
          <p:spPr>
            <a:xfrm>
              <a:off x="4703445" y="404622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9" name="SMARTInkShape-2015"/>
            <p:cNvSpPr/>
            <p:nvPr>
              <p:custDataLst>
                <p:tags r:id="rId110"/>
              </p:custDataLst>
            </p:nvPr>
          </p:nvSpPr>
          <p:spPr>
            <a:xfrm>
              <a:off x="4710032" y="3994806"/>
              <a:ext cx="50564" cy="89977"/>
            </a:xfrm>
            <a:custGeom>
              <a:avLst/>
              <a:gdLst/>
              <a:ahLst/>
              <a:cxnLst/>
              <a:rect l="0" t="0" r="0" b="0"/>
              <a:pathLst>
                <a:path w="50564" h="89977">
                  <a:moveTo>
                    <a:pt x="27703" y="5694"/>
                  </a:moveTo>
                  <a:lnTo>
                    <a:pt x="27703" y="5694"/>
                  </a:lnTo>
                  <a:lnTo>
                    <a:pt x="27703" y="0"/>
                  </a:lnTo>
                  <a:lnTo>
                    <a:pt x="14104" y="13579"/>
                  </a:lnTo>
                  <a:lnTo>
                    <a:pt x="12134" y="18935"/>
                  </a:lnTo>
                  <a:lnTo>
                    <a:pt x="10623" y="24914"/>
                  </a:lnTo>
                  <a:lnTo>
                    <a:pt x="6838" y="32485"/>
                  </a:lnTo>
                  <a:lnTo>
                    <a:pt x="0" y="57984"/>
                  </a:lnTo>
                  <a:lnTo>
                    <a:pt x="2421" y="67472"/>
                  </a:lnTo>
                  <a:lnTo>
                    <a:pt x="10741" y="84118"/>
                  </a:lnTo>
                  <a:lnTo>
                    <a:pt x="14449" y="88174"/>
                  </a:lnTo>
                  <a:lnTo>
                    <a:pt x="18214" y="89976"/>
                  </a:lnTo>
                  <a:lnTo>
                    <a:pt x="20107" y="89822"/>
                  </a:lnTo>
                  <a:lnTo>
                    <a:pt x="29401" y="86706"/>
                  </a:lnTo>
                  <a:lnTo>
                    <a:pt x="37210" y="85902"/>
                  </a:lnTo>
                  <a:lnTo>
                    <a:pt x="50563" y="79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0" name="SMARTInkShape-2016"/>
            <p:cNvSpPr/>
            <p:nvPr>
              <p:custDataLst>
                <p:tags r:id="rId111"/>
              </p:custDataLst>
            </p:nvPr>
          </p:nvSpPr>
          <p:spPr>
            <a:xfrm>
              <a:off x="4783547" y="3960657"/>
              <a:ext cx="45629" cy="91279"/>
            </a:xfrm>
            <a:custGeom>
              <a:avLst/>
              <a:gdLst/>
              <a:ahLst/>
              <a:cxnLst/>
              <a:rect l="0" t="0" r="0" b="0"/>
              <a:pathLst>
                <a:path w="45629" h="91279">
                  <a:moveTo>
                    <a:pt x="17053" y="22698"/>
                  </a:moveTo>
                  <a:lnTo>
                    <a:pt x="17053" y="22698"/>
                  </a:lnTo>
                  <a:lnTo>
                    <a:pt x="17053" y="19664"/>
                  </a:lnTo>
                  <a:lnTo>
                    <a:pt x="16418" y="18771"/>
                  </a:lnTo>
                  <a:lnTo>
                    <a:pt x="15359" y="18175"/>
                  </a:lnTo>
                  <a:lnTo>
                    <a:pt x="14019" y="17777"/>
                  </a:lnTo>
                  <a:lnTo>
                    <a:pt x="13125" y="16878"/>
                  </a:lnTo>
                  <a:lnTo>
                    <a:pt x="6932" y="3989"/>
                  </a:lnTo>
                  <a:lnTo>
                    <a:pt x="219" y="0"/>
                  </a:lnTo>
                  <a:lnTo>
                    <a:pt x="0" y="2920"/>
                  </a:lnTo>
                  <a:lnTo>
                    <a:pt x="1642" y="6076"/>
                  </a:lnTo>
                  <a:lnTo>
                    <a:pt x="3854" y="9595"/>
                  </a:lnTo>
                  <a:lnTo>
                    <a:pt x="15325" y="36897"/>
                  </a:lnTo>
                  <a:lnTo>
                    <a:pt x="27228" y="64098"/>
                  </a:lnTo>
                  <a:lnTo>
                    <a:pt x="45628" y="91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05" name="SMARTInkShape-Group496"/>
          <p:cNvGrpSpPr/>
          <p:nvPr/>
        </p:nvGrpSpPr>
        <p:grpSpPr>
          <a:xfrm>
            <a:off x="4543448" y="4486344"/>
            <a:ext cx="245723" cy="165667"/>
            <a:chOff x="4543448" y="4486344"/>
            <a:chExt cx="245723" cy="165667"/>
          </a:xfrm>
        </p:grpSpPr>
        <p:sp>
          <p:nvSpPr>
            <p:cNvPr id="602" name="SMARTInkShape-2017"/>
            <p:cNvSpPr/>
            <p:nvPr>
              <p:custDataLst>
                <p:tags r:id="rId103"/>
              </p:custDataLst>
            </p:nvPr>
          </p:nvSpPr>
          <p:spPr>
            <a:xfrm>
              <a:off x="4543448" y="4486344"/>
              <a:ext cx="51413" cy="125653"/>
            </a:xfrm>
            <a:custGeom>
              <a:avLst/>
              <a:gdLst/>
              <a:ahLst/>
              <a:cxnLst/>
              <a:rect l="0" t="0" r="0" b="0"/>
              <a:pathLst>
                <a:path w="51413" h="125653">
                  <a:moveTo>
                    <a:pt x="28552" y="5646"/>
                  </a:moveTo>
                  <a:lnTo>
                    <a:pt x="28552" y="5646"/>
                  </a:lnTo>
                  <a:lnTo>
                    <a:pt x="33473" y="5646"/>
                  </a:lnTo>
                  <a:lnTo>
                    <a:pt x="33737" y="5011"/>
                  </a:lnTo>
                  <a:lnTo>
                    <a:pt x="34261" y="0"/>
                  </a:lnTo>
                  <a:lnTo>
                    <a:pt x="34267" y="5412"/>
                  </a:lnTo>
                  <a:lnTo>
                    <a:pt x="30339" y="10162"/>
                  </a:lnTo>
                  <a:lnTo>
                    <a:pt x="28447" y="15380"/>
                  </a:lnTo>
                  <a:lnTo>
                    <a:pt x="19486" y="27254"/>
                  </a:lnTo>
                  <a:lnTo>
                    <a:pt x="15895" y="38748"/>
                  </a:lnTo>
                  <a:lnTo>
                    <a:pt x="8070" y="49940"/>
                  </a:lnTo>
                  <a:lnTo>
                    <a:pt x="4469" y="61573"/>
                  </a:lnTo>
                  <a:lnTo>
                    <a:pt x="2971" y="63886"/>
                  </a:lnTo>
                  <a:lnTo>
                    <a:pt x="864" y="73208"/>
                  </a:lnTo>
                  <a:lnTo>
                    <a:pt x="0" y="93200"/>
                  </a:lnTo>
                  <a:lnTo>
                    <a:pt x="627" y="94495"/>
                  </a:lnTo>
                  <a:lnTo>
                    <a:pt x="1680" y="95359"/>
                  </a:lnTo>
                  <a:lnTo>
                    <a:pt x="4544" y="96319"/>
                  </a:lnTo>
                  <a:lnTo>
                    <a:pt x="19056" y="97056"/>
                  </a:lnTo>
                  <a:lnTo>
                    <a:pt x="22850" y="95379"/>
                  </a:lnTo>
                  <a:lnTo>
                    <a:pt x="33139" y="86685"/>
                  </a:lnTo>
                  <a:lnTo>
                    <a:pt x="39089" y="75905"/>
                  </a:lnTo>
                  <a:lnTo>
                    <a:pt x="39975" y="54994"/>
                  </a:lnTo>
                  <a:lnTo>
                    <a:pt x="39342" y="53784"/>
                  </a:lnTo>
                  <a:lnTo>
                    <a:pt x="38286" y="52978"/>
                  </a:lnTo>
                  <a:lnTo>
                    <a:pt x="35418" y="52082"/>
                  </a:lnTo>
                  <a:lnTo>
                    <a:pt x="29581" y="51460"/>
                  </a:lnTo>
                  <a:lnTo>
                    <a:pt x="20688" y="59329"/>
                  </a:lnTo>
                  <a:lnTo>
                    <a:pt x="18707" y="62948"/>
                  </a:lnTo>
                  <a:lnTo>
                    <a:pt x="17191" y="66673"/>
                  </a:lnTo>
                  <a:lnTo>
                    <a:pt x="13403" y="72341"/>
                  </a:lnTo>
                  <a:lnTo>
                    <a:pt x="6564" y="95516"/>
                  </a:lnTo>
                  <a:lnTo>
                    <a:pt x="7773" y="101257"/>
                  </a:lnTo>
                  <a:lnTo>
                    <a:pt x="10331" y="108058"/>
                  </a:lnTo>
                  <a:lnTo>
                    <a:pt x="10690" y="110116"/>
                  </a:lnTo>
                  <a:lnTo>
                    <a:pt x="12781" y="114095"/>
                  </a:lnTo>
                  <a:lnTo>
                    <a:pt x="19298" y="121824"/>
                  </a:lnTo>
                  <a:lnTo>
                    <a:pt x="22958" y="123955"/>
                  </a:lnTo>
                  <a:lnTo>
                    <a:pt x="30481" y="125324"/>
                  </a:lnTo>
                  <a:lnTo>
                    <a:pt x="49489" y="125652"/>
                  </a:lnTo>
                  <a:lnTo>
                    <a:pt x="50130" y="125020"/>
                  </a:lnTo>
                  <a:lnTo>
                    <a:pt x="51412" y="119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3" name="SMARTInkShape-2018"/>
            <p:cNvSpPr/>
            <p:nvPr>
              <p:custDataLst>
                <p:tags r:id="rId104"/>
              </p:custDataLst>
            </p:nvPr>
          </p:nvSpPr>
          <p:spPr>
            <a:xfrm>
              <a:off x="4612082" y="4566357"/>
              <a:ext cx="45644" cy="79908"/>
            </a:xfrm>
            <a:custGeom>
              <a:avLst/>
              <a:gdLst/>
              <a:ahLst/>
              <a:cxnLst/>
              <a:rect l="0" t="0" r="0" b="0"/>
              <a:pathLst>
                <a:path w="45644" h="79908">
                  <a:moveTo>
                    <a:pt x="17068" y="11358"/>
                  </a:moveTo>
                  <a:lnTo>
                    <a:pt x="17068" y="11358"/>
                  </a:lnTo>
                  <a:lnTo>
                    <a:pt x="17068" y="0"/>
                  </a:lnTo>
                  <a:lnTo>
                    <a:pt x="17068" y="2983"/>
                  </a:lnTo>
                  <a:lnTo>
                    <a:pt x="16433" y="3869"/>
                  </a:lnTo>
                  <a:lnTo>
                    <a:pt x="10013" y="7232"/>
                  </a:lnTo>
                  <a:lnTo>
                    <a:pt x="8555" y="8608"/>
                  </a:lnTo>
                  <a:lnTo>
                    <a:pt x="6934" y="13522"/>
                  </a:lnTo>
                  <a:lnTo>
                    <a:pt x="5579" y="19305"/>
                  </a:lnTo>
                  <a:lnTo>
                    <a:pt x="1881" y="26765"/>
                  </a:lnTo>
                  <a:lnTo>
                    <a:pt x="0" y="52220"/>
                  </a:lnTo>
                  <a:lnTo>
                    <a:pt x="5748" y="71727"/>
                  </a:lnTo>
                  <a:lnTo>
                    <a:pt x="8438" y="75865"/>
                  </a:lnTo>
                  <a:lnTo>
                    <a:pt x="11751" y="78128"/>
                  </a:lnTo>
                  <a:lnTo>
                    <a:pt x="17186" y="79402"/>
                  </a:lnTo>
                  <a:lnTo>
                    <a:pt x="32297" y="79907"/>
                  </a:lnTo>
                  <a:lnTo>
                    <a:pt x="45643" y="742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4" name="SMARTInkShape-2019"/>
            <p:cNvSpPr/>
            <p:nvPr>
              <p:custDataLst>
                <p:tags r:id="rId105"/>
              </p:custDataLst>
            </p:nvPr>
          </p:nvSpPr>
          <p:spPr>
            <a:xfrm>
              <a:off x="4697751" y="4549167"/>
              <a:ext cx="91420" cy="102844"/>
            </a:xfrm>
            <a:custGeom>
              <a:avLst/>
              <a:gdLst/>
              <a:ahLst/>
              <a:cxnLst/>
              <a:rect l="0" t="0" r="0" b="0"/>
              <a:pathLst>
                <a:path w="91420" h="102844">
                  <a:moveTo>
                    <a:pt x="11409" y="11403"/>
                  </a:moveTo>
                  <a:lnTo>
                    <a:pt x="11409" y="11403"/>
                  </a:lnTo>
                  <a:lnTo>
                    <a:pt x="6488" y="11403"/>
                  </a:lnTo>
                  <a:lnTo>
                    <a:pt x="6224" y="10768"/>
                  </a:lnTo>
                  <a:lnTo>
                    <a:pt x="5929" y="8369"/>
                  </a:lnTo>
                  <a:lnTo>
                    <a:pt x="4105" y="5186"/>
                  </a:lnTo>
                  <a:lnTo>
                    <a:pt x="0" y="0"/>
                  </a:lnTo>
                  <a:lnTo>
                    <a:pt x="3019" y="3015"/>
                  </a:lnTo>
                  <a:lnTo>
                    <a:pt x="4505" y="6193"/>
                  </a:lnTo>
                  <a:lnTo>
                    <a:pt x="10100" y="19842"/>
                  </a:lnTo>
                  <a:lnTo>
                    <a:pt x="18935" y="34425"/>
                  </a:lnTo>
                  <a:lnTo>
                    <a:pt x="38450" y="58830"/>
                  </a:lnTo>
                  <a:lnTo>
                    <a:pt x="46938" y="73080"/>
                  </a:lnTo>
                  <a:lnTo>
                    <a:pt x="57496" y="83653"/>
                  </a:lnTo>
                  <a:lnTo>
                    <a:pt x="84247" y="102237"/>
                  </a:lnTo>
                  <a:lnTo>
                    <a:pt x="91419" y="102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3" name="SMARTInkShape-Group497"/>
          <p:cNvGrpSpPr/>
          <p:nvPr/>
        </p:nvGrpSpPr>
        <p:grpSpPr>
          <a:xfrm>
            <a:off x="5480706" y="4189362"/>
            <a:ext cx="1160104" cy="411112"/>
            <a:chOff x="5480706" y="4189362"/>
            <a:chExt cx="1160104" cy="411112"/>
          </a:xfrm>
        </p:grpSpPr>
        <p:sp>
          <p:nvSpPr>
            <p:cNvPr id="606" name="SMARTInkShape-2020"/>
            <p:cNvSpPr/>
            <p:nvPr>
              <p:custDataLst>
                <p:tags r:id="rId96"/>
              </p:custDataLst>
            </p:nvPr>
          </p:nvSpPr>
          <p:spPr>
            <a:xfrm>
              <a:off x="5480706" y="4287165"/>
              <a:ext cx="308590" cy="147574"/>
            </a:xfrm>
            <a:custGeom>
              <a:avLst/>
              <a:gdLst/>
              <a:ahLst/>
              <a:cxnLst/>
              <a:rect l="0" t="0" r="0" b="0"/>
              <a:pathLst>
                <a:path w="308590" h="147574">
                  <a:moveTo>
                    <a:pt x="5694" y="90525"/>
                  </a:moveTo>
                  <a:lnTo>
                    <a:pt x="5694" y="90525"/>
                  </a:lnTo>
                  <a:lnTo>
                    <a:pt x="773" y="90525"/>
                  </a:lnTo>
                  <a:lnTo>
                    <a:pt x="508" y="91160"/>
                  </a:lnTo>
                  <a:lnTo>
                    <a:pt x="0" y="96004"/>
                  </a:lnTo>
                  <a:lnTo>
                    <a:pt x="5624" y="96238"/>
                  </a:lnTo>
                  <a:lnTo>
                    <a:pt x="5692" y="90760"/>
                  </a:lnTo>
                  <a:lnTo>
                    <a:pt x="9621" y="86009"/>
                  </a:lnTo>
                  <a:lnTo>
                    <a:pt x="11514" y="80791"/>
                  </a:lnTo>
                  <a:lnTo>
                    <a:pt x="32380" y="54211"/>
                  </a:lnTo>
                  <a:lnTo>
                    <a:pt x="52525" y="32334"/>
                  </a:lnTo>
                  <a:lnTo>
                    <a:pt x="80107" y="11740"/>
                  </a:lnTo>
                  <a:lnTo>
                    <a:pt x="87661" y="7884"/>
                  </a:lnTo>
                  <a:lnTo>
                    <a:pt x="101166" y="3716"/>
                  </a:lnTo>
                  <a:lnTo>
                    <a:pt x="106546" y="1143"/>
                  </a:lnTo>
                  <a:lnTo>
                    <a:pt x="113170" y="0"/>
                  </a:lnTo>
                  <a:lnTo>
                    <a:pt x="115445" y="330"/>
                  </a:lnTo>
                  <a:lnTo>
                    <a:pt x="116962" y="1184"/>
                  </a:lnTo>
                  <a:lnTo>
                    <a:pt x="117972" y="2390"/>
                  </a:lnTo>
                  <a:lnTo>
                    <a:pt x="120789" y="3729"/>
                  </a:lnTo>
                  <a:lnTo>
                    <a:pt x="122429" y="4085"/>
                  </a:lnTo>
                  <a:lnTo>
                    <a:pt x="123522" y="4959"/>
                  </a:lnTo>
                  <a:lnTo>
                    <a:pt x="124737" y="7622"/>
                  </a:lnTo>
                  <a:lnTo>
                    <a:pt x="125698" y="33887"/>
                  </a:lnTo>
                  <a:lnTo>
                    <a:pt x="125069" y="41223"/>
                  </a:lnTo>
                  <a:lnTo>
                    <a:pt x="120523" y="64510"/>
                  </a:lnTo>
                  <a:lnTo>
                    <a:pt x="120786" y="79218"/>
                  </a:lnTo>
                  <a:lnTo>
                    <a:pt x="127058" y="107566"/>
                  </a:lnTo>
                  <a:lnTo>
                    <a:pt x="133595" y="122889"/>
                  </a:lnTo>
                  <a:lnTo>
                    <a:pt x="138951" y="128827"/>
                  </a:lnTo>
                  <a:lnTo>
                    <a:pt x="163915" y="143765"/>
                  </a:lnTo>
                  <a:lnTo>
                    <a:pt x="175270" y="146516"/>
                  </a:lnTo>
                  <a:lnTo>
                    <a:pt x="203022" y="147573"/>
                  </a:lnTo>
                  <a:lnTo>
                    <a:pt x="215010" y="144611"/>
                  </a:lnTo>
                  <a:lnTo>
                    <a:pt x="241900" y="132367"/>
                  </a:lnTo>
                  <a:lnTo>
                    <a:pt x="264138" y="120364"/>
                  </a:lnTo>
                  <a:lnTo>
                    <a:pt x="275490" y="108860"/>
                  </a:lnTo>
                  <a:lnTo>
                    <a:pt x="281813" y="103754"/>
                  </a:lnTo>
                  <a:lnTo>
                    <a:pt x="300282" y="81171"/>
                  </a:lnTo>
                  <a:lnTo>
                    <a:pt x="302105" y="75335"/>
                  </a:lnTo>
                  <a:lnTo>
                    <a:pt x="302772" y="68801"/>
                  </a:lnTo>
                  <a:lnTo>
                    <a:pt x="308589" y="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7" name="SMARTInkShape-2021"/>
            <p:cNvSpPr/>
            <p:nvPr>
              <p:custDataLst>
                <p:tags r:id="rId97"/>
              </p:custDataLst>
            </p:nvPr>
          </p:nvSpPr>
          <p:spPr>
            <a:xfrm>
              <a:off x="5875034" y="4189362"/>
              <a:ext cx="165709" cy="308244"/>
            </a:xfrm>
            <a:custGeom>
              <a:avLst/>
              <a:gdLst/>
              <a:ahLst/>
              <a:cxnLst/>
              <a:rect l="0" t="0" r="0" b="0"/>
              <a:pathLst>
                <a:path w="165709" h="308244">
                  <a:moveTo>
                    <a:pt x="45706" y="171183"/>
                  </a:moveTo>
                  <a:lnTo>
                    <a:pt x="45706" y="171183"/>
                  </a:lnTo>
                  <a:lnTo>
                    <a:pt x="45706" y="174217"/>
                  </a:lnTo>
                  <a:lnTo>
                    <a:pt x="46341" y="175110"/>
                  </a:lnTo>
                  <a:lnTo>
                    <a:pt x="47399" y="175706"/>
                  </a:lnTo>
                  <a:lnTo>
                    <a:pt x="53661" y="176663"/>
                  </a:lnTo>
                  <a:lnTo>
                    <a:pt x="81690" y="176897"/>
                  </a:lnTo>
                  <a:lnTo>
                    <a:pt x="87734" y="176263"/>
                  </a:lnTo>
                  <a:lnTo>
                    <a:pt x="98481" y="172374"/>
                  </a:lnTo>
                  <a:lnTo>
                    <a:pt x="104721" y="171077"/>
                  </a:lnTo>
                  <a:lnTo>
                    <a:pt x="129784" y="157770"/>
                  </a:lnTo>
                  <a:lnTo>
                    <a:pt x="135568" y="152309"/>
                  </a:lnTo>
                  <a:lnTo>
                    <a:pt x="154250" y="125065"/>
                  </a:lnTo>
                  <a:lnTo>
                    <a:pt x="163175" y="109653"/>
                  </a:lnTo>
                  <a:lnTo>
                    <a:pt x="165497" y="83921"/>
                  </a:lnTo>
                  <a:lnTo>
                    <a:pt x="165708" y="56904"/>
                  </a:lnTo>
                  <a:lnTo>
                    <a:pt x="165085" y="31589"/>
                  </a:lnTo>
                  <a:lnTo>
                    <a:pt x="161158" y="21166"/>
                  </a:lnTo>
                  <a:lnTo>
                    <a:pt x="155836" y="11634"/>
                  </a:lnTo>
                  <a:lnTo>
                    <a:pt x="155320" y="9572"/>
                  </a:lnTo>
                  <a:lnTo>
                    <a:pt x="154343" y="8197"/>
                  </a:lnTo>
                  <a:lnTo>
                    <a:pt x="153055" y="7281"/>
                  </a:lnTo>
                  <a:lnTo>
                    <a:pt x="149932" y="5627"/>
                  </a:lnTo>
                  <a:lnTo>
                    <a:pt x="144603" y="1762"/>
                  </a:lnTo>
                  <a:lnTo>
                    <a:pt x="139003" y="334"/>
                  </a:lnTo>
                  <a:lnTo>
                    <a:pt x="135219" y="0"/>
                  </a:lnTo>
                  <a:lnTo>
                    <a:pt x="131421" y="1545"/>
                  </a:lnTo>
                  <a:lnTo>
                    <a:pt x="127617" y="3713"/>
                  </a:lnTo>
                  <a:lnTo>
                    <a:pt x="121905" y="5569"/>
                  </a:lnTo>
                  <a:lnTo>
                    <a:pt x="112381" y="13335"/>
                  </a:lnTo>
                  <a:lnTo>
                    <a:pt x="106666" y="21896"/>
                  </a:lnTo>
                  <a:lnTo>
                    <a:pt x="99151" y="42243"/>
                  </a:lnTo>
                  <a:lnTo>
                    <a:pt x="92735" y="68348"/>
                  </a:lnTo>
                  <a:lnTo>
                    <a:pt x="87671" y="91930"/>
                  </a:lnTo>
                  <a:lnTo>
                    <a:pt x="85969" y="116814"/>
                  </a:lnTo>
                  <a:lnTo>
                    <a:pt x="81221" y="141281"/>
                  </a:lnTo>
                  <a:lnTo>
                    <a:pt x="80157" y="165411"/>
                  </a:lnTo>
                  <a:lnTo>
                    <a:pt x="80017" y="189198"/>
                  </a:lnTo>
                  <a:lnTo>
                    <a:pt x="75437" y="206797"/>
                  </a:lnTo>
                  <a:lnTo>
                    <a:pt x="70111" y="222503"/>
                  </a:lnTo>
                  <a:lnTo>
                    <a:pt x="64178" y="248298"/>
                  </a:lnTo>
                  <a:lnTo>
                    <a:pt x="61551" y="257744"/>
                  </a:lnTo>
                  <a:lnTo>
                    <a:pt x="58444" y="268586"/>
                  </a:lnTo>
                  <a:lnTo>
                    <a:pt x="57082" y="275433"/>
                  </a:lnTo>
                  <a:lnTo>
                    <a:pt x="52745" y="282858"/>
                  </a:lnTo>
                  <a:lnTo>
                    <a:pt x="48074" y="289079"/>
                  </a:lnTo>
                  <a:lnTo>
                    <a:pt x="44481" y="296870"/>
                  </a:lnTo>
                  <a:lnTo>
                    <a:pt x="35333" y="307212"/>
                  </a:lnTo>
                  <a:lnTo>
                    <a:pt x="33053" y="307840"/>
                  </a:lnTo>
                  <a:lnTo>
                    <a:pt x="26414" y="308243"/>
                  </a:lnTo>
                  <a:lnTo>
                    <a:pt x="22739" y="306605"/>
                  </a:lnTo>
                  <a:lnTo>
                    <a:pt x="12787" y="298856"/>
                  </a:lnTo>
                  <a:lnTo>
                    <a:pt x="9273" y="297777"/>
                  </a:lnTo>
                  <a:lnTo>
                    <a:pt x="8082" y="296218"/>
                  </a:lnTo>
                  <a:lnTo>
                    <a:pt x="6407" y="288593"/>
                  </a:lnTo>
                  <a:lnTo>
                    <a:pt x="6015" y="284114"/>
                  </a:lnTo>
                  <a:lnTo>
                    <a:pt x="4147" y="280006"/>
                  </a:lnTo>
                  <a:lnTo>
                    <a:pt x="1835" y="276064"/>
                  </a:lnTo>
                  <a:lnTo>
                    <a:pt x="534" y="269639"/>
                  </a:lnTo>
                  <a:lnTo>
                    <a:pt x="0" y="241720"/>
                  </a:lnTo>
                  <a:lnTo>
                    <a:pt x="622" y="224478"/>
                  </a:lnTo>
                  <a:lnTo>
                    <a:pt x="7041" y="205860"/>
                  </a:lnTo>
                  <a:lnTo>
                    <a:pt x="9471" y="201835"/>
                  </a:lnTo>
                  <a:lnTo>
                    <a:pt x="11475" y="195999"/>
                  </a:lnTo>
                  <a:lnTo>
                    <a:pt x="14194" y="192160"/>
                  </a:lnTo>
                  <a:lnTo>
                    <a:pt x="17519" y="190032"/>
                  </a:lnTo>
                  <a:lnTo>
                    <a:pt x="19295" y="189463"/>
                  </a:lnTo>
                  <a:lnTo>
                    <a:pt x="20478" y="188450"/>
                  </a:lnTo>
                  <a:lnTo>
                    <a:pt x="21794" y="185631"/>
                  </a:lnTo>
                  <a:lnTo>
                    <a:pt x="22779" y="184625"/>
                  </a:lnTo>
                  <a:lnTo>
                    <a:pt x="25568" y="183507"/>
                  </a:lnTo>
                  <a:lnTo>
                    <a:pt x="52666" y="182629"/>
                  </a:lnTo>
                  <a:lnTo>
                    <a:pt x="55149" y="182620"/>
                  </a:lnTo>
                  <a:lnTo>
                    <a:pt x="57946" y="184309"/>
                  </a:lnTo>
                  <a:lnTo>
                    <a:pt x="62851" y="188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8" name="SMARTInkShape-2022"/>
            <p:cNvSpPr/>
            <p:nvPr>
              <p:custDataLst>
                <p:tags r:id="rId98"/>
              </p:custDataLst>
            </p:nvPr>
          </p:nvSpPr>
          <p:spPr>
            <a:xfrm>
              <a:off x="5938151" y="4457700"/>
              <a:ext cx="51170" cy="142774"/>
            </a:xfrm>
            <a:custGeom>
              <a:avLst/>
              <a:gdLst/>
              <a:ahLst/>
              <a:cxnLst/>
              <a:rect l="0" t="0" r="0" b="0"/>
              <a:pathLst>
                <a:path w="51170" h="142774">
                  <a:moveTo>
                    <a:pt x="51169" y="0"/>
                  </a:moveTo>
                  <a:lnTo>
                    <a:pt x="51169" y="0"/>
                  </a:lnTo>
                  <a:lnTo>
                    <a:pt x="50534" y="25537"/>
                  </a:lnTo>
                  <a:lnTo>
                    <a:pt x="41048" y="53889"/>
                  </a:lnTo>
                  <a:lnTo>
                    <a:pt x="36388" y="64932"/>
                  </a:lnTo>
                  <a:lnTo>
                    <a:pt x="31301" y="83841"/>
                  </a:lnTo>
                  <a:lnTo>
                    <a:pt x="13551" y="110491"/>
                  </a:lnTo>
                  <a:lnTo>
                    <a:pt x="7237" y="124037"/>
                  </a:lnTo>
                  <a:lnTo>
                    <a:pt x="5609" y="128787"/>
                  </a:lnTo>
                  <a:lnTo>
                    <a:pt x="1083" y="137011"/>
                  </a:lnTo>
                  <a:lnTo>
                    <a:pt x="0" y="141717"/>
                  </a:lnTo>
                  <a:lnTo>
                    <a:pt x="546" y="142103"/>
                  </a:lnTo>
                  <a:lnTo>
                    <a:pt x="4678" y="142773"/>
                  </a:lnTo>
                  <a:lnTo>
                    <a:pt x="4935" y="142172"/>
                  </a:lnTo>
                  <a:lnTo>
                    <a:pt x="5449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9" name="SMARTInkShape-2023"/>
            <p:cNvSpPr/>
            <p:nvPr>
              <p:custDataLst>
                <p:tags r:id="rId99"/>
              </p:custDataLst>
            </p:nvPr>
          </p:nvSpPr>
          <p:spPr>
            <a:xfrm>
              <a:off x="6103620" y="4274843"/>
              <a:ext cx="125658" cy="245723"/>
            </a:xfrm>
            <a:custGeom>
              <a:avLst/>
              <a:gdLst/>
              <a:ahLst/>
              <a:cxnLst/>
              <a:rect l="0" t="0" r="0" b="0"/>
              <a:pathLst>
                <a:path w="125658" h="245723">
                  <a:moveTo>
                    <a:pt x="0" y="91417"/>
                  </a:moveTo>
                  <a:lnTo>
                    <a:pt x="0" y="91417"/>
                  </a:lnTo>
                  <a:lnTo>
                    <a:pt x="6068" y="91417"/>
                  </a:lnTo>
                  <a:lnTo>
                    <a:pt x="10740" y="89724"/>
                  </a:lnTo>
                  <a:lnTo>
                    <a:pt x="21499" y="82304"/>
                  </a:lnTo>
                  <a:lnTo>
                    <a:pt x="33080" y="78751"/>
                  </a:lnTo>
                  <a:lnTo>
                    <a:pt x="58459" y="62810"/>
                  </a:lnTo>
                  <a:lnTo>
                    <a:pt x="64717" y="58382"/>
                  </a:lnTo>
                  <a:lnTo>
                    <a:pt x="75602" y="46885"/>
                  </a:lnTo>
                  <a:lnTo>
                    <a:pt x="102402" y="28583"/>
                  </a:lnTo>
                  <a:lnTo>
                    <a:pt x="116178" y="15219"/>
                  </a:lnTo>
                  <a:lnTo>
                    <a:pt x="118310" y="11408"/>
                  </a:lnTo>
                  <a:lnTo>
                    <a:pt x="119678" y="6821"/>
                  </a:lnTo>
                  <a:lnTo>
                    <a:pt x="125657" y="55"/>
                  </a:lnTo>
                  <a:lnTo>
                    <a:pt x="122674" y="0"/>
                  </a:lnTo>
                  <a:lnTo>
                    <a:pt x="121788" y="627"/>
                  </a:lnTo>
                  <a:lnTo>
                    <a:pt x="121197" y="1680"/>
                  </a:lnTo>
                  <a:lnTo>
                    <a:pt x="117050" y="16445"/>
                  </a:lnTo>
                  <a:lnTo>
                    <a:pt x="102828" y="44906"/>
                  </a:lnTo>
                  <a:lnTo>
                    <a:pt x="91436" y="70181"/>
                  </a:lnTo>
                  <a:lnTo>
                    <a:pt x="80010" y="98466"/>
                  </a:lnTo>
                  <a:lnTo>
                    <a:pt x="68580" y="127015"/>
                  </a:lnTo>
                  <a:lnTo>
                    <a:pt x="59055" y="153819"/>
                  </a:lnTo>
                  <a:lnTo>
                    <a:pt x="47625" y="179474"/>
                  </a:lnTo>
                  <a:lnTo>
                    <a:pt x="41699" y="198769"/>
                  </a:lnTo>
                  <a:lnTo>
                    <a:pt x="39436" y="226506"/>
                  </a:lnTo>
                  <a:lnTo>
                    <a:pt x="34311" y="245599"/>
                  </a:lnTo>
                  <a:lnTo>
                    <a:pt x="40005" y="2457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0" name="SMARTInkShape-2024"/>
            <p:cNvSpPr/>
            <p:nvPr>
              <p:custDataLst>
                <p:tags r:id="rId100"/>
              </p:custDataLst>
            </p:nvPr>
          </p:nvSpPr>
          <p:spPr>
            <a:xfrm>
              <a:off x="6206575" y="4360547"/>
              <a:ext cx="142533" cy="159996"/>
            </a:xfrm>
            <a:custGeom>
              <a:avLst/>
              <a:gdLst/>
              <a:ahLst/>
              <a:cxnLst/>
              <a:rect l="0" t="0" r="0" b="0"/>
              <a:pathLst>
                <a:path w="142533" h="159996">
                  <a:moveTo>
                    <a:pt x="125645" y="28573"/>
                  </a:moveTo>
                  <a:lnTo>
                    <a:pt x="125645" y="28573"/>
                  </a:lnTo>
                  <a:lnTo>
                    <a:pt x="125645" y="23652"/>
                  </a:lnTo>
                  <a:lnTo>
                    <a:pt x="129572" y="18452"/>
                  </a:lnTo>
                  <a:lnTo>
                    <a:pt x="131465" y="13157"/>
                  </a:lnTo>
                  <a:lnTo>
                    <a:pt x="135130" y="7565"/>
                  </a:lnTo>
                  <a:lnTo>
                    <a:pt x="136211" y="3785"/>
                  </a:lnTo>
                  <a:lnTo>
                    <a:pt x="137134" y="2522"/>
                  </a:lnTo>
                  <a:lnTo>
                    <a:pt x="138384" y="1681"/>
                  </a:lnTo>
                  <a:lnTo>
                    <a:pt x="142532" y="96"/>
                  </a:lnTo>
                  <a:lnTo>
                    <a:pt x="129349" y="0"/>
                  </a:lnTo>
                  <a:lnTo>
                    <a:pt x="105141" y="7953"/>
                  </a:lnTo>
                  <a:lnTo>
                    <a:pt x="79482" y="14357"/>
                  </a:lnTo>
                  <a:lnTo>
                    <a:pt x="51813" y="30021"/>
                  </a:lnTo>
                  <a:lnTo>
                    <a:pt x="32996" y="44521"/>
                  </a:lnTo>
                  <a:lnTo>
                    <a:pt x="18558" y="70127"/>
                  </a:lnTo>
                  <a:lnTo>
                    <a:pt x="10025" y="81807"/>
                  </a:lnTo>
                  <a:lnTo>
                    <a:pt x="880" y="109355"/>
                  </a:lnTo>
                  <a:lnTo>
                    <a:pt x="0" y="129773"/>
                  </a:lnTo>
                  <a:lnTo>
                    <a:pt x="1645" y="135569"/>
                  </a:lnTo>
                  <a:lnTo>
                    <a:pt x="3859" y="140262"/>
                  </a:lnTo>
                  <a:lnTo>
                    <a:pt x="5740" y="146474"/>
                  </a:lnTo>
                  <a:lnTo>
                    <a:pt x="8431" y="150400"/>
                  </a:lnTo>
                  <a:lnTo>
                    <a:pt x="11743" y="152568"/>
                  </a:lnTo>
                  <a:lnTo>
                    <a:pt x="15332" y="154167"/>
                  </a:lnTo>
                  <a:lnTo>
                    <a:pt x="20922" y="158002"/>
                  </a:lnTo>
                  <a:lnTo>
                    <a:pt x="26600" y="159421"/>
                  </a:lnTo>
                  <a:lnTo>
                    <a:pt x="41826" y="159995"/>
                  </a:lnTo>
                  <a:lnTo>
                    <a:pt x="45635" y="158314"/>
                  </a:lnTo>
                  <a:lnTo>
                    <a:pt x="55160" y="150904"/>
                  </a:lnTo>
                  <a:lnTo>
                    <a:pt x="62780" y="147352"/>
                  </a:lnTo>
                  <a:lnTo>
                    <a:pt x="64685" y="145859"/>
                  </a:lnTo>
                  <a:lnTo>
                    <a:pt x="66801" y="142507"/>
                  </a:lnTo>
                  <a:lnTo>
                    <a:pt x="68378" y="138900"/>
                  </a:lnTo>
                  <a:lnTo>
                    <a:pt x="72199" y="133300"/>
                  </a:lnTo>
                  <a:lnTo>
                    <a:pt x="73615" y="127619"/>
                  </a:lnTo>
                  <a:lnTo>
                    <a:pt x="74131" y="118106"/>
                  </a:lnTo>
                  <a:lnTo>
                    <a:pt x="73522" y="116837"/>
                  </a:lnTo>
                  <a:lnTo>
                    <a:pt x="72482" y="115991"/>
                  </a:lnTo>
                  <a:lnTo>
                    <a:pt x="69632" y="114415"/>
                  </a:lnTo>
                  <a:lnTo>
                    <a:pt x="64457" y="110593"/>
                  </a:lnTo>
                  <a:lnTo>
                    <a:pt x="60774" y="109476"/>
                  </a:lnTo>
                  <a:lnTo>
                    <a:pt x="41482" y="108661"/>
                  </a:lnTo>
                  <a:lnTo>
                    <a:pt x="30293" y="111640"/>
                  </a:lnTo>
                  <a:lnTo>
                    <a:pt x="12447" y="122019"/>
                  </a:lnTo>
                  <a:lnTo>
                    <a:pt x="8660" y="125773"/>
                  </a:lnTo>
                  <a:lnTo>
                    <a:pt x="2736" y="134624"/>
                  </a:lnTo>
                  <a:lnTo>
                    <a:pt x="3066" y="135468"/>
                  </a:lnTo>
                  <a:lnTo>
                    <a:pt x="5124" y="136824"/>
                  </a:lnTo>
                  <a:lnTo>
                    <a:pt x="5630" y="142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1" name="SMARTInkShape-2025"/>
            <p:cNvSpPr/>
            <p:nvPr>
              <p:custDataLst>
                <p:tags r:id="rId101"/>
              </p:custDataLst>
            </p:nvPr>
          </p:nvSpPr>
          <p:spPr>
            <a:xfrm>
              <a:off x="6320798" y="4349115"/>
              <a:ext cx="320012" cy="222886"/>
            </a:xfrm>
            <a:custGeom>
              <a:avLst/>
              <a:gdLst/>
              <a:ahLst/>
              <a:cxnLst/>
              <a:rect l="0" t="0" r="0" b="0"/>
              <a:pathLst>
                <a:path w="320012" h="222886">
                  <a:moveTo>
                    <a:pt x="314316" y="0"/>
                  </a:moveTo>
                  <a:lnTo>
                    <a:pt x="314316" y="0"/>
                  </a:lnTo>
                  <a:lnTo>
                    <a:pt x="320011" y="0"/>
                  </a:lnTo>
                  <a:lnTo>
                    <a:pt x="316992" y="0"/>
                  </a:lnTo>
                  <a:lnTo>
                    <a:pt x="313813" y="1693"/>
                  </a:lnTo>
                  <a:lnTo>
                    <a:pt x="286744" y="19079"/>
                  </a:lnTo>
                  <a:lnTo>
                    <a:pt x="261674" y="30482"/>
                  </a:lnTo>
                  <a:lnTo>
                    <a:pt x="233407" y="46831"/>
                  </a:lnTo>
                  <a:lnTo>
                    <a:pt x="204858" y="66939"/>
                  </a:lnTo>
                  <a:lnTo>
                    <a:pt x="177042" y="81236"/>
                  </a:lnTo>
                  <a:lnTo>
                    <a:pt x="149202" y="99221"/>
                  </a:lnTo>
                  <a:lnTo>
                    <a:pt x="124926" y="118131"/>
                  </a:lnTo>
                  <a:lnTo>
                    <a:pt x="99316" y="140972"/>
                  </a:lnTo>
                  <a:lnTo>
                    <a:pt x="71294" y="158909"/>
                  </a:lnTo>
                  <a:lnTo>
                    <a:pt x="44489" y="175718"/>
                  </a:lnTo>
                  <a:lnTo>
                    <a:pt x="19062" y="203787"/>
                  </a:lnTo>
                  <a:lnTo>
                    <a:pt x="8723" y="214152"/>
                  </a:lnTo>
                  <a:lnTo>
                    <a:pt x="5354" y="215829"/>
                  </a:lnTo>
                  <a:lnTo>
                    <a:pt x="3566" y="216276"/>
                  </a:lnTo>
                  <a:lnTo>
                    <a:pt x="2375" y="217209"/>
                  </a:lnTo>
                  <a:lnTo>
                    <a:pt x="0" y="222862"/>
                  </a:lnTo>
                  <a:lnTo>
                    <a:pt x="5707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2" name="SMARTInkShape-2026"/>
            <p:cNvSpPr/>
            <p:nvPr>
              <p:custDataLst>
                <p:tags r:id="rId102"/>
              </p:custDataLst>
            </p:nvPr>
          </p:nvSpPr>
          <p:spPr>
            <a:xfrm>
              <a:off x="6400800" y="4589145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14" name="SMARTInkShape-2027"/>
          <p:cNvSpPr/>
          <p:nvPr>
            <p:custDataLst>
              <p:tags r:id="rId8"/>
            </p:custDataLst>
          </p:nvPr>
        </p:nvSpPr>
        <p:spPr>
          <a:xfrm>
            <a:off x="6497955" y="4331970"/>
            <a:ext cx="5716" cy="1"/>
          </a:xfrm>
          <a:custGeom>
            <a:avLst/>
            <a:gdLst/>
            <a:ahLst/>
            <a:cxnLst/>
            <a:rect l="0" t="0" r="0" b="0"/>
            <a:pathLst>
              <a:path w="5716" h="1">
                <a:moveTo>
                  <a:pt x="0" y="0"/>
                </a:moveTo>
                <a:lnTo>
                  <a:pt x="0" y="0"/>
                </a:lnTo>
                <a:lnTo>
                  <a:pt x="571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5" name="SMARTInkShape-2028"/>
          <p:cNvSpPr/>
          <p:nvPr>
            <p:custDataLst>
              <p:tags r:id="rId9"/>
            </p:custDataLst>
          </p:nvPr>
        </p:nvSpPr>
        <p:spPr>
          <a:xfrm>
            <a:off x="5663565" y="4623435"/>
            <a:ext cx="882979" cy="125731"/>
          </a:xfrm>
          <a:custGeom>
            <a:avLst/>
            <a:gdLst/>
            <a:ahLst/>
            <a:cxnLst/>
            <a:rect l="0" t="0" r="0" b="0"/>
            <a:pathLst>
              <a:path w="882979" h="125731">
                <a:moveTo>
                  <a:pt x="880110" y="125730"/>
                </a:moveTo>
                <a:lnTo>
                  <a:pt x="880110" y="125730"/>
                </a:lnTo>
                <a:lnTo>
                  <a:pt x="877076" y="122696"/>
                </a:lnTo>
                <a:lnTo>
                  <a:pt x="876817" y="121802"/>
                </a:lnTo>
                <a:lnTo>
                  <a:pt x="877280" y="121206"/>
                </a:lnTo>
                <a:lnTo>
                  <a:pt x="879550" y="120250"/>
                </a:lnTo>
                <a:lnTo>
                  <a:pt x="882978" y="120084"/>
                </a:lnTo>
                <a:lnTo>
                  <a:pt x="879480" y="118353"/>
                </a:lnTo>
                <a:lnTo>
                  <a:pt x="852487" y="110271"/>
                </a:lnTo>
                <a:lnTo>
                  <a:pt x="827169" y="102827"/>
                </a:lnTo>
                <a:lnTo>
                  <a:pt x="803965" y="95241"/>
                </a:lnTo>
                <a:lnTo>
                  <a:pt x="782054" y="89532"/>
                </a:lnTo>
                <a:lnTo>
                  <a:pt x="758488" y="83819"/>
                </a:lnTo>
                <a:lnTo>
                  <a:pt x="732331" y="76835"/>
                </a:lnTo>
                <a:lnTo>
                  <a:pt x="708820" y="73103"/>
                </a:lnTo>
                <a:lnTo>
                  <a:pt x="684034" y="65248"/>
                </a:lnTo>
                <a:lnTo>
                  <a:pt x="656992" y="60145"/>
                </a:lnTo>
                <a:lnTo>
                  <a:pt x="633143" y="53021"/>
                </a:lnTo>
                <a:lnTo>
                  <a:pt x="618552" y="50212"/>
                </a:lnTo>
                <a:lnTo>
                  <a:pt x="604491" y="47050"/>
                </a:lnTo>
                <a:lnTo>
                  <a:pt x="577679" y="41967"/>
                </a:lnTo>
                <a:lnTo>
                  <a:pt x="553538" y="37229"/>
                </a:lnTo>
                <a:lnTo>
                  <a:pt x="525673" y="32984"/>
                </a:lnTo>
                <a:lnTo>
                  <a:pt x="497826" y="29155"/>
                </a:lnTo>
                <a:lnTo>
                  <a:pt x="473549" y="25617"/>
                </a:lnTo>
                <a:lnTo>
                  <a:pt x="445665" y="21530"/>
                </a:lnTo>
                <a:lnTo>
                  <a:pt x="421109" y="17722"/>
                </a:lnTo>
                <a:lnTo>
                  <a:pt x="394098" y="17221"/>
                </a:lnTo>
                <a:lnTo>
                  <a:pt x="367422" y="12632"/>
                </a:lnTo>
                <a:lnTo>
                  <a:pt x="341731" y="11588"/>
                </a:lnTo>
                <a:lnTo>
                  <a:pt x="315411" y="11461"/>
                </a:lnTo>
                <a:lnTo>
                  <a:pt x="297502" y="9746"/>
                </a:lnTo>
                <a:lnTo>
                  <a:pt x="274383" y="6511"/>
                </a:lnTo>
                <a:lnTo>
                  <a:pt x="251473" y="5237"/>
                </a:lnTo>
                <a:lnTo>
                  <a:pt x="228602" y="1223"/>
                </a:lnTo>
                <a:lnTo>
                  <a:pt x="205740" y="241"/>
                </a:lnTo>
                <a:lnTo>
                  <a:pt x="178859" y="32"/>
                </a:lnTo>
                <a:lnTo>
                  <a:pt x="154411" y="4"/>
                </a:lnTo>
                <a:lnTo>
                  <a:pt x="130581" y="1"/>
                </a:lnTo>
                <a:lnTo>
                  <a:pt x="105033" y="0"/>
                </a:lnTo>
                <a:lnTo>
                  <a:pt x="78904" y="0"/>
                </a:lnTo>
                <a:lnTo>
                  <a:pt x="61494" y="635"/>
                </a:lnTo>
                <a:lnTo>
                  <a:pt x="33535" y="5479"/>
                </a:lnTo>
                <a:lnTo>
                  <a:pt x="29086" y="7304"/>
                </a:lnTo>
                <a:lnTo>
                  <a:pt x="24992" y="9596"/>
                </a:lnTo>
                <a:lnTo>
                  <a:pt x="17189" y="11067"/>
                </a:lnTo>
                <a:lnTo>
                  <a:pt x="15270" y="11188"/>
                </a:lnTo>
                <a:lnTo>
                  <a:pt x="13990" y="11904"/>
                </a:lnTo>
                <a:lnTo>
                  <a:pt x="13137" y="13016"/>
                </a:lnTo>
                <a:lnTo>
                  <a:pt x="12568" y="14392"/>
                </a:lnTo>
                <a:lnTo>
                  <a:pt x="11553" y="15310"/>
                </a:lnTo>
                <a:lnTo>
                  <a:pt x="5739" y="17138"/>
                </a:lnTo>
                <a:lnTo>
                  <a:pt x="5722" y="20177"/>
                </a:lnTo>
                <a:lnTo>
                  <a:pt x="5084" y="21071"/>
                </a:lnTo>
                <a:lnTo>
                  <a:pt x="4025" y="21668"/>
                </a:lnTo>
                <a:lnTo>
                  <a:pt x="795" y="22624"/>
                </a:lnTo>
                <a:lnTo>
                  <a:pt x="353" y="24449"/>
                </a:lnTo>
                <a:lnTo>
                  <a:pt x="0" y="28569"/>
                </a:lnTo>
                <a:lnTo>
                  <a:pt x="0" y="114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21" name="SMARTInkShape-Group500"/>
          <p:cNvGrpSpPr/>
          <p:nvPr/>
        </p:nvGrpSpPr>
        <p:grpSpPr>
          <a:xfrm>
            <a:off x="4640580" y="1554501"/>
            <a:ext cx="560071" cy="599956"/>
            <a:chOff x="4640580" y="1554501"/>
            <a:chExt cx="560071" cy="599956"/>
          </a:xfrm>
        </p:grpSpPr>
        <p:sp>
          <p:nvSpPr>
            <p:cNvPr id="616" name="SMARTInkShape-2029"/>
            <p:cNvSpPr/>
            <p:nvPr>
              <p:custDataLst>
                <p:tags r:id="rId91"/>
              </p:custDataLst>
            </p:nvPr>
          </p:nvSpPr>
          <p:spPr>
            <a:xfrm>
              <a:off x="4640580" y="1554501"/>
              <a:ext cx="157583" cy="331447"/>
            </a:xfrm>
            <a:custGeom>
              <a:avLst/>
              <a:gdLst/>
              <a:ahLst/>
              <a:cxnLst/>
              <a:rect l="0" t="0" r="0" b="0"/>
              <a:pathLst>
                <a:path w="157583" h="331447">
                  <a:moveTo>
                    <a:pt x="142875" y="11409"/>
                  </a:moveTo>
                  <a:lnTo>
                    <a:pt x="142875" y="11409"/>
                  </a:lnTo>
                  <a:lnTo>
                    <a:pt x="145909" y="11409"/>
                  </a:lnTo>
                  <a:lnTo>
                    <a:pt x="146803" y="10774"/>
                  </a:lnTo>
                  <a:lnTo>
                    <a:pt x="147399" y="9716"/>
                  </a:lnTo>
                  <a:lnTo>
                    <a:pt x="147796" y="8375"/>
                  </a:lnTo>
                  <a:lnTo>
                    <a:pt x="148695" y="7481"/>
                  </a:lnTo>
                  <a:lnTo>
                    <a:pt x="153441" y="5929"/>
                  </a:lnTo>
                  <a:lnTo>
                    <a:pt x="153921" y="4105"/>
                  </a:lnTo>
                  <a:lnTo>
                    <a:pt x="154229" y="794"/>
                  </a:lnTo>
                  <a:lnTo>
                    <a:pt x="155964" y="341"/>
                  </a:lnTo>
                  <a:lnTo>
                    <a:pt x="157582" y="140"/>
                  </a:lnTo>
                  <a:lnTo>
                    <a:pt x="154862" y="0"/>
                  </a:lnTo>
                  <a:lnTo>
                    <a:pt x="154552" y="1682"/>
                  </a:lnTo>
                  <a:lnTo>
                    <a:pt x="154470" y="3019"/>
                  </a:lnTo>
                  <a:lnTo>
                    <a:pt x="152685" y="6198"/>
                  </a:lnTo>
                  <a:lnTo>
                    <a:pt x="132193" y="32707"/>
                  </a:lnTo>
                  <a:lnTo>
                    <a:pt x="111798" y="59689"/>
                  </a:lnTo>
                  <a:lnTo>
                    <a:pt x="94045" y="87081"/>
                  </a:lnTo>
                  <a:lnTo>
                    <a:pt x="80051" y="114248"/>
                  </a:lnTo>
                  <a:lnTo>
                    <a:pt x="76853" y="121885"/>
                  </a:lnTo>
                  <a:lnTo>
                    <a:pt x="74418" y="132690"/>
                  </a:lnTo>
                  <a:lnTo>
                    <a:pt x="62761" y="152943"/>
                  </a:lnTo>
                  <a:lnTo>
                    <a:pt x="47729" y="170038"/>
                  </a:lnTo>
                  <a:lnTo>
                    <a:pt x="45722" y="177136"/>
                  </a:lnTo>
                  <a:lnTo>
                    <a:pt x="45720" y="174108"/>
                  </a:lnTo>
                  <a:lnTo>
                    <a:pt x="46355" y="173215"/>
                  </a:lnTo>
                  <a:lnTo>
                    <a:pt x="47414" y="172620"/>
                  </a:lnTo>
                  <a:lnTo>
                    <a:pt x="48754" y="172222"/>
                  </a:lnTo>
                  <a:lnTo>
                    <a:pt x="49648" y="171323"/>
                  </a:lnTo>
                  <a:lnTo>
                    <a:pt x="50641" y="168630"/>
                  </a:lnTo>
                  <a:lnTo>
                    <a:pt x="52175" y="167658"/>
                  </a:lnTo>
                  <a:lnTo>
                    <a:pt x="62071" y="164405"/>
                  </a:lnTo>
                  <a:lnTo>
                    <a:pt x="74225" y="155862"/>
                  </a:lnTo>
                  <a:lnTo>
                    <a:pt x="78074" y="154351"/>
                  </a:lnTo>
                  <a:lnTo>
                    <a:pt x="84446" y="150564"/>
                  </a:lnTo>
                  <a:lnTo>
                    <a:pt x="90660" y="149456"/>
                  </a:lnTo>
                  <a:lnTo>
                    <a:pt x="95962" y="150656"/>
                  </a:lnTo>
                  <a:lnTo>
                    <a:pt x="101070" y="152672"/>
                  </a:lnTo>
                  <a:lnTo>
                    <a:pt x="110451" y="154441"/>
                  </a:lnTo>
                  <a:lnTo>
                    <a:pt x="117534" y="158705"/>
                  </a:lnTo>
                  <a:lnTo>
                    <a:pt x="127559" y="167699"/>
                  </a:lnTo>
                  <a:lnTo>
                    <a:pt x="139058" y="187011"/>
                  </a:lnTo>
                  <a:lnTo>
                    <a:pt x="145574" y="214480"/>
                  </a:lnTo>
                  <a:lnTo>
                    <a:pt x="148325" y="238037"/>
                  </a:lnTo>
                  <a:lnTo>
                    <a:pt x="142754" y="264135"/>
                  </a:lnTo>
                  <a:lnTo>
                    <a:pt x="131326" y="284388"/>
                  </a:lnTo>
                  <a:lnTo>
                    <a:pt x="126947" y="288943"/>
                  </a:lnTo>
                  <a:lnTo>
                    <a:pt x="117977" y="295712"/>
                  </a:lnTo>
                  <a:lnTo>
                    <a:pt x="107242" y="307362"/>
                  </a:lnTo>
                  <a:lnTo>
                    <a:pt x="93286" y="317317"/>
                  </a:lnTo>
                  <a:lnTo>
                    <a:pt x="68465" y="326078"/>
                  </a:lnTo>
                  <a:lnTo>
                    <a:pt x="58809" y="329857"/>
                  </a:lnTo>
                  <a:lnTo>
                    <a:pt x="30656" y="331431"/>
                  </a:lnTo>
                  <a:lnTo>
                    <a:pt x="20978" y="331446"/>
                  </a:lnTo>
                  <a:lnTo>
                    <a:pt x="17155" y="329755"/>
                  </a:lnTo>
                  <a:lnTo>
                    <a:pt x="15247" y="328414"/>
                  </a:lnTo>
                  <a:lnTo>
                    <a:pt x="13127" y="325232"/>
                  </a:lnTo>
                  <a:lnTo>
                    <a:pt x="11549" y="321701"/>
                  </a:lnTo>
                  <a:lnTo>
                    <a:pt x="8731" y="318015"/>
                  </a:lnTo>
                  <a:lnTo>
                    <a:pt x="7056" y="312567"/>
                  </a:lnTo>
                  <a:lnTo>
                    <a:pt x="5980" y="304789"/>
                  </a:lnTo>
                  <a:lnTo>
                    <a:pt x="0" y="291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7" name="SMARTInkShape-2030"/>
            <p:cNvSpPr/>
            <p:nvPr>
              <p:custDataLst>
                <p:tags r:id="rId92"/>
              </p:custDataLst>
            </p:nvPr>
          </p:nvSpPr>
          <p:spPr>
            <a:xfrm>
              <a:off x="4726305" y="1605925"/>
              <a:ext cx="154306" cy="11421"/>
            </a:xfrm>
            <a:custGeom>
              <a:avLst/>
              <a:gdLst/>
              <a:ahLst/>
              <a:cxnLst/>
              <a:rect l="0" t="0" r="0" b="0"/>
              <a:pathLst>
                <a:path w="154306" h="11421">
                  <a:moveTo>
                    <a:pt x="0" y="11420"/>
                  </a:moveTo>
                  <a:lnTo>
                    <a:pt x="0" y="11420"/>
                  </a:lnTo>
                  <a:lnTo>
                    <a:pt x="3034" y="11420"/>
                  </a:lnTo>
                  <a:lnTo>
                    <a:pt x="3928" y="10785"/>
                  </a:lnTo>
                  <a:lnTo>
                    <a:pt x="4524" y="9727"/>
                  </a:lnTo>
                  <a:lnTo>
                    <a:pt x="4921" y="8386"/>
                  </a:lnTo>
                  <a:lnTo>
                    <a:pt x="5820" y="7492"/>
                  </a:lnTo>
                  <a:lnTo>
                    <a:pt x="11827" y="4365"/>
                  </a:lnTo>
                  <a:lnTo>
                    <a:pt x="13599" y="2906"/>
                  </a:lnTo>
                  <a:lnTo>
                    <a:pt x="18956" y="1286"/>
                  </a:lnTo>
                  <a:lnTo>
                    <a:pt x="46955" y="66"/>
                  </a:lnTo>
                  <a:lnTo>
                    <a:pt x="74457" y="0"/>
                  </a:lnTo>
                  <a:lnTo>
                    <a:pt x="100221" y="3026"/>
                  </a:lnTo>
                  <a:lnTo>
                    <a:pt x="127229" y="5176"/>
                  </a:lnTo>
                  <a:lnTo>
                    <a:pt x="140279" y="7294"/>
                  </a:lnTo>
                  <a:lnTo>
                    <a:pt x="154305" y="11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8" name="SMARTInkShape-2031"/>
            <p:cNvSpPr/>
            <p:nvPr>
              <p:custDataLst>
                <p:tags r:id="rId93"/>
              </p:custDataLst>
            </p:nvPr>
          </p:nvSpPr>
          <p:spPr>
            <a:xfrm>
              <a:off x="4772361" y="1925955"/>
              <a:ext cx="228265" cy="176293"/>
            </a:xfrm>
            <a:custGeom>
              <a:avLst/>
              <a:gdLst/>
              <a:ahLst/>
              <a:cxnLst/>
              <a:rect l="0" t="0" r="0" b="0"/>
              <a:pathLst>
                <a:path w="228265" h="176293">
                  <a:moveTo>
                    <a:pt x="96819" y="22860"/>
                  </a:moveTo>
                  <a:lnTo>
                    <a:pt x="96819" y="22860"/>
                  </a:lnTo>
                  <a:lnTo>
                    <a:pt x="108179" y="22860"/>
                  </a:lnTo>
                  <a:lnTo>
                    <a:pt x="105194" y="25894"/>
                  </a:lnTo>
                  <a:lnTo>
                    <a:pt x="103717" y="29077"/>
                  </a:lnTo>
                  <a:lnTo>
                    <a:pt x="99569" y="49894"/>
                  </a:lnTo>
                  <a:lnTo>
                    <a:pt x="83456" y="78350"/>
                  </a:lnTo>
                  <a:lnTo>
                    <a:pt x="69936" y="97016"/>
                  </a:lnTo>
                  <a:lnTo>
                    <a:pt x="69372" y="98967"/>
                  </a:lnTo>
                  <a:lnTo>
                    <a:pt x="68361" y="100268"/>
                  </a:lnTo>
                  <a:lnTo>
                    <a:pt x="62540" y="102866"/>
                  </a:lnTo>
                  <a:lnTo>
                    <a:pt x="62536" y="102867"/>
                  </a:lnTo>
                  <a:lnTo>
                    <a:pt x="68009" y="102870"/>
                  </a:lnTo>
                  <a:lnTo>
                    <a:pt x="72760" y="98942"/>
                  </a:lnTo>
                  <a:lnTo>
                    <a:pt x="78638" y="97390"/>
                  </a:lnTo>
                  <a:lnTo>
                    <a:pt x="84503" y="97176"/>
                  </a:lnTo>
                  <a:lnTo>
                    <a:pt x="93879" y="105669"/>
                  </a:lnTo>
                  <a:lnTo>
                    <a:pt x="95512" y="110676"/>
                  </a:lnTo>
                  <a:lnTo>
                    <a:pt x="96743" y="127423"/>
                  </a:lnTo>
                  <a:lnTo>
                    <a:pt x="95092" y="131351"/>
                  </a:lnTo>
                  <a:lnTo>
                    <a:pt x="93763" y="133287"/>
                  </a:lnTo>
                  <a:lnTo>
                    <a:pt x="89761" y="147390"/>
                  </a:lnTo>
                  <a:lnTo>
                    <a:pt x="83219" y="155973"/>
                  </a:lnTo>
                  <a:lnTo>
                    <a:pt x="74656" y="161855"/>
                  </a:lnTo>
                  <a:lnTo>
                    <a:pt x="55222" y="170107"/>
                  </a:lnTo>
                  <a:lnTo>
                    <a:pt x="49121" y="171488"/>
                  </a:lnTo>
                  <a:lnTo>
                    <a:pt x="40031" y="175855"/>
                  </a:lnTo>
                  <a:lnTo>
                    <a:pt x="38005" y="176292"/>
                  </a:lnTo>
                  <a:lnTo>
                    <a:pt x="21435" y="172168"/>
                  </a:lnTo>
                  <a:lnTo>
                    <a:pt x="17171" y="170076"/>
                  </a:lnTo>
                  <a:lnTo>
                    <a:pt x="9260" y="163559"/>
                  </a:lnTo>
                  <a:lnTo>
                    <a:pt x="3495" y="155001"/>
                  </a:lnTo>
                  <a:lnTo>
                    <a:pt x="799" y="144422"/>
                  </a:lnTo>
                  <a:lnTo>
                    <a:pt x="0" y="133244"/>
                  </a:lnTo>
                  <a:lnTo>
                    <a:pt x="2798" y="121888"/>
                  </a:lnTo>
                  <a:lnTo>
                    <a:pt x="16857" y="96801"/>
                  </a:lnTo>
                  <a:lnTo>
                    <a:pt x="33955" y="69911"/>
                  </a:lnTo>
                  <a:lnTo>
                    <a:pt x="47077" y="52743"/>
                  </a:lnTo>
                  <a:lnTo>
                    <a:pt x="62176" y="41813"/>
                  </a:lnTo>
                  <a:lnTo>
                    <a:pt x="66182" y="40174"/>
                  </a:lnTo>
                  <a:lnTo>
                    <a:pt x="70079" y="37328"/>
                  </a:lnTo>
                  <a:lnTo>
                    <a:pt x="72234" y="33947"/>
                  </a:lnTo>
                  <a:lnTo>
                    <a:pt x="72809" y="32156"/>
                  </a:lnTo>
                  <a:lnTo>
                    <a:pt x="73828" y="30962"/>
                  </a:lnTo>
                  <a:lnTo>
                    <a:pt x="76652" y="29636"/>
                  </a:lnTo>
                  <a:lnTo>
                    <a:pt x="87567" y="28150"/>
                  </a:lnTo>
                  <a:lnTo>
                    <a:pt x="96496" y="24093"/>
                  </a:lnTo>
                  <a:lnTo>
                    <a:pt x="121795" y="22908"/>
                  </a:lnTo>
                  <a:lnTo>
                    <a:pt x="149960" y="21169"/>
                  </a:lnTo>
                  <a:lnTo>
                    <a:pt x="176476" y="17498"/>
                  </a:lnTo>
                  <a:lnTo>
                    <a:pt x="191905" y="16556"/>
                  </a:lnTo>
                  <a:lnTo>
                    <a:pt x="210719" y="10092"/>
                  </a:lnTo>
                  <a:lnTo>
                    <a:pt x="214752" y="7660"/>
                  </a:lnTo>
                  <a:lnTo>
                    <a:pt x="221397" y="5971"/>
                  </a:lnTo>
                  <a:lnTo>
                    <a:pt x="2282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9" name="SMARTInkShape-2032"/>
            <p:cNvSpPr/>
            <p:nvPr>
              <p:custDataLst>
                <p:tags r:id="rId94"/>
              </p:custDataLst>
            </p:nvPr>
          </p:nvSpPr>
          <p:spPr>
            <a:xfrm>
              <a:off x="5023515" y="1885960"/>
              <a:ext cx="79902" cy="68562"/>
            </a:xfrm>
            <a:custGeom>
              <a:avLst/>
              <a:gdLst/>
              <a:ahLst/>
              <a:cxnLst/>
              <a:rect l="0" t="0" r="0" b="0"/>
              <a:pathLst>
                <a:path w="79902" h="68562">
                  <a:moveTo>
                    <a:pt x="22830" y="17135"/>
                  </a:moveTo>
                  <a:lnTo>
                    <a:pt x="22830" y="17135"/>
                  </a:lnTo>
                  <a:lnTo>
                    <a:pt x="27750" y="12214"/>
                  </a:lnTo>
                  <a:lnTo>
                    <a:pt x="34004" y="11441"/>
                  </a:lnTo>
                  <a:lnTo>
                    <a:pt x="29317" y="11422"/>
                  </a:lnTo>
                  <a:lnTo>
                    <a:pt x="10030" y="25020"/>
                  </a:lnTo>
                  <a:lnTo>
                    <a:pt x="3939" y="33582"/>
                  </a:lnTo>
                  <a:lnTo>
                    <a:pt x="1146" y="41129"/>
                  </a:lnTo>
                  <a:lnTo>
                    <a:pt x="0" y="59025"/>
                  </a:lnTo>
                  <a:lnTo>
                    <a:pt x="1677" y="62846"/>
                  </a:lnTo>
                  <a:lnTo>
                    <a:pt x="3013" y="64754"/>
                  </a:lnTo>
                  <a:lnTo>
                    <a:pt x="6191" y="66874"/>
                  </a:lnTo>
                  <a:lnTo>
                    <a:pt x="10371" y="68235"/>
                  </a:lnTo>
                  <a:lnTo>
                    <a:pt x="30287" y="68561"/>
                  </a:lnTo>
                  <a:lnTo>
                    <a:pt x="34187" y="66873"/>
                  </a:lnTo>
                  <a:lnTo>
                    <a:pt x="61643" y="45697"/>
                  </a:lnTo>
                  <a:lnTo>
                    <a:pt x="66115" y="41259"/>
                  </a:lnTo>
                  <a:lnTo>
                    <a:pt x="71568" y="32256"/>
                  </a:lnTo>
                  <a:lnTo>
                    <a:pt x="75426" y="23203"/>
                  </a:lnTo>
                  <a:lnTo>
                    <a:pt x="77956" y="19197"/>
                  </a:lnTo>
                  <a:lnTo>
                    <a:pt x="79381" y="13371"/>
                  </a:lnTo>
                  <a:lnTo>
                    <a:pt x="79901" y="6840"/>
                  </a:lnTo>
                  <a:lnTo>
                    <a:pt x="75052" y="884"/>
                  </a:lnTo>
                  <a:lnTo>
                    <a:pt x="46951" y="0"/>
                  </a:lnTo>
                  <a:lnTo>
                    <a:pt x="41805" y="629"/>
                  </a:lnTo>
                  <a:lnTo>
                    <a:pt x="32404" y="4554"/>
                  </a:lnTo>
                  <a:lnTo>
                    <a:pt x="15264" y="15931"/>
                  </a:lnTo>
                  <a:lnTo>
                    <a:pt x="8805" y="24892"/>
                  </a:lnTo>
                  <a:lnTo>
                    <a:pt x="6096" y="32918"/>
                  </a:lnTo>
                  <a:lnTo>
                    <a:pt x="5685" y="399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0" name="SMARTInkShape-2033"/>
            <p:cNvSpPr/>
            <p:nvPr>
              <p:custDataLst>
                <p:tags r:id="rId95"/>
              </p:custDataLst>
            </p:nvPr>
          </p:nvSpPr>
          <p:spPr>
            <a:xfrm>
              <a:off x="4980368" y="1908810"/>
              <a:ext cx="220283" cy="245647"/>
            </a:xfrm>
            <a:custGeom>
              <a:avLst/>
              <a:gdLst/>
              <a:ahLst/>
              <a:cxnLst/>
              <a:rect l="0" t="0" r="0" b="0"/>
              <a:pathLst>
                <a:path w="220283" h="245647">
                  <a:moveTo>
                    <a:pt x="220282" y="0"/>
                  </a:moveTo>
                  <a:lnTo>
                    <a:pt x="220282" y="0"/>
                  </a:lnTo>
                  <a:lnTo>
                    <a:pt x="217248" y="3034"/>
                  </a:lnTo>
                  <a:lnTo>
                    <a:pt x="215758" y="6217"/>
                  </a:lnTo>
                  <a:lnTo>
                    <a:pt x="215361" y="7954"/>
                  </a:lnTo>
                  <a:lnTo>
                    <a:pt x="211533" y="11579"/>
                  </a:lnTo>
                  <a:lnTo>
                    <a:pt x="206233" y="15941"/>
                  </a:lnTo>
                  <a:lnTo>
                    <a:pt x="184928" y="43917"/>
                  </a:lnTo>
                  <a:lnTo>
                    <a:pt x="172070" y="58440"/>
                  </a:lnTo>
                  <a:lnTo>
                    <a:pt x="157301" y="71469"/>
                  </a:lnTo>
                  <a:lnTo>
                    <a:pt x="149110" y="80024"/>
                  </a:lnTo>
                  <a:lnTo>
                    <a:pt x="131717" y="92383"/>
                  </a:lnTo>
                  <a:lnTo>
                    <a:pt x="109754" y="114383"/>
                  </a:lnTo>
                  <a:lnTo>
                    <a:pt x="84453" y="136054"/>
                  </a:lnTo>
                  <a:lnTo>
                    <a:pt x="58323" y="158044"/>
                  </a:lnTo>
                  <a:lnTo>
                    <a:pt x="30909" y="178807"/>
                  </a:lnTo>
                  <a:lnTo>
                    <a:pt x="11963" y="197575"/>
                  </a:lnTo>
                  <a:lnTo>
                    <a:pt x="9121" y="203038"/>
                  </a:lnTo>
                  <a:lnTo>
                    <a:pt x="350" y="208669"/>
                  </a:lnTo>
                  <a:lnTo>
                    <a:pt x="0" y="209597"/>
                  </a:lnTo>
                  <a:lnTo>
                    <a:pt x="402" y="210217"/>
                  </a:lnTo>
                  <a:lnTo>
                    <a:pt x="2577" y="211210"/>
                  </a:lnTo>
                  <a:lnTo>
                    <a:pt x="2874" y="209653"/>
                  </a:lnTo>
                  <a:lnTo>
                    <a:pt x="2953" y="208349"/>
                  </a:lnTo>
                  <a:lnTo>
                    <a:pt x="3641" y="207479"/>
                  </a:lnTo>
                  <a:lnTo>
                    <a:pt x="6099" y="206513"/>
                  </a:lnTo>
                  <a:lnTo>
                    <a:pt x="21993" y="204077"/>
                  </a:lnTo>
                  <a:lnTo>
                    <a:pt x="37053" y="198687"/>
                  </a:lnTo>
                  <a:lnTo>
                    <a:pt x="41057" y="196255"/>
                  </a:lnTo>
                  <a:lnTo>
                    <a:pt x="46881" y="194251"/>
                  </a:lnTo>
                  <a:lnTo>
                    <a:pt x="50717" y="191532"/>
                  </a:lnTo>
                  <a:lnTo>
                    <a:pt x="53264" y="191188"/>
                  </a:lnTo>
                  <a:lnTo>
                    <a:pt x="81397" y="194289"/>
                  </a:lnTo>
                  <a:lnTo>
                    <a:pt x="88013" y="194310"/>
                  </a:lnTo>
                  <a:lnTo>
                    <a:pt x="88287" y="194945"/>
                  </a:lnTo>
                  <a:lnTo>
                    <a:pt x="88837" y="222895"/>
                  </a:lnTo>
                  <a:lnTo>
                    <a:pt x="88837" y="224797"/>
                  </a:lnTo>
                  <a:lnTo>
                    <a:pt x="90531" y="228603"/>
                  </a:lnTo>
                  <a:lnTo>
                    <a:pt x="102271" y="241935"/>
                  </a:lnTo>
                  <a:lnTo>
                    <a:pt x="107720" y="244052"/>
                  </a:lnTo>
                  <a:lnTo>
                    <a:pt x="127833" y="245646"/>
                  </a:lnTo>
                  <a:lnTo>
                    <a:pt x="152929" y="238686"/>
                  </a:lnTo>
                  <a:lnTo>
                    <a:pt x="161802" y="233917"/>
                  </a:lnTo>
                  <a:lnTo>
                    <a:pt x="172481" y="225373"/>
                  </a:lnTo>
                  <a:lnTo>
                    <a:pt x="176389" y="223990"/>
                  </a:lnTo>
                  <a:lnTo>
                    <a:pt x="177685" y="222987"/>
                  </a:lnTo>
                  <a:lnTo>
                    <a:pt x="182970" y="215027"/>
                  </a:lnTo>
                  <a:lnTo>
                    <a:pt x="183342" y="213837"/>
                  </a:lnTo>
                  <a:lnTo>
                    <a:pt x="182955" y="213043"/>
                  </a:lnTo>
                  <a:lnTo>
                    <a:pt x="182062" y="212513"/>
                  </a:lnTo>
                  <a:lnTo>
                    <a:pt x="181467" y="211526"/>
                  </a:lnTo>
                  <a:lnTo>
                    <a:pt x="180806" y="208735"/>
                  </a:lnTo>
                  <a:lnTo>
                    <a:pt x="177125" y="205378"/>
                  </a:lnTo>
                  <a:lnTo>
                    <a:pt x="171256" y="202404"/>
                  </a:lnTo>
                  <a:lnTo>
                    <a:pt x="153423" y="200338"/>
                  </a:lnTo>
                  <a:lnTo>
                    <a:pt x="128316" y="206283"/>
                  </a:lnTo>
                  <a:lnTo>
                    <a:pt x="100563" y="215181"/>
                  </a:lnTo>
                  <a:lnTo>
                    <a:pt x="94552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26" name="SMARTInkShape-Group501"/>
          <p:cNvGrpSpPr/>
          <p:nvPr/>
        </p:nvGrpSpPr>
        <p:grpSpPr>
          <a:xfrm>
            <a:off x="5137785" y="2709008"/>
            <a:ext cx="325756" cy="302719"/>
            <a:chOff x="5137785" y="2709008"/>
            <a:chExt cx="325756" cy="302719"/>
          </a:xfrm>
        </p:grpSpPr>
        <p:sp>
          <p:nvSpPr>
            <p:cNvPr id="622" name="SMARTInkShape-2034"/>
            <p:cNvSpPr/>
            <p:nvPr>
              <p:custDataLst>
                <p:tags r:id="rId87"/>
              </p:custDataLst>
            </p:nvPr>
          </p:nvSpPr>
          <p:spPr>
            <a:xfrm>
              <a:off x="5137785" y="2709008"/>
              <a:ext cx="114299" cy="268483"/>
            </a:xfrm>
            <a:custGeom>
              <a:avLst/>
              <a:gdLst/>
              <a:ahLst/>
              <a:cxnLst/>
              <a:rect l="0" t="0" r="0" b="0"/>
              <a:pathLst>
                <a:path w="114299" h="268483">
                  <a:moveTo>
                    <a:pt x="80010" y="79912"/>
                  </a:moveTo>
                  <a:lnTo>
                    <a:pt x="80010" y="79912"/>
                  </a:lnTo>
                  <a:lnTo>
                    <a:pt x="85490" y="79912"/>
                  </a:lnTo>
                  <a:lnTo>
                    <a:pt x="88689" y="76878"/>
                  </a:lnTo>
                  <a:lnTo>
                    <a:pt x="90217" y="73695"/>
                  </a:lnTo>
                  <a:lnTo>
                    <a:pt x="90625" y="71958"/>
                  </a:lnTo>
                  <a:lnTo>
                    <a:pt x="95856" y="62723"/>
                  </a:lnTo>
                  <a:lnTo>
                    <a:pt x="96289" y="60833"/>
                  </a:lnTo>
                  <a:lnTo>
                    <a:pt x="101564" y="51333"/>
                  </a:lnTo>
                  <a:lnTo>
                    <a:pt x="102000" y="49429"/>
                  </a:lnTo>
                  <a:lnTo>
                    <a:pt x="107279" y="39906"/>
                  </a:lnTo>
                  <a:lnTo>
                    <a:pt x="108509" y="23538"/>
                  </a:lnTo>
                  <a:lnTo>
                    <a:pt x="107899" y="21375"/>
                  </a:lnTo>
                  <a:lnTo>
                    <a:pt x="106858" y="19932"/>
                  </a:lnTo>
                  <a:lnTo>
                    <a:pt x="105529" y="18970"/>
                  </a:lnTo>
                  <a:lnTo>
                    <a:pt x="104642" y="17694"/>
                  </a:lnTo>
                  <a:lnTo>
                    <a:pt x="102760" y="12864"/>
                  </a:lnTo>
                  <a:lnTo>
                    <a:pt x="94985" y="3663"/>
                  </a:lnTo>
                  <a:lnTo>
                    <a:pt x="89628" y="1573"/>
                  </a:lnTo>
                  <a:lnTo>
                    <a:pt x="72619" y="0"/>
                  </a:lnTo>
                  <a:lnTo>
                    <a:pt x="68682" y="1639"/>
                  </a:lnTo>
                  <a:lnTo>
                    <a:pt x="66743" y="2964"/>
                  </a:lnTo>
                  <a:lnTo>
                    <a:pt x="52635" y="6961"/>
                  </a:lnTo>
                  <a:lnTo>
                    <a:pt x="38140" y="15954"/>
                  </a:lnTo>
                  <a:lnTo>
                    <a:pt x="14349" y="44329"/>
                  </a:lnTo>
                  <a:lnTo>
                    <a:pt x="6680" y="63802"/>
                  </a:lnTo>
                  <a:lnTo>
                    <a:pt x="5800" y="76026"/>
                  </a:lnTo>
                  <a:lnTo>
                    <a:pt x="7446" y="79878"/>
                  </a:lnTo>
                  <a:lnTo>
                    <a:pt x="19151" y="93245"/>
                  </a:lnTo>
                  <a:lnTo>
                    <a:pt x="22905" y="95363"/>
                  </a:lnTo>
                  <a:lnTo>
                    <a:pt x="30489" y="96722"/>
                  </a:lnTo>
                  <a:lnTo>
                    <a:pt x="49865" y="97028"/>
                  </a:lnTo>
                  <a:lnTo>
                    <a:pt x="55606" y="95351"/>
                  </a:lnTo>
                  <a:lnTo>
                    <a:pt x="81443" y="81115"/>
                  </a:lnTo>
                  <a:lnTo>
                    <a:pt x="92663" y="69660"/>
                  </a:lnTo>
                  <a:lnTo>
                    <a:pt x="103887" y="61095"/>
                  </a:lnTo>
                  <a:lnTo>
                    <a:pt x="106497" y="55462"/>
                  </a:lnTo>
                  <a:lnTo>
                    <a:pt x="107193" y="52182"/>
                  </a:lnTo>
                  <a:lnTo>
                    <a:pt x="108292" y="49995"/>
                  </a:lnTo>
                  <a:lnTo>
                    <a:pt x="109660" y="48537"/>
                  </a:lnTo>
                  <a:lnTo>
                    <a:pt x="111206" y="47566"/>
                  </a:lnTo>
                  <a:lnTo>
                    <a:pt x="112238" y="46283"/>
                  </a:lnTo>
                  <a:lnTo>
                    <a:pt x="114298" y="39914"/>
                  </a:lnTo>
                  <a:lnTo>
                    <a:pt x="111266" y="42943"/>
                  </a:lnTo>
                  <a:lnTo>
                    <a:pt x="109776" y="47818"/>
                  </a:lnTo>
                  <a:lnTo>
                    <a:pt x="108480" y="53583"/>
                  </a:lnTo>
                  <a:lnTo>
                    <a:pt x="103545" y="61033"/>
                  </a:lnTo>
                  <a:lnTo>
                    <a:pt x="90251" y="78280"/>
                  </a:lnTo>
                  <a:lnTo>
                    <a:pt x="78168" y="105811"/>
                  </a:lnTo>
                  <a:lnTo>
                    <a:pt x="59588" y="133207"/>
                  </a:lnTo>
                  <a:lnTo>
                    <a:pt x="47037" y="160035"/>
                  </a:lnTo>
                  <a:lnTo>
                    <a:pt x="31014" y="188457"/>
                  </a:lnTo>
                  <a:lnTo>
                    <a:pt x="24659" y="205258"/>
                  </a:lnTo>
                  <a:lnTo>
                    <a:pt x="24059" y="209196"/>
                  </a:lnTo>
                  <a:lnTo>
                    <a:pt x="20006" y="216958"/>
                  </a:lnTo>
                  <a:lnTo>
                    <a:pt x="15242" y="224641"/>
                  </a:lnTo>
                  <a:lnTo>
                    <a:pt x="10490" y="238228"/>
                  </a:lnTo>
                  <a:lnTo>
                    <a:pt x="7837" y="242985"/>
                  </a:lnTo>
                  <a:lnTo>
                    <a:pt x="390" y="263617"/>
                  </a:lnTo>
                  <a:lnTo>
                    <a:pt x="2" y="268482"/>
                  </a:lnTo>
                  <a:lnTo>
                    <a:pt x="0" y="265466"/>
                  </a:lnTo>
                  <a:lnTo>
                    <a:pt x="3034" y="257516"/>
                  </a:lnTo>
                  <a:lnTo>
                    <a:pt x="22860" y="2285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3" name="SMARTInkShape-2035"/>
            <p:cNvSpPr/>
            <p:nvPr>
              <p:custDataLst>
                <p:tags r:id="rId88"/>
              </p:custDataLst>
            </p:nvPr>
          </p:nvSpPr>
          <p:spPr>
            <a:xfrm>
              <a:off x="5309357" y="2714703"/>
              <a:ext cx="91290" cy="68424"/>
            </a:xfrm>
            <a:custGeom>
              <a:avLst/>
              <a:gdLst/>
              <a:ahLst/>
              <a:cxnLst/>
              <a:rect l="0" t="0" r="0" b="0"/>
              <a:pathLst>
                <a:path w="91290" h="68424">
                  <a:moveTo>
                    <a:pt x="34168" y="28497"/>
                  </a:moveTo>
                  <a:lnTo>
                    <a:pt x="34168" y="28497"/>
                  </a:lnTo>
                  <a:lnTo>
                    <a:pt x="31134" y="28497"/>
                  </a:lnTo>
                  <a:lnTo>
                    <a:pt x="30240" y="29132"/>
                  </a:lnTo>
                  <a:lnTo>
                    <a:pt x="29644" y="30190"/>
                  </a:lnTo>
                  <a:lnTo>
                    <a:pt x="29247" y="31531"/>
                  </a:lnTo>
                  <a:lnTo>
                    <a:pt x="28347" y="32424"/>
                  </a:lnTo>
                  <a:lnTo>
                    <a:pt x="22341" y="35552"/>
                  </a:lnTo>
                  <a:lnTo>
                    <a:pt x="20568" y="37010"/>
                  </a:lnTo>
                  <a:lnTo>
                    <a:pt x="18598" y="40324"/>
                  </a:lnTo>
                  <a:lnTo>
                    <a:pt x="16595" y="49504"/>
                  </a:lnTo>
                  <a:lnTo>
                    <a:pt x="14081" y="53285"/>
                  </a:lnTo>
                  <a:lnTo>
                    <a:pt x="13792" y="55183"/>
                  </a:lnTo>
                  <a:lnTo>
                    <a:pt x="14234" y="57082"/>
                  </a:lnTo>
                  <a:lnTo>
                    <a:pt x="16472" y="61660"/>
                  </a:lnTo>
                  <a:lnTo>
                    <a:pt x="16860" y="65487"/>
                  </a:lnTo>
                  <a:lnTo>
                    <a:pt x="17549" y="66492"/>
                  </a:lnTo>
                  <a:lnTo>
                    <a:pt x="18644" y="67162"/>
                  </a:lnTo>
                  <a:lnTo>
                    <a:pt x="23219" y="68105"/>
                  </a:lnTo>
                  <a:lnTo>
                    <a:pt x="33487" y="68423"/>
                  </a:lnTo>
                  <a:lnTo>
                    <a:pt x="38734" y="66774"/>
                  </a:lnTo>
                  <a:lnTo>
                    <a:pt x="43182" y="64559"/>
                  </a:lnTo>
                  <a:lnTo>
                    <a:pt x="56184" y="59986"/>
                  </a:lnTo>
                  <a:lnTo>
                    <a:pt x="68095" y="51239"/>
                  </a:lnTo>
                  <a:lnTo>
                    <a:pt x="77935" y="41181"/>
                  </a:lnTo>
                  <a:lnTo>
                    <a:pt x="90187" y="24146"/>
                  </a:lnTo>
                  <a:lnTo>
                    <a:pt x="90816" y="21695"/>
                  </a:lnTo>
                  <a:lnTo>
                    <a:pt x="91289" y="9383"/>
                  </a:lnTo>
                  <a:lnTo>
                    <a:pt x="90663" y="8135"/>
                  </a:lnTo>
                  <a:lnTo>
                    <a:pt x="89611" y="7302"/>
                  </a:lnTo>
                  <a:lnTo>
                    <a:pt x="86750" y="5742"/>
                  </a:lnTo>
                  <a:lnTo>
                    <a:pt x="81569" y="1928"/>
                  </a:lnTo>
                  <a:lnTo>
                    <a:pt x="76011" y="517"/>
                  </a:lnTo>
                  <a:lnTo>
                    <a:pt x="63510" y="0"/>
                  </a:lnTo>
                  <a:lnTo>
                    <a:pt x="49183" y="4500"/>
                  </a:lnTo>
                  <a:lnTo>
                    <a:pt x="24419" y="17112"/>
                  </a:lnTo>
                  <a:lnTo>
                    <a:pt x="4580" y="35325"/>
                  </a:lnTo>
                  <a:lnTo>
                    <a:pt x="1968" y="39575"/>
                  </a:lnTo>
                  <a:lnTo>
                    <a:pt x="497" y="45538"/>
                  </a:lnTo>
                  <a:lnTo>
                    <a:pt x="0" y="50207"/>
                  </a:lnTo>
                  <a:lnTo>
                    <a:pt x="594" y="50591"/>
                  </a:lnTo>
                  <a:lnTo>
                    <a:pt x="5593" y="51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4" name="SMARTInkShape-2036"/>
            <p:cNvSpPr/>
            <p:nvPr>
              <p:custDataLst>
                <p:tags r:id="rId89"/>
              </p:custDataLst>
            </p:nvPr>
          </p:nvSpPr>
          <p:spPr>
            <a:xfrm>
              <a:off x="5242051" y="2777490"/>
              <a:ext cx="221490" cy="217171"/>
            </a:xfrm>
            <a:custGeom>
              <a:avLst/>
              <a:gdLst/>
              <a:ahLst/>
              <a:cxnLst/>
              <a:rect l="0" t="0" r="0" b="0"/>
              <a:pathLst>
                <a:path w="221490" h="217171">
                  <a:moveTo>
                    <a:pt x="221489" y="0"/>
                  </a:moveTo>
                  <a:lnTo>
                    <a:pt x="221489" y="0"/>
                  </a:lnTo>
                  <a:lnTo>
                    <a:pt x="221489" y="4921"/>
                  </a:lnTo>
                  <a:lnTo>
                    <a:pt x="218454" y="8514"/>
                  </a:lnTo>
                  <a:lnTo>
                    <a:pt x="215272" y="10134"/>
                  </a:lnTo>
                  <a:lnTo>
                    <a:pt x="213535" y="10566"/>
                  </a:lnTo>
                  <a:lnTo>
                    <a:pt x="208055" y="14208"/>
                  </a:lnTo>
                  <a:lnTo>
                    <a:pt x="183052" y="35423"/>
                  </a:lnTo>
                  <a:lnTo>
                    <a:pt x="156699" y="58598"/>
                  </a:lnTo>
                  <a:lnTo>
                    <a:pt x="130048" y="80373"/>
                  </a:lnTo>
                  <a:lnTo>
                    <a:pt x="110363" y="98473"/>
                  </a:lnTo>
                  <a:lnTo>
                    <a:pt x="96276" y="106576"/>
                  </a:lnTo>
                  <a:lnTo>
                    <a:pt x="72650" y="131550"/>
                  </a:lnTo>
                  <a:lnTo>
                    <a:pt x="64533" y="138477"/>
                  </a:lnTo>
                  <a:lnTo>
                    <a:pt x="49889" y="147216"/>
                  </a:lnTo>
                  <a:lnTo>
                    <a:pt x="23259" y="172394"/>
                  </a:lnTo>
                  <a:lnTo>
                    <a:pt x="3314" y="198175"/>
                  </a:lnTo>
                  <a:lnTo>
                    <a:pt x="0" y="206533"/>
                  </a:lnTo>
                  <a:lnTo>
                    <a:pt x="169" y="208808"/>
                  </a:lnTo>
                  <a:lnTo>
                    <a:pt x="4319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5" name="SMARTInkShape-2037"/>
            <p:cNvSpPr/>
            <p:nvPr>
              <p:custDataLst>
                <p:tags r:id="rId90"/>
              </p:custDataLst>
            </p:nvPr>
          </p:nvSpPr>
          <p:spPr>
            <a:xfrm>
              <a:off x="5292090" y="2960469"/>
              <a:ext cx="102689" cy="51258"/>
            </a:xfrm>
            <a:custGeom>
              <a:avLst/>
              <a:gdLst/>
              <a:ahLst/>
              <a:cxnLst/>
              <a:rect l="0" t="0" r="0" b="0"/>
              <a:pathLst>
                <a:path w="102689" h="51258">
                  <a:moveTo>
                    <a:pt x="40005" y="11331"/>
                  </a:moveTo>
                  <a:lnTo>
                    <a:pt x="40005" y="11331"/>
                  </a:lnTo>
                  <a:lnTo>
                    <a:pt x="36971" y="11331"/>
                  </a:lnTo>
                  <a:lnTo>
                    <a:pt x="36077" y="11966"/>
                  </a:lnTo>
                  <a:lnTo>
                    <a:pt x="35481" y="13024"/>
                  </a:lnTo>
                  <a:lnTo>
                    <a:pt x="35084" y="14365"/>
                  </a:lnTo>
                  <a:lnTo>
                    <a:pt x="29871" y="22909"/>
                  </a:lnTo>
                  <a:lnTo>
                    <a:pt x="29439" y="24765"/>
                  </a:lnTo>
                  <a:lnTo>
                    <a:pt x="24165" y="34204"/>
                  </a:lnTo>
                  <a:lnTo>
                    <a:pt x="23118" y="41813"/>
                  </a:lnTo>
                  <a:lnTo>
                    <a:pt x="23667" y="43083"/>
                  </a:lnTo>
                  <a:lnTo>
                    <a:pt x="24668" y="43929"/>
                  </a:lnTo>
                  <a:lnTo>
                    <a:pt x="27474" y="45504"/>
                  </a:lnTo>
                  <a:lnTo>
                    <a:pt x="32623" y="49326"/>
                  </a:lnTo>
                  <a:lnTo>
                    <a:pt x="36301" y="50443"/>
                  </a:lnTo>
                  <a:lnTo>
                    <a:pt x="55589" y="51257"/>
                  </a:lnTo>
                  <a:lnTo>
                    <a:pt x="61324" y="49608"/>
                  </a:lnTo>
                  <a:lnTo>
                    <a:pt x="63743" y="48279"/>
                  </a:lnTo>
                  <a:lnTo>
                    <a:pt x="83207" y="44278"/>
                  </a:lnTo>
                  <a:lnTo>
                    <a:pt x="92387" y="37815"/>
                  </a:lnTo>
                  <a:lnTo>
                    <a:pt x="98210" y="31991"/>
                  </a:lnTo>
                  <a:lnTo>
                    <a:pt x="100799" y="27287"/>
                  </a:lnTo>
                  <a:lnTo>
                    <a:pt x="102461" y="19092"/>
                  </a:lnTo>
                  <a:lnTo>
                    <a:pt x="102688" y="15204"/>
                  </a:lnTo>
                  <a:lnTo>
                    <a:pt x="101096" y="11359"/>
                  </a:lnTo>
                  <a:lnTo>
                    <a:pt x="94899" y="3716"/>
                  </a:lnTo>
                  <a:lnTo>
                    <a:pt x="89591" y="1597"/>
                  </a:lnTo>
                  <a:lnTo>
                    <a:pt x="63894" y="50"/>
                  </a:lnTo>
                  <a:lnTo>
                    <a:pt x="59741" y="0"/>
                  </a:lnTo>
                  <a:lnTo>
                    <a:pt x="41760" y="5998"/>
                  </a:lnTo>
                  <a:lnTo>
                    <a:pt x="13285" y="25233"/>
                  </a:lnTo>
                  <a:lnTo>
                    <a:pt x="0" y="34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27" name="SMARTInkShape-2038"/>
          <p:cNvSpPr/>
          <p:nvPr>
            <p:custDataLst>
              <p:tags r:id="rId10"/>
            </p:custDataLst>
          </p:nvPr>
        </p:nvSpPr>
        <p:spPr>
          <a:xfrm>
            <a:off x="5737860" y="4577715"/>
            <a:ext cx="634366" cy="45721"/>
          </a:xfrm>
          <a:custGeom>
            <a:avLst/>
            <a:gdLst/>
            <a:ahLst/>
            <a:cxnLst/>
            <a:rect l="0" t="0" r="0" b="0"/>
            <a:pathLst>
              <a:path w="634366" h="45721">
                <a:moveTo>
                  <a:pt x="634365" y="45720"/>
                </a:moveTo>
                <a:lnTo>
                  <a:pt x="634365" y="45720"/>
                </a:lnTo>
                <a:lnTo>
                  <a:pt x="606968" y="45720"/>
                </a:lnTo>
                <a:lnTo>
                  <a:pt x="601869" y="45085"/>
                </a:lnTo>
                <a:lnTo>
                  <a:pt x="584570" y="40799"/>
                </a:lnTo>
                <a:lnTo>
                  <a:pt x="573470" y="39527"/>
                </a:lnTo>
                <a:lnTo>
                  <a:pt x="559707" y="35512"/>
                </a:lnTo>
                <a:lnTo>
                  <a:pt x="534126" y="33703"/>
                </a:lnTo>
                <a:lnTo>
                  <a:pt x="506577" y="29108"/>
                </a:lnTo>
                <a:lnTo>
                  <a:pt x="479789" y="28645"/>
                </a:lnTo>
                <a:lnTo>
                  <a:pt x="451449" y="24061"/>
                </a:lnTo>
                <a:lnTo>
                  <a:pt x="426833" y="23018"/>
                </a:lnTo>
                <a:lnTo>
                  <a:pt x="399813" y="22881"/>
                </a:lnTo>
                <a:lnTo>
                  <a:pt x="375967" y="22863"/>
                </a:lnTo>
                <a:lnTo>
                  <a:pt x="359683" y="21167"/>
                </a:lnTo>
                <a:lnTo>
                  <a:pt x="332057" y="17675"/>
                </a:lnTo>
                <a:lnTo>
                  <a:pt x="307809" y="14181"/>
                </a:lnTo>
                <a:lnTo>
                  <a:pt x="281623" y="11792"/>
                </a:lnTo>
                <a:lnTo>
                  <a:pt x="256631" y="10843"/>
                </a:lnTo>
                <a:lnTo>
                  <a:pt x="228528" y="6515"/>
                </a:lnTo>
                <a:lnTo>
                  <a:pt x="200016" y="5820"/>
                </a:lnTo>
                <a:lnTo>
                  <a:pt x="175376" y="5729"/>
                </a:lnTo>
                <a:lnTo>
                  <a:pt x="151388" y="5717"/>
                </a:lnTo>
                <a:lnTo>
                  <a:pt x="127039" y="5715"/>
                </a:lnTo>
                <a:lnTo>
                  <a:pt x="99136" y="5715"/>
                </a:lnTo>
                <a:lnTo>
                  <a:pt x="72394" y="5715"/>
                </a:lnTo>
                <a:lnTo>
                  <a:pt x="44944" y="5715"/>
                </a:lnTo>
                <a:lnTo>
                  <a:pt x="17262" y="5715"/>
                </a:lnTo>
                <a:lnTo>
                  <a:pt x="0" y="5715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32" name="SMARTInkShape-Group503"/>
          <p:cNvGrpSpPr/>
          <p:nvPr/>
        </p:nvGrpSpPr>
        <p:grpSpPr>
          <a:xfrm>
            <a:off x="1548765" y="725805"/>
            <a:ext cx="520066" cy="190347"/>
            <a:chOff x="1548765" y="725805"/>
            <a:chExt cx="520066" cy="190347"/>
          </a:xfrm>
        </p:grpSpPr>
        <p:sp>
          <p:nvSpPr>
            <p:cNvPr id="628" name="SMARTInkShape-2039"/>
            <p:cNvSpPr/>
            <p:nvPr>
              <p:custDataLst>
                <p:tags r:id="rId83"/>
              </p:custDataLst>
            </p:nvPr>
          </p:nvSpPr>
          <p:spPr>
            <a:xfrm>
              <a:off x="1577340" y="732314"/>
              <a:ext cx="51436" cy="182087"/>
            </a:xfrm>
            <a:custGeom>
              <a:avLst/>
              <a:gdLst/>
              <a:ahLst/>
              <a:cxnLst/>
              <a:rect l="0" t="0" r="0" b="0"/>
              <a:pathLst>
                <a:path w="51436" h="182087">
                  <a:moveTo>
                    <a:pt x="51435" y="4921"/>
                  </a:moveTo>
                  <a:lnTo>
                    <a:pt x="51435" y="4921"/>
                  </a:lnTo>
                  <a:lnTo>
                    <a:pt x="51435" y="1887"/>
                  </a:lnTo>
                  <a:lnTo>
                    <a:pt x="50800" y="993"/>
                  </a:lnTo>
                  <a:lnTo>
                    <a:pt x="49742" y="398"/>
                  </a:lnTo>
                  <a:lnTo>
                    <a:pt x="48401" y="0"/>
                  </a:lnTo>
                  <a:lnTo>
                    <a:pt x="46872" y="1006"/>
                  </a:lnTo>
                  <a:lnTo>
                    <a:pt x="43481" y="5509"/>
                  </a:lnTo>
                  <a:lnTo>
                    <a:pt x="36129" y="29144"/>
                  </a:lnTo>
                  <a:lnTo>
                    <a:pt x="30461" y="57183"/>
                  </a:lnTo>
                  <a:lnTo>
                    <a:pt x="24759" y="81507"/>
                  </a:lnTo>
                  <a:lnTo>
                    <a:pt x="17144" y="107115"/>
                  </a:lnTo>
                  <a:lnTo>
                    <a:pt x="11430" y="128122"/>
                  </a:lnTo>
                  <a:lnTo>
                    <a:pt x="5715" y="151068"/>
                  </a:lnTo>
                  <a:lnTo>
                    <a:pt x="0" y="182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9" name="SMARTInkShape-2040"/>
            <p:cNvSpPr/>
            <p:nvPr>
              <p:custDataLst>
                <p:tags r:id="rId84"/>
              </p:custDataLst>
            </p:nvPr>
          </p:nvSpPr>
          <p:spPr>
            <a:xfrm>
              <a:off x="1548765" y="725805"/>
              <a:ext cx="328106" cy="135646"/>
            </a:xfrm>
            <a:custGeom>
              <a:avLst/>
              <a:gdLst/>
              <a:ahLst/>
              <a:cxnLst/>
              <a:rect l="0" t="0" r="0" b="0"/>
              <a:pathLst>
                <a:path w="328106" h="135646">
                  <a:moveTo>
                    <a:pt x="0" y="45720"/>
                  </a:moveTo>
                  <a:lnTo>
                    <a:pt x="0" y="45720"/>
                  </a:lnTo>
                  <a:lnTo>
                    <a:pt x="22860" y="56515"/>
                  </a:lnTo>
                  <a:lnTo>
                    <a:pt x="60960" y="74507"/>
                  </a:lnTo>
                  <a:lnTo>
                    <a:pt x="109220" y="97296"/>
                  </a:lnTo>
                  <a:lnTo>
                    <a:pt x="143933" y="112489"/>
                  </a:lnTo>
                  <a:lnTo>
                    <a:pt x="169616" y="122618"/>
                  </a:lnTo>
                  <a:lnTo>
                    <a:pt x="189277" y="129370"/>
                  </a:lnTo>
                  <a:lnTo>
                    <a:pt x="214510" y="135179"/>
                  </a:lnTo>
                  <a:lnTo>
                    <a:pt x="229323" y="135645"/>
                  </a:lnTo>
                  <a:lnTo>
                    <a:pt x="238023" y="133735"/>
                  </a:lnTo>
                  <a:lnTo>
                    <a:pt x="252559" y="126056"/>
                  </a:lnTo>
                  <a:lnTo>
                    <a:pt x="265897" y="112703"/>
                  </a:lnTo>
                  <a:lnTo>
                    <a:pt x="277892" y="90614"/>
                  </a:lnTo>
                  <a:lnTo>
                    <a:pt x="299979" y="62317"/>
                  </a:lnTo>
                  <a:lnTo>
                    <a:pt x="312973" y="36863"/>
                  </a:lnTo>
                  <a:lnTo>
                    <a:pt x="325326" y="9440"/>
                  </a:lnTo>
                  <a:lnTo>
                    <a:pt x="327374" y="6294"/>
                  </a:lnTo>
                  <a:lnTo>
                    <a:pt x="328105" y="4196"/>
                  </a:lnTo>
                  <a:lnTo>
                    <a:pt x="3257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0" name="SMARTInkShape-2041"/>
            <p:cNvSpPr/>
            <p:nvPr>
              <p:custDataLst>
                <p:tags r:id="rId85"/>
              </p:custDataLst>
            </p:nvPr>
          </p:nvSpPr>
          <p:spPr>
            <a:xfrm>
              <a:off x="1754505" y="794385"/>
              <a:ext cx="11431" cy="121767"/>
            </a:xfrm>
            <a:custGeom>
              <a:avLst/>
              <a:gdLst/>
              <a:ahLst/>
              <a:cxnLst/>
              <a:rect l="0" t="0" r="0" b="0"/>
              <a:pathLst>
                <a:path w="11431" h="121767">
                  <a:moveTo>
                    <a:pt x="0" y="0"/>
                  </a:moveTo>
                  <a:lnTo>
                    <a:pt x="0" y="0"/>
                  </a:lnTo>
                  <a:lnTo>
                    <a:pt x="0" y="21977"/>
                  </a:lnTo>
                  <a:lnTo>
                    <a:pt x="0" y="42777"/>
                  </a:lnTo>
                  <a:lnTo>
                    <a:pt x="3034" y="68061"/>
                  </a:lnTo>
                  <a:lnTo>
                    <a:pt x="4921" y="95661"/>
                  </a:lnTo>
                  <a:lnTo>
                    <a:pt x="8514" y="117879"/>
                  </a:lnTo>
                  <a:lnTo>
                    <a:pt x="10121" y="121766"/>
                  </a:lnTo>
                  <a:lnTo>
                    <a:pt x="1143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1" name="SMARTInkShape-2042"/>
            <p:cNvSpPr/>
            <p:nvPr>
              <p:custDataLst>
                <p:tags r:id="rId86"/>
              </p:custDataLst>
            </p:nvPr>
          </p:nvSpPr>
          <p:spPr>
            <a:xfrm>
              <a:off x="1720215" y="740988"/>
              <a:ext cx="348616" cy="111378"/>
            </a:xfrm>
            <a:custGeom>
              <a:avLst/>
              <a:gdLst/>
              <a:ahLst/>
              <a:cxnLst/>
              <a:rect l="0" t="0" r="0" b="0"/>
              <a:pathLst>
                <a:path w="348616" h="111378">
                  <a:moveTo>
                    <a:pt x="0" y="76257"/>
                  </a:moveTo>
                  <a:lnTo>
                    <a:pt x="0" y="76257"/>
                  </a:lnTo>
                  <a:lnTo>
                    <a:pt x="26897" y="65269"/>
                  </a:lnTo>
                  <a:lnTo>
                    <a:pt x="51291" y="54868"/>
                  </a:lnTo>
                  <a:lnTo>
                    <a:pt x="78627" y="43744"/>
                  </a:lnTo>
                  <a:lnTo>
                    <a:pt x="104525" y="29242"/>
                  </a:lnTo>
                  <a:lnTo>
                    <a:pt x="127349" y="21757"/>
                  </a:lnTo>
                  <a:lnTo>
                    <a:pt x="154644" y="8551"/>
                  </a:lnTo>
                  <a:lnTo>
                    <a:pt x="174584" y="880"/>
                  </a:lnTo>
                  <a:lnTo>
                    <a:pt x="182368" y="0"/>
                  </a:lnTo>
                  <a:lnTo>
                    <a:pt x="184444" y="654"/>
                  </a:lnTo>
                  <a:lnTo>
                    <a:pt x="198528" y="16330"/>
                  </a:lnTo>
                  <a:lnTo>
                    <a:pt x="220617" y="42021"/>
                  </a:lnTo>
                  <a:lnTo>
                    <a:pt x="248043" y="74388"/>
                  </a:lnTo>
                  <a:lnTo>
                    <a:pt x="267597" y="94061"/>
                  </a:lnTo>
                  <a:lnTo>
                    <a:pt x="292710" y="110840"/>
                  </a:lnTo>
                  <a:lnTo>
                    <a:pt x="300550" y="111377"/>
                  </a:lnTo>
                  <a:lnTo>
                    <a:pt x="306412" y="108560"/>
                  </a:lnTo>
                  <a:lnTo>
                    <a:pt x="323416" y="87295"/>
                  </a:lnTo>
                  <a:lnTo>
                    <a:pt x="332117" y="64358"/>
                  </a:lnTo>
                  <a:lnTo>
                    <a:pt x="335684" y="40487"/>
                  </a:lnTo>
                  <a:lnTo>
                    <a:pt x="341511" y="14451"/>
                  </a:lnTo>
                  <a:lnTo>
                    <a:pt x="341974" y="10288"/>
                  </a:lnTo>
                  <a:lnTo>
                    <a:pt x="342918" y="10053"/>
                  </a:lnTo>
                  <a:lnTo>
                    <a:pt x="348615" y="24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43" name="SMARTInkShape-Group504"/>
          <p:cNvGrpSpPr/>
          <p:nvPr/>
        </p:nvGrpSpPr>
        <p:grpSpPr>
          <a:xfrm>
            <a:off x="2194560" y="680163"/>
            <a:ext cx="965836" cy="428205"/>
            <a:chOff x="2194560" y="680163"/>
            <a:chExt cx="965836" cy="428205"/>
          </a:xfrm>
        </p:grpSpPr>
        <p:sp>
          <p:nvSpPr>
            <p:cNvPr id="633" name="SMARTInkShape-2043"/>
            <p:cNvSpPr/>
            <p:nvPr>
              <p:custDataLst>
                <p:tags r:id="rId73"/>
              </p:custDataLst>
            </p:nvPr>
          </p:nvSpPr>
          <p:spPr>
            <a:xfrm>
              <a:off x="2288645" y="691515"/>
              <a:ext cx="179871" cy="221714"/>
            </a:xfrm>
            <a:custGeom>
              <a:avLst/>
              <a:gdLst/>
              <a:ahLst/>
              <a:cxnLst/>
              <a:rect l="0" t="0" r="0" b="0"/>
              <a:pathLst>
                <a:path w="179871" h="221714">
                  <a:moveTo>
                    <a:pt x="54505" y="0"/>
                  </a:moveTo>
                  <a:lnTo>
                    <a:pt x="54505" y="0"/>
                  </a:lnTo>
                  <a:lnTo>
                    <a:pt x="59028" y="20343"/>
                  </a:lnTo>
                  <a:lnTo>
                    <a:pt x="59985" y="48257"/>
                  </a:lnTo>
                  <a:lnTo>
                    <a:pt x="58422" y="68226"/>
                  </a:lnTo>
                  <a:lnTo>
                    <a:pt x="55611" y="90013"/>
                  </a:lnTo>
                  <a:lnTo>
                    <a:pt x="50458" y="115923"/>
                  </a:lnTo>
                  <a:lnTo>
                    <a:pt x="44722" y="143760"/>
                  </a:lnTo>
                  <a:lnTo>
                    <a:pt x="40366" y="170496"/>
                  </a:lnTo>
                  <a:lnTo>
                    <a:pt x="34026" y="194757"/>
                  </a:lnTo>
                  <a:lnTo>
                    <a:pt x="31959" y="221713"/>
                  </a:lnTo>
                  <a:lnTo>
                    <a:pt x="31219" y="220834"/>
                  </a:lnTo>
                  <a:lnTo>
                    <a:pt x="25470" y="194916"/>
                  </a:lnTo>
                  <a:lnTo>
                    <a:pt x="21916" y="174894"/>
                  </a:lnTo>
                  <a:lnTo>
                    <a:pt x="18219" y="153296"/>
                  </a:lnTo>
                  <a:lnTo>
                    <a:pt x="14460" y="132690"/>
                  </a:lnTo>
                  <a:lnTo>
                    <a:pt x="8773" y="104932"/>
                  </a:lnTo>
                  <a:lnTo>
                    <a:pt x="4197" y="78865"/>
                  </a:lnTo>
                  <a:lnTo>
                    <a:pt x="0" y="58829"/>
                  </a:lnTo>
                  <a:lnTo>
                    <a:pt x="388" y="56364"/>
                  </a:lnTo>
                  <a:lnTo>
                    <a:pt x="2540" y="52409"/>
                  </a:lnTo>
                  <a:lnTo>
                    <a:pt x="4528" y="51868"/>
                  </a:lnTo>
                  <a:lnTo>
                    <a:pt x="32158" y="49745"/>
                  </a:lnTo>
                  <a:lnTo>
                    <a:pt x="43227" y="46913"/>
                  </a:lnTo>
                  <a:lnTo>
                    <a:pt x="54550" y="44380"/>
                  </a:lnTo>
                  <a:lnTo>
                    <a:pt x="62780" y="41949"/>
                  </a:lnTo>
                  <a:lnTo>
                    <a:pt x="90807" y="39541"/>
                  </a:lnTo>
                  <a:lnTo>
                    <a:pt x="113746" y="33822"/>
                  </a:lnTo>
                  <a:lnTo>
                    <a:pt x="140905" y="25338"/>
                  </a:lnTo>
                  <a:lnTo>
                    <a:pt x="167040" y="18482"/>
                  </a:lnTo>
                  <a:lnTo>
                    <a:pt x="179870" y="17168"/>
                  </a:lnTo>
                  <a:lnTo>
                    <a:pt x="167328" y="17147"/>
                  </a:lnTo>
                  <a:lnTo>
                    <a:pt x="163280" y="18839"/>
                  </a:lnTo>
                  <a:lnTo>
                    <a:pt x="158541" y="22066"/>
                  </a:lnTo>
                  <a:lnTo>
                    <a:pt x="14023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4" name="SMARTInkShape-2044"/>
            <p:cNvSpPr/>
            <p:nvPr>
              <p:custDataLst>
                <p:tags r:id="rId74"/>
              </p:custDataLst>
            </p:nvPr>
          </p:nvSpPr>
          <p:spPr>
            <a:xfrm>
              <a:off x="2308860" y="754380"/>
              <a:ext cx="148591" cy="51436"/>
            </a:xfrm>
            <a:custGeom>
              <a:avLst/>
              <a:gdLst/>
              <a:ahLst/>
              <a:cxnLst/>
              <a:rect l="0" t="0" r="0" b="0"/>
              <a:pathLst>
                <a:path w="148591" h="51436">
                  <a:moveTo>
                    <a:pt x="0" y="51435"/>
                  </a:moveTo>
                  <a:lnTo>
                    <a:pt x="0" y="51435"/>
                  </a:lnTo>
                  <a:lnTo>
                    <a:pt x="4921" y="51435"/>
                  </a:lnTo>
                  <a:lnTo>
                    <a:pt x="16634" y="43480"/>
                  </a:lnTo>
                  <a:lnTo>
                    <a:pt x="42945" y="33924"/>
                  </a:lnTo>
                  <a:lnTo>
                    <a:pt x="68336" y="22828"/>
                  </a:lnTo>
                  <a:lnTo>
                    <a:pt x="87598" y="13966"/>
                  </a:lnTo>
                  <a:lnTo>
                    <a:pt x="114298" y="5362"/>
                  </a:lnTo>
                  <a:lnTo>
                    <a:pt x="124036" y="1589"/>
                  </a:lnTo>
                  <a:lnTo>
                    <a:pt x="1485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5" name="SMARTInkShape-2045"/>
            <p:cNvSpPr/>
            <p:nvPr>
              <p:custDataLst>
                <p:tags r:id="rId75"/>
              </p:custDataLst>
            </p:nvPr>
          </p:nvSpPr>
          <p:spPr>
            <a:xfrm>
              <a:off x="2446020" y="680163"/>
              <a:ext cx="211455" cy="199948"/>
            </a:xfrm>
            <a:custGeom>
              <a:avLst/>
              <a:gdLst/>
              <a:ahLst/>
              <a:cxnLst/>
              <a:rect l="0" t="0" r="0" b="0"/>
              <a:pathLst>
                <a:path w="211455" h="199948">
                  <a:moveTo>
                    <a:pt x="0" y="199947"/>
                  </a:moveTo>
                  <a:lnTo>
                    <a:pt x="0" y="199947"/>
                  </a:lnTo>
                  <a:lnTo>
                    <a:pt x="17263" y="180991"/>
                  </a:lnTo>
                  <a:lnTo>
                    <a:pt x="30487" y="156026"/>
                  </a:lnTo>
                  <a:lnTo>
                    <a:pt x="41911" y="130229"/>
                  </a:lnTo>
                  <a:lnTo>
                    <a:pt x="51435" y="104335"/>
                  </a:lnTo>
                  <a:lnTo>
                    <a:pt x="58843" y="91819"/>
                  </a:lnTo>
                  <a:lnTo>
                    <a:pt x="67389" y="78374"/>
                  </a:lnTo>
                  <a:lnTo>
                    <a:pt x="76925" y="52711"/>
                  </a:lnTo>
                  <a:lnTo>
                    <a:pt x="81297" y="40356"/>
                  </a:lnTo>
                  <a:lnTo>
                    <a:pt x="83757" y="36308"/>
                  </a:lnTo>
                  <a:lnTo>
                    <a:pt x="85336" y="28535"/>
                  </a:lnTo>
                  <a:lnTo>
                    <a:pt x="85724" y="22791"/>
                  </a:lnTo>
                  <a:lnTo>
                    <a:pt x="85725" y="49816"/>
                  </a:lnTo>
                  <a:lnTo>
                    <a:pt x="85725" y="75378"/>
                  </a:lnTo>
                  <a:lnTo>
                    <a:pt x="85725" y="100654"/>
                  </a:lnTo>
                  <a:lnTo>
                    <a:pt x="86360" y="126908"/>
                  </a:lnTo>
                  <a:lnTo>
                    <a:pt x="93679" y="141685"/>
                  </a:lnTo>
                  <a:lnTo>
                    <a:pt x="97303" y="145478"/>
                  </a:lnTo>
                  <a:lnTo>
                    <a:pt x="101031" y="147163"/>
                  </a:lnTo>
                  <a:lnTo>
                    <a:pt x="106699" y="148747"/>
                  </a:lnTo>
                  <a:lnTo>
                    <a:pt x="110499" y="151368"/>
                  </a:lnTo>
                  <a:lnTo>
                    <a:pt x="111766" y="151686"/>
                  </a:lnTo>
                  <a:lnTo>
                    <a:pt x="112610" y="151263"/>
                  </a:lnTo>
                  <a:lnTo>
                    <a:pt x="113174" y="150346"/>
                  </a:lnTo>
                  <a:lnTo>
                    <a:pt x="114184" y="149735"/>
                  </a:lnTo>
                  <a:lnTo>
                    <a:pt x="118640" y="148239"/>
                  </a:lnTo>
                  <a:lnTo>
                    <a:pt x="139196" y="132580"/>
                  </a:lnTo>
                  <a:lnTo>
                    <a:pt x="146160" y="122343"/>
                  </a:lnTo>
                  <a:lnTo>
                    <a:pt x="155895" y="103832"/>
                  </a:lnTo>
                  <a:lnTo>
                    <a:pt x="175611" y="78330"/>
                  </a:lnTo>
                  <a:lnTo>
                    <a:pt x="190409" y="50822"/>
                  </a:lnTo>
                  <a:lnTo>
                    <a:pt x="197467" y="38175"/>
                  </a:lnTo>
                  <a:lnTo>
                    <a:pt x="199902" y="31012"/>
                  </a:lnTo>
                  <a:lnTo>
                    <a:pt x="203728" y="24868"/>
                  </a:lnTo>
                  <a:lnTo>
                    <a:pt x="205779" y="19026"/>
                  </a:lnTo>
                  <a:lnTo>
                    <a:pt x="209491" y="13273"/>
                  </a:lnTo>
                  <a:lnTo>
                    <a:pt x="211196" y="6768"/>
                  </a:lnTo>
                  <a:lnTo>
                    <a:pt x="211453" y="0"/>
                  </a:lnTo>
                  <a:lnTo>
                    <a:pt x="211454" y="2979"/>
                  </a:lnTo>
                  <a:lnTo>
                    <a:pt x="209761" y="6149"/>
                  </a:lnTo>
                  <a:lnTo>
                    <a:pt x="206534" y="10324"/>
                  </a:lnTo>
                  <a:lnTo>
                    <a:pt x="204400" y="10895"/>
                  </a:lnTo>
                  <a:lnTo>
                    <a:pt x="200025" y="11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6" name="SMARTInkShape-2046"/>
            <p:cNvSpPr/>
            <p:nvPr>
              <p:custDataLst>
                <p:tags r:id="rId76"/>
              </p:custDataLst>
            </p:nvPr>
          </p:nvSpPr>
          <p:spPr>
            <a:xfrm>
              <a:off x="2194560" y="862965"/>
              <a:ext cx="685771" cy="125731"/>
            </a:xfrm>
            <a:custGeom>
              <a:avLst/>
              <a:gdLst/>
              <a:ahLst/>
              <a:cxnLst/>
              <a:rect l="0" t="0" r="0" b="0"/>
              <a:pathLst>
                <a:path w="685771" h="125731">
                  <a:moveTo>
                    <a:pt x="0" y="125730"/>
                  </a:moveTo>
                  <a:lnTo>
                    <a:pt x="0" y="125730"/>
                  </a:lnTo>
                  <a:lnTo>
                    <a:pt x="9125" y="125095"/>
                  </a:lnTo>
                  <a:lnTo>
                    <a:pt x="26868" y="120809"/>
                  </a:lnTo>
                  <a:lnTo>
                    <a:pt x="52581" y="117051"/>
                  </a:lnTo>
                  <a:lnTo>
                    <a:pt x="80161" y="108446"/>
                  </a:lnTo>
                  <a:lnTo>
                    <a:pt x="108605" y="99677"/>
                  </a:lnTo>
                  <a:lnTo>
                    <a:pt x="133142" y="95960"/>
                  </a:lnTo>
                  <a:lnTo>
                    <a:pt x="159227" y="89299"/>
                  </a:lnTo>
                  <a:lnTo>
                    <a:pt x="187286" y="81868"/>
                  </a:lnTo>
                  <a:lnTo>
                    <a:pt x="209727" y="76186"/>
                  </a:lnTo>
                  <a:lnTo>
                    <a:pt x="232462" y="71116"/>
                  </a:lnTo>
                  <a:lnTo>
                    <a:pt x="255285" y="68696"/>
                  </a:lnTo>
                  <a:lnTo>
                    <a:pt x="278135" y="64240"/>
                  </a:lnTo>
                  <a:lnTo>
                    <a:pt x="301626" y="58898"/>
                  </a:lnTo>
                  <a:lnTo>
                    <a:pt x="327778" y="53293"/>
                  </a:lnTo>
                  <a:lnTo>
                    <a:pt x="351896" y="47611"/>
                  </a:lnTo>
                  <a:lnTo>
                    <a:pt x="375763" y="42541"/>
                  </a:lnTo>
                  <a:lnTo>
                    <a:pt x="402026" y="40121"/>
                  </a:lnTo>
                  <a:lnTo>
                    <a:pt x="426177" y="35665"/>
                  </a:lnTo>
                  <a:lnTo>
                    <a:pt x="449419" y="30958"/>
                  </a:lnTo>
                  <a:lnTo>
                    <a:pt x="473028" y="28646"/>
                  </a:lnTo>
                  <a:lnTo>
                    <a:pt x="499214" y="24222"/>
                  </a:lnTo>
                  <a:lnTo>
                    <a:pt x="523341" y="19524"/>
                  </a:lnTo>
                  <a:lnTo>
                    <a:pt x="546577" y="17215"/>
                  </a:lnTo>
                  <a:lnTo>
                    <a:pt x="569548" y="12791"/>
                  </a:lnTo>
                  <a:lnTo>
                    <a:pt x="591806" y="8094"/>
                  </a:lnTo>
                  <a:lnTo>
                    <a:pt x="616715" y="6185"/>
                  </a:lnTo>
                  <a:lnTo>
                    <a:pt x="641166" y="5142"/>
                  </a:lnTo>
                  <a:lnTo>
                    <a:pt x="669399" y="238"/>
                  </a:lnTo>
                  <a:lnTo>
                    <a:pt x="685770" y="0"/>
                  </a:lnTo>
                  <a:lnTo>
                    <a:pt x="6800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7" name="SMARTInkShape-2047"/>
            <p:cNvSpPr/>
            <p:nvPr>
              <p:custDataLst>
                <p:tags r:id="rId77"/>
              </p:custDataLst>
            </p:nvPr>
          </p:nvSpPr>
          <p:spPr>
            <a:xfrm>
              <a:off x="2474595" y="988695"/>
              <a:ext cx="22858" cy="119673"/>
            </a:xfrm>
            <a:custGeom>
              <a:avLst/>
              <a:gdLst/>
              <a:ahLst/>
              <a:cxnLst/>
              <a:rect l="0" t="0" r="0" b="0"/>
              <a:pathLst>
                <a:path w="22858" h="119673">
                  <a:moveTo>
                    <a:pt x="17145" y="0"/>
                  </a:moveTo>
                  <a:lnTo>
                    <a:pt x="17145" y="0"/>
                  </a:lnTo>
                  <a:lnTo>
                    <a:pt x="17145" y="13649"/>
                  </a:lnTo>
                  <a:lnTo>
                    <a:pt x="18838" y="17284"/>
                  </a:lnTo>
                  <a:lnTo>
                    <a:pt x="20179" y="19143"/>
                  </a:lnTo>
                  <a:lnTo>
                    <a:pt x="22066" y="27826"/>
                  </a:lnTo>
                  <a:lnTo>
                    <a:pt x="22829" y="53526"/>
                  </a:lnTo>
                  <a:lnTo>
                    <a:pt x="22857" y="79692"/>
                  </a:lnTo>
                  <a:lnTo>
                    <a:pt x="22225" y="98383"/>
                  </a:lnTo>
                  <a:lnTo>
                    <a:pt x="17939" y="110150"/>
                  </a:lnTo>
                  <a:lnTo>
                    <a:pt x="17380" y="116104"/>
                  </a:lnTo>
                  <a:lnTo>
                    <a:pt x="16667" y="117408"/>
                  </a:lnTo>
                  <a:lnTo>
                    <a:pt x="15556" y="118277"/>
                  </a:lnTo>
                  <a:lnTo>
                    <a:pt x="12245" y="119672"/>
                  </a:lnTo>
                  <a:lnTo>
                    <a:pt x="6581" y="115064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8" name="SMARTInkShape-2048"/>
            <p:cNvSpPr/>
            <p:nvPr>
              <p:custDataLst>
                <p:tags r:id="rId78"/>
              </p:custDataLst>
            </p:nvPr>
          </p:nvSpPr>
          <p:spPr>
            <a:xfrm>
              <a:off x="2451735" y="977343"/>
              <a:ext cx="108562" cy="68494"/>
            </a:xfrm>
            <a:custGeom>
              <a:avLst/>
              <a:gdLst/>
              <a:ahLst/>
              <a:cxnLst/>
              <a:rect l="0" t="0" r="0" b="0"/>
              <a:pathLst>
                <a:path w="108562" h="68494">
                  <a:moveTo>
                    <a:pt x="0" y="39927"/>
                  </a:moveTo>
                  <a:lnTo>
                    <a:pt x="0" y="39927"/>
                  </a:lnTo>
                  <a:lnTo>
                    <a:pt x="4920" y="35006"/>
                  </a:lnTo>
                  <a:lnTo>
                    <a:pt x="6193" y="29806"/>
                  </a:lnTo>
                  <a:lnTo>
                    <a:pt x="9596" y="24510"/>
                  </a:lnTo>
                  <a:lnTo>
                    <a:pt x="11522" y="18920"/>
                  </a:lnTo>
                  <a:lnTo>
                    <a:pt x="19313" y="9440"/>
                  </a:lnTo>
                  <a:lnTo>
                    <a:pt x="24670" y="7327"/>
                  </a:lnTo>
                  <a:lnTo>
                    <a:pt x="30650" y="5753"/>
                  </a:lnTo>
                  <a:lnTo>
                    <a:pt x="38221" y="1932"/>
                  </a:lnTo>
                  <a:lnTo>
                    <a:pt x="66754" y="0"/>
                  </a:lnTo>
                  <a:lnTo>
                    <a:pt x="92715" y="562"/>
                  </a:lnTo>
                  <a:lnTo>
                    <a:pt x="101407" y="4843"/>
                  </a:lnTo>
                  <a:lnTo>
                    <a:pt x="105470" y="8436"/>
                  </a:lnTo>
                  <a:lnTo>
                    <a:pt x="107201" y="11749"/>
                  </a:lnTo>
                  <a:lnTo>
                    <a:pt x="108463" y="18294"/>
                  </a:lnTo>
                  <a:lnTo>
                    <a:pt x="108561" y="24929"/>
                  </a:lnTo>
                  <a:lnTo>
                    <a:pt x="106881" y="28605"/>
                  </a:lnTo>
                  <a:lnTo>
                    <a:pt x="100628" y="36138"/>
                  </a:lnTo>
                  <a:lnTo>
                    <a:pt x="73411" y="53263"/>
                  </a:lnTo>
                  <a:lnTo>
                    <a:pt x="51828" y="66809"/>
                  </a:lnTo>
                  <a:lnTo>
                    <a:pt x="44563" y="68353"/>
                  </a:lnTo>
                  <a:lnTo>
                    <a:pt x="42666" y="68436"/>
                  </a:lnTo>
                  <a:lnTo>
                    <a:pt x="48226" y="68493"/>
                  </a:lnTo>
                  <a:lnTo>
                    <a:pt x="49296" y="67861"/>
                  </a:lnTo>
                  <a:lnTo>
                    <a:pt x="50009" y="66805"/>
                  </a:lnTo>
                  <a:lnTo>
                    <a:pt x="50484" y="65466"/>
                  </a:lnTo>
                  <a:lnTo>
                    <a:pt x="68580" y="513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9" name="SMARTInkShape-2049"/>
            <p:cNvSpPr/>
            <p:nvPr>
              <p:custDataLst>
                <p:tags r:id="rId79"/>
              </p:custDataLst>
            </p:nvPr>
          </p:nvSpPr>
          <p:spPr>
            <a:xfrm>
              <a:off x="2600325" y="988695"/>
              <a:ext cx="91441" cy="22626"/>
            </a:xfrm>
            <a:custGeom>
              <a:avLst/>
              <a:gdLst/>
              <a:ahLst/>
              <a:cxnLst/>
              <a:rect l="0" t="0" r="0" b="0"/>
              <a:pathLst>
                <a:path w="91441" h="22626">
                  <a:moveTo>
                    <a:pt x="0" y="17145"/>
                  </a:moveTo>
                  <a:lnTo>
                    <a:pt x="0" y="17145"/>
                  </a:lnTo>
                  <a:lnTo>
                    <a:pt x="5709" y="17145"/>
                  </a:lnTo>
                  <a:lnTo>
                    <a:pt x="8747" y="20179"/>
                  </a:lnTo>
                  <a:lnTo>
                    <a:pt x="11931" y="21668"/>
                  </a:lnTo>
                  <a:lnTo>
                    <a:pt x="19149" y="22625"/>
                  </a:lnTo>
                  <a:lnTo>
                    <a:pt x="44711" y="17374"/>
                  </a:lnTo>
                  <a:lnTo>
                    <a:pt x="58597" y="16555"/>
                  </a:lnTo>
                  <a:lnTo>
                    <a:pt x="70174" y="12230"/>
                  </a:lnTo>
                  <a:lnTo>
                    <a:pt x="78043" y="10953"/>
                  </a:lnTo>
                  <a:lnTo>
                    <a:pt x="85388" y="5956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0" name="SMARTInkShape-2050"/>
            <p:cNvSpPr/>
            <p:nvPr>
              <p:custDataLst>
                <p:tags r:id="rId80"/>
              </p:custDataLst>
            </p:nvPr>
          </p:nvSpPr>
          <p:spPr>
            <a:xfrm>
              <a:off x="2714625" y="948691"/>
              <a:ext cx="257176" cy="85696"/>
            </a:xfrm>
            <a:custGeom>
              <a:avLst/>
              <a:gdLst/>
              <a:ahLst/>
              <a:cxnLst/>
              <a:rect l="0" t="0" r="0" b="0"/>
              <a:pathLst>
                <a:path w="257176" h="85696">
                  <a:moveTo>
                    <a:pt x="0" y="11429"/>
                  </a:moveTo>
                  <a:lnTo>
                    <a:pt x="0" y="11429"/>
                  </a:lnTo>
                  <a:lnTo>
                    <a:pt x="0" y="16909"/>
                  </a:lnTo>
                  <a:lnTo>
                    <a:pt x="3928" y="21660"/>
                  </a:lnTo>
                  <a:lnTo>
                    <a:pt x="5185" y="26878"/>
                  </a:lnTo>
                  <a:lnTo>
                    <a:pt x="5711" y="53458"/>
                  </a:lnTo>
                  <a:lnTo>
                    <a:pt x="5714" y="64534"/>
                  </a:lnTo>
                  <a:lnTo>
                    <a:pt x="7408" y="68474"/>
                  </a:lnTo>
                  <a:lnTo>
                    <a:pt x="9642" y="72343"/>
                  </a:lnTo>
                  <a:lnTo>
                    <a:pt x="11535" y="78090"/>
                  </a:lnTo>
                  <a:lnTo>
                    <a:pt x="16281" y="84593"/>
                  </a:lnTo>
                  <a:lnTo>
                    <a:pt x="18454" y="85221"/>
                  </a:lnTo>
                  <a:lnTo>
                    <a:pt x="30557" y="85695"/>
                  </a:lnTo>
                  <a:lnTo>
                    <a:pt x="34324" y="84018"/>
                  </a:lnTo>
                  <a:lnTo>
                    <a:pt x="53341" y="66644"/>
                  </a:lnTo>
                  <a:lnTo>
                    <a:pt x="72390" y="38138"/>
                  </a:lnTo>
                  <a:lnTo>
                    <a:pt x="77470" y="31055"/>
                  </a:lnTo>
                  <a:lnTo>
                    <a:pt x="81201" y="22973"/>
                  </a:lnTo>
                  <a:lnTo>
                    <a:pt x="82709" y="21030"/>
                  </a:lnTo>
                  <a:lnTo>
                    <a:pt x="86078" y="18871"/>
                  </a:lnTo>
                  <a:lnTo>
                    <a:pt x="87866" y="18295"/>
                  </a:lnTo>
                  <a:lnTo>
                    <a:pt x="89057" y="17277"/>
                  </a:lnTo>
                  <a:lnTo>
                    <a:pt x="91435" y="11444"/>
                  </a:lnTo>
                  <a:lnTo>
                    <a:pt x="91440" y="11429"/>
                  </a:lnTo>
                  <a:lnTo>
                    <a:pt x="99954" y="2915"/>
                  </a:lnTo>
                  <a:lnTo>
                    <a:pt x="103267" y="1295"/>
                  </a:lnTo>
                  <a:lnTo>
                    <a:pt x="116228" y="75"/>
                  </a:lnTo>
                  <a:lnTo>
                    <a:pt x="139231" y="0"/>
                  </a:lnTo>
                  <a:lnTo>
                    <a:pt x="140445" y="634"/>
                  </a:lnTo>
                  <a:lnTo>
                    <a:pt x="141255" y="1693"/>
                  </a:lnTo>
                  <a:lnTo>
                    <a:pt x="142155" y="4562"/>
                  </a:lnTo>
                  <a:lnTo>
                    <a:pt x="142870" y="31237"/>
                  </a:lnTo>
                  <a:lnTo>
                    <a:pt x="142875" y="57955"/>
                  </a:lnTo>
                  <a:lnTo>
                    <a:pt x="141181" y="62375"/>
                  </a:lnTo>
                  <a:lnTo>
                    <a:pt x="138947" y="66457"/>
                  </a:lnTo>
                  <a:lnTo>
                    <a:pt x="137954" y="70387"/>
                  </a:lnTo>
                  <a:lnTo>
                    <a:pt x="138325" y="72325"/>
                  </a:lnTo>
                  <a:lnTo>
                    <a:pt x="141788" y="79996"/>
                  </a:lnTo>
                  <a:lnTo>
                    <a:pt x="142660" y="84593"/>
                  </a:lnTo>
                  <a:lnTo>
                    <a:pt x="143367" y="84970"/>
                  </a:lnTo>
                  <a:lnTo>
                    <a:pt x="147777" y="85625"/>
                  </a:lnTo>
                  <a:lnTo>
                    <a:pt x="160116" y="77208"/>
                  </a:lnTo>
                  <a:lnTo>
                    <a:pt x="161989" y="74967"/>
                  </a:lnTo>
                  <a:lnTo>
                    <a:pt x="165895" y="66379"/>
                  </a:lnTo>
                  <a:lnTo>
                    <a:pt x="190209" y="38692"/>
                  </a:lnTo>
                  <a:lnTo>
                    <a:pt x="215218" y="14020"/>
                  </a:lnTo>
                  <a:lnTo>
                    <a:pt x="219054" y="12580"/>
                  </a:lnTo>
                  <a:lnTo>
                    <a:pt x="220331" y="11562"/>
                  </a:lnTo>
                  <a:lnTo>
                    <a:pt x="221750" y="8736"/>
                  </a:lnTo>
                  <a:lnTo>
                    <a:pt x="222763" y="8364"/>
                  </a:lnTo>
                  <a:lnTo>
                    <a:pt x="224074" y="8751"/>
                  </a:lnTo>
                  <a:lnTo>
                    <a:pt x="228335" y="11272"/>
                  </a:lnTo>
                  <a:lnTo>
                    <a:pt x="232475" y="19888"/>
                  </a:lnTo>
                  <a:lnTo>
                    <a:pt x="234405" y="26353"/>
                  </a:lnTo>
                  <a:lnTo>
                    <a:pt x="238081" y="32925"/>
                  </a:lnTo>
                  <a:lnTo>
                    <a:pt x="240494" y="48991"/>
                  </a:lnTo>
                  <a:lnTo>
                    <a:pt x="244520" y="57043"/>
                  </a:lnTo>
                  <a:lnTo>
                    <a:pt x="244928" y="58983"/>
                  </a:lnTo>
                  <a:lnTo>
                    <a:pt x="245835" y="60277"/>
                  </a:lnTo>
                  <a:lnTo>
                    <a:pt x="247075" y="61139"/>
                  </a:lnTo>
                  <a:lnTo>
                    <a:pt x="248537" y="61714"/>
                  </a:lnTo>
                  <a:lnTo>
                    <a:pt x="249511" y="61462"/>
                  </a:lnTo>
                  <a:lnTo>
                    <a:pt x="250161" y="60660"/>
                  </a:lnTo>
                  <a:lnTo>
                    <a:pt x="251204" y="57842"/>
                  </a:lnTo>
                  <a:lnTo>
                    <a:pt x="253040" y="57457"/>
                  </a:lnTo>
                  <a:lnTo>
                    <a:pt x="257175" y="571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1" name="SMARTInkShape-2051"/>
            <p:cNvSpPr/>
            <p:nvPr>
              <p:custDataLst>
                <p:tags r:id="rId81"/>
              </p:custDataLst>
            </p:nvPr>
          </p:nvSpPr>
          <p:spPr>
            <a:xfrm>
              <a:off x="3051810" y="851535"/>
              <a:ext cx="73402" cy="17146"/>
            </a:xfrm>
            <a:custGeom>
              <a:avLst/>
              <a:gdLst/>
              <a:ahLst/>
              <a:cxnLst/>
              <a:rect l="0" t="0" r="0" b="0"/>
              <a:pathLst>
                <a:path w="73402" h="17146">
                  <a:moveTo>
                    <a:pt x="0" y="17145"/>
                  </a:moveTo>
                  <a:lnTo>
                    <a:pt x="0" y="17145"/>
                  </a:lnTo>
                  <a:lnTo>
                    <a:pt x="26689" y="17145"/>
                  </a:lnTo>
                  <a:lnTo>
                    <a:pt x="46831" y="17145"/>
                  </a:lnTo>
                  <a:lnTo>
                    <a:pt x="51082" y="15452"/>
                  </a:lnTo>
                  <a:lnTo>
                    <a:pt x="55088" y="13217"/>
                  </a:lnTo>
                  <a:lnTo>
                    <a:pt x="62834" y="11783"/>
                  </a:lnTo>
                  <a:lnTo>
                    <a:pt x="64749" y="11665"/>
                  </a:lnTo>
                  <a:lnTo>
                    <a:pt x="66026" y="10952"/>
                  </a:lnTo>
                  <a:lnTo>
                    <a:pt x="66878" y="9841"/>
                  </a:lnTo>
                  <a:lnTo>
                    <a:pt x="67445" y="8466"/>
                  </a:lnTo>
                  <a:lnTo>
                    <a:pt x="68458" y="7549"/>
                  </a:lnTo>
                  <a:lnTo>
                    <a:pt x="73401" y="5956"/>
                  </a:lnTo>
                  <a:lnTo>
                    <a:pt x="72204" y="4129"/>
                  </a:lnTo>
                  <a:lnTo>
                    <a:pt x="685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2" name="SMARTInkShape-2052"/>
            <p:cNvSpPr/>
            <p:nvPr>
              <p:custDataLst>
                <p:tags r:id="rId82"/>
              </p:custDataLst>
            </p:nvPr>
          </p:nvSpPr>
          <p:spPr>
            <a:xfrm>
              <a:off x="3051810" y="822960"/>
              <a:ext cx="108586" cy="5716"/>
            </a:xfrm>
            <a:custGeom>
              <a:avLst/>
              <a:gdLst/>
              <a:ahLst/>
              <a:cxnLst/>
              <a:rect l="0" t="0" r="0" b="0"/>
              <a:pathLst>
                <a:path w="108586" h="5716">
                  <a:moveTo>
                    <a:pt x="0" y="5715"/>
                  </a:moveTo>
                  <a:lnTo>
                    <a:pt x="0" y="5715"/>
                  </a:lnTo>
                  <a:lnTo>
                    <a:pt x="8514" y="5715"/>
                  </a:lnTo>
                  <a:lnTo>
                    <a:pt x="29950" y="353"/>
                  </a:lnTo>
                  <a:lnTo>
                    <a:pt x="56079" y="31"/>
                  </a:lnTo>
                  <a:lnTo>
                    <a:pt x="84440" y="3"/>
                  </a:lnTo>
                  <a:lnTo>
                    <a:pt x="1085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63" name="SMARTInkShape-Group505"/>
          <p:cNvGrpSpPr/>
          <p:nvPr/>
        </p:nvGrpSpPr>
        <p:grpSpPr>
          <a:xfrm>
            <a:off x="3326130" y="582930"/>
            <a:ext cx="1120041" cy="525026"/>
            <a:chOff x="3326130" y="582930"/>
            <a:chExt cx="1120041" cy="525026"/>
          </a:xfrm>
        </p:grpSpPr>
        <p:sp>
          <p:nvSpPr>
            <p:cNvPr id="644" name="SMARTInkShape-2053"/>
            <p:cNvSpPr/>
            <p:nvPr>
              <p:custDataLst>
                <p:tags r:id="rId54"/>
              </p:custDataLst>
            </p:nvPr>
          </p:nvSpPr>
          <p:spPr>
            <a:xfrm>
              <a:off x="3350148" y="582930"/>
              <a:ext cx="113143" cy="199740"/>
            </a:xfrm>
            <a:custGeom>
              <a:avLst/>
              <a:gdLst/>
              <a:ahLst/>
              <a:cxnLst/>
              <a:rect l="0" t="0" r="0" b="0"/>
              <a:pathLst>
                <a:path w="113143" h="199740">
                  <a:moveTo>
                    <a:pt x="113142" y="0"/>
                  </a:moveTo>
                  <a:lnTo>
                    <a:pt x="113142" y="0"/>
                  </a:lnTo>
                  <a:lnTo>
                    <a:pt x="113142" y="13649"/>
                  </a:lnTo>
                  <a:lnTo>
                    <a:pt x="111449" y="17284"/>
                  </a:lnTo>
                  <a:lnTo>
                    <a:pt x="110108" y="19143"/>
                  </a:lnTo>
                  <a:lnTo>
                    <a:pt x="101315" y="47566"/>
                  </a:lnTo>
                  <a:lnTo>
                    <a:pt x="88207" y="73903"/>
                  </a:lnTo>
                  <a:lnTo>
                    <a:pt x="74141" y="97981"/>
                  </a:lnTo>
                  <a:lnTo>
                    <a:pt x="57197" y="124189"/>
                  </a:lnTo>
                  <a:lnTo>
                    <a:pt x="54834" y="125045"/>
                  </a:lnTo>
                  <a:lnTo>
                    <a:pt x="51177" y="125595"/>
                  </a:lnTo>
                  <a:lnTo>
                    <a:pt x="53578" y="125690"/>
                  </a:lnTo>
                  <a:lnTo>
                    <a:pt x="54383" y="125068"/>
                  </a:lnTo>
                  <a:lnTo>
                    <a:pt x="55277" y="122684"/>
                  </a:lnTo>
                  <a:lnTo>
                    <a:pt x="56150" y="121795"/>
                  </a:lnTo>
                  <a:lnTo>
                    <a:pt x="58814" y="120806"/>
                  </a:lnTo>
                  <a:lnTo>
                    <a:pt x="59778" y="119907"/>
                  </a:lnTo>
                  <a:lnTo>
                    <a:pt x="64487" y="112130"/>
                  </a:lnTo>
                  <a:lnTo>
                    <a:pt x="72620" y="106601"/>
                  </a:lnTo>
                  <a:lnTo>
                    <a:pt x="86259" y="100164"/>
                  </a:lnTo>
                  <a:lnTo>
                    <a:pt x="88236" y="99796"/>
                  </a:lnTo>
                  <a:lnTo>
                    <a:pt x="90187" y="100185"/>
                  </a:lnTo>
                  <a:lnTo>
                    <a:pt x="94050" y="101677"/>
                  </a:lnTo>
                  <a:lnTo>
                    <a:pt x="97883" y="102340"/>
                  </a:lnTo>
                  <a:lnTo>
                    <a:pt x="99159" y="103151"/>
                  </a:lnTo>
                  <a:lnTo>
                    <a:pt x="100010" y="104328"/>
                  </a:lnTo>
                  <a:lnTo>
                    <a:pt x="101591" y="107328"/>
                  </a:lnTo>
                  <a:lnTo>
                    <a:pt x="105415" y="112587"/>
                  </a:lnTo>
                  <a:lnTo>
                    <a:pt x="106533" y="116290"/>
                  </a:lnTo>
                  <a:lnTo>
                    <a:pt x="107162" y="124979"/>
                  </a:lnTo>
                  <a:lnTo>
                    <a:pt x="105616" y="130265"/>
                  </a:lnTo>
                  <a:lnTo>
                    <a:pt x="92116" y="156387"/>
                  </a:lnTo>
                  <a:lnTo>
                    <a:pt x="82653" y="172249"/>
                  </a:lnTo>
                  <a:lnTo>
                    <a:pt x="60214" y="189918"/>
                  </a:lnTo>
                  <a:lnTo>
                    <a:pt x="42108" y="197852"/>
                  </a:lnTo>
                  <a:lnTo>
                    <a:pt x="23535" y="199739"/>
                  </a:lnTo>
                  <a:lnTo>
                    <a:pt x="17648" y="198204"/>
                  </a:lnTo>
                  <a:lnTo>
                    <a:pt x="15190" y="196906"/>
                  </a:lnTo>
                  <a:lnTo>
                    <a:pt x="2749" y="181663"/>
                  </a:lnTo>
                  <a:lnTo>
                    <a:pt x="578" y="175777"/>
                  </a:lnTo>
                  <a:lnTo>
                    <a:pt x="0" y="172430"/>
                  </a:lnTo>
                  <a:lnTo>
                    <a:pt x="1050" y="165324"/>
                  </a:lnTo>
                  <a:lnTo>
                    <a:pt x="7385" y="139041"/>
                  </a:lnTo>
                  <a:lnTo>
                    <a:pt x="15987" y="12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5" name="SMARTInkShape-2054"/>
            <p:cNvSpPr/>
            <p:nvPr>
              <p:custDataLst>
                <p:tags r:id="rId55"/>
              </p:custDataLst>
            </p:nvPr>
          </p:nvSpPr>
          <p:spPr>
            <a:xfrm>
              <a:off x="3417570" y="611505"/>
              <a:ext cx="131446" cy="28576"/>
            </a:xfrm>
            <a:custGeom>
              <a:avLst/>
              <a:gdLst/>
              <a:ahLst/>
              <a:cxnLst/>
              <a:rect l="0" t="0" r="0" b="0"/>
              <a:pathLst>
                <a:path w="131446" h="28576">
                  <a:moveTo>
                    <a:pt x="0" y="28575"/>
                  </a:moveTo>
                  <a:lnTo>
                    <a:pt x="0" y="28575"/>
                  </a:lnTo>
                  <a:lnTo>
                    <a:pt x="7954" y="28575"/>
                  </a:lnTo>
                  <a:lnTo>
                    <a:pt x="16468" y="25541"/>
                  </a:lnTo>
                  <a:lnTo>
                    <a:pt x="26795" y="19462"/>
                  </a:lnTo>
                  <a:lnTo>
                    <a:pt x="55324" y="9281"/>
                  </a:lnTo>
                  <a:lnTo>
                    <a:pt x="81146" y="2994"/>
                  </a:lnTo>
                  <a:lnTo>
                    <a:pt x="109698" y="175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6" name="SMARTInkShape-2055"/>
            <p:cNvSpPr/>
            <p:nvPr>
              <p:custDataLst>
                <p:tags r:id="rId56"/>
              </p:custDataLst>
            </p:nvPr>
          </p:nvSpPr>
          <p:spPr>
            <a:xfrm>
              <a:off x="3526176" y="621815"/>
              <a:ext cx="78601" cy="103655"/>
            </a:xfrm>
            <a:custGeom>
              <a:avLst/>
              <a:gdLst/>
              <a:ahLst/>
              <a:cxnLst/>
              <a:rect l="0" t="0" r="0" b="0"/>
              <a:pathLst>
                <a:path w="78601" h="103655">
                  <a:moveTo>
                    <a:pt x="5694" y="35410"/>
                  </a:moveTo>
                  <a:lnTo>
                    <a:pt x="5694" y="35410"/>
                  </a:lnTo>
                  <a:lnTo>
                    <a:pt x="5694" y="40331"/>
                  </a:lnTo>
                  <a:lnTo>
                    <a:pt x="2660" y="43923"/>
                  </a:lnTo>
                  <a:lnTo>
                    <a:pt x="1171" y="48930"/>
                  </a:lnTo>
                  <a:lnTo>
                    <a:pt x="0" y="74576"/>
                  </a:lnTo>
                  <a:lnTo>
                    <a:pt x="1682" y="79910"/>
                  </a:lnTo>
                  <a:lnTo>
                    <a:pt x="9728" y="90494"/>
                  </a:lnTo>
                  <a:lnTo>
                    <a:pt x="19058" y="100159"/>
                  </a:lnTo>
                  <a:lnTo>
                    <a:pt x="22852" y="102287"/>
                  </a:lnTo>
                  <a:lnTo>
                    <a:pt x="30462" y="103654"/>
                  </a:lnTo>
                  <a:lnTo>
                    <a:pt x="34270" y="102147"/>
                  </a:lnTo>
                  <a:lnTo>
                    <a:pt x="58799" y="84908"/>
                  </a:lnTo>
                  <a:lnTo>
                    <a:pt x="70443" y="65553"/>
                  </a:lnTo>
                  <a:lnTo>
                    <a:pt x="77445" y="38801"/>
                  </a:lnTo>
                  <a:lnTo>
                    <a:pt x="78600" y="23009"/>
                  </a:lnTo>
                  <a:lnTo>
                    <a:pt x="76620" y="12118"/>
                  </a:lnTo>
                  <a:lnTo>
                    <a:pt x="73933" y="7817"/>
                  </a:lnTo>
                  <a:lnTo>
                    <a:pt x="65868" y="1345"/>
                  </a:lnTo>
                  <a:lnTo>
                    <a:pt x="61685" y="0"/>
                  </a:lnTo>
                  <a:lnTo>
                    <a:pt x="53650" y="199"/>
                  </a:lnTo>
                  <a:lnTo>
                    <a:pt x="44153" y="7484"/>
                  </a:lnTo>
                  <a:lnTo>
                    <a:pt x="31482" y="24172"/>
                  </a:lnTo>
                  <a:lnTo>
                    <a:pt x="20050" y="50675"/>
                  </a:lnTo>
                  <a:lnTo>
                    <a:pt x="18425" y="54895"/>
                  </a:lnTo>
                  <a:lnTo>
                    <a:pt x="5694" y="69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7" name="SMARTInkShape-2056"/>
            <p:cNvSpPr/>
            <p:nvPr>
              <p:custDataLst>
                <p:tags r:id="rId57"/>
              </p:custDataLst>
            </p:nvPr>
          </p:nvSpPr>
          <p:spPr>
            <a:xfrm>
              <a:off x="3640455" y="623057"/>
              <a:ext cx="82536" cy="90162"/>
            </a:xfrm>
            <a:custGeom>
              <a:avLst/>
              <a:gdLst/>
              <a:ahLst/>
              <a:cxnLst/>
              <a:rect l="0" t="0" r="0" b="0"/>
              <a:pathLst>
                <a:path w="82536" h="90162">
                  <a:moveTo>
                    <a:pt x="0" y="34168"/>
                  </a:moveTo>
                  <a:lnTo>
                    <a:pt x="0" y="34168"/>
                  </a:lnTo>
                  <a:lnTo>
                    <a:pt x="635" y="59222"/>
                  </a:lnTo>
                  <a:lnTo>
                    <a:pt x="4563" y="69814"/>
                  </a:lnTo>
                  <a:lnTo>
                    <a:pt x="13434" y="81470"/>
                  </a:lnTo>
                  <a:lnTo>
                    <a:pt x="22113" y="87412"/>
                  </a:lnTo>
                  <a:lnTo>
                    <a:pt x="29694" y="90161"/>
                  </a:lnTo>
                  <a:lnTo>
                    <a:pt x="35634" y="89110"/>
                  </a:lnTo>
                  <a:lnTo>
                    <a:pt x="44425" y="84949"/>
                  </a:lnTo>
                  <a:lnTo>
                    <a:pt x="59002" y="75357"/>
                  </a:lnTo>
                  <a:lnTo>
                    <a:pt x="78054" y="48810"/>
                  </a:lnTo>
                  <a:lnTo>
                    <a:pt x="81893" y="41522"/>
                  </a:lnTo>
                  <a:lnTo>
                    <a:pt x="82535" y="37801"/>
                  </a:lnTo>
                  <a:lnTo>
                    <a:pt x="79680" y="19030"/>
                  </a:lnTo>
                  <a:lnTo>
                    <a:pt x="75538" y="9504"/>
                  </a:lnTo>
                  <a:lnTo>
                    <a:pt x="72096" y="4579"/>
                  </a:lnTo>
                  <a:lnTo>
                    <a:pt x="69654" y="3012"/>
                  </a:lnTo>
                  <a:lnTo>
                    <a:pt x="58303" y="497"/>
                  </a:lnTo>
                  <a:lnTo>
                    <a:pt x="46724" y="0"/>
                  </a:lnTo>
                  <a:lnTo>
                    <a:pt x="41298" y="1626"/>
                  </a:lnTo>
                  <a:lnTo>
                    <a:pt x="32640" y="7843"/>
                  </a:lnTo>
                  <a:lnTo>
                    <a:pt x="26746" y="16349"/>
                  </a:lnTo>
                  <a:lnTo>
                    <a:pt x="23201" y="32018"/>
                  </a:lnTo>
                  <a:lnTo>
                    <a:pt x="22860" y="398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8" name="SMARTInkShape-2057"/>
            <p:cNvSpPr/>
            <p:nvPr>
              <p:custDataLst>
                <p:tags r:id="rId58"/>
              </p:custDataLst>
            </p:nvPr>
          </p:nvSpPr>
          <p:spPr>
            <a:xfrm>
              <a:off x="3834765" y="600439"/>
              <a:ext cx="62759" cy="84393"/>
            </a:xfrm>
            <a:custGeom>
              <a:avLst/>
              <a:gdLst/>
              <a:ahLst/>
              <a:cxnLst/>
              <a:rect l="0" t="0" r="0" b="0"/>
              <a:pathLst>
                <a:path w="62759" h="84393">
                  <a:moveTo>
                    <a:pt x="0" y="28211"/>
                  </a:moveTo>
                  <a:lnTo>
                    <a:pt x="0" y="28211"/>
                  </a:lnTo>
                  <a:lnTo>
                    <a:pt x="0" y="56033"/>
                  </a:lnTo>
                  <a:lnTo>
                    <a:pt x="1693" y="61320"/>
                  </a:lnTo>
                  <a:lnTo>
                    <a:pt x="3927" y="66421"/>
                  </a:lnTo>
                  <a:lnTo>
                    <a:pt x="5820" y="75163"/>
                  </a:lnTo>
                  <a:lnTo>
                    <a:pt x="7056" y="76657"/>
                  </a:lnTo>
                  <a:lnTo>
                    <a:pt x="15417" y="83180"/>
                  </a:lnTo>
                  <a:lnTo>
                    <a:pt x="19128" y="84392"/>
                  </a:lnTo>
                  <a:lnTo>
                    <a:pt x="21007" y="84080"/>
                  </a:lnTo>
                  <a:lnTo>
                    <a:pt x="27321" y="81242"/>
                  </a:lnTo>
                  <a:lnTo>
                    <a:pt x="33521" y="80355"/>
                  </a:lnTo>
                  <a:lnTo>
                    <a:pt x="40510" y="76575"/>
                  </a:lnTo>
                  <a:lnTo>
                    <a:pt x="58750" y="60751"/>
                  </a:lnTo>
                  <a:lnTo>
                    <a:pt x="61036" y="55161"/>
                  </a:lnTo>
                  <a:lnTo>
                    <a:pt x="62758" y="30021"/>
                  </a:lnTo>
                  <a:lnTo>
                    <a:pt x="62209" y="15492"/>
                  </a:lnTo>
                  <a:lnTo>
                    <a:pt x="57942" y="3778"/>
                  </a:lnTo>
                  <a:lnTo>
                    <a:pt x="56408" y="2397"/>
                  </a:lnTo>
                  <a:lnTo>
                    <a:pt x="48816" y="454"/>
                  </a:lnTo>
                  <a:lnTo>
                    <a:pt x="44344" y="0"/>
                  </a:lnTo>
                  <a:lnTo>
                    <a:pt x="38547" y="3184"/>
                  </a:lnTo>
                  <a:lnTo>
                    <a:pt x="24691" y="15861"/>
                  </a:lnTo>
                  <a:lnTo>
                    <a:pt x="12732" y="34873"/>
                  </a:lnTo>
                  <a:lnTo>
                    <a:pt x="4067" y="63041"/>
                  </a:lnTo>
                  <a:lnTo>
                    <a:pt x="0" y="796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9" name="SMARTInkShape-2058"/>
            <p:cNvSpPr/>
            <p:nvPr>
              <p:custDataLst>
                <p:tags r:id="rId59"/>
              </p:custDataLst>
            </p:nvPr>
          </p:nvSpPr>
          <p:spPr>
            <a:xfrm>
              <a:off x="3937635" y="594793"/>
              <a:ext cx="57051" cy="85026"/>
            </a:xfrm>
            <a:custGeom>
              <a:avLst/>
              <a:gdLst/>
              <a:ahLst/>
              <a:cxnLst/>
              <a:rect l="0" t="0" r="0" b="0"/>
              <a:pathLst>
                <a:path w="57051" h="85026">
                  <a:moveTo>
                    <a:pt x="11430" y="33857"/>
                  </a:moveTo>
                  <a:lnTo>
                    <a:pt x="11430" y="33857"/>
                  </a:lnTo>
                  <a:lnTo>
                    <a:pt x="6510" y="33857"/>
                  </a:lnTo>
                  <a:lnTo>
                    <a:pt x="5721" y="61615"/>
                  </a:lnTo>
                  <a:lnTo>
                    <a:pt x="5717" y="69246"/>
                  </a:lnTo>
                  <a:lnTo>
                    <a:pt x="7409" y="73504"/>
                  </a:lnTo>
                  <a:lnTo>
                    <a:pt x="14228" y="82255"/>
                  </a:lnTo>
                  <a:lnTo>
                    <a:pt x="17542" y="83942"/>
                  </a:lnTo>
                  <a:lnTo>
                    <a:pt x="27877" y="85025"/>
                  </a:lnTo>
                  <a:lnTo>
                    <a:pt x="33133" y="83480"/>
                  </a:lnTo>
                  <a:lnTo>
                    <a:pt x="45619" y="75396"/>
                  </a:lnTo>
                  <a:lnTo>
                    <a:pt x="47557" y="74885"/>
                  </a:lnTo>
                  <a:lnTo>
                    <a:pt x="51405" y="70930"/>
                  </a:lnTo>
                  <a:lnTo>
                    <a:pt x="54597" y="65574"/>
                  </a:lnTo>
                  <a:lnTo>
                    <a:pt x="56393" y="58988"/>
                  </a:lnTo>
                  <a:lnTo>
                    <a:pt x="57050" y="46111"/>
                  </a:lnTo>
                  <a:lnTo>
                    <a:pt x="51324" y="20459"/>
                  </a:lnTo>
                  <a:lnTo>
                    <a:pt x="48634" y="12874"/>
                  </a:lnTo>
                  <a:lnTo>
                    <a:pt x="43628" y="6963"/>
                  </a:lnTo>
                  <a:lnTo>
                    <a:pt x="37805" y="2854"/>
                  </a:lnTo>
                  <a:lnTo>
                    <a:pt x="30957" y="541"/>
                  </a:lnTo>
                  <a:lnTo>
                    <a:pt x="26882" y="0"/>
                  </a:lnTo>
                  <a:lnTo>
                    <a:pt x="22954" y="1453"/>
                  </a:lnTo>
                  <a:lnTo>
                    <a:pt x="15259" y="7559"/>
                  </a:lnTo>
                  <a:lnTo>
                    <a:pt x="3812" y="26604"/>
                  </a:lnTo>
                  <a:lnTo>
                    <a:pt x="335" y="43061"/>
                  </a:lnTo>
                  <a:lnTo>
                    <a:pt x="0" y="56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0" name="SMARTInkShape-2059"/>
            <p:cNvSpPr/>
            <p:nvPr>
              <p:custDataLst>
                <p:tags r:id="rId60"/>
              </p:custDataLst>
            </p:nvPr>
          </p:nvSpPr>
          <p:spPr>
            <a:xfrm>
              <a:off x="3960495" y="617811"/>
              <a:ext cx="141906" cy="62244"/>
            </a:xfrm>
            <a:custGeom>
              <a:avLst/>
              <a:gdLst/>
              <a:ahLst/>
              <a:cxnLst/>
              <a:rect l="0" t="0" r="0" b="0"/>
              <a:pathLst>
                <a:path w="141906" h="62244">
                  <a:moveTo>
                    <a:pt x="57150" y="27984"/>
                  </a:moveTo>
                  <a:lnTo>
                    <a:pt x="57150" y="27984"/>
                  </a:lnTo>
                  <a:lnTo>
                    <a:pt x="57150" y="32905"/>
                  </a:lnTo>
                  <a:lnTo>
                    <a:pt x="60184" y="36497"/>
                  </a:lnTo>
                  <a:lnTo>
                    <a:pt x="61673" y="41504"/>
                  </a:lnTo>
                  <a:lnTo>
                    <a:pt x="62970" y="47328"/>
                  </a:lnTo>
                  <a:lnTo>
                    <a:pt x="68977" y="56241"/>
                  </a:lnTo>
                  <a:lnTo>
                    <a:pt x="72567" y="59593"/>
                  </a:lnTo>
                  <a:lnTo>
                    <a:pt x="76279" y="61082"/>
                  </a:lnTo>
                  <a:lnTo>
                    <a:pt x="103747" y="62243"/>
                  </a:lnTo>
                  <a:lnTo>
                    <a:pt x="113220" y="59231"/>
                  </a:lnTo>
                  <a:lnTo>
                    <a:pt x="132658" y="46967"/>
                  </a:lnTo>
                  <a:lnTo>
                    <a:pt x="140692" y="35598"/>
                  </a:lnTo>
                  <a:lnTo>
                    <a:pt x="141905" y="31791"/>
                  </a:lnTo>
                  <a:lnTo>
                    <a:pt x="140751" y="26290"/>
                  </a:lnTo>
                  <a:lnTo>
                    <a:pt x="136531" y="17745"/>
                  </a:lnTo>
                  <a:lnTo>
                    <a:pt x="126382" y="6135"/>
                  </a:lnTo>
                  <a:lnTo>
                    <a:pt x="119458" y="2399"/>
                  </a:lnTo>
                  <a:lnTo>
                    <a:pt x="98597" y="0"/>
                  </a:lnTo>
                  <a:lnTo>
                    <a:pt x="74370" y="2618"/>
                  </a:lnTo>
                  <a:lnTo>
                    <a:pt x="47082" y="7415"/>
                  </a:lnTo>
                  <a:lnTo>
                    <a:pt x="0" y="165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1" name="SMARTInkShape-2060"/>
            <p:cNvSpPr/>
            <p:nvPr>
              <p:custDataLst>
                <p:tags r:id="rId61"/>
              </p:custDataLst>
            </p:nvPr>
          </p:nvSpPr>
          <p:spPr>
            <a:xfrm>
              <a:off x="3326130" y="765811"/>
              <a:ext cx="742944" cy="97155"/>
            </a:xfrm>
            <a:custGeom>
              <a:avLst/>
              <a:gdLst/>
              <a:ahLst/>
              <a:cxnLst/>
              <a:rect l="0" t="0" r="0" b="0"/>
              <a:pathLst>
                <a:path w="742944" h="97155">
                  <a:moveTo>
                    <a:pt x="0" y="97154"/>
                  </a:moveTo>
                  <a:lnTo>
                    <a:pt x="0" y="97154"/>
                  </a:lnTo>
                  <a:lnTo>
                    <a:pt x="19869" y="96519"/>
                  </a:lnTo>
                  <a:lnTo>
                    <a:pt x="46544" y="91334"/>
                  </a:lnTo>
                  <a:lnTo>
                    <a:pt x="70436" y="85327"/>
                  </a:lnTo>
                  <a:lnTo>
                    <a:pt x="91990" y="81585"/>
                  </a:lnTo>
                  <a:lnTo>
                    <a:pt x="114463" y="78782"/>
                  </a:lnTo>
                  <a:lnTo>
                    <a:pt x="137208" y="73931"/>
                  </a:lnTo>
                  <a:lnTo>
                    <a:pt x="161728" y="70165"/>
                  </a:lnTo>
                  <a:lnTo>
                    <a:pt x="189101" y="67355"/>
                  </a:lnTo>
                  <a:lnTo>
                    <a:pt x="215627" y="64195"/>
                  </a:lnTo>
                  <a:lnTo>
                    <a:pt x="242960" y="61565"/>
                  </a:lnTo>
                  <a:lnTo>
                    <a:pt x="263557" y="59112"/>
                  </a:lnTo>
                  <a:lnTo>
                    <a:pt x="283295" y="58021"/>
                  </a:lnTo>
                  <a:lnTo>
                    <a:pt x="302650" y="55843"/>
                  </a:lnTo>
                  <a:lnTo>
                    <a:pt x="322471" y="53394"/>
                  </a:lnTo>
                  <a:lnTo>
                    <a:pt x="343980" y="52305"/>
                  </a:lnTo>
                  <a:lnTo>
                    <a:pt x="364547" y="50128"/>
                  </a:lnTo>
                  <a:lnTo>
                    <a:pt x="384906" y="47678"/>
                  </a:lnTo>
                  <a:lnTo>
                    <a:pt x="406655" y="46590"/>
                  </a:lnTo>
                  <a:lnTo>
                    <a:pt x="427327" y="44413"/>
                  </a:lnTo>
                  <a:lnTo>
                    <a:pt x="447098" y="41328"/>
                  </a:lnTo>
                  <a:lnTo>
                    <a:pt x="466468" y="37841"/>
                  </a:lnTo>
                  <a:lnTo>
                    <a:pt x="487354" y="35868"/>
                  </a:lnTo>
                  <a:lnTo>
                    <a:pt x="508702" y="34356"/>
                  </a:lnTo>
                  <a:lnTo>
                    <a:pt x="528773" y="31567"/>
                  </a:lnTo>
                  <a:lnTo>
                    <a:pt x="554889" y="29461"/>
                  </a:lnTo>
                  <a:lnTo>
                    <a:pt x="581748" y="25803"/>
                  </a:lnTo>
                  <a:lnTo>
                    <a:pt x="606780" y="20697"/>
                  </a:lnTo>
                  <a:lnTo>
                    <a:pt x="634067" y="17846"/>
                  </a:lnTo>
                  <a:lnTo>
                    <a:pt x="661564" y="15589"/>
                  </a:lnTo>
                  <a:lnTo>
                    <a:pt x="685528" y="12251"/>
                  </a:lnTo>
                  <a:lnTo>
                    <a:pt x="712111" y="6581"/>
                  </a:lnTo>
                  <a:lnTo>
                    <a:pt x="732265" y="5790"/>
                  </a:lnTo>
                  <a:lnTo>
                    <a:pt x="733921" y="5130"/>
                  </a:lnTo>
                  <a:lnTo>
                    <a:pt x="735026" y="4054"/>
                  </a:lnTo>
                  <a:lnTo>
                    <a:pt x="735762" y="2703"/>
                  </a:lnTo>
                  <a:lnTo>
                    <a:pt x="736888" y="1801"/>
                  </a:lnTo>
                  <a:lnTo>
                    <a:pt x="742943" y="1"/>
                  </a:lnTo>
                  <a:lnTo>
                    <a:pt x="739914" y="0"/>
                  </a:lnTo>
                  <a:lnTo>
                    <a:pt x="736732" y="1693"/>
                  </a:lnTo>
                  <a:lnTo>
                    <a:pt x="732549" y="4920"/>
                  </a:lnTo>
                  <a:lnTo>
                    <a:pt x="720090" y="57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2" name="SMARTInkShape-2061"/>
            <p:cNvSpPr/>
            <p:nvPr>
              <p:custDataLst>
                <p:tags r:id="rId62"/>
              </p:custDataLst>
            </p:nvPr>
          </p:nvSpPr>
          <p:spPr>
            <a:xfrm>
              <a:off x="3429000" y="897357"/>
              <a:ext cx="74195" cy="114199"/>
            </a:xfrm>
            <a:custGeom>
              <a:avLst/>
              <a:gdLst/>
              <a:ahLst/>
              <a:cxnLst/>
              <a:rect l="0" t="0" r="0" b="0"/>
              <a:pathLst>
                <a:path w="74195" h="114199">
                  <a:moveTo>
                    <a:pt x="0" y="102768"/>
                  </a:moveTo>
                  <a:lnTo>
                    <a:pt x="0" y="102768"/>
                  </a:lnTo>
                  <a:lnTo>
                    <a:pt x="0" y="99734"/>
                  </a:lnTo>
                  <a:lnTo>
                    <a:pt x="635" y="98840"/>
                  </a:lnTo>
                  <a:lnTo>
                    <a:pt x="1693" y="98245"/>
                  </a:lnTo>
                  <a:lnTo>
                    <a:pt x="3034" y="97847"/>
                  </a:lnTo>
                  <a:lnTo>
                    <a:pt x="3928" y="96313"/>
                  </a:lnTo>
                  <a:lnTo>
                    <a:pt x="5820" y="88720"/>
                  </a:lnTo>
                  <a:lnTo>
                    <a:pt x="22895" y="61443"/>
                  </a:lnTo>
                  <a:lnTo>
                    <a:pt x="41118" y="36016"/>
                  </a:lnTo>
                  <a:lnTo>
                    <a:pt x="66504" y="7740"/>
                  </a:lnTo>
                  <a:lnTo>
                    <a:pt x="74194" y="0"/>
                  </a:lnTo>
                  <a:lnTo>
                    <a:pt x="73658" y="25589"/>
                  </a:lnTo>
                  <a:lnTo>
                    <a:pt x="69374" y="51706"/>
                  </a:lnTo>
                  <a:lnTo>
                    <a:pt x="64161" y="75434"/>
                  </a:lnTo>
                  <a:lnTo>
                    <a:pt x="62979" y="102375"/>
                  </a:lnTo>
                  <a:lnTo>
                    <a:pt x="62865" y="1141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3" name="SMARTInkShape-2062"/>
            <p:cNvSpPr/>
            <p:nvPr>
              <p:custDataLst>
                <p:tags r:id="rId63"/>
              </p:custDataLst>
            </p:nvPr>
          </p:nvSpPr>
          <p:spPr>
            <a:xfrm>
              <a:off x="3549015" y="903232"/>
              <a:ext cx="51413" cy="108066"/>
            </a:xfrm>
            <a:custGeom>
              <a:avLst/>
              <a:gdLst/>
              <a:ahLst/>
              <a:cxnLst/>
              <a:rect l="0" t="0" r="0" b="0"/>
              <a:pathLst>
                <a:path w="51413" h="108066">
                  <a:moveTo>
                    <a:pt x="5715" y="16883"/>
                  </a:moveTo>
                  <a:lnTo>
                    <a:pt x="5715" y="16883"/>
                  </a:lnTo>
                  <a:lnTo>
                    <a:pt x="5715" y="13849"/>
                  </a:lnTo>
                  <a:lnTo>
                    <a:pt x="7408" y="10666"/>
                  </a:lnTo>
                  <a:lnTo>
                    <a:pt x="10636" y="6483"/>
                  </a:lnTo>
                  <a:lnTo>
                    <a:pt x="26589" y="1065"/>
                  </a:lnTo>
                  <a:lnTo>
                    <a:pt x="35803" y="0"/>
                  </a:lnTo>
                  <a:lnTo>
                    <a:pt x="37203" y="548"/>
                  </a:lnTo>
                  <a:lnTo>
                    <a:pt x="38137" y="1548"/>
                  </a:lnTo>
                  <a:lnTo>
                    <a:pt x="38760" y="2850"/>
                  </a:lnTo>
                  <a:lnTo>
                    <a:pt x="39810" y="3717"/>
                  </a:lnTo>
                  <a:lnTo>
                    <a:pt x="42670" y="4682"/>
                  </a:lnTo>
                  <a:lnTo>
                    <a:pt x="43687" y="5574"/>
                  </a:lnTo>
                  <a:lnTo>
                    <a:pt x="44816" y="8258"/>
                  </a:lnTo>
                  <a:lnTo>
                    <a:pt x="45452" y="13340"/>
                  </a:lnTo>
                  <a:lnTo>
                    <a:pt x="39884" y="31609"/>
                  </a:lnTo>
                  <a:lnTo>
                    <a:pt x="30149" y="45428"/>
                  </a:lnTo>
                  <a:lnTo>
                    <a:pt x="29625" y="47343"/>
                  </a:lnTo>
                  <a:lnTo>
                    <a:pt x="28640" y="48620"/>
                  </a:lnTo>
                  <a:lnTo>
                    <a:pt x="17458" y="56623"/>
                  </a:lnTo>
                  <a:lnTo>
                    <a:pt x="25127" y="56865"/>
                  </a:lnTo>
                  <a:lnTo>
                    <a:pt x="26276" y="57507"/>
                  </a:lnTo>
                  <a:lnTo>
                    <a:pt x="27042" y="58571"/>
                  </a:lnTo>
                  <a:lnTo>
                    <a:pt x="27554" y="59915"/>
                  </a:lnTo>
                  <a:lnTo>
                    <a:pt x="28529" y="60811"/>
                  </a:lnTo>
                  <a:lnTo>
                    <a:pt x="31306" y="61807"/>
                  </a:lnTo>
                  <a:lnTo>
                    <a:pt x="38263" y="63081"/>
                  </a:lnTo>
                  <a:lnTo>
                    <a:pt x="41983" y="65567"/>
                  </a:lnTo>
                  <a:lnTo>
                    <a:pt x="44059" y="68789"/>
                  </a:lnTo>
                  <a:lnTo>
                    <a:pt x="44613" y="70537"/>
                  </a:lnTo>
                  <a:lnTo>
                    <a:pt x="45617" y="71702"/>
                  </a:lnTo>
                  <a:lnTo>
                    <a:pt x="48426" y="72997"/>
                  </a:lnTo>
                  <a:lnTo>
                    <a:pt x="49429" y="73977"/>
                  </a:lnTo>
                  <a:lnTo>
                    <a:pt x="51171" y="78863"/>
                  </a:lnTo>
                  <a:lnTo>
                    <a:pt x="51412" y="84591"/>
                  </a:lnTo>
                  <a:lnTo>
                    <a:pt x="42921" y="93954"/>
                  </a:lnTo>
                  <a:lnTo>
                    <a:pt x="39607" y="95587"/>
                  </a:lnTo>
                  <a:lnTo>
                    <a:pt x="37835" y="96022"/>
                  </a:lnTo>
                  <a:lnTo>
                    <a:pt x="29793" y="100648"/>
                  </a:lnTo>
                  <a:lnTo>
                    <a:pt x="20822" y="102662"/>
                  </a:lnTo>
                  <a:lnTo>
                    <a:pt x="11780" y="107017"/>
                  </a:lnTo>
                  <a:lnTo>
                    <a:pt x="3879" y="108065"/>
                  </a:lnTo>
                  <a:lnTo>
                    <a:pt x="2586" y="107516"/>
                  </a:lnTo>
                  <a:lnTo>
                    <a:pt x="1724" y="106515"/>
                  </a:lnTo>
                  <a:lnTo>
                    <a:pt x="0" y="1026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4" name="SMARTInkShape-2063"/>
            <p:cNvSpPr/>
            <p:nvPr>
              <p:custDataLst>
                <p:tags r:id="rId64"/>
              </p:custDataLst>
            </p:nvPr>
          </p:nvSpPr>
          <p:spPr>
            <a:xfrm>
              <a:off x="3651885" y="894190"/>
              <a:ext cx="74195" cy="88791"/>
            </a:xfrm>
            <a:custGeom>
              <a:avLst/>
              <a:gdLst/>
              <a:ahLst/>
              <a:cxnLst/>
              <a:rect l="0" t="0" r="0" b="0"/>
              <a:pathLst>
                <a:path w="74195" h="88791">
                  <a:moveTo>
                    <a:pt x="0" y="48785"/>
                  </a:moveTo>
                  <a:lnTo>
                    <a:pt x="0" y="48785"/>
                  </a:lnTo>
                  <a:lnTo>
                    <a:pt x="0" y="67913"/>
                  </a:lnTo>
                  <a:lnTo>
                    <a:pt x="1693" y="71680"/>
                  </a:lnTo>
                  <a:lnTo>
                    <a:pt x="7954" y="79272"/>
                  </a:lnTo>
                  <a:lnTo>
                    <a:pt x="11579" y="81385"/>
                  </a:lnTo>
                  <a:lnTo>
                    <a:pt x="13434" y="81948"/>
                  </a:lnTo>
                  <a:lnTo>
                    <a:pt x="18882" y="80881"/>
                  </a:lnTo>
                  <a:lnTo>
                    <a:pt x="35789" y="73261"/>
                  </a:lnTo>
                  <a:lnTo>
                    <a:pt x="53255" y="61460"/>
                  </a:lnTo>
                  <a:lnTo>
                    <a:pt x="70407" y="36479"/>
                  </a:lnTo>
                  <a:lnTo>
                    <a:pt x="72567" y="30404"/>
                  </a:lnTo>
                  <a:lnTo>
                    <a:pt x="74194" y="12852"/>
                  </a:lnTo>
                  <a:lnTo>
                    <a:pt x="72557" y="8896"/>
                  </a:lnTo>
                  <a:lnTo>
                    <a:pt x="71231" y="6953"/>
                  </a:lnTo>
                  <a:lnTo>
                    <a:pt x="68065" y="4793"/>
                  </a:lnTo>
                  <a:lnTo>
                    <a:pt x="66331" y="4217"/>
                  </a:lnTo>
                  <a:lnTo>
                    <a:pt x="65176" y="3198"/>
                  </a:lnTo>
                  <a:lnTo>
                    <a:pt x="63892" y="372"/>
                  </a:lnTo>
                  <a:lnTo>
                    <a:pt x="62915" y="0"/>
                  </a:lnTo>
                  <a:lnTo>
                    <a:pt x="61628" y="387"/>
                  </a:lnTo>
                  <a:lnTo>
                    <a:pt x="58506" y="1875"/>
                  </a:lnTo>
                  <a:lnTo>
                    <a:pt x="55001" y="2536"/>
                  </a:lnTo>
                  <a:lnTo>
                    <a:pt x="51327" y="6216"/>
                  </a:lnTo>
                  <a:lnTo>
                    <a:pt x="36191" y="32410"/>
                  </a:lnTo>
                  <a:lnTo>
                    <a:pt x="31114" y="45274"/>
                  </a:lnTo>
                  <a:lnTo>
                    <a:pt x="28909" y="68901"/>
                  </a:lnTo>
                  <a:lnTo>
                    <a:pt x="33525" y="86459"/>
                  </a:lnTo>
                  <a:lnTo>
                    <a:pt x="34415" y="87236"/>
                  </a:lnTo>
                  <a:lnTo>
                    <a:pt x="40005" y="887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5" name="SMARTInkShape-2064"/>
            <p:cNvSpPr/>
            <p:nvPr>
              <p:custDataLst>
                <p:tags r:id="rId65"/>
              </p:custDataLst>
            </p:nvPr>
          </p:nvSpPr>
          <p:spPr>
            <a:xfrm>
              <a:off x="3766185" y="892696"/>
              <a:ext cx="74265" cy="78515"/>
            </a:xfrm>
            <a:custGeom>
              <a:avLst/>
              <a:gdLst/>
              <a:ahLst/>
              <a:cxnLst/>
              <a:rect l="0" t="0" r="0" b="0"/>
              <a:pathLst>
                <a:path w="74265" h="78515">
                  <a:moveTo>
                    <a:pt x="5715" y="44564"/>
                  </a:moveTo>
                  <a:lnTo>
                    <a:pt x="5715" y="44564"/>
                  </a:lnTo>
                  <a:lnTo>
                    <a:pt x="8749" y="44564"/>
                  </a:lnTo>
                  <a:lnTo>
                    <a:pt x="9643" y="43929"/>
                  </a:lnTo>
                  <a:lnTo>
                    <a:pt x="10239" y="42871"/>
                  </a:lnTo>
                  <a:lnTo>
                    <a:pt x="11195" y="39643"/>
                  </a:lnTo>
                  <a:lnTo>
                    <a:pt x="13018" y="39202"/>
                  </a:lnTo>
                  <a:lnTo>
                    <a:pt x="16903" y="38870"/>
                  </a:lnTo>
                  <a:lnTo>
                    <a:pt x="12203" y="43771"/>
                  </a:lnTo>
                  <a:lnTo>
                    <a:pt x="11659" y="47363"/>
                  </a:lnTo>
                  <a:lnTo>
                    <a:pt x="11450" y="62898"/>
                  </a:lnTo>
                  <a:lnTo>
                    <a:pt x="13132" y="67106"/>
                  </a:lnTo>
                  <a:lnTo>
                    <a:pt x="19386" y="74981"/>
                  </a:lnTo>
                  <a:lnTo>
                    <a:pt x="23009" y="77133"/>
                  </a:lnTo>
                  <a:lnTo>
                    <a:pt x="30510" y="78514"/>
                  </a:lnTo>
                  <a:lnTo>
                    <a:pt x="39238" y="75719"/>
                  </a:lnTo>
                  <a:lnTo>
                    <a:pt x="63906" y="59772"/>
                  </a:lnTo>
                  <a:lnTo>
                    <a:pt x="70229" y="51046"/>
                  </a:lnTo>
                  <a:lnTo>
                    <a:pt x="73090" y="43451"/>
                  </a:lnTo>
                  <a:lnTo>
                    <a:pt x="74264" y="15134"/>
                  </a:lnTo>
                  <a:lnTo>
                    <a:pt x="72588" y="10741"/>
                  </a:lnTo>
                  <a:lnTo>
                    <a:pt x="71252" y="8680"/>
                  </a:lnTo>
                  <a:lnTo>
                    <a:pt x="63304" y="2746"/>
                  </a:lnTo>
                  <a:lnTo>
                    <a:pt x="55939" y="0"/>
                  </a:lnTo>
                  <a:lnTo>
                    <a:pt x="50050" y="1051"/>
                  </a:lnTo>
                  <a:lnTo>
                    <a:pt x="24684" y="12308"/>
                  </a:lnTo>
                  <a:lnTo>
                    <a:pt x="7966" y="25507"/>
                  </a:lnTo>
                  <a:lnTo>
                    <a:pt x="0" y="38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6" name="SMARTInkShape-2065"/>
            <p:cNvSpPr/>
            <p:nvPr>
              <p:custDataLst>
                <p:tags r:id="rId66"/>
              </p:custDataLst>
            </p:nvPr>
          </p:nvSpPr>
          <p:spPr>
            <a:xfrm>
              <a:off x="3914775" y="902970"/>
              <a:ext cx="108586" cy="28576"/>
            </a:xfrm>
            <a:custGeom>
              <a:avLst/>
              <a:gdLst/>
              <a:ahLst/>
              <a:cxnLst/>
              <a:rect l="0" t="0" r="0" b="0"/>
              <a:pathLst>
                <a:path w="108586" h="28576">
                  <a:moveTo>
                    <a:pt x="0" y="28575"/>
                  </a:moveTo>
                  <a:lnTo>
                    <a:pt x="0" y="28575"/>
                  </a:lnTo>
                  <a:lnTo>
                    <a:pt x="19979" y="27940"/>
                  </a:lnTo>
                  <a:lnTo>
                    <a:pt x="47468" y="21520"/>
                  </a:lnTo>
                  <a:lnTo>
                    <a:pt x="73947" y="15836"/>
                  </a:lnTo>
                  <a:lnTo>
                    <a:pt x="85622" y="12735"/>
                  </a:lnTo>
                  <a:lnTo>
                    <a:pt x="92664" y="11375"/>
                  </a:lnTo>
                  <a:lnTo>
                    <a:pt x="102526" y="6296"/>
                  </a:lnTo>
                  <a:lnTo>
                    <a:pt x="107662" y="5791"/>
                  </a:lnTo>
                  <a:lnTo>
                    <a:pt x="107969" y="5131"/>
                  </a:lnTo>
                  <a:lnTo>
                    <a:pt x="1085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7" name="SMARTInkShape-2066"/>
            <p:cNvSpPr/>
            <p:nvPr>
              <p:custDataLst>
                <p:tags r:id="rId67"/>
              </p:custDataLst>
            </p:nvPr>
          </p:nvSpPr>
          <p:spPr>
            <a:xfrm>
              <a:off x="4081399" y="880110"/>
              <a:ext cx="130557" cy="137053"/>
            </a:xfrm>
            <a:custGeom>
              <a:avLst/>
              <a:gdLst/>
              <a:ahLst/>
              <a:cxnLst/>
              <a:rect l="0" t="0" r="0" b="0"/>
              <a:pathLst>
                <a:path w="130557" h="137053">
                  <a:moveTo>
                    <a:pt x="16256" y="0"/>
                  </a:moveTo>
                  <a:lnTo>
                    <a:pt x="16256" y="0"/>
                  </a:lnTo>
                  <a:lnTo>
                    <a:pt x="16256" y="8513"/>
                  </a:lnTo>
                  <a:lnTo>
                    <a:pt x="16891" y="9486"/>
                  </a:lnTo>
                  <a:lnTo>
                    <a:pt x="17949" y="10134"/>
                  </a:lnTo>
                  <a:lnTo>
                    <a:pt x="21901" y="11407"/>
                  </a:lnTo>
                  <a:lnTo>
                    <a:pt x="21971" y="17145"/>
                  </a:lnTo>
                  <a:lnTo>
                    <a:pt x="21971" y="11430"/>
                  </a:lnTo>
                  <a:lnTo>
                    <a:pt x="21971" y="14464"/>
                  </a:lnTo>
                  <a:lnTo>
                    <a:pt x="20278" y="17647"/>
                  </a:lnTo>
                  <a:lnTo>
                    <a:pt x="18043" y="21178"/>
                  </a:lnTo>
                  <a:lnTo>
                    <a:pt x="16785" y="27371"/>
                  </a:lnTo>
                  <a:lnTo>
                    <a:pt x="16258" y="54114"/>
                  </a:lnTo>
                  <a:lnTo>
                    <a:pt x="16892" y="55126"/>
                  </a:lnTo>
                  <a:lnTo>
                    <a:pt x="17950" y="55801"/>
                  </a:lnTo>
                  <a:lnTo>
                    <a:pt x="21177" y="56883"/>
                  </a:lnTo>
                  <a:lnTo>
                    <a:pt x="29856" y="57127"/>
                  </a:lnTo>
                  <a:lnTo>
                    <a:pt x="38419" y="54109"/>
                  </a:lnTo>
                  <a:lnTo>
                    <a:pt x="65211" y="36175"/>
                  </a:lnTo>
                  <a:lnTo>
                    <a:pt x="71330" y="29839"/>
                  </a:lnTo>
                  <a:lnTo>
                    <a:pt x="77165" y="21471"/>
                  </a:lnTo>
                  <a:lnTo>
                    <a:pt x="82281" y="17792"/>
                  </a:lnTo>
                  <a:lnTo>
                    <a:pt x="84834" y="11437"/>
                  </a:lnTo>
                  <a:lnTo>
                    <a:pt x="84835" y="14466"/>
                  </a:lnTo>
                  <a:lnTo>
                    <a:pt x="83142" y="17648"/>
                  </a:lnTo>
                  <a:lnTo>
                    <a:pt x="76881" y="27898"/>
                  </a:lnTo>
                  <a:lnTo>
                    <a:pt x="70677" y="52672"/>
                  </a:lnTo>
                  <a:lnTo>
                    <a:pt x="59999" y="80913"/>
                  </a:lnTo>
                  <a:lnTo>
                    <a:pt x="52230" y="102487"/>
                  </a:lnTo>
                  <a:lnTo>
                    <a:pt x="49352" y="114187"/>
                  </a:lnTo>
                  <a:lnTo>
                    <a:pt x="44477" y="124003"/>
                  </a:lnTo>
                  <a:lnTo>
                    <a:pt x="37141" y="133009"/>
                  </a:lnTo>
                  <a:lnTo>
                    <a:pt x="33370" y="135315"/>
                  </a:lnTo>
                  <a:lnTo>
                    <a:pt x="25984" y="136613"/>
                  </a:lnTo>
                  <a:lnTo>
                    <a:pt x="18178" y="137052"/>
                  </a:lnTo>
                  <a:lnTo>
                    <a:pt x="15417" y="135419"/>
                  </a:lnTo>
                  <a:lnTo>
                    <a:pt x="8470" y="129196"/>
                  </a:lnTo>
                  <a:lnTo>
                    <a:pt x="6446" y="125577"/>
                  </a:lnTo>
                  <a:lnTo>
                    <a:pt x="4911" y="121852"/>
                  </a:lnTo>
                  <a:lnTo>
                    <a:pt x="1111" y="116185"/>
                  </a:lnTo>
                  <a:lnTo>
                    <a:pt x="0" y="112386"/>
                  </a:lnTo>
                  <a:lnTo>
                    <a:pt x="339" y="111119"/>
                  </a:lnTo>
                  <a:lnTo>
                    <a:pt x="1199" y="110274"/>
                  </a:lnTo>
                  <a:lnTo>
                    <a:pt x="4110" y="108919"/>
                  </a:lnTo>
                  <a:lnTo>
                    <a:pt x="4507" y="107040"/>
                  </a:lnTo>
                  <a:lnTo>
                    <a:pt x="4763" y="103694"/>
                  </a:lnTo>
                  <a:lnTo>
                    <a:pt x="5419" y="103419"/>
                  </a:lnTo>
                  <a:lnTo>
                    <a:pt x="7841" y="103114"/>
                  </a:lnTo>
                  <a:lnTo>
                    <a:pt x="11034" y="101285"/>
                  </a:lnTo>
                  <a:lnTo>
                    <a:pt x="18259" y="94937"/>
                  </a:lnTo>
                  <a:lnTo>
                    <a:pt x="23708" y="92994"/>
                  </a:lnTo>
                  <a:lnTo>
                    <a:pt x="33916" y="90207"/>
                  </a:lnTo>
                  <a:lnTo>
                    <a:pt x="41885" y="87717"/>
                  </a:lnTo>
                  <a:lnTo>
                    <a:pt x="69721" y="81972"/>
                  </a:lnTo>
                  <a:lnTo>
                    <a:pt x="93499" y="77234"/>
                  </a:lnTo>
                  <a:lnTo>
                    <a:pt x="113298" y="70159"/>
                  </a:lnTo>
                  <a:lnTo>
                    <a:pt x="122561" y="68892"/>
                  </a:lnTo>
                  <a:lnTo>
                    <a:pt x="130556" y="62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8" name="SMARTInkShape-2067"/>
            <p:cNvSpPr/>
            <p:nvPr>
              <p:custDataLst>
                <p:tags r:id="rId68"/>
              </p:custDataLst>
            </p:nvPr>
          </p:nvSpPr>
          <p:spPr>
            <a:xfrm>
              <a:off x="4189196" y="891540"/>
              <a:ext cx="74195" cy="125465"/>
            </a:xfrm>
            <a:custGeom>
              <a:avLst/>
              <a:gdLst/>
              <a:ahLst/>
              <a:cxnLst/>
              <a:rect l="0" t="0" r="0" b="0"/>
              <a:pathLst>
                <a:path w="74195" h="125465">
                  <a:moveTo>
                    <a:pt x="74194" y="0"/>
                  </a:moveTo>
                  <a:lnTo>
                    <a:pt x="74194" y="0"/>
                  </a:lnTo>
                  <a:lnTo>
                    <a:pt x="71160" y="0"/>
                  </a:lnTo>
                  <a:lnTo>
                    <a:pt x="70266" y="635"/>
                  </a:lnTo>
                  <a:lnTo>
                    <a:pt x="69670" y="1693"/>
                  </a:lnTo>
                  <a:lnTo>
                    <a:pt x="69274" y="3034"/>
                  </a:lnTo>
                  <a:lnTo>
                    <a:pt x="68374" y="3928"/>
                  </a:lnTo>
                  <a:lnTo>
                    <a:pt x="62367" y="7055"/>
                  </a:lnTo>
                  <a:lnTo>
                    <a:pt x="35723" y="29950"/>
                  </a:lnTo>
                  <a:lnTo>
                    <a:pt x="18370" y="56079"/>
                  </a:lnTo>
                  <a:lnTo>
                    <a:pt x="3787" y="83757"/>
                  </a:lnTo>
                  <a:lnTo>
                    <a:pt x="667" y="98413"/>
                  </a:lnTo>
                  <a:lnTo>
                    <a:pt x="0" y="110154"/>
                  </a:lnTo>
                  <a:lnTo>
                    <a:pt x="1637" y="114151"/>
                  </a:lnTo>
                  <a:lnTo>
                    <a:pt x="2963" y="116105"/>
                  </a:lnTo>
                  <a:lnTo>
                    <a:pt x="6129" y="118277"/>
                  </a:lnTo>
                  <a:lnTo>
                    <a:pt x="9653" y="119878"/>
                  </a:lnTo>
                  <a:lnTo>
                    <a:pt x="15945" y="124834"/>
                  </a:lnTo>
                  <a:lnTo>
                    <a:pt x="19753" y="125464"/>
                  </a:lnTo>
                  <a:lnTo>
                    <a:pt x="23116" y="123919"/>
                  </a:lnTo>
                  <a:lnTo>
                    <a:pt x="30450" y="117752"/>
                  </a:lnTo>
                  <a:lnTo>
                    <a:pt x="32527" y="114141"/>
                  </a:lnTo>
                  <a:lnTo>
                    <a:pt x="34085" y="110419"/>
                  </a:lnTo>
                  <a:lnTo>
                    <a:pt x="36894" y="106649"/>
                  </a:lnTo>
                  <a:lnTo>
                    <a:pt x="38566" y="101163"/>
                  </a:lnTo>
                  <a:lnTo>
                    <a:pt x="39640" y="90327"/>
                  </a:lnTo>
                  <a:lnTo>
                    <a:pt x="38093" y="86077"/>
                  </a:lnTo>
                  <a:lnTo>
                    <a:pt x="35924" y="82071"/>
                  </a:lnTo>
                  <a:lnTo>
                    <a:pt x="34068" y="76246"/>
                  </a:lnTo>
                  <a:lnTo>
                    <a:pt x="31384" y="72411"/>
                  </a:lnTo>
                  <a:lnTo>
                    <a:pt x="28074" y="70282"/>
                  </a:lnTo>
                  <a:lnTo>
                    <a:pt x="22824" y="68804"/>
                  </a:lnTo>
                  <a:lnTo>
                    <a:pt x="20036" y="68680"/>
                  </a:lnTo>
                  <a:lnTo>
                    <a:pt x="19039" y="69281"/>
                  </a:lnTo>
                  <a:lnTo>
                    <a:pt x="18374" y="70318"/>
                  </a:lnTo>
                  <a:lnTo>
                    <a:pt x="17931" y="71643"/>
                  </a:lnTo>
                  <a:lnTo>
                    <a:pt x="13291" y="78969"/>
                  </a:lnTo>
                  <a:lnTo>
                    <a:pt x="11363" y="107293"/>
                  </a:lnTo>
                  <a:lnTo>
                    <a:pt x="11351" y="109628"/>
                  </a:lnTo>
                  <a:lnTo>
                    <a:pt x="11979" y="111186"/>
                  </a:lnTo>
                  <a:lnTo>
                    <a:pt x="13032" y="112224"/>
                  </a:lnTo>
                  <a:lnTo>
                    <a:pt x="15896" y="113377"/>
                  </a:lnTo>
                  <a:lnTo>
                    <a:pt x="28474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9" name="SMARTInkShape-2068"/>
            <p:cNvSpPr/>
            <p:nvPr>
              <p:custDataLst>
                <p:tags r:id="rId69"/>
              </p:custDataLst>
            </p:nvPr>
          </p:nvSpPr>
          <p:spPr>
            <a:xfrm>
              <a:off x="4280535" y="942975"/>
              <a:ext cx="67687" cy="62816"/>
            </a:xfrm>
            <a:custGeom>
              <a:avLst/>
              <a:gdLst/>
              <a:ahLst/>
              <a:cxnLst/>
              <a:rect l="0" t="0" r="0" b="0"/>
              <a:pathLst>
                <a:path w="67687" h="62816">
                  <a:moveTo>
                    <a:pt x="0" y="22860"/>
                  </a:moveTo>
                  <a:lnTo>
                    <a:pt x="0" y="22860"/>
                  </a:lnTo>
                  <a:lnTo>
                    <a:pt x="0" y="31373"/>
                  </a:lnTo>
                  <a:lnTo>
                    <a:pt x="1693" y="34687"/>
                  </a:lnTo>
                  <a:lnTo>
                    <a:pt x="3928" y="38276"/>
                  </a:lnTo>
                  <a:lnTo>
                    <a:pt x="5820" y="43867"/>
                  </a:lnTo>
                  <a:lnTo>
                    <a:pt x="9486" y="50180"/>
                  </a:lnTo>
                  <a:lnTo>
                    <a:pt x="11489" y="58542"/>
                  </a:lnTo>
                  <a:lnTo>
                    <a:pt x="12739" y="59983"/>
                  </a:lnTo>
                  <a:lnTo>
                    <a:pt x="15822" y="61584"/>
                  </a:lnTo>
                  <a:lnTo>
                    <a:pt x="27876" y="62696"/>
                  </a:lnTo>
                  <a:lnTo>
                    <a:pt x="35423" y="62815"/>
                  </a:lnTo>
                  <a:lnTo>
                    <a:pt x="39662" y="61149"/>
                  </a:lnTo>
                  <a:lnTo>
                    <a:pt x="51405" y="52978"/>
                  </a:lnTo>
                  <a:lnTo>
                    <a:pt x="53320" y="52463"/>
                  </a:lnTo>
                  <a:lnTo>
                    <a:pt x="57141" y="48505"/>
                  </a:lnTo>
                  <a:lnTo>
                    <a:pt x="60321" y="43148"/>
                  </a:lnTo>
                  <a:lnTo>
                    <a:pt x="64056" y="34535"/>
                  </a:lnTo>
                  <a:lnTo>
                    <a:pt x="66569" y="30589"/>
                  </a:lnTo>
                  <a:lnTo>
                    <a:pt x="67686" y="26718"/>
                  </a:lnTo>
                  <a:lnTo>
                    <a:pt x="67349" y="24797"/>
                  </a:lnTo>
                  <a:lnTo>
                    <a:pt x="63939" y="17151"/>
                  </a:lnTo>
                  <a:lnTo>
                    <a:pt x="63581" y="15244"/>
                  </a:lnTo>
                  <a:lnTo>
                    <a:pt x="59797" y="11432"/>
                  </a:lnTo>
                  <a:lnTo>
                    <a:pt x="54516" y="8256"/>
                  </a:lnTo>
                  <a:lnTo>
                    <a:pt x="342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0" name="SMARTInkShape-2069"/>
            <p:cNvSpPr/>
            <p:nvPr>
              <p:custDataLst>
                <p:tags r:id="rId70"/>
              </p:custDataLst>
            </p:nvPr>
          </p:nvSpPr>
          <p:spPr>
            <a:xfrm>
              <a:off x="3372115" y="908685"/>
              <a:ext cx="194046" cy="199271"/>
            </a:xfrm>
            <a:custGeom>
              <a:avLst/>
              <a:gdLst/>
              <a:ahLst/>
              <a:cxnLst/>
              <a:rect l="0" t="0" r="0" b="0"/>
              <a:pathLst>
                <a:path w="194046" h="199271">
                  <a:moveTo>
                    <a:pt x="45455" y="0"/>
                  </a:moveTo>
                  <a:lnTo>
                    <a:pt x="45455" y="0"/>
                  </a:lnTo>
                  <a:lnTo>
                    <a:pt x="37501" y="0"/>
                  </a:lnTo>
                  <a:lnTo>
                    <a:pt x="33876" y="1693"/>
                  </a:lnTo>
                  <a:lnTo>
                    <a:pt x="20681" y="13434"/>
                  </a:lnTo>
                  <a:lnTo>
                    <a:pt x="9259" y="32728"/>
                  </a:lnTo>
                  <a:lnTo>
                    <a:pt x="4258" y="57697"/>
                  </a:lnTo>
                  <a:lnTo>
                    <a:pt x="628" y="83152"/>
                  </a:lnTo>
                  <a:lnTo>
                    <a:pt x="0" y="105141"/>
                  </a:lnTo>
                  <a:lnTo>
                    <a:pt x="423" y="130765"/>
                  </a:lnTo>
                  <a:lnTo>
                    <a:pt x="5962" y="154171"/>
                  </a:lnTo>
                  <a:lnTo>
                    <a:pt x="13171" y="174105"/>
                  </a:lnTo>
                  <a:lnTo>
                    <a:pt x="18618" y="180673"/>
                  </a:lnTo>
                  <a:lnTo>
                    <a:pt x="36794" y="195407"/>
                  </a:lnTo>
                  <a:lnTo>
                    <a:pt x="55739" y="199113"/>
                  </a:lnTo>
                  <a:lnTo>
                    <a:pt x="80982" y="199270"/>
                  </a:lnTo>
                  <a:lnTo>
                    <a:pt x="108941" y="193785"/>
                  </a:lnTo>
                  <a:lnTo>
                    <a:pt x="131364" y="186746"/>
                  </a:lnTo>
                  <a:lnTo>
                    <a:pt x="154095" y="176617"/>
                  </a:lnTo>
                  <a:lnTo>
                    <a:pt x="179978" y="163304"/>
                  </a:lnTo>
                  <a:lnTo>
                    <a:pt x="194045" y="154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1" name="SMARTInkShape-2070"/>
            <p:cNvSpPr/>
            <p:nvPr>
              <p:custDataLst>
                <p:tags r:id="rId71"/>
              </p:custDataLst>
            </p:nvPr>
          </p:nvSpPr>
          <p:spPr>
            <a:xfrm>
              <a:off x="4326255" y="845820"/>
              <a:ext cx="119916" cy="177166"/>
            </a:xfrm>
            <a:custGeom>
              <a:avLst/>
              <a:gdLst/>
              <a:ahLst/>
              <a:cxnLst/>
              <a:rect l="0" t="0" r="0" b="0"/>
              <a:pathLst>
                <a:path w="119916" h="177166">
                  <a:moveTo>
                    <a:pt x="74295" y="0"/>
                  </a:moveTo>
                  <a:lnTo>
                    <a:pt x="74295" y="0"/>
                  </a:lnTo>
                  <a:lnTo>
                    <a:pt x="93156" y="635"/>
                  </a:lnTo>
                  <a:lnTo>
                    <a:pt x="100345" y="4563"/>
                  </a:lnTo>
                  <a:lnTo>
                    <a:pt x="116181" y="19079"/>
                  </a:lnTo>
                  <a:lnTo>
                    <a:pt x="118311" y="24566"/>
                  </a:lnTo>
                  <a:lnTo>
                    <a:pt x="119915" y="49630"/>
                  </a:lnTo>
                  <a:lnTo>
                    <a:pt x="113785" y="73117"/>
                  </a:lnTo>
                  <a:lnTo>
                    <a:pt x="103544" y="92336"/>
                  </a:lnTo>
                  <a:lnTo>
                    <a:pt x="84841" y="117854"/>
                  </a:lnTo>
                  <a:lnTo>
                    <a:pt x="64724" y="144130"/>
                  </a:lnTo>
                  <a:lnTo>
                    <a:pt x="38427" y="165691"/>
                  </a:lnTo>
                  <a:lnTo>
                    <a:pt x="24675" y="174619"/>
                  </a:lnTo>
                  <a:lnTo>
                    <a:pt x="11490" y="176942"/>
                  </a:lnTo>
                  <a:lnTo>
                    <a:pt x="0" y="177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2" name="SMARTInkShape-2071"/>
            <p:cNvSpPr/>
            <p:nvPr>
              <p:custDataLst>
                <p:tags r:id="rId72"/>
              </p:custDataLst>
            </p:nvPr>
          </p:nvSpPr>
          <p:spPr>
            <a:xfrm>
              <a:off x="4040505" y="731520"/>
              <a:ext cx="291466" cy="45721"/>
            </a:xfrm>
            <a:custGeom>
              <a:avLst/>
              <a:gdLst/>
              <a:ahLst/>
              <a:cxnLst/>
              <a:rect l="0" t="0" r="0" b="0"/>
              <a:pathLst>
                <a:path w="291466" h="45721">
                  <a:moveTo>
                    <a:pt x="0" y="45720"/>
                  </a:moveTo>
                  <a:lnTo>
                    <a:pt x="0" y="45720"/>
                  </a:lnTo>
                  <a:lnTo>
                    <a:pt x="25580" y="45085"/>
                  </a:lnTo>
                  <a:lnTo>
                    <a:pt x="52259" y="39900"/>
                  </a:lnTo>
                  <a:lnTo>
                    <a:pt x="76151" y="35586"/>
                  </a:lnTo>
                  <a:lnTo>
                    <a:pt x="97705" y="32981"/>
                  </a:lnTo>
                  <a:lnTo>
                    <a:pt x="124710" y="26411"/>
                  </a:lnTo>
                  <a:lnTo>
                    <a:pt x="148389" y="22926"/>
                  </a:lnTo>
                  <a:lnTo>
                    <a:pt x="171410" y="16782"/>
                  </a:lnTo>
                  <a:lnTo>
                    <a:pt x="194302" y="12487"/>
                  </a:lnTo>
                  <a:lnTo>
                    <a:pt x="217168" y="7711"/>
                  </a:lnTo>
                  <a:lnTo>
                    <a:pt x="240030" y="4416"/>
                  </a:lnTo>
                  <a:lnTo>
                    <a:pt x="265924" y="872"/>
                  </a:lnTo>
                  <a:lnTo>
                    <a:pt x="2914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66" name="SMARTInkShape-Group506"/>
          <p:cNvGrpSpPr/>
          <p:nvPr/>
        </p:nvGrpSpPr>
        <p:grpSpPr>
          <a:xfrm>
            <a:off x="4594860" y="777240"/>
            <a:ext cx="137161" cy="40006"/>
            <a:chOff x="4594860" y="777240"/>
            <a:chExt cx="137161" cy="40006"/>
          </a:xfrm>
        </p:grpSpPr>
        <p:sp>
          <p:nvSpPr>
            <p:cNvPr id="664" name="SMARTInkShape-2072"/>
            <p:cNvSpPr/>
            <p:nvPr>
              <p:custDataLst>
                <p:tags r:id="rId52"/>
              </p:custDataLst>
            </p:nvPr>
          </p:nvSpPr>
          <p:spPr>
            <a:xfrm>
              <a:off x="4594860" y="805815"/>
              <a:ext cx="108586" cy="11431"/>
            </a:xfrm>
            <a:custGeom>
              <a:avLst/>
              <a:gdLst/>
              <a:ahLst/>
              <a:cxnLst/>
              <a:rect l="0" t="0" r="0" b="0"/>
              <a:pathLst>
                <a:path w="108586" h="11431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27311" y="6349"/>
                  </a:lnTo>
                  <a:lnTo>
                    <a:pt x="40508" y="10238"/>
                  </a:lnTo>
                  <a:lnTo>
                    <a:pt x="66704" y="11360"/>
                  </a:lnTo>
                  <a:lnTo>
                    <a:pt x="92712" y="11426"/>
                  </a:lnTo>
                  <a:lnTo>
                    <a:pt x="108585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5" name="SMARTInkShape-2073"/>
            <p:cNvSpPr/>
            <p:nvPr>
              <p:custDataLst>
                <p:tags r:id="rId53"/>
              </p:custDataLst>
            </p:nvPr>
          </p:nvSpPr>
          <p:spPr>
            <a:xfrm>
              <a:off x="4612005" y="777240"/>
              <a:ext cx="120016" cy="17146"/>
            </a:xfrm>
            <a:custGeom>
              <a:avLst/>
              <a:gdLst/>
              <a:ahLst/>
              <a:cxnLst/>
              <a:rect l="0" t="0" r="0" b="0"/>
              <a:pathLst>
                <a:path w="120016" h="17146">
                  <a:moveTo>
                    <a:pt x="0" y="0"/>
                  </a:moveTo>
                  <a:lnTo>
                    <a:pt x="0" y="0"/>
                  </a:lnTo>
                  <a:lnTo>
                    <a:pt x="24851" y="0"/>
                  </a:lnTo>
                  <a:lnTo>
                    <a:pt x="40595" y="1693"/>
                  </a:lnTo>
                  <a:lnTo>
                    <a:pt x="66015" y="7955"/>
                  </a:lnTo>
                  <a:lnTo>
                    <a:pt x="92956" y="14671"/>
                  </a:lnTo>
                  <a:lnTo>
                    <a:pt x="12001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72" name="SMARTInkShape-Group507"/>
          <p:cNvGrpSpPr/>
          <p:nvPr/>
        </p:nvGrpSpPr>
        <p:grpSpPr>
          <a:xfrm>
            <a:off x="4852105" y="720355"/>
            <a:ext cx="714305" cy="239766"/>
            <a:chOff x="4852105" y="720355"/>
            <a:chExt cx="714305" cy="239766"/>
          </a:xfrm>
        </p:grpSpPr>
        <p:sp>
          <p:nvSpPr>
            <p:cNvPr id="667" name="SMARTInkShape-2074"/>
            <p:cNvSpPr/>
            <p:nvPr>
              <p:custDataLst>
                <p:tags r:id="rId47"/>
              </p:custDataLst>
            </p:nvPr>
          </p:nvSpPr>
          <p:spPr>
            <a:xfrm>
              <a:off x="4909214" y="720355"/>
              <a:ext cx="85696" cy="228064"/>
            </a:xfrm>
            <a:custGeom>
              <a:avLst/>
              <a:gdLst/>
              <a:ahLst/>
              <a:cxnLst/>
              <a:rect l="0" t="0" r="0" b="0"/>
              <a:pathLst>
                <a:path w="85696" h="228064">
                  <a:moveTo>
                    <a:pt x="22831" y="114035"/>
                  </a:moveTo>
                  <a:lnTo>
                    <a:pt x="22831" y="114035"/>
                  </a:lnTo>
                  <a:lnTo>
                    <a:pt x="25865" y="111001"/>
                  </a:lnTo>
                  <a:lnTo>
                    <a:pt x="27354" y="107818"/>
                  </a:lnTo>
                  <a:lnTo>
                    <a:pt x="27751" y="106080"/>
                  </a:lnTo>
                  <a:lnTo>
                    <a:pt x="28651" y="104922"/>
                  </a:lnTo>
                  <a:lnTo>
                    <a:pt x="31344" y="103635"/>
                  </a:lnTo>
                  <a:lnTo>
                    <a:pt x="34658" y="99676"/>
                  </a:lnTo>
                  <a:lnTo>
                    <a:pt x="37613" y="94318"/>
                  </a:lnTo>
                  <a:lnTo>
                    <a:pt x="39911" y="87732"/>
                  </a:lnTo>
                  <a:lnTo>
                    <a:pt x="43696" y="81759"/>
                  </a:lnTo>
                  <a:lnTo>
                    <a:pt x="45735" y="75967"/>
                  </a:lnTo>
                  <a:lnTo>
                    <a:pt x="49443" y="70229"/>
                  </a:lnTo>
                  <a:lnTo>
                    <a:pt x="51459" y="64508"/>
                  </a:lnTo>
                  <a:lnTo>
                    <a:pt x="55161" y="58156"/>
                  </a:lnTo>
                  <a:lnTo>
                    <a:pt x="57175" y="49148"/>
                  </a:lnTo>
                  <a:lnTo>
                    <a:pt x="61529" y="40093"/>
                  </a:lnTo>
                  <a:lnTo>
                    <a:pt x="62759" y="26426"/>
                  </a:lnTo>
                  <a:lnTo>
                    <a:pt x="61109" y="22604"/>
                  </a:lnTo>
                  <a:lnTo>
                    <a:pt x="58893" y="18789"/>
                  </a:lnTo>
                  <a:lnTo>
                    <a:pt x="57011" y="13071"/>
                  </a:lnTo>
                  <a:lnTo>
                    <a:pt x="48628" y="2751"/>
                  </a:lnTo>
                  <a:lnTo>
                    <a:pt x="45303" y="1075"/>
                  </a:lnTo>
                  <a:lnTo>
                    <a:pt x="41028" y="0"/>
                  </a:lnTo>
                  <a:lnTo>
                    <a:pt x="19503" y="15046"/>
                  </a:lnTo>
                  <a:lnTo>
                    <a:pt x="13449" y="21346"/>
                  </a:lnTo>
                  <a:lnTo>
                    <a:pt x="3799" y="38172"/>
                  </a:lnTo>
                  <a:lnTo>
                    <a:pt x="1106" y="49365"/>
                  </a:lnTo>
                  <a:lnTo>
                    <a:pt x="38" y="75306"/>
                  </a:lnTo>
                  <a:lnTo>
                    <a:pt x="0" y="80524"/>
                  </a:lnTo>
                  <a:lnTo>
                    <a:pt x="1678" y="84959"/>
                  </a:lnTo>
                  <a:lnTo>
                    <a:pt x="3905" y="89047"/>
                  </a:lnTo>
                  <a:lnTo>
                    <a:pt x="4894" y="92981"/>
                  </a:lnTo>
                  <a:lnTo>
                    <a:pt x="5793" y="94284"/>
                  </a:lnTo>
                  <a:lnTo>
                    <a:pt x="7027" y="95153"/>
                  </a:lnTo>
                  <a:lnTo>
                    <a:pt x="10092" y="96118"/>
                  </a:lnTo>
                  <a:lnTo>
                    <a:pt x="24759" y="96860"/>
                  </a:lnTo>
                  <a:lnTo>
                    <a:pt x="28557" y="95183"/>
                  </a:lnTo>
                  <a:lnTo>
                    <a:pt x="55929" y="69493"/>
                  </a:lnTo>
                  <a:lnTo>
                    <a:pt x="62483" y="61256"/>
                  </a:lnTo>
                  <a:lnTo>
                    <a:pt x="81880" y="32990"/>
                  </a:lnTo>
                  <a:lnTo>
                    <a:pt x="84000" y="28697"/>
                  </a:lnTo>
                  <a:lnTo>
                    <a:pt x="85694" y="16910"/>
                  </a:lnTo>
                  <a:lnTo>
                    <a:pt x="85695" y="19923"/>
                  </a:lnTo>
                  <a:lnTo>
                    <a:pt x="84002" y="23101"/>
                  </a:lnTo>
                  <a:lnTo>
                    <a:pt x="72262" y="43914"/>
                  </a:lnTo>
                  <a:lnTo>
                    <a:pt x="61129" y="67171"/>
                  </a:lnTo>
                  <a:lnTo>
                    <a:pt x="52594" y="81099"/>
                  </a:lnTo>
                  <a:lnTo>
                    <a:pt x="42037" y="108498"/>
                  </a:lnTo>
                  <a:lnTo>
                    <a:pt x="32377" y="136918"/>
                  </a:lnTo>
                  <a:lnTo>
                    <a:pt x="22833" y="160950"/>
                  </a:lnTo>
                  <a:lnTo>
                    <a:pt x="15925" y="187933"/>
                  </a:lnTo>
                  <a:lnTo>
                    <a:pt x="12294" y="200458"/>
                  </a:lnTo>
                  <a:lnTo>
                    <a:pt x="11401" y="228063"/>
                  </a:lnTo>
                  <a:lnTo>
                    <a:pt x="14435" y="225221"/>
                  </a:lnTo>
                  <a:lnTo>
                    <a:pt x="15925" y="222082"/>
                  </a:lnTo>
                  <a:lnTo>
                    <a:pt x="16322" y="220357"/>
                  </a:lnTo>
                  <a:lnTo>
                    <a:pt x="28546" y="1940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8" name="SMARTInkShape-2075"/>
            <p:cNvSpPr/>
            <p:nvPr>
              <p:custDataLst>
                <p:tags r:id="rId48"/>
              </p:custDataLst>
            </p:nvPr>
          </p:nvSpPr>
          <p:spPr>
            <a:xfrm>
              <a:off x="5035279" y="748922"/>
              <a:ext cx="96792" cy="159744"/>
            </a:xfrm>
            <a:custGeom>
              <a:avLst/>
              <a:gdLst/>
              <a:ahLst/>
              <a:cxnLst/>
              <a:rect l="0" t="0" r="0" b="0"/>
              <a:pathLst>
                <a:path w="96792" h="159744">
                  <a:moveTo>
                    <a:pt x="11066" y="16888"/>
                  </a:moveTo>
                  <a:lnTo>
                    <a:pt x="11066" y="16888"/>
                  </a:lnTo>
                  <a:lnTo>
                    <a:pt x="16546" y="11408"/>
                  </a:lnTo>
                  <a:lnTo>
                    <a:pt x="16711" y="8209"/>
                  </a:lnTo>
                  <a:lnTo>
                    <a:pt x="17370" y="7292"/>
                  </a:lnTo>
                  <a:lnTo>
                    <a:pt x="18444" y="6681"/>
                  </a:lnTo>
                  <a:lnTo>
                    <a:pt x="19795" y="6273"/>
                  </a:lnTo>
                  <a:lnTo>
                    <a:pt x="28357" y="1042"/>
                  </a:lnTo>
                  <a:lnTo>
                    <a:pt x="35860" y="0"/>
                  </a:lnTo>
                  <a:lnTo>
                    <a:pt x="39654" y="1550"/>
                  </a:lnTo>
                  <a:lnTo>
                    <a:pt x="41555" y="2853"/>
                  </a:lnTo>
                  <a:lnTo>
                    <a:pt x="50297" y="4686"/>
                  </a:lnTo>
                  <a:lnTo>
                    <a:pt x="57897" y="5229"/>
                  </a:lnTo>
                  <a:lnTo>
                    <a:pt x="62148" y="7050"/>
                  </a:lnTo>
                  <a:lnTo>
                    <a:pt x="66155" y="9340"/>
                  </a:lnTo>
                  <a:lnTo>
                    <a:pt x="78850" y="13966"/>
                  </a:lnTo>
                  <a:lnTo>
                    <a:pt x="81020" y="15575"/>
                  </a:lnTo>
                  <a:lnTo>
                    <a:pt x="90112" y="27212"/>
                  </a:lnTo>
                  <a:lnTo>
                    <a:pt x="90790" y="31024"/>
                  </a:lnTo>
                  <a:lnTo>
                    <a:pt x="90991" y="39209"/>
                  </a:lnTo>
                  <a:lnTo>
                    <a:pt x="89345" y="44377"/>
                  </a:lnTo>
                  <a:lnTo>
                    <a:pt x="88017" y="46644"/>
                  </a:lnTo>
                  <a:lnTo>
                    <a:pt x="59981" y="72226"/>
                  </a:lnTo>
                  <a:lnTo>
                    <a:pt x="33890" y="92491"/>
                  </a:lnTo>
                  <a:lnTo>
                    <a:pt x="5852" y="118452"/>
                  </a:lnTo>
                  <a:lnTo>
                    <a:pt x="2398" y="122987"/>
                  </a:lnTo>
                  <a:lnTo>
                    <a:pt x="864" y="127120"/>
                  </a:lnTo>
                  <a:lnTo>
                    <a:pt x="0" y="136050"/>
                  </a:lnTo>
                  <a:lnTo>
                    <a:pt x="1491" y="141392"/>
                  </a:lnTo>
                  <a:lnTo>
                    <a:pt x="9405" y="151982"/>
                  </a:lnTo>
                  <a:lnTo>
                    <a:pt x="14948" y="157175"/>
                  </a:lnTo>
                  <a:lnTo>
                    <a:pt x="18718" y="158613"/>
                  </a:lnTo>
                  <a:lnTo>
                    <a:pt x="46850" y="159743"/>
                  </a:lnTo>
                  <a:lnTo>
                    <a:pt x="54830" y="159122"/>
                  </a:lnTo>
                  <a:lnTo>
                    <a:pt x="61420" y="156726"/>
                  </a:lnTo>
                  <a:lnTo>
                    <a:pt x="88840" y="138238"/>
                  </a:lnTo>
                  <a:lnTo>
                    <a:pt x="96791" y="1254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9" name="SMARTInkShape-2076"/>
            <p:cNvSpPr/>
            <p:nvPr>
              <p:custDataLst>
                <p:tags r:id="rId49"/>
              </p:custDataLst>
            </p:nvPr>
          </p:nvSpPr>
          <p:spPr>
            <a:xfrm>
              <a:off x="5143599" y="725805"/>
              <a:ext cx="102772" cy="181979"/>
            </a:xfrm>
            <a:custGeom>
              <a:avLst/>
              <a:gdLst/>
              <a:ahLst/>
              <a:cxnLst/>
              <a:rect l="0" t="0" r="0" b="0"/>
              <a:pathLst>
                <a:path w="102772" h="181979">
                  <a:moveTo>
                    <a:pt x="85626" y="0"/>
                  </a:moveTo>
                  <a:lnTo>
                    <a:pt x="85626" y="0"/>
                  </a:lnTo>
                  <a:lnTo>
                    <a:pt x="80705" y="0"/>
                  </a:lnTo>
                  <a:lnTo>
                    <a:pt x="71418" y="8513"/>
                  </a:lnTo>
                  <a:lnTo>
                    <a:pt x="63864" y="19344"/>
                  </a:lnTo>
                  <a:lnTo>
                    <a:pt x="52494" y="29950"/>
                  </a:lnTo>
                  <a:lnTo>
                    <a:pt x="38069" y="55325"/>
                  </a:lnTo>
                  <a:lnTo>
                    <a:pt x="21656" y="81146"/>
                  </a:lnTo>
                  <a:lnTo>
                    <a:pt x="9497" y="109479"/>
                  </a:lnTo>
                  <a:lnTo>
                    <a:pt x="1603" y="131061"/>
                  </a:lnTo>
                  <a:lnTo>
                    <a:pt x="0" y="158093"/>
                  </a:lnTo>
                  <a:lnTo>
                    <a:pt x="1639" y="164032"/>
                  </a:lnTo>
                  <a:lnTo>
                    <a:pt x="2964" y="166504"/>
                  </a:lnTo>
                  <a:lnTo>
                    <a:pt x="10898" y="173018"/>
                  </a:lnTo>
                  <a:lnTo>
                    <a:pt x="30997" y="180850"/>
                  </a:lnTo>
                  <a:lnTo>
                    <a:pt x="38275" y="181978"/>
                  </a:lnTo>
                  <a:lnTo>
                    <a:pt x="52546" y="179579"/>
                  </a:lnTo>
                  <a:lnTo>
                    <a:pt x="80163" y="170204"/>
                  </a:lnTo>
                  <a:lnTo>
                    <a:pt x="89722" y="165366"/>
                  </a:lnTo>
                  <a:lnTo>
                    <a:pt x="98641" y="158042"/>
                  </a:lnTo>
                  <a:lnTo>
                    <a:pt x="100936" y="154273"/>
                  </a:lnTo>
                  <a:lnTo>
                    <a:pt x="102227" y="146887"/>
                  </a:lnTo>
                  <a:lnTo>
                    <a:pt x="102761" y="128815"/>
                  </a:lnTo>
                  <a:lnTo>
                    <a:pt x="102130" y="127787"/>
                  </a:lnTo>
                  <a:lnTo>
                    <a:pt x="101074" y="127101"/>
                  </a:lnTo>
                  <a:lnTo>
                    <a:pt x="96553" y="126136"/>
                  </a:lnTo>
                  <a:lnTo>
                    <a:pt x="89337" y="125810"/>
                  </a:lnTo>
                  <a:lnTo>
                    <a:pt x="85582" y="127459"/>
                  </a:lnTo>
                  <a:lnTo>
                    <a:pt x="72288" y="139166"/>
                  </a:lnTo>
                  <a:lnTo>
                    <a:pt x="70173" y="142920"/>
                  </a:lnTo>
                  <a:lnTo>
                    <a:pt x="68983" y="150297"/>
                  </a:lnTo>
                  <a:lnTo>
                    <a:pt x="68580" y="161133"/>
                  </a:lnTo>
                  <a:lnTo>
                    <a:pt x="70219" y="165383"/>
                  </a:lnTo>
                  <a:lnTo>
                    <a:pt x="71544" y="167405"/>
                  </a:lnTo>
                  <a:lnTo>
                    <a:pt x="79478" y="173285"/>
                  </a:lnTo>
                  <a:lnTo>
                    <a:pt x="82797" y="173944"/>
                  </a:lnTo>
                  <a:lnTo>
                    <a:pt x="102771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0" name="SMARTInkShape-2077"/>
            <p:cNvSpPr/>
            <p:nvPr>
              <p:custDataLst>
                <p:tags r:id="rId50"/>
              </p:custDataLst>
            </p:nvPr>
          </p:nvSpPr>
          <p:spPr>
            <a:xfrm>
              <a:off x="5269230" y="742950"/>
              <a:ext cx="234215" cy="188596"/>
            </a:xfrm>
            <a:custGeom>
              <a:avLst/>
              <a:gdLst/>
              <a:ahLst/>
              <a:cxnLst/>
              <a:rect l="0" t="0" r="0" b="0"/>
              <a:pathLst>
                <a:path w="234215" h="188596">
                  <a:moveTo>
                    <a:pt x="160020" y="0"/>
                  </a:moveTo>
                  <a:lnTo>
                    <a:pt x="160020" y="0"/>
                  </a:lnTo>
                  <a:lnTo>
                    <a:pt x="184069" y="0"/>
                  </a:lnTo>
                  <a:lnTo>
                    <a:pt x="210425" y="8513"/>
                  </a:lnTo>
                  <a:lnTo>
                    <a:pt x="222499" y="15569"/>
                  </a:lnTo>
                  <a:lnTo>
                    <a:pt x="226524" y="17080"/>
                  </a:lnTo>
                  <a:lnTo>
                    <a:pt x="233164" y="21973"/>
                  </a:lnTo>
                  <a:lnTo>
                    <a:pt x="233803" y="24159"/>
                  </a:lnTo>
                  <a:lnTo>
                    <a:pt x="234214" y="30737"/>
                  </a:lnTo>
                  <a:lnTo>
                    <a:pt x="232577" y="34404"/>
                  </a:lnTo>
                  <a:lnTo>
                    <a:pt x="229386" y="38899"/>
                  </a:lnTo>
                  <a:lnTo>
                    <a:pt x="201752" y="53410"/>
                  </a:lnTo>
                  <a:lnTo>
                    <a:pt x="180435" y="66044"/>
                  </a:lnTo>
                  <a:lnTo>
                    <a:pt x="170655" y="68464"/>
                  </a:lnTo>
                  <a:lnTo>
                    <a:pt x="169015" y="69772"/>
                  </a:lnTo>
                  <a:lnTo>
                    <a:pt x="167921" y="71280"/>
                  </a:lnTo>
                  <a:lnTo>
                    <a:pt x="166558" y="72285"/>
                  </a:lnTo>
                  <a:lnTo>
                    <a:pt x="161007" y="74030"/>
                  </a:lnTo>
                  <a:lnTo>
                    <a:pt x="161312" y="74753"/>
                  </a:lnTo>
                  <a:lnTo>
                    <a:pt x="168061" y="82226"/>
                  </a:lnTo>
                  <a:lnTo>
                    <a:pt x="171637" y="84170"/>
                  </a:lnTo>
                  <a:lnTo>
                    <a:pt x="175343" y="85669"/>
                  </a:lnTo>
                  <a:lnTo>
                    <a:pt x="203307" y="106694"/>
                  </a:lnTo>
                  <a:lnTo>
                    <a:pt x="224783" y="127635"/>
                  </a:lnTo>
                  <a:lnTo>
                    <a:pt x="226904" y="131445"/>
                  </a:lnTo>
                  <a:lnTo>
                    <a:pt x="228377" y="137042"/>
                  </a:lnTo>
                  <a:lnTo>
                    <a:pt x="228570" y="141982"/>
                  </a:lnTo>
                  <a:lnTo>
                    <a:pt x="225557" y="145644"/>
                  </a:lnTo>
                  <a:lnTo>
                    <a:pt x="220686" y="147281"/>
                  </a:lnTo>
                  <a:lnTo>
                    <a:pt x="210803" y="149895"/>
                  </a:lnTo>
                  <a:lnTo>
                    <a:pt x="202910" y="152345"/>
                  </a:lnTo>
                  <a:lnTo>
                    <a:pt x="176792" y="154047"/>
                  </a:lnTo>
                  <a:lnTo>
                    <a:pt x="153596" y="158182"/>
                  </a:lnTo>
                  <a:lnTo>
                    <a:pt x="125214" y="159657"/>
                  </a:lnTo>
                  <a:lnTo>
                    <a:pt x="102717" y="161606"/>
                  </a:lnTo>
                  <a:lnTo>
                    <a:pt x="79964" y="166205"/>
                  </a:lnTo>
                  <a:lnTo>
                    <a:pt x="52555" y="170414"/>
                  </a:lnTo>
                  <a:lnTo>
                    <a:pt x="24701" y="177530"/>
                  </a:lnTo>
                  <a:lnTo>
                    <a:pt x="0" y="18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1" name="SMARTInkShape-2078"/>
            <p:cNvSpPr/>
            <p:nvPr>
              <p:custDataLst>
                <p:tags r:id="rId51"/>
              </p:custDataLst>
            </p:nvPr>
          </p:nvSpPr>
          <p:spPr>
            <a:xfrm>
              <a:off x="4852105" y="931545"/>
              <a:ext cx="714305" cy="28576"/>
            </a:xfrm>
            <a:custGeom>
              <a:avLst/>
              <a:gdLst/>
              <a:ahLst/>
              <a:cxnLst/>
              <a:rect l="0" t="0" r="0" b="0"/>
              <a:pathLst>
                <a:path w="714305" h="28576">
                  <a:moveTo>
                    <a:pt x="5645" y="28575"/>
                  </a:moveTo>
                  <a:lnTo>
                    <a:pt x="5645" y="28575"/>
                  </a:lnTo>
                  <a:lnTo>
                    <a:pt x="2611" y="28575"/>
                  </a:lnTo>
                  <a:lnTo>
                    <a:pt x="1717" y="27940"/>
                  </a:lnTo>
                  <a:lnTo>
                    <a:pt x="1121" y="26882"/>
                  </a:lnTo>
                  <a:lnTo>
                    <a:pt x="0" y="18175"/>
                  </a:lnTo>
                  <a:lnTo>
                    <a:pt x="2985" y="14416"/>
                  </a:lnTo>
                  <a:lnTo>
                    <a:pt x="6156" y="12757"/>
                  </a:lnTo>
                  <a:lnTo>
                    <a:pt x="19800" y="11605"/>
                  </a:lnTo>
                  <a:lnTo>
                    <a:pt x="30653" y="10847"/>
                  </a:lnTo>
                  <a:lnTo>
                    <a:pt x="42547" y="8153"/>
                  </a:lnTo>
                  <a:lnTo>
                    <a:pt x="70526" y="11059"/>
                  </a:lnTo>
                  <a:lnTo>
                    <a:pt x="93462" y="11357"/>
                  </a:lnTo>
                  <a:lnTo>
                    <a:pt x="114849" y="13102"/>
                  </a:lnTo>
                  <a:lnTo>
                    <a:pt x="137273" y="15947"/>
                  </a:lnTo>
                  <a:lnTo>
                    <a:pt x="161697" y="16790"/>
                  </a:lnTo>
                  <a:lnTo>
                    <a:pt x="189042" y="17040"/>
                  </a:lnTo>
                  <a:lnTo>
                    <a:pt x="217253" y="17114"/>
                  </a:lnTo>
                  <a:lnTo>
                    <a:pt x="245720" y="17136"/>
                  </a:lnTo>
                  <a:lnTo>
                    <a:pt x="265380" y="17141"/>
                  </a:lnTo>
                  <a:lnTo>
                    <a:pt x="286817" y="17143"/>
                  </a:lnTo>
                  <a:lnTo>
                    <a:pt x="307352" y="17144"/>
                  </a:lnTo>
                  <a:lnTo>
                    <a:pt x="327062" y="17145"/>
                  </a:lnTo>
                  <a:lnTo>
                    <a:pt x="346406" y="17145"/>
                  </a:lnTo>
                  <a:lnTo>
                    <a:pt x="367280" y="17145"/>
                  </a:lnTo>
                  <a:lnTo>
                    <a:pt x="389256" y="17145"/>
                  </a:lnTo>
                  <a:lnTo>
                    <a:pt x="411724" y="17145"/>
                  </a:lnTo>
                  <a:lnTo>
                    <a:pt x="432716" y="15452"/>
                  </a:lnTo>
                  <a:lnTo>
                    <a:pt x="453264" y="13217"/>
                  </a:lnTo>
                  <a:lnTo>
                    <a:pt x="475097" y="12224"/>
                  </a:lnTo>
                  <a:lnTo>
                    <a:pt x="497500" y="11783"/>
                  </a:lnTo>
                  <a:lnTo>
                    <a:pt x="518887" y="11587"/>
                  </a:lnTo>
                  <a:lnTo>
                    <a:pt x="545843" y="10841"/>
                  </a:lnTo>
                  <a:lnTo>
                    <a:pt x="573021" y="7516"/>
                  </a:lnTo>
                  <a:lnTo>
                    <a:pt x="597443" y="6249"/>
                  </a:lnTo>
                  <a:lnTo>
                    <a:pt x="620765" y="5873"/>
                  </a:lnTo>
                  <a:lnTo>
                    <a:pt x="648015" y="5746"/>
                  </a:lnTo>
                  <a:lnTo>
                    <a:pt x="673966" y="5719"/>
                  </a:lnTo>
                  <a:lnTo>
                    <a:pt x="694941" y="5080"/>
                  </a:lnTo>
                  <a:lnTo>
                    <a:pt x="714302" y="0"/>
                  </a:lnTo>
                  <a:lnTo>
                    <a:pt x="714304" y="3034"/>
                  </a:lnTo>
                  <a:lnTo>
                    <a:pt x="713669" y="3928"/>
                  </a:lnTo>
                  <a:lnTo>
                    <a:pt x="712611" y="4523"/>
                  </a:lnTo>
                  <a:lnTo>
                    <a:pt x="694584" y="11046"/>
                  </a:lnTo>
                  <a:lnTo>
                    <a:pt x="685730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73" name="SMARTInkShape-2079"/>
          <p:cNvSpPr/>
          <p:nvPr>
            <p:custDataLst>
              <p:tags r:id="rId11"/>
            </p:custDataLst>
          </p:nvPr>
        </p:nvSpPr>
        <p:spPr>
          <a:xfrm>
            <a:off x="5434967" y="742950"/>
            <a:ext cx="28504" cy="142774"/>
          </a:xfrm>
          <a:custGeom>
            <a:avLst/>
            <a:gdLst/>
            <a:ahLst/>
            <a:cxnLst/>
            <a:rect l="0" t="0" r="0" b="0"/>
            <a:pathLst>
              <a:path w="28504" h="142774">
                <a:moveTo>
                  <a:pt x="22858" y="0"/>
                </a:moveTo>
                <a:lnTo>
                  <a:pt x="22858" y="0"/>
                </a:lnTo>
                <a:lnTo>
                  <a:pt x="28503" y="5645"/>
                </a:lnTo>
                <a:lnTo>
                  <a:pt x="27937" y="25582"/>
                </a:lnTo>
                <a:lnTo>
                  <a:pt x="22752" y="52259"/>
                </a:lnTo>
                <a:lnTo>
                  <a:pt x="14974" y="77085"/>
                </a:lnTo>
                <a:lnTo>
                  <a:pt x="5678" y="101544"/>
                </a:lnTo>
                <a:lnTo>
                  <a:pt x="1681" y="113907"/>
                </a:lnTo>
                <a:lnTo>
                  <a:pt x="2" y="142359"/>
                </a:lnTo>
                <a:lnTo>
                  <a:pt x="0" y="142531"/>
                </a:lnTo>
                <a:lnTo>
                  <a:pt x="3032" y="142773"/>
                </a:lnTo>
                <a:lnTo>
                  <a:pt x="3926" y="142172"/>
                </a:lnTo>
                <a:lnTo>
                  <a:pt x="4522" y="141136"/>
                </a:lnTo>
                <a:lnTo>
                  <a:pt x="5478" y="137945"/>
                </a:lnTo>
                <a:lnTo>
                  <a:pt x="11428" y="13144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79" name="SMARTInkShape-Group509"/>
          <p:cNvGrpSpPr/>
          <p:nvPr/>
        </p:nvGrpSpPr>
        <p:grpSpPr>
          <a:xfrm>
            <a:off x="5012127" y="331671"/>
            <a:ext cx="559103" cy="238906"/>
            <a:chOff x="5012127" y="331671"/>
            <a:chExt cx="559103" cy="238906"/>
          </a:xfrm>
        </p:grpSpPr>
        <p:sp>
          <p:nvSpPr>
            <p:cNvPr id="674" name="SMARTInkShape-2080"/>
            <p:cNvSpPr/>
            <p:nvPr>
              <p:custDataLst>
                <p:tags r:id="rId42"/>
              </p:custDataLst>
            </p:nvPr>
          </p:nvSpPr>
          <p:spPr>
            <a:xfrm>
              <a:off x="5012127" y="419664"/>
              <a:ext cx="102796" cy="150913"/>
            </a:xfrm>
            <a:custGeom>
              <a:avLst/>
              <a:gdLst/>
              <a:ahLst/>
              <a:cxnLst/>
              <a:rect l="0" t="0" r="0" b="0"/>
              <a:pathLst>
                <a:path w="102796" h="150913">
                  <a:moveTo>
                    <a:pt x="17073" y="8961"/>
                  </a:moveTo>
                  <a:lnTo>
                    <a:pt x="17073" y="8961"/>
                  </a:lnTo>
                  <a:lnTo>
                    <a:pt x="11593" y="3481"/>
                  </a:lnTo>
                  <a:lnTo>
                    <a:pt x="11405" y="0"/>
                  </a:lnTo>
                  <a:lnTo>
                    <a:pt x="11358" y="26645"/>
                  </a:lnTo>
                  <a:lnTo>
                    <a:pt x="11358" y="49790"/>
                  </a:lnTo>
                  <a:lnTo>
                    <a:pt x="9664" y="71989"/>
                  </a:lnTo>
                  <a:lnTo>
                    <a:pt x="6173" y="99787"/>
                  </a:lnTo>
                  <a:lnTo>
                    <a:pt x="5165" y="112990"/>
                  </a:lnTo>
                  <a:lnTo>
                    <a:pt x="169" y="141153"/>
                  </a:lnTo>
                  <a:lnTo>
                    <a:pt x="0" y="144649"/>
                  </a:lnTo>
                  <a:lnTo>
                    <a:pt x="4855" y="150912"/>
                  </a:lnTo>
                  <a:lnTo>
                    <a:pt x="5118" y="150585"/>
                  </a:lnTo>
                  <a:lnTo>
                    <a:pt x="5409" y="148528"/>
                  </a:lnTo>
                  <a:lnTo>
                    <a:pt x="6123" y="147726"/>
                  </a:lnTo>
                  <a:lnTo>
                    <a:pt x="11828" y="144745"/>
                  </a:lnTo>
                  <a:lnTo>
                    <a:pt x="15377" y="141064"/>
                  </a:lnTo>
                  <a:lnTo>
                    <a:pt x="34732" y="115668"/>
                  </a:lnTo>
                  <a:lnTo>
                    <a:pt x="49408" y="88724"/>
                  </a:lnTo>
                  <a:lnTo>
                    <a:pt x="66847" y="60363"/>
                  </a:lnTo>
                  <a:lnTo>
                    <a:pt x="83991" y="31817"/>
                  </a:lnTo>
                  <a:lnTo>
                    <a:pt x="92944" y="15028"/>
                  </a:lnTo>
                  <a:lnTo>
                    <a:pt x="102768" y="3280"/>
                  </a:lnTo>
                  <a:lnTo>
                    <a:pt x="102795" y="8170"/>
                  </a:lnTo>
                  <a:lnTo>
                    <a:pt x="102161" y="8433"/>
                  </a:lnTo>
                  <a:lnTo>
                    <a:pt x="97083" y="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5" name="SMARTInkShape-2081"/>
            <p:cNvSpPr/>
            <p:nvPr>
              <p:custDataLst>
                <p:tags r:id="rId43"/>
              </p:custDataLst>
            </p:nvPr>
          </p:nvSpPr>
          <p:spPr>
            <a:xfrm>
              <a:off x="5080635" y="377271"/>
              <a:ext cx="119931" cy="177049"/>
            </a:xfrm>
            <a:custGeom>
              <a:avLst/>
              <a:gdLst/>
              <a:ahLst/>
              <a:cxnLst/>
              <a:rect l="0" t="0" r="0" b="0"/>
              <a:pathLst>
                <a:path w="119931" h="177049">
                  <a:moveTo>
                    <a:pt x="0" y="125649"/>
                  </a:moveTo>
                  <a:lnTo>
                    <a:pt x="0" y="125649"/>
                  </a:lnTo>
                  <a:lnTo>
                    <a:pt x="14227" y="125649"/>
                  </a:lnTo>
                  <a:lnTo>
                    <a:pt x="17541" y="123956"/>
                  </a:lnTo>
                  <a:lnTo>
                    <a:pt x="24843" y="117695"/>
                  </a:lnTo>
                  <a:lnTo>
                    <a:pt x="26916" y="114070"/>
                  </a:lnTo>
                  <a:lnTo>
                    <a:pt x="27469" y="112215"/>
                  </a:lnTo>
                  <a:lnTo>
                    <a:pt x="31470" y="108460"/>
                  </a:lnTo>
                  <a:lnTo>
                    <a:pt x="36212" y="104674"/>
                  </a:lnTo>
                  <a:lnTo>
                    <a:pt x="53395" y="78818"/>
                  </a:lnTo>
                  <a:lnTo>
                    <a:pt x="75966" y="50499"/>
                  </a:lnTo>
                  <a:lnTo>
                    <a:pt x="94706" y="26427"/>
                  </a:lnTo>
                  <a:lnTo>
                    <a:pt x="101439" y="15746"/>
                  </a:lnTo>
                  <a:lnTo>
                    <a:pt x="119930" y="0"/>
                  </a:lnTo>
                  <a:lnTo>
                    <a:pt x="116956" y="2977"/>
                  </a:lnTo>
                  <a:lnTo>
                    <a:pt x="115480" y="6146"/>
                  </a:lnTo>
                  <a:lnTo>
                    <a:pt x="106415" y="31874"/>
                  </a:lnTo>
                  <a:lnTo>
                    <a:pt x="95427" y="57514"/>
                  </a:lnTo>
                  <a:lnTo>
                    <a:pt x="84607" y="80017"/>
                  </a:lnTo>
                  <a:lnTo>
                    <a:pt x="72428" y="106099"/>
                  </a:lnTo>
                  <a:lnTo>
                    <a:pt x="61215" y="131925"/>
                  </a:lnTo>
                  <a:lnTo>
                    <a:pt x="56753" y="157726"/>
                  </a:lnTo>
                  <a:lnTo>
                    <a:pt x="54222" y="164459"/>
                  </a:lnTo>
                  <a:lnTo>
                    <a:pt x="53928" y="167397"/>
                  </a:lnTo>
                  <a:lnTo>
                    <a:pt x="56600" y="175683"/>
                  </a:lnTo>
                  <a:lnTo>
                    <a:pt x="57418" y="176150"/>
                  </a:lnTo>
                  <a:lnTo>
                    <a:pt x="62615" y="177048"/>
                  </a:lnTo>
                  <a:lnTo>
                    <a:pt x="62865" y="1713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6" name="SMARTInkShape-2082"/>
            <p:cNvSpPr/>
            <p:nvPr>
              <p:custDataLst>
                <p:tags r:id="rId44"/>
              </p:custDataLst>
            </p:nvPr>
          </p:nvSpPr>
          <p:spPr>
            <a:xfrm>
              <a:off x="5172075" y="406030"/>
              <a:ext cx="97156" cy="119751"/>
            </a:xfrm>
            <a:custGeom>
              <a:avLst/>
              <a:gdLst/>
              <a:ahLst/>
              <a:cxnLst/>
              <a:rect l="0" t="0" r="0" b="0"/>
              <a:pathLst>
                <a:path w="97156" h="119751">
                  <a:moveTo>
                    <a:pt x="0" y="79745"/>
                  </a:moveTo>
                  <a:lnTo>
                    <a:pt x="0" y="79745"/>
                  </a:lnTo>
                  <a:lnTo>
                    <a:pt x="3034" y="76711"/>
                  </a:lnTo>
                  <a:lnTo>
                    <a:pt x="6217" y="75222"/>
                  </a:lnTo>
                  <a:lnTo>
                    <a:pt x="34452" y="67006"/>
                  </a:lnTo>
                  <a:lnTo>
                    <a:pt x="61688" y="56770"/>
                  </a:lnTo>
                  <a:lnTo>
                    <a:pt x="74838" y="49242"/>
                  </a:lnTo>
                  <a:lnTo>
                    <a:pt x="93309" y="32119"/>
                  </a:lnTo>
                  <a:lnTo>
                    <a:pt x="95446" y="28310"/>
                  </a:lnTo>
                  <a:lnTo>
                    <a:pt x="96817" y="20690"/>
                  </a:lnTo>
                  <a:lnTo>
                    <a:pt x="97155" y="0"/>
                  </a:lnTo>
                  <a:lnTo>
                    <a:pt x="97155" y="7713"/>
                  </a:lnTo>
                  <a:lnTo>
                    <a:pt x="95462" y="11324"/>
                  </a:lnTo>
                  <a:lnTo>
                    <a:pt x="82845" y="34399"/>
                  </a:lnTo>
                  <a:lnTo>
                    <a:pt x="70081" y="59663"/>
                  </a:lnTo>
                  <a:lnTo>
                    <a:pt x="57281" y="85202"/>
                  </a:lnTo>
                  <a:lnTo>
                    <a:pt x="47424" y="106604"/>
                  </a:lnTo>
                  <a:lnTo>
                    <a:pt x="46856" y="109081"/>
                  </a:lnTo>
                  <a:lnTo>
                    <a:pt x="47113" y="111367"/>
                  </a:lnTo>
                  <a:lnTo>
                    <a:pt x="51229" y="119386"/>
                  </a:lnTo>
                  <a:lnTo>
                    <a:pt x="57150" y="119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7" name="SMARTInkShape-2083"/>
            <p:cNvSpPr/>
            <p:nvPr>
              <p:custDataLst>
                <p:tags r:id="rId45"/>
              </p:custDataLst>
            </p:nvPr>
          </p:nvSpPr>
          <p:spPr>
            <a:xfrm>
              <a:off x="5274945" y="434340"/>
              <a:ext cx="125731" cy="57151"/>
            </a:xfrm>
            <a:custGeom>
              <a:avLst/>
              <a:gdLst/>
              <a:ahLst/>
              <a:cxnLst/>
              <a:rect l="0" t="0" r="0" b="0"/>
              <a:pathLst>
                <a:path w="125731" h="57151">
                  <a:moveTo>
                    <a:pt x="0" y="57150"/>
                  </a:moveTo>
                  <a:lnTo>
                    <a:pt x="0" y="57150"/>
                  </a:lnTo>
                  <a:lnTo>
                    <a:pt x="26282" y="57150"/>
                  </a:lnTo>
                  <a:lnTo>
                    <a:pt x="35176" y="56515"/>
                  </a:lnTo>
                  <a:lnTo>
                    <a:pt x="62805" y="50095"/>
                  </a:lnTo>
                  <a:lnTo>
                    <a:pt x="79503" y="44411"/>
                  </a:lnTo>
                  <a:lnTo>
                    <a:pt x="81578" y="42942"/>
                  </a:lnTo>
                  <a:lnTo>
                    <a:pt x="83881" y="39617"/>
                  </a:lnTo>
                  <a:lnTo>
                    <a:pt x="85178" y="34175"/>
                  </a:lnTo>
                  <a:lnTo>
                    <a:pt x="85361" y="32308"/>
                  </a:lnTo>
                  <a:lnTo>
                    <a:pt x="84847" y="31064"/>
                  </a:lnTo>
                  <a:lnTo>
                    <a:pt x="83870" y="30234"/>
                  </a:lnTo>
                  <a:lnTo>
                    <a:pt x="81090" y="28677"/>
                  </a:lnTo>
                  <a:lnTo>
                    <a:pt x="70412" y="19527"/>
                  </a:lnTo>
                  <a:lnTo>
                    <a:pt x="66643" y="18204"/>
                  </a:lnTo>
                  <a:lnTo>
                    <a:pt x="40036" y="17145"/>
                  </a:lnTo>
                  <a:lnTo>
                    <a:pt x="59874" y="16510"/>
                  </a:lnTo>
                  <a:lnTo>
                    <a:pt x="81247" y="12224"/>
                  </a:lnTo>
                  <a:lnTo>
                    <a:pt x="102531" y="9841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8" name="SMARTInkShape-2084"/>
            <p:cNvSpPr/>
            <p:nvPr>
              <p:custDataLst>
                <p:tags r:id="rId46"/>
              </p:custDataLst>
            </p:nvPr>
          </p:nvSpPr>
          <p:spPr>
            <a:xfrm>
              <a:off x="5463540" y="331671"/>
              <a:ext cx="107690" cy="148390"/>
            </a:xfrm>
            <a:custGeom>
              <a:avLst/>
              <a:gdLst/>
              <a:ahLst/>
              <a:cxnLst/>
              <a:rect l="0" t="0" r="0" b="0"/>
              <a:pathLst>
                <a:path w="107690" h="148390">
                  <a:moveTo>
                    <a:pt x="5715" y="51234"/>
                  </a:moveTo>
                  <a:lnTo>
                    <a:pt x="5715" y="51234"/>
                  </a:lnTo>
                  <a:lnTo>
                    <a:pt x="5715" y="78062"/>
                  </a:lnTo>
                  <a:lnTo>
                    <a:pt x="5080" y="88040"/>
                  </a:lnTo>
                  <a:lnTo>
                    <a:pt x="2422" y="98405"/>
                  </a:lnTo>
                  <a:lnTo>
                    <a:pt x="5977" y="111987"/>
                  </a:lnTo>
                  <a:lnTo>
                    <a:pt x="8583" y="115912"/>
                  </a:lnTo>
                  <a:lnTo>
                    <a:pt x="16654" y="121692"/>
                  </a:lnTo>
                  <a:lnTo>
                    <a:pt x="33304" y="128226"/>
                  </a:lnTo>
                  <a:lnTo>
                    <a:pt x="40413" y="128209"/>
                  </a:lnTo>
                  <a:lnTo>
                    <a:pt x="66699" y="122652"/>
                  </a:lnTo>
                  <a:lnTo>
                    <a:pt x="78112" y="117621"/>
                  </a:lnTo>
                  <a:lnTo>
                    <a:pt x="84035" y="112278"/>
                  </a:lnTo>
                  <a:lnTo>
                    <a:pt x="98961" y="87322"/>
                  </a:lnTo>
                  <a:lnTo>
                    <a:pt x="105561" y="61526"/>
                  </a:lnTo>
                  <a:lnTo>
                    <a:pt x="107689" y="45182"/>
                  </a:lnTo>
                  <a:lnTo>
                    <a:pt x="103585" y="19154"/>
                  </a:lnTo>
                  <a:lnTo>
                    <a:pt x="102376" y="4939"/>
                  </a:lnTo>
                  <a:lnTo>
                    <a:pt x="101271" y="3226"/>
                  </a:lnTo>
                  <a:lnTo>
                    <a:pt x="97968" y="476"/>
                  </a:lnTo>
                  <a:lnTo>
                    <a:pt x="94362" y="0"/>
                  </a:lnTo>
                  <a:lnTo>
                    <a:pt x="91045" y="1581"/>
                  </a:lnTo>
                  <a:lnTo>
                    <a:pt x="77300" y="14756"/>
                  </a:lnTo>
                  <a:lnTo>
                    <a:pt x="55915" y="43302"/>
                  </a:lnTo>
                  <a:lnTo>
                    <a:pt x="39639" y="68075"/>
                  </a:lnTo>
                  <a:lnTo>
                    <a:pt x="22752" y="95523"/>
                  </a:lnTo>
                  <a:lnTo>
                    <a:pt x="9534" y="121813"/>
                  </a:lnTo>
                  <a:lnTo>
                    <a:pt x="0" y="1483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5" name="SMARTInkShape-Group510"/>
          <p:cNvGrpSpPr/>
          <p:nvPr/>
        </p:nvGrpSpPr>
        <p:grpSpPr>
          <a:xfrm>
            <a:off x="1497353" y="208213"/>
            <a:ext cx="771503" cy="328102"/>
            <a:chOff x="1497353" y="208213"/>
            <a:chExt cx="771503" cy="328102"/>
          </a:xfrm>
        </p:grpSpPr>
        <p:sp>
          <p:nvSpPr>
            <p:cNvPr id="680" name="SMARTInkShape-2085"/>
            <p:cNvSpPr/>
            <p:nvPr>
              <p:custDataLst>
                <p:tags r:id="rId37"/>
              </p:custDataLst>
            </p:nvPr>
          </p:nvSpPr>
          <p:spPr>
            <a:xfrm>
              <a:off x="1554480" y="297208"/>
              <a:ext cx="120016" cy="154269"/>
            </a:xfrm>
            <a:custGeom>
              <a:avLst/>
              <a:gdLst/>
              <a:ahLst/>
              <a:cxnLst/>
              <a:rect l="0" t="0" r="0" b="0"/>
              <a:pathLst>
                <a:path w="120016" h="154269">
                  <a:moveTo>
                    <a:pt x="0" y="45692"/>
                  </a:moveTo>
                  <a:lnTo>
                    <a:pt x="0" y="45692"/>
                  </a:lnTo>
                  <a:lnTo>
                    <a:pt x="3034" y="45692"/>
                  </a:lnTo>
                  <a:lnTo>
                    <a:pt x="6217" y="42305"/>
                  </a:lnTo>
                  <a:lnTo>
                    <a:pt x="9113" y="37202"/>
                  </a:lnTo>
                  <a:lnTo>
                    <a:pt x="11378" y="30759"/>
                  </a:lnTo>
                  <a:lnTo>
                    <a:pt x="24837" y="15224"/>
                  </a:lnTo>
                  <a:lnTo>
                    <a:pt x="30301" y="13101"/>
                  </a:lnTo>
                  <a:lnTo>
                    <a:pt x="36327" y="11522"/>
                  </a:lnTo>
                  <a:lnTo>
                    <a:pt x="45370" y="5334"/>
                  </a:lnTo>
                  <a:lnTo>
                    <a:pt x="47392" y="3547"/>
                  </a:lnTo>
                  <a:lnTo>
                    <a:pt x="53025" y="1561"/>
                  </a:lnTo>
                  <a:lnTo>
                    <a:pt x="76128" y="0"/>
                  </a:lnTo>
                  <a:lnTo>
                    <a:pt x="77422" y="625"/>
                  </a:lnTo>
                  <a:lnTo>
                    <a:pt x="78285" y="1678"/>
                  </a:lnTo>
                  <a:lnTo>
                    <a:pt x="79243" y="4540"/>
                  </a:lnTo>
                  <a:lnTo>
                    <a:pt x="79980" y="19052"/>
                  </a:lnTo>
                  <a:lnTo>
                    <a:pt x="68430" y="45842"/>
                  </a:lnTo>
                  <a:lnTo>
                    <a:pt x="65338" y="53379"/>
                  </a:lnTo>
                  <a:lnTo>
                    <a:pt x="58486" y="79986"/>
                  </a:lnTo>
                  <a:lnTo>
                    <a:pt x="55853" y="91413"/>
                  </a:lnTo>
                  <a:lnTo>
                    <a:pt x="52744" y="102842"/>
                  </a:lnTo>
                  <a:lnTo>
                    <a:pt x="51512" y="129512"/>
                  </a:lnTo>
                  <a:lnTo>
                    <a:pt x="53162" y="135439"/>
                  </a:lnTo>
                  <a:lnTo>
                    <a:pt x="55378" y="140189"/>
                  </a:lnTo>
                  <a:lnTo>
                    <a:pt x="57260" y="146434"/>
                  </a:lnTo>
                  <a:lnTo>
                    <a:pt x="59951" y="150368"/>
                  </a:lnTo>
                  <a:lnTo>
                    <a:pt x="63263" y="152540"/>
                  </a:lnTo>
                  <a:lnTo>
                    <a:pt x="68698" y="153762"/>
                  </a:lnTo>
                  <a:lnTo>
                    <a:pt x="82712" y="154268"/>
                  </a:lnTo>
                  <a:lnTo>
                    <a:pt x="86079" y="152580"/>
                  </a:lnTo>
                  <a:lnTo>
                    <a:pt x="107815" y="132164"/>
                  </a:lnTo>
                  <a:lnTo>
                    <a:pt x="111418" y="125187"/>
                  </a:lnTo>
                  <a:lnTo>
                    <a:pt x="120015" y="1028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1" name="SMARTInkShape-2086"/>
            <p:cNvSpPr/>
            <p:nvPr>
              <p:custDataLst>
                <p:tags r:id="rId38"/>
              </p:custDataLst>
            </p:nvPr>
          </p:nvSpPr>
          <p:spPr>
            <a:xfrm>
              <a:off x="1697362" y="223781"/>
              <a:ext cx="205649" cy="173671"/>
            </a:xfrm>
            <a:custGeom>
              <a:avLst/>
              <a:gdLst/>
              <a:ahLst/>
              <a:cxnLst/>
              <a:rect l="0" t="0" r="0" b="0"/>
              <a:pathLst>
                <a:path w="205649" h="173671">
                  <a:moveTo>
                    <a:pt x="22853" y="61969"/>
                  </a:moveTo>
                  <a:lnTo>
                    <a:pt x="22853" y="61969"/>
                  </a:lnTo>
                  <a:lnTo>
                    <a:pt x="22218" y="80830"/>
                  </a:lnTo>
                  <a:lnTo>
                    <a:pt x="18330" y="91824"/>
                  </a:lnTo>
                  <a:lnTo>
                    <a:pt x="16549" y="111326"/>
                  </a:lnTo>
                  <a:lnTo>
                    <a:pt x="12624" y="119085"/>
                  </a:lnTo>
                  <a:lnTo>
                    <a:pt x="11444" y="130214"/>
                  </a:lnTo>
                  <a:lnTo>
                    <a:pt x="14463" y="130450"/>
                  </a:lnTo>
                  <a:lnTo>
                    <a:pt x="15355" y="129848"/>
                  </a:lnTo>
                  <a:lnTo>
                    <a:pt x="15949" y="128812"/>
                  </a:lnTo>
                  <a:lnTo>
                    <a:pt x="16903" y="125620"/>
                  </a:lnTo>
                  <a:lnTo>
                    <a:pt x="44458" y="103131"/>
                  </a:lnTo>
                  <a:lnTo>
                    <a:pt x="52749" y="96602"/>
                  </a:lnTo>
                  <a:lnTo>
                    <a:pt x="60861" y="91741"/>
                  </a:lnTo>
                  <a:lnTo>
                    <a:pt x="65300" y="90899"/>
                  </a:lnTo>
                  <a:lnTo>
                    <a:pt x="66391" y="91415"/>
                  </a:lnTo>
                  <a:lnTo>
                    <a:pt x="67118" y="92395"/>
                  </a:lnTo>
                  <a:lnTo>
                    <a:pt x="68562" y="95177"/>
                  </a:lnTo>
                  <a:lnTo>
                    <a:pt x="72309" y="100313"/>
                  </a:lnTo>
                  <a:lnTo>
                    <a:pt x="74337" y="105856"/>
                  </a:lnTo>
                  <a:lnTo>
                    <a:pt x="78042" y="112155"/>
                  </a:lnTo>
                  <a:lnTo>
                    <a:pt x="79952" y="139388"/>
                  </a:lnTo>
                  <a:lnTo>
                    <a:pt x="79996" y="149509"/>
                  </a:lnTo>
                  <a:lnTo>
                    <a:pt x="78307" y="153369"/>
                  </a:lnTo>
                  <a:lnTo>
                    <a:pt x="72048" y="161021"/>
                  </a:lnTo>
                  <a:lnTo>
                    <a:pt x="68424" y="163142"/>
                  </a:lnTo>
                  <a:lnTo>
                    <a:pt x="48142" y="170593"/>
                  </a:lnTo>
                  <a:lnTo>
                    <a:pt x="44041" y="173323"/>
                  </a:lnTo>
                  <a:lnTo>
                    <a:pt x="42058" y="173670"/>
                  </a:lnTo>
                  <a:lnTo>
                    <a:pt x="40101" y="173266"/>
                  </a:lnTo>
                  <a:lnTo>
                    <a:pt x="36234" y="171759"/>
                  </a:lnTo>
                  <a:lnTo>
                    <a:pt x="24762" y="170025"/>
                  </a:lnTo>
                  <a:lnTo>
                    <a:pt x="15234" y="162613"/>
                  </a:lnTo>
                  <a:lnTo>
                    <a:pt x="13117" y="157288"/>
                  </a:lnTo>
                  <a:lnTo>
                    <a:pt x="5669" y="129207"/>
                  </a:lnTo>
                  <a:lnTo>
                    <a:pt x="1957" y="121120"/>
                  </a:lnTo>
                  <a:lnTo>
                    <a:pt x="16" y="94432"/>
                  </a:lnTo>
                  <a:lnTo>
                    <a:pt x="0" y="88662"/>
                  </a:lnTo>
                  <a:lnTo>
                    <a:pt x="4914" y="75324"/>
                  </a:lnTo>
                  <a:lnTo>
                    <a:pt x="19121" y="60015"/>
                  </a:lnTo>
                  <a:lnTo>
                    <a:pt x="45865" y="44822"/>
                  </a:lnTo>
                  <a:lnTo>
                    <a:pt x="68711" y="35934"/>
                  </a:lnTo>
                  <a:lnTo>
                    <a:pt x="97045" y="29019"/>
                  </a:lnTo>
                  <a:lnTo>
                    <a:pt x="115858" y="27757"/>
                  </a:lnTo>
                  <a:lnTo>
                    <a:pt x="117241" y="28366"/>
                  </a:lnTo>
                  <a:lnTo>
                    <a:pt x="118163" y="29407"/>
                  </a:lnTo>
                  <a:lnTo>
                    <a:pt x="119976" y="33325"/>
                  </a:lnTo>
                  <a:lnTo>
                    <a:pt x="120008" y="60751"/>
                  </a:lnTo>
                  <a:lnTo>
                    <a:pt x="120643" y="69722"/>
                  </a:lnTo>
                  <a:lnTo>
                    <a:pt x="124929" y="80786"/>
                  </a:lnTo>
                  <a:lnTo>
                    <a:pt x="126201" y="91885"/>
                  </a:lnTo>
                  <a:lnTo>
                    <a:pt x="127312" y="93343"/>
                  </a:lnTo>
                  <a:lnTo>
                    <a:pt x="128687" y="94315"/>
                  </a:lnTo>
                  <a:lnTo>
                    <a:pt x="129604" y="95598"/>
                  </a:lnTo>
                  <a:lnTo>
                    <a:pt x="132769" y="102220"/>
                  </a:lnTo>
                  <a:lnTo>
                    <a:pt x="134230" y="104043"/>
                  </a:lnTo>
                  <a:lnTo>
                    <a:pt x="137548" y="106068"/>
                  </a:lnTo>
                  <a:lnTo>
                    <a:pt x="141817" y="107369"/>
                  </a:lnTo>
                  <a:lnTo>
                    <a:pt x="148625" y="107594"/>
                  </a:lnTo>
                  <a:lnTo>
                    <a:pt x="153470" y="105954"/>
                  </a:lnTo>
                  <a:lnTo>
                    <a:pt x="157740" y="103743"/>
                  </a:lnTo>
                  <a:lnTo>
                    <a:pt x="161754" y="102760"/>
                  </a:lnTo>
                  <a:lnTo>
                    <a:pt x="165655" y="98937"/>
                  </a:lnTo>
                  <a:lnTo>
                    <a:pt x="170141" y="93639"/>
                  </a:lnTo>
                  <a:lnTo>
                    <a:pt x="179171" y="86452"/>
                  </a:lnTo>
                  <a:lnTo>
                    <a:pt x="195533" y="65587"/>
                  </a:lnTo>
                  <a:lnTo>
                    <a:pt x="204764" y="38325"/>
                  </a:lnTo>
                  <a:lnTo>
                    <a:pt x="205648" y="20952"/>
                  </a:lnTo>
                  <a:lnTo>
                    <a:pt x="204002" y="16646"/>
                  </a:lnTo>
                  <a:lnTo>
                    <a:pt x="201789" y="12615"/>
                  </a:lnTo>
                  <a:lnTo>
                    <a:pt x="200805" y="8707"/>
                  </a:lnTo>
                  <a:lnTo>
                    <a:pt x="199908" y="7411"/>
                  </a:lnTo>
                  <a:lnTo>
                    <a:pt x="198674" y="6547"/>
                  </a:lnTo>
                  <a:lnTo>
                    <a:pt x="195611" y="4952"/>
                  </a:lnTo>
                  <a:lnTo>
                    <a:pt x="190316" y="1119"/>
                  </a:lnTo>
                  <a:lnTo>
                    <a:pt x="186604" y="0"/>
                  </a:lnTo>
                  <a:lnTo>
                    <a:pt x="184726" y="336"/>
                  </a:lnTo>
                  <a:lnTo>
                    <a:pt x="179047" y="3844"/>
                  </a:lnTo>
                  <a:lnTo>
                    <a:pt x="157990" y="24646"/>
                  </a:lnTo>
                  <a:lnTo>
                    <a:pt x="148936" y="40956"/>
                  </a:lnTo>
                  <a:lnTo>
                    <a:pt x="139739" y="67292"/>
                  </a:lnTo>
                  <a:lnTo>
                    <a:pt x="138303" y="76188"/>
                  </a:lnTo>
                  <a:lnTo>
                    <a:pt x="139357" y="82682"/>
                  </a:lnTo>
                  <a:lnTo>
                    <a:pt x="142663" y="90084"/>
                  </a:lnTo>
                  <a:lnTo>
                    <a:pt x="154298" y="905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2" name="SMARTInkShape-2087"/>
            <p:cNvSpPr/>
            <p:nvPr>
              <p:custDataLst>
                <p:tags r:id="rId39"/>
              </p:custDataLst>
            </p:nvPr>
          </p:nvSpPr>
          <p:spPr>
            <a:xfrm>
              <a:off x="1931691" y="228635"/>
              <a:ext cx="102750" cy="88806"/>
            </a:xfrm>
            <a:custGeom>
              <a:avLst/>
              <a:gdLst/>
              <a:ahLst/>
              <a:cxnLst/>
              <a:rect l="0" t="0" r="0" b="0"/>
              <a:pathLst>
                <a:path w="102750" h="88806">
                  <a:moveTo>
                    <a:pt x="11409" y="39970"/>
                  </a:moveTo>
                  <a:lnTo>
                    <a:pt x="11409" y="39970"/>
                  </a:lnTo>
                  <a:lnTo>
                    <a:pt x="6488" y="44891"/>
                  </a:lnTo>
                  <a:lnTo>
                    <a:pt x="5216" y="50091"/>
                  </a:lnTo>
                  <a:lnTo>
                    <a:pt x="1813" y="56021"/>
                  </a:lnTo>
                  <a:lnTo>
                    <a:pt x="0" y="78778"/>
                  </a:lnTo>
                  <a:lnTo>
                    <a:pt x="5801" y="85725"/>
                  </a:lnTo>
                  <a:lnTo>
                    <a:pt x="8493" y="88457"/>
                  </a:lnTo>
                  <a:lnTo>
                    <a:pt x="10100" y="88805"/>
                  </a:lnTo>
                  <a:lnTo>
                    <a:pt x="11806" y="88402"/>
                  </a:lnTo>
                  <a:lnTo>
                    <a:pt x="13579" y="87498"/>
                  </a:lnTo>
                  <a:lnTo>
                    <a:pt x="38979" y="82703"/>
                  </a:lnTo>
                  <a:lnTo>
                    <a:pt x="64802" y="70387"/>
                  </a:lnTo>
                  <a:lnTo>
                    <a:pt x="75560" y="64081"/>
                  </a:lnTo>
                  <a:lnTo>
                    <a:pt x="97090" y="38381"/>
                  </a:lnTo>
                  <a:lnTo>
                    <a:pt x="101143" y="29763"/>
                  </a:lnTo>
                  <a:lnTo>
                    <a:pt x="102749" y="15277"/>
                  </a:lnTo>
                  <a:lnTo>
                    <a:pt x="101111" y="11427"/>
                  </a:lnTo>
                  <a:lnTo>
                    <a:pt x="99786" y="9511"/>
                  </a:lnTo>
                  <a:lnTo>
                    <a:pt x="96619" y="7383"/>
                  </a:lnTo>
                  <a:lnTo>
                    <a:pt x="93095" y="5802"/>
                  </a:lnTo>
                  <a:lnTo>
                    <a:pt x="89412" y="2982"/>
                  </a:lnTo>
                  <a:lnTo>
                    <a:pt x="83965" y="1306"/>
                  </a:lnTo>
                  <a:lnTo>
                    <a:pt x="56731" y="0"/>
                  </a:lnTo>
                  <a:lnTo>
                    <a:pt x="49332" y="615"/>
                  </a:lnTo>
                  <a:lnTo>
                    <a:pt x="23070" y="11344"/>
                  </a:lnTo>
                  <a:lnTo>
                    <a:pt x="11409" y="171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3" name="SMARTInkShape-2088"/>
            <p:cNvSpPr/>
            <p:nvPr>
              <p:custDataLst>
                <p:tags r:id="rId40"/>
              </p:custDataLst>
            </p:nvPr>
          </p:nvSpPr>
          <p:spPr>
            <a:xfrm>
              <a:off x="1497353" y="268605"/>
              <a:ext cx="62843" cy="267710"/>
            </a:xfrm>
            <a:custGeom>
              <a:avLst/>
              <a:gdLst/>
              <a:ahLst/>
              <a:cxnLst/>
              <a:rect l="0" t="0" r="0" b="0"/>
              <a:pathLst>
                <a:path w="62843" h="267710">
                  <a:moveTo>
                    <a:pt x="45697" y="0"/>
                  </a:moveTo>
                  <a:lnTo>
                    <a:pt x="45697" y="0"/>
                  </a:lnTo>
                  <a:lnTo>
                    <a:pt x="40776" y="0"/>
                  </a:lnTo>
                  <a:lnTo>
                    <a:pt x="40512" y="635"/>
                  </a:lnTo>
                  <a:lnTo>
                    <a:pt x="40217" y="3034"/>
                  </a:lnTo>
                  <a:lnTo>
                    <a:pt x="39504" y="3928"/>
                  </a:lnTo>
                  <a:lnTo>
                    <a:pt x="37018" y="4921"/>
                  </a:lnTo>
                  <a:lnTo>
                    <a:pt x="36101" y="6455"/>
                  </a:lnTo>
                  <a:lnTo>
                    <a:pt x="34175" y="14048"/>
                  </a:lnTo>
                  <a:lnTo>
                    <a:pt x="30500" y="21237"/>
                  </a:lnTo>
                  <a:lnTo>
                    <a:pt x="22449" y="45848"/>
                  </a:lnTo>
                  <a:lnTo>
                    <a:pt x="11373" y="70285"/>
                  </a:lnTo>
                  <a:lnTo>
                    <a:pt x="7375" y="86230"/>
                  </a:lnTo>
                  <a:lnTo>
                    <a:pt x="2991" y="108685"/>
                  </a:lnTo>
                  <a:lnTo>
                    <a:pt x="572" y="135392"/>
                  </a:lnTo>
                  <a:lnTo>
                    <a:pt x="95" y="159671"/>
                  </a:lnTo>
                  <a:lnTo>
                    <a:pt x="0" y="182811"/>
                  </a:lnTo>
                  <a:lnTo>
                    <a:pt x="617" y="205091"/>
                  </a:lnTo>
                  <a:lnTo>
                    <a:pt x="9090" y="230281"/>
                  </a:lnTo>
                  <a:lnTo>
                    <a:pt x="10377" y="238025"/>
                  </a:lnTo>
                  <a:lnTo>
                    <a:pt x="11991" y="241234"/>
                  </a:lnTo>
                  <a:lnTo>
                    <a:pt x="30294" y="258978"/>
                  </a:lnTo>
                  <a:lnTo>
                    <a:pt x="34195" y="261151"/>
                  </a:lnTo>
                  <a:lnTo>
                    <a:pt x="36124" y="261731"/>
                  </a:lnTo>
                  <a:lnTo>
                    <a:pt x="37410" y="262752"/>
                  </a:lnTo>
                  <a:lnTo>
                    <a:pt x="38839" y="265580"/>
                  </a:lnTo>
                  <a:lnTo>
                    <a:pt x="40490" y="266589"/>
                  </a:lnTo>
                  <a:lnTo>
                    <a:pt x="45711" y="267709"/>
                  </a:lnTo>
                  <a:lnTo>
                    <a:pt x="50572" y="266513"/>
                  </a:lnTo>
                  <a:lnTo>
                    <a:pt x="56899" y="262732"/>
                  </a:lnTo>
                  <a:lnTo>
                    <a:pt x="62842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4" name="SMARTInkShape-2089"/>
            <p:cNvSpPr/>
            <p:nvPr>
              <p:custDataLst>
                <p:tags r:id="rId41"/>
              </p:custDataLst>
            </p:nvPr>
          </p:nvSpPr>
          <p:spPr>
            <a:xfrm>
              <a:off x="2120265" y="208213"/>
              <a:ext cx="148591" cy="31818"/>
            </a:xfrm>
            <a:custGeom>
              <a:avLst/>
              <a:gdLst/>
              <a:ahLst/>
              <a:cxnLst/>
              <a:rect l="0" t="0" r="0" b="0"/>
              <a:pathLst>
                <a:path w="148591" h="31818">
                  <a:moveTo>
                    <a:pt x="0" y="31817"/>
                  </a:moveTo>
                  <a:lnTo>
                    <a:pt x="0" y="31817"/>
                  </a:lnTo>
                  <a:lnTo>
                    <a:pt x="5480" y="26337"/>
                  </a:lnTo>
                  <a:lnTo>
                    <a:pt x="31251" y="25468"/>
                  </a:lnTo>
                  <a:lnTo>
                    <a:pt x="58888" y="19047"/>
                  </a:lnTo>
                  <a:lnTo>
                    <a:pt x="85376" y="13363"/>
                  </a:lnTo>
                  <a:lnTo>
                    <a:pt x="97052" y="10262"/>
                  </a:lnTo>
                  <a:lnTo>
                    <a:pt x="104094" y="8902"/>
                  </a:lnTo>
                  <a:lnTo>
                    <a:pt x="112264" y="5201"/>
                  </a:lnTo>
                  <a:lnTo>
                    <a:pt x="128943" y="2779"/>
                  </a:lnTo>
                  <a:lnTo>
                    <a:pt x="133085" y="285"/>
                  </a:lnTo>
                  <a:lnTo>
                    <a:pt x="135078" y="0"/>
                  </a:lnTo>
                  <a:lnTo>
                    <a:pt x="142107" y="2874"/>
                  </a:lnTo>
                  <a:lnTo>
                    <a:pt x="142534" y="3078"/>
                  </a:lnTo>
                  <a:lnTo>
                    <a:pt x="148590" y="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98" name="SMARTInkShape-Group511"/>
          <p:cNvGrpSpPr/>
          <p:nvPr/>
        </p:nvGrpSpPr>
        <p:grpSpPr>
          <a:xfrm>
            <a:off x="1657350" y="91440"/>
            <a:ext cx="1451611" cy="542843"/>
            <a:chOff x="1657350" y="91440"/>
            <a:chExt cx="1451611" cy="542843"/>
          </a:xfrm>
        </p:grpSpPr>
        <p:sp>
          <p:nvSpPr>
            <p:cNvPr id="686" name="SMARTInkShape-2090"/>
            <p:cNvSpPr/>
            <p:nvPr>
              <p:custDataLst>
                <p:tags r:id="rId25"/>
              </p:custDataLst>
            </p:nvPr>
          </p:nvSpPr>
          <p:spPr>
            <a:xfrm>
              <a:off x="2395477" y="125753"/>
              <a:ext cx="73138" cy="205718"/>
            </a:xfrm>
            <a:custGeom>
              <a:avLst/>
              <a:gdLst/>
              <a:ahLst/>
              <a:cxnLst/>
              <a:rect l="0" t="0" r="0" b="0"/>
              <a:pathLst>
                <a:path w="73138" h="205718">
                  <a:moveTo>
                    <a:pt x="33398" y="62842"/>
                  </a:moveTo>
                  <a:lnTo>
                    <a:pt x="33398" y="62842"/>
                  </a:lnTo>
                  <a:lnTo>
                    <a:pt x="33398" y="59808"/>
                  </a:lnTo>
                  <a:lnTo>
                    <a:pt x="35091" y="56625"/>
                  </a:lnTo>
                  <a:lnTo>
                    <a:pt x="48069" y="41867"/>
                  </a:lnTo>
                  <a:lnTo>
                    <a:pt x="51748" y="34263"/>
                  </a:lnTo>
                  <a:lnTo>
                    <a:pt x="55367" y="29680"/>
                  </a:lnTo>
                  <a:lnTo>
                    <a:pt x="50606" y="9316"/>
                  </a:lnTo>
                  <a:lnTo>
                    <a:pt x="49950" y="8108"/>
                  </a:lnTo>
                  <a:lnTo>
                    <a:pt x="48878" y="7303"/>
                  </a:lnTo>
                  <a:lnTo>
                    <a:pt x="47528" y="6766"/>
                  </a:lnTo>
                  <a:lnTo>
                    <a:pt x="46628" y="5773"/>
                  </a:lnTo>
                  <a:lnTo>
                    <a:pt x="45628" y="2976"/>
                  </a:lnTo>
                  <a:lnTo>
                    <a:pt x="44726" y="1976"/>
                  </a:lnTo>
                  <a:lnTo>
                    <a:pt x="42031" y="866"/>
                  </a:lnTo>
                  <a:lnTo>
                    <a:pt x="33709" y="0"/>
                  </a:lnTo>
                  <a:lnTo>
                    <a:pt x="25471" y="7934"/>
                  </a:lnTo>
                  <a:lnTo>
                    <a:pt x="23525" y="13250"/>
                  </a:lnTo>
                  <a:lnTo>
                    <a:pt x="20736" y="23383"/>
                  </a:lnTo>
                  <a:lnTo>
                    <a:pt x="8561" y="49539"/>
                  </a:lnTo>
                  <a:lnTo>
                    <a:pt x="1114" y="75544"/>
                  </a:lnTo>
                  <a:lnTo>
                    <a:pt x="0" y="80764"/>
                  </a:lnTo>
                  <a:lnTo>
                    <a:pt x="337" y="83045"/>
                  </a:lnTo>
                  <a:lnTo>
                    <a:pt x="4611" y="95974"/>
                  </a:lnTo>
                  <a:lnTo>
                    <a:pt x="9725" y="101951"/>
                  </a:lnTo>
                  <a:lnTo>
                    <a:pt x="11870" y="102449"/>
                  </a:lnTo>
                  <a:lnTo>
                    <a:pt x="18421" y="102768"/>
                  </a:lnTo>
                  <a:lnTo>
                    <a:pt x="19603" y="102160"/>
                  </a:lnTo>
                  <a:lnTo>
                    <a:pt x="20392" y="101119"/>
                  </a:lnTo>
                  <a:lnTo>
                    <a:pt x="20917" y="99790"/>
                  </a:lnTo>
                  <a:lnTo>
                    <a:pt x="21903" y="98904"/>
                  </a:lnTo>
                  <a:lnTo>
                    <a:pt x="28046" y="95789"/>
                  </a:lnTo>
                  <a:lnTo>
                    <a:pt x="31655" y="92090"/>
                  </a:lnTo>
                  <a:lnTo>
                    <a:pt x="41039" y="78798"/>
                  </a:lnTo>
                  <a:lnTo>
                    <a:pt x="55069" y="66958"/>
                  </a:lnTo>
                  <a:lnTo>
                    <a:pt x="73137" y="45968"/>
                  </a:lnTo>
                  <a:lnTo>
                    <a:pt x="70290" y="48811"/>
                  </a:lnTo>
                  <a:lnTo>
                    <a:pt x="68845" y="51949"/>
                  </a:lnTo>
                  <a:lnTo>
                    <a:pt x="61502" y="74788"/>
                  </a:lnTo>
                  <a:lnTo>
                    <a:pt x="51751" y="97952"/>
                  </a:lnTo>
                  <a:lnTo>
                    <a:pt x="37994" y="122781"/>
                  </a:lnTo>
                  <a:lnTo>
                    <a:pt x="27787" y="148934"/>
                  </a:lnTo>
                  <a:lnTo>
                    <a:pt x="16262" y="176673"/>
                  </a:lnTo>
                  <a:lnTo>
                    <a:pt x="13082" y="184553"/>
                  </a:lnTo>
                  <a:lnTo>
                    <a:pt x="10637" y="204245"/>
                  </a:lnTo>
                  <a:lnTo>
                    <a:pt x="11239" y="204736"/>
                  </a:lnTo>
                  <a:lnTo>
                    <a:pt x="16253" y="205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7" name="SMARTInkShape-2091"/>
            <p:cNvSpPr/>
            <p:nvPr>
              <p:custDataLst>
                <p:tags r:id="rId26"/>
              </p:custDataLst>
            </p:nvPr>
          </p:nvSpPr>
          <p:spPr>
            <a:xfrm>
              <a:off x="2521209" y="160020"/>
              <a:ext cx="90547" cy="148491"/>
            </a:xfrm>
            <a:custGeom>
              <a:avLst/>
              <a:gdLst/>
              <a:ahLst/>
              <a:cxnLst/>
              <a:rect l="0" t="0" r="0" b="0"/>
              <a:pathLst>
                <a:path w="90547" h="148491">
                  <a:moveTo>
                    <a:pt x="4821" y="0"/>
                  </a:moveTo>
                  <a:lnTo>
                    <a:pt x="4821" y="0"/>
                  </a:lnTo>
                  <a:lnTo>
                    <a:pt x="33078" y="0"/>
                  </a:lnTo>
                  <a:lnTo>
                    <a:pt x="35089" y="0"/>
                  </a:lnTo>
                  <a:lnTo>
                    <a:pt x="39017" y="1693"/>
                  </a:lnTo>
                  <a:lnTo>
                    <a:pt x="50532" y="9885"/>
                  </a:lnTo>
                  <a:lnTo>
                    <a:pt x="52440" y="10400"/>
                  </a:lnTo>
                  <a:lnTo>
                    <a:pt x="53712" y="11378"/>
                  </a:lnTo>
                  <a:lnTo>
                    <a:pt x="55126" y="14159"/>
                  </a:lnTo>
                  <a:lnTo>
                    <a:pt x="56227" y="30501"/>
                  </a:lnTo>
                  <a:lnTo>
                    <a:pt x="54550" y="34300"/>
                  </a:lnTo>
                  <a:lnTo>
                    <a:pt x="28021" y="62512"/>
                  </a:lnTo>
                  <a:lnTo>
                    <a:pt x="22067" y="70169"/>
                  </a:lnTo>
                  <a:lnTo>
                    <a:pt x="7365" y="93937"/>
                  </a:lnTo>
                  <a:lnTo>
                    <a:pt x="3630" y="107009"/>
                  </a:lnTo>
                  <a:lnTo>
                    <a:pt x="1117" y="112329"/>
                  </a:lnTo>
                  <a:lnTo>
                    <a:pt x="0" y="118927"/>
                  </a:lnTo>
                  <a:lnTo>
                    <a:pt x="1196" y="124400"/>
                  </a:lnTo>
                  <a:lnTo>
                    <a:pt x="3210" y="128949"/>
                  </a:lnTo>
                  <a:lnTo>
                    <a:pt x="4979" y="135080"/>
                  </a:lnTo>
                  <a:lnTo>
                    <a:pt x="7643" y="138987"/>
                  </a:lnTo>
                  <a:lnTo>
                    <a:pt x="15746" y="144757"/>
                  </a:lnTo>
                  <a:lnTo>
                    <a:pt x="26191" y="147454"/>
                  </a:lnTo>
                  <a:lnTo>
                    <a:pt x="48673" y="148490"/>
                  </a:lnTo>
                  <a:lnTo>
                    <a:pt x="63883" y="144008"/>
                  </a:lnTo>
                  <a:lnTo>
                    <a:pt x="90546" y="131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8" name="SMARTInkShape-2092"/>
            <p:cNvSpPr/>
            <p:nvPr>
              <p:custDataLst>
                <p:tags r:id="rId27"/>
              </p:custDataLst>
            </p:nvPr>
          </p:nvSpPr>
          <p:spPr>
            <a:xfrm>
              <a:off x="2634662" y="160020"/>
              <a:ext cx="96531" cy="131361"/>
            </a:xfrm>
            <a:custGeom>
              <a:avLst/>
              <a:gdLst/>
              <a:ahLst/>
              <a:cxnLst/>
              <a:rect l="0" t="0" r="0" b="0"/>
              <a:pathLst>
                <a:path w="96531" h="131361">
                  <a:moveTo>
                    <a:pt x="68533" y="0"/>
                  </a:moveTo>
                  <a:lnTo>
                    <a:pt x="68533" y="0"/>
                  </a:lnTo>
                  <a:lnTo>
                    <a:pt x="62465" y="0"/>
                  </a:lnTo>
                  <a:lnTo>
                    <a:pt x="57793" y="1693"/>
                  </a:lnTo>
                  <a:lnTo>
                    <a:pt x="53599" y="3928"/>
                  </a:lnTo>
                  <a:lnTo>
                    <a:pt x="47669" y="5820"/>
                  </a:lnTo>
                  <a:lnTo>
                    <a:pt x="38065" y="13600"/>
                  </a:lnTo>
                  <a:lnTo>
                    <a:pt x="21120" y="38471"/>
                  </a:lnTo>
                  <a:lnTo>
                    <a:pt x="15076" y="43768"/>
                  </a:lnTo>
                  <a:lnTo>
                    <a:pt x="3998" y="61205"/>
                  </a:lnTo>
                  <a:lnTo>
                    <a:pt x="752" y="80176"/>
                  </a:lnTo>
                  <a:lnTo>
                    <a:pt x="0" y="106790"/>
                  </a:lnTo>
                  <a:lnTo>
                    <a:pt x="609" y="112232"/>
                  </a:lnTo>
                  <a:lnTo>
                    <a:pt x="4876" y="123702"/>
                  </a:lnTo>
                  <a:lnTo>
                    <a:pt x="11501" y="128163"/>
                  </a:lnTo>
                  <a:lnTo>
                    <a:pt x="18474" y="130473"/>
                  </a:lnTo>
                  <a:lnTo>
                    <a:pt x="35307" y="131360"/>
                  </a:lnTo>
                  <a:lnTo>
                    <a:pt x="51779" y="125217"/>
                  </a:lnTo>
                  <a:lnTo>
                    <a:pt x="75047" y="112365"/>
                  </a:lnTo>
                  <a:lnTo>
                    <a:pt x="92716" y="95131"/>
                  </a:lnTo>
                  <a:lnTo>
                    <a:pt x="95156" y="90329"/>
                  </a:lnTo>
                  <a:lnTo>
                    <a:pt x="96530" y="84055"/>
                  </a:lnTo>
                  <a:lnTo>
                    <a:pt x="96087" y="82707"/>
                  </a:lnTo>
                  <a:lnTo>
                    <a:pt x="95158" y="81808"/>
                  </a:lnTo>
                  <a:lnTo>
                    <a:pt x="92431" y="80174"/>
                  </a:lnTo>
                  <a:lnTo>
                    <a:pt x="89103" y="77331"/>
                  </a:lnTo>
                  <a:lnTo>
                    <a:pt x="86691" y="76954"/>
                  </a:lnTo>
                  <a:lnTo>
                    <a:pt x="62654" y="81469"/>
                  </a:lnTo>
                  <a:lnTo>
                    <a:pt x="43747" y="90362"/>
                  </a:lnTo>
                  <a:lnTo>
                    <a:pt x="15933" y="111608"/>
                  </a:lnTo>
                  <a:lnTo>
                    <a:pt x="11383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9" name="SMARTInkShape-2093"/>
            <p:cNvSpPr/>
            <p:nvPr>
              <p:custDataLst>
                <p:tags r:id="rId28"/>
              </p:custDataLst>
            </p:nvPr>
          </p:nvSpPr>
          <p:spPr>
            <a:xfrm>
              <a:off x="2811780" y="91440"/>
              <a:ext cx="39114" cy="240031"/>
            </a:xfrm>
            <a:custGeom>
              <a:avLst/>
              <a:gdLst/>
              <a:ahLst/>
              <a:cxnLst/>
              <a:rect l="0" t="0" r="0" b="0"/>
              <a:pathLst>
                <a:path w="39114" h="240031">
                  <a:moveTo>
                    <a:pt x="5715" y="0"/>
                  </a:moveTo>
                  <a:lnTo>
                    <a:pt x="5715" y="0"/>
                  </a:lnTo>
                  <a:lnTo>
                    <a:pt x="13669" y="0"/>
                  </a:lnTo>
                  <a:lnTo>
                    <a:pt x="14828" y="1270"/>
                  </a:lnTo>
                  <a:lnTo>
                    <a:pt x="18381" y="10740"/>
                  </a:lnTo>
                  <a:lnTo>
                    <a:pt x="30552" y="27759"/>
                  </a:lnTo>
                  <a:lnTo>
                    <a:pt x="36996" y="52659"/>
                  </a:lnTo>
                  <a:lnTo>
                    <a:pt x="39113" y="68943"/>
                  </a:lnTo>
                  <a:lnTo>
                    <a:pt x="35364" y="97203"/>
                  </a:lnTo>
                  <a:lnTo>
                    <a:pt x="34502" y="120024"/>
                  </a:lnTo>
                  <a:lnTo>
                    <a:pt x="30404" y="146804"/>
                  </a:lnTo>
                  <a:lnTo>
                    <a:pt x="25782" y="173896"/>
                  </a:lnTo>
                  <a:lnTo>
                    <a:pt x="21552" y="198654"/>
                  </a:lnTo>
                  <a:lnTo>
                    <a:pt x="12482" y="225468"/>
                  </a:lnTo>
                  <a:lnTo>
                    <a:pt x="0" y="240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0" name="SMARTInkShape-2094"/>
            <p:cNvSpPr/>
            <p:nvPr>
              <p:custDataLst>
                <p:tags r:id="rId29"/>
              </p:custDataLst>
            </p:nvPr>
          </p:nvSpPr>
          <p:spPr>
            <a:xfrm>
              <a:off x="1657350" y="394337"/>
              <a:ext cx="1028597" cy="200024"/>
            </a:xfrm>
            <a:custGeom>
              <a:avLst/>
              <a:gdLst/>
              <a:ahLst/>
              <a:cxnLst/>
              <a:rect l="0" t="0" r="0" b="0"/>
              <a:pathLst>
                <a:path w="1028597" h="200024">
                  <a:moveTo>
                    <a:pt x="0" y="200023"/>
                  </a:moveTo>
                  <a:lnTo>
                    <a:pt x="0" y="200023"/>
                  </a:lnTo>
                  <a:lnTo>
                    <a:pt x="27986" y="186982"/>
                  </a:lnTo>
                  <a:lnTo>
                    <a:pt x="54039" y="180385"/>
                  </a:lnTo>
                  <a:lnTo>
                    <a:pt x="78737" y="173237"/>
                  </a:lnTo>
                  <a:lnTo>
                    <a:pt x="104312" y="165710"/>
                  </a:lnTo>
                  <a:lnTo>
                    <a:pt x="127851" y="160011"/>
                  </a:lnTo>
                  <a:lnTo>
                    <a:pt x="153240" y="152608"/>
                  </a:lnTo>
                  <a:lnTo>
                    <a:pt x="178543" y="144064"/>
                  </a:lnTo>
                  <a:lnTo>
                    <a:pt x="206148" y="137511"/>
                  </a:lnTo>
                  <a:lnTo>
                    <a:pt x="234436" y="129854"/>
                  </a:lnTo>
                  <a:lnTo>
                    <a:pt x="262926" y="121236"/>
                  </a:lnTo>
                  <a:lnTo>
                    <a:pt x="291476" y="114660"/>
                  </a:lnTo>
                  <a:lnTo>
                    <a:pt x="311155" y="110649"/>
                  </a:lnTo>
                  <a:lnTo>
                    <a:pt x="332601" y="106750"/>
                  </a:lnTo>
                  <a:lnTo>
                    <a:pt x="354833" y="102900"/>
                  </a:lnTo>
                  <a:lnTo>
                    <a:pt x="377413" y="99072"/>
                  </a:lnTo>
                  <a:lnTo>
                    <a:pt x="400149" y="95254"/>
                  </a:lnTo>
                  <a:lnTo>
                    <a:pt x="421261" y="89747"/>
                  </a:lnTo>
                  <a:lnTo>
                    <a:pt x="441862" y="83702"/>
                  </a:lnTo>
                  <a:lnTo>
                    <a:pt x="463718" y="78898"/>
                  </a:lnTo>
                  <a:lnTo>
                    <a:pt x="486132" y="74646"/>
                  </a:lnTo>
                  <a:lnTo>
                    <a:pt x="508794" y="70640"/>
                  </a:lnTo>
                  <a:lnTo>
                    <a:pt x="531566" y="66743"/>
                  </a:lnTo>
                  <a:lnTo>
                    <a:pt x="552693" y="62894"/>
                  </a:lnTo>
                  <a:lnTo>
                    <a:pt x="573301" y="59067"/>
                  </a:lnTo>
                  <a:lnTo>
                    <a:pt x="595161" y="55249"/>
                  </a:lnTo>
                  <a:lnTo>
                    <a:pt x="617576" y="53129"/>
                  </a:lnTo>
                  <a:lnTo>
                    <a:pt x="640238" y="51552"/>
                  </a:lnTo>
                  <a:lnTo>
                    <a:pt x="663010" y="48734"/>
                  </a:lnTo>
                  <a:lnTo>
                    <a:pt x="684138" y="45365"/>
                  </a:lnTo>
                  <a:lnTo>
                    <a:pt x="704111" y="41751"/>
                  </a:lnTo>
                  <a:lnTo>
                    <a:pt x="723572" y="38028"/>
                  </a:lnTo>
                  <a:lnTo>
                    <a:pt x="742804" y="34257"/>
                  </a:lnTo>
                  <a:lnTo>
                    <a:pt x="761935" y="30464"/>
                  </a:lnTo>
                  <a:lnTo>
                    <a:pt x="781021" y="26662"/>
                  </a:lnTo>
                  <a:lnTo>
                    <a:pt x="800087" y="24549"/>
                  </a:lnTo>
                  <a:lnTo>
                    <a:pt x="819145" y="22974"/>
                  </a:lnTo>
                  <a:lnTo>
                    <a:pt x="838198" y="20158"/>
                  </a:lnTo>
                  <a:lnTo>
                    <a:pt x="857249" y="16790"/>
                  </a:lnTo>
                  <a:lnTo>
                    <a:pt x="884131" y="13017"/>
                  </a:lnTo>
                  <a:lnTo>
                    <a:pt x="909876" y="10205"/>
                  </a:lnTo>
                  <a:lnTo>
                    <a:pt x="935920" y="7044"/>
                  </a:lnTo>
                  <a:lnTo>
                    <a:pt x="964442" y="2942"/>
                  </a:lnTo>
                  <a:lnTo>
                    <a:pt x="988420" y="580"/>
                  </a:lnTo>
                  <a:lnTo>
                    <a:pt x="1016250" y="32"/>
                  </a:lnTo>
                  <a:lnTo>
                    <a:pt x="1027511" y="0"/>
                  </a:lnTo>
                  <a:lnTo>
                    <a:pt x="1027908" y="634"/>
                  </a:lnTo>
                  <a:lnTo>
                    <a:pt x="1028596" y="4919"/>
                  </a:lnTo>
                  <a:lnTo>
                    <a:pt x="1027995" y="5183"/>
                  </a:lnTo>
                  <a:lnTo>
                    <a:pt x="1022985" y="57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1" name="SMARTInkShape-2095"/>
            <p:cNvSpPr/>
            <p:nvPr>
              <p:custDataLst>
                <p:tags r:id="rId30"/>
              </p:custDataLst>
            </p:nvPr>
          </p:nvSpPr>
          <p:spPr>
            <a:xfrm>
              <a:off x="2143125" y="537212"/>
              <a:ext cx="125731" cy="97071"/>
            </a:xfrm>
            <a:custGeom>
              <a:avLst/>
              <a:gdLst/>
              <a:ahLst/>
              <a:cxnLst/>
              <a:rect l="0" t="0" r="0" b="0"/>
              <a:pathLst>
                <a:path w="125731" h="97071">
                  <a:moveTo>
                    <a:pt x="0" y="11428"/>
                  </a:moveTo>
                  <a:lnTo>
                    <a:pt x="0" y="11428"/>
                  </a:lnTo>
                  <a:lnTo>
                    <a:pt x="8514" y="2914"/>
                  </a:lnTo>
                  <a:lnTo>
                    <a:pt x="11827" y="1294"/>
                  </a:lnTo>
                  <a:lnTo>
                    <a:pt x="29709" y="74"/>
                  </a:lnTo>
                  <a:lnTo>
                    <a:pt x="53085" y="0"/>
                  </a:lnTo>
                  <a:lnTo>
                    <a:pt x="57036" y="1692"/>
                  </a:lnTo>
                  <a:lnTo>
                    <a:pt x="58979" y="3032"/>
                  </a:lnTo>
                  <a:lnTo>
                    <a:pt x="61138" y="6215"/>
                  </a:lnTo>
                  <a:lnTo>
                    <a:pt x="62354" y="11577"/>
                  </a:lnTo>
                  <a:lnTo>
                    <a:pt x="62764" y="22111"/>
                  </a:lnTo>
                  <a:lnTo>
                    <a:pt x="59801" y="32726"/>
                  </a:lnTo>
                  <a:lnTo>
                    <a:pt x="47368" y="55821"/>
                  </a:lnTo>
                  <a:lnTo>
                    <a:pt x="40122" y="82778"/>
                  </a:lnTo>
                  <a:lnTo>
                    <a:pt x="40083" y="85665"/>
                  </a:lnTo>
                  <a:lnTo>
                    <a:pt x="40692" y="87589"/>
                  </a:lnTo>
                  <a:lnTo>
                    <a:pt x="41733" y="88872"/>
                  </a:lnTo>
                  <a:lnTo>
                    <a:pt x="43062" y="89727"/>
                  </a:lnTo>
                  <a:lnTo>
                    <a:pt x="43948" y="90933"/>
                  </a:lnTo>
                  <a:lnTo>
                    <a:pt x="44933" y="93965"/>
                  </a:lnTo>
                  <a:lnTo>
                    <a:pt x="45830" y="95028"/>
                  </a:lnTo>
                  <a:lnTo>
                    <a:pt x="48520" y="96208"/>
                  </a:lnTo>
                  <a:lnTo>
                    <a:pt x="59134" y="97070"/>
                  </a:lnTo>
                  <a:lnTo>
                    <a:pt x="78447" y="92225"/>
                  </a:lnTo>
                  <a:lnTo>
                    <a:pt x="81508" y="90693"/>
                  </a:lnTo>
                  <a:lnTo>
                    <a:pt x="110018" y="70587"/>
                  </a:lnTo>
                  <a:lnTo>
                    <a:pt x="125730" y="571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2" name="SMARTInkShape-2096"/>
            <p:cNvSpPr/>
            <p:nvPr>
              <p:custDataLst>
                <p:tags r:id="rId31"/>
              </p:custDataLst>
            </p:nvPr>
          </p:nvSpPr>
          <p:spPr>
            <a:xfrm>
              <a:off x="2308860" y="514350"/>
              <a:ext cx="79753" cy="102793"/>
            </a:xfrm>
            <a:custGeom>
              <a:avLst/>
              <a:gdLst/>
              <a:ahLst/>
              <a:cxnLst/>
              <a:rect l="0" t="0" r="0" b="0"/>
              <a:pathLst>
                <a:path w="79753" h="102793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1693" y="6217"/>
                  </a:lnTo>
                  <a:lnTo>
                    <a:pt x="3928" y="9748"/>
                  </a:lnTo>
                  <a:lnTo>
                    <a:pt x="5362" y="17189"/>
                  </a:lnTo>
                  <a:lnTo>
                    <a:pt x="5694" y="33516"/>
                  </a:lnTo>
                  <a:lnTo>
                    <a:pt x="5066" y="35679"/>
                  </a:lnTo>
                  <a:lnTo>
                    <a:pt x="4012" y="37121"/>
                  </a:lnTo>
                  <a:lnTo>
                    <a:pt x="2675" y="38082"/>
                  </a:lnTo>
                  <a:lnTo>
                    <a:pt x="1783" y="39358"/>
                  </a:lnTo>
                  <a:lnTo>
                    <a:pt x="792" y="42469"/>
                  </a:lnTo>
                  <a:lnTo>
                    <a:pt x="70" y="50355"/>
                  </a:lnTo>
                  <a:lnTo>
                    <a:pt x="681" y="50715"/>
                  </a:lnTo>
                  <a:lnTo>
                    <a:pt x="3055" y="51115"/>
                  </a:lnTo>
                  <a:lnTo>
                    <a:pt x="3941" y="51857"/>
                  </a:lnTo>
                  <a:lnTo>
                    <a:pt x="4927" y="54374"/>
                  </a:lnTo>
                  <a:lnTo>
                    <a:pt x="5824" y="54664"/>
                  </a:lnTo>
                  <a:lnTo>
                    <a:pt x="13521" y="52261"/>
                  </a:lnTo>
                  <a:lnTo>
                    <a:pt x="19345" y="51167"/>
                  </a:lnTo>
                  <a:lnTo>
                    <a:pt x="28257" y="46984"/>
                  </a:lnTo>
                  <a:lnTo>
                    <a:pt x="55084" y="40177"/>
                  </a:lnTo>
                  <a:lnTo>
                    <a:pt x="64749" y="40028"/>
                  </a:lnTo>
                  <a:lnTo>
                    <a:pt x="66026" y="40655"/>
                  </a:lnTo>
                  <a:lnTo>
                    <a:pt x="66877" y="41708"/>
                  </a:lnTo>
                  <a:lnTo>
                    <a:pt x="68458" y="44572"/>
                  </a:lnTo>
                  <a:lnTo>
                    <a:pt x="72283" y="49754"/>
                  </a:lnTo>
                  <a:lnTo>
                    <a:pt x="74334" y="55311"/>
                  </a:lnTo>
                  <a:lnTo>
                    <a:pt x="78046" y="60980"/>
                  </a:lnTo>
                  <a:lnTo>
                    <a:pt x="79428" y="66681"/>
                  </a:lnTo>
                  <a:lnTo>
                    <a:pt x="79752" y="70488"/>
                  </a:lnTo>
                  <a:lnTo>
                    <a:pt x="78202" y="74296"/>
                  </a:lnTo>
                  <a:lnTo>
                    <a:pt x="76031" y="78106"/>
                  </a:lnTo>
                  <a:lnTo>
                    <a:pt x="74174" y="83820"/>
                  </a:lnTo>
                  <a:lnTo>
                    <a:pt x="66408" y="93345"/>
                  </a:lnTo>
                  <a:lnTo>
                    <a:pt x="62747" y="95462"/>
                  </a:lnTo>
                  <a:lnTo>
                    <a:pt x="35832" y="102473"/>
                  </a:lnTo>
                  <a:lnTo>
                    <a:pt x="26975" y="102792"/>
                  </a:lnTo>
                  <a:lnTo>
                    <a:pt x="13380" y="97942"/>
                  </a:lnTo>
                  <a:lnTo>
                    <a:pt x="5715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3" name="SMARTInkShape-2097"/>
            <p:cNvSpPr/>
            <p:nvPr>
              <p:custDataLst>
                <p:tags r:id="rId32"/>
              </p:custDataLst>
            </p:nvPr>
          </p:nvSpPr>
          <p:spPr>
            <a:xfrm>
              <a:off x="2291715" y="492312"/>
              <a:ext cx="114301" cy="27754"/>
            </a:xfrm>
            <a:custGeom>
              <a:avLst/>
              <a:gdLst/>
              <a:ahLst/>
              <a:cxnLst/>
              <a:rect l="0" t="0" r="0" b="0"/>
              <a:pathLst>
                <a:path w="114301" h="27754">
                  <a:moveTo>
                    <a:pt x="0" y="27753"/>
                  </a:moveTo>
                  <a:lnTo>
                    <a:pt x="0" y="27753"/>
                  </a:lnTo>
                  <a:lnTo>
                    <a:pt x="0" y="22832"/>
                  </a:lnTo>
                  <a:lnTo>
                    <a:pt x="3034" y="19239"/>
                  </a:lnTo>
                  <a:lnTo>
                    <a:pt x="6217" y="17619"/>
                  </a:lnTo>
                  <a:lnTo>
                    <a:pt x="34452" y="6471"/>
                  </a:lnTo>
                  <a:lnTo>
                    <a:pt x="58857" y="3338"/>
                  </a:lnTo>
                  <a:lnTo>
                    <a:pt x="77313" y="0"/>
                  </a:lnTo>
                  <a:lnTo>
                    <a:pt x="105168" y="4572"/>
                  </a:lnTo>
                  <a:lnTo>
                    <a:pt x="114300" y="48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4" name="SMARTInkShape-2098"/>
            <p:cNvSpPr/>
            <p:nvPr>
              <p:custDataLst>
                <p:tags r:id="rId33"/>
              </p:custDataLst>
            </p:nvPr>
          </p:nvSpPr>
          <p:spPr>
            <a:xfrm>
              <a:off x="2434590" y="480161"/>
              <a:ext cx="105568" cy="108380"/>
            </a:xfrm>
            <a:custGeom>
              <a:avLst/>
              <a:gdLst/>
              <a:ahLst/>
              <a:cxnLst/>
              <a:rect l="0" t="0" r="0" b="0"/>
              <a:pathLst>
                <a:path w="105568" h="108380">
                  <a:moveTo>
                    <a:pt x="0" y="34189"/>
                  </a:moveTo>
                  <a:lnTo>
                    <a:pt x="0" y="34189"/>
                  </a:lnTo>
                  <a:lnTo>
                    <a:pt x="0" y="58963"/>
                  </a:lnTo>
                  <a:lnTo>
                    <a:pt x="3034" y="67705"/>
                  </a:lnTo>
                  <a:lnTo>
                    <a:pt x="9885" y="79556"/>
                  </a:lnTo>
                  <a:lnTo>
                    <a:pt x="10400" y="81579"/>
                  </a:lnTo>
                  <a:lnTo>
                    <a:pt x="30317" y="104432"/>
                  </a:lnTo>
                  <a:lnTo>
                    <a:pt x="35911" y="106683"/>
                  </a:lnTo>
                  <a:lnTo>
                    <a:pt x="56134" y="108379"/>
                  </a:lnTo>
                  <a:lnTo>
                    <a:pt x="61567" y="106744"/>
                  </a:lnTo>
                  <a:lnTo>
                    <a:pt x="85338" y="91294"/>
                  </a:lnTo>
                  <a:lnTo>
                    <a:pt x="89363" y="86874"/>
                  </a:lnTo>
                  <a:lnTo>
                    <a:pt x="99037" y="70047"/>
                  </a:lnTo>
                  <a:lnTo>
                    <a:pt x="105567" y="44461"/>
                  </a:lnTo>
                  <a:lnTo>
                    <a:pt x="105551" y="37061"/>
                  </a:lnTo>
                  <a:lnTo>
                    <a:pt x="103664" y="27632"/>
                  </a:lnTo>
                  <a:lnTo>
                    <a:pt x="102588" y="21115"/>
                  </a:lnTo>
                  <a:lnTo>
                    <a:pt x="98412" y="13876"/>
                  </a:lnTo>
                  <a:lnTo>
                    <a:pt x="89450" y="3793"/>
                  </a:lnTo>
                  <a:lnTo>
                    <a:pt x="83994" y="1630"/>
                  </a:lnTo>
                  <a:lnTo>
                    <a:pt x="58954" y="0"/>
                  </a:lnTo>
                  <a:lnTo>
                    <a:pt x="43795" y="4482"/>
                  </a:lnTo>
                  <a:lnTo>
                    <a:pt x="30265" y="11482"/>
                  </a:lnTo>
                  <a:lnTo>
                    <a:pt x="25516" y="15842"/>
                  </a:lnTo>
                  <a:lnTo>
                    <a:pt x="13401" y="36958"/>
                  </a:lnTo>
                  <a:lnTo>
                    <a:pt x="9554" y="46850"/>
                  </a:lnTo>
                  <a:lnTo>
                    <a:pt x="9115" y="55903"/>
                  </a:lnTo>
                  <a:lnTo>
                    <a:pt x="14329" y="83652"/>
                  </a:lnTo>
                  <a:lnTo>
                    <a:pt x="19280" y="89616"/>
                  </a:lnTo>
                  <a:lnTo>
                    <a:pt x="37872" y="101539"/>
                  </a:lnTo>
                  <a:lnTo>
                    <a:pt x="51435" y="97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5" name="SMARTInkShape-2099"/>
            <p:cNvSpPr/>
            <p:nvPr>
              <p:custDataLst>
                <p:tags r:id="rId34"/>
              </p:custDataLst>
            </p:nvPr>
          </p:nvSpPr>
          <p:spPr>
            <a:xfrm>
              <a:off x="2588895" y="483128"/>
              <a:ext cx="125388" cy="90690"/>
            </a:xfrm>
            <a:custGeom>
              <a:avLst/>
              <a:gdLst/>
              <a:ahLst/>
              <a:cxnLst/>
              <a:rect l="0" t="0" r="0" b="0"/>
              <a:pathLst>
                <a:path w="125388" h="90690">
                  <a:moveTo>
                    <a:pt x="0" y="36937"/>
                  </a:moveTo>
                  <a:lnTo>
                    <a:pt x="0" y="36937"/>
                  </a:lnTo>
                  <a:lnTo>
                    <a:pt x="635" y="56916"/>
                  </a:lnTo>
                  <a:lnTo>
                    <a:pt x="4563" y="67057"/>
                  </a:lnTo>
                  <a:lnTo>
                    <a:pt x="19079" y="84474"/>
                  </a:lnTo>
                  <a:lnTo>
                    <a:pt x="27807" y="90251"/>
                  </a:lnTo>
                  <a:lnTo>
                    <a:pt x="36489" y="90689"/>
                  </a:lnTo>
                  <a:lnTo>
                    <a:pt x="62556" y="86882"/>
                  </a:lnTo>
                  <a:lnTo>
                    <a:pt x="81874" y="78016"/>
                  </a:lnTo>
                  <a:lnTo>
                    <a:pt x="106889" y="58445"/>
                  </a:lnTo>
                  <a:lnTo>
                    <a:pt x="121821" y="33048"/>
                  </a:lnTo>
                  <a:lnTo>
                    <a:pt x="124572" y="24707"/>
                  </a:lnTo>
                  <a:lnTo>
                    <a:pt x="125387" y="15181"/>
                  </a:lnTo>
                  <a:lnTo>
                    <a:pt x="123884" y="9699"/>
                  </a:lnTo>
                  <a:lnTo>
                    <a:pt x="122595" y="7348"/>
                  </a:lnTo>
                  <a:lnTo>
                    <a:pt x="121100" y="5781"/>
                  </a:lnTo>
                  <a:lnTo>
                    <a:pt x="112287" y="26"/>
                  </a:lnTo>
                  <a:lnTo>
                    <a:pt x="105150" y="0"/>
                  </a:lnTo>
                  <a:lnTo>
                    <a:pt x="78288" y="8131"/>
                  </a:lnTo>
                  <a:lnTo>
                    <a:pt x="50636" y="22842"/>
                  </a:lnTo>
                  <a:lnTo>
                    <a:pt x="22860" y="36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6" name="SMARTInkShape-2100"/>
            <p:cNvSpPr/>
            <p:nvPr>
              <p:custDataLst>
                <p:tags r:id="rId35"/>
              </p:custDataLst>
            </p:nvPr>
          </p:nvSpPr>
          <p:spPr>
            <a:xfrm>
              <a:off x="2971800" y="394335"/>
              <a:ext cx="96721" cy="22861"/>
            </a:xfrm>
            <a:custGeom>
              <a:avLst/>
              <a:gdLst/>
              <a:ahLst/>
              <a:cxnLst/>
              <a:rect l="0" t="0" r="0" b="0"/>
              <a:pathLst>
                <a:path w="96721" h="22861">
                  <a:moveTo>
                    <a:pt x="0" y="22860"/>
                  </a:moveTo>
                  <a:lnTo>
                    <a:pt x="0" y="22860"/>
                  </a:lnTo>
                  <a:lnTo>
                    <a:pt x="3034" y="19826"/>
                  </a:lnTo>
                  <a:lnTo>
                    <a:pt x="4524" y="16643"/>
                  </a:lnTo>
                  <a:lnTo>
                    <a:pt x="4921" y="14906"/>
                  </a:lnTo>
                  <a:lnTo>
                    <a:pt x="8514" y="9426"/>
                  </a:lnTo>
                  <a:lnTo>
                    <a:pt x="11827" y="7364"/>
                  </a:lnTo>
                  <a:lnTo>
                    <a:pt x="17080" y="5932"/>
                  </a:lnTo>
                  <a:lnTo>
                    <a:pt x="43071" y="5719"/>
                  </a:lnTo>
                  <a:lnTo>
                    <a:pt x="68348" y="5715"/>
                  </a:lnTo>
                  <a:lnTo>
                    <a:pt x="92203" y="5715"/>
                  </a:lnTo>
                  <a:lnTo>
                    <a:pt x="93853" y="5080"/>
                  </a:lnTo>
                  <a:lnTo>
                    <a:pt x="94954" y="4022"/>
                  </a:lnTo>
                  <a:lnTo>
                    <a:pt x="96720" y="794"/>
                  </a:lnTo>
                  <a:lnTo>
                    <a:pt x="96230" y="530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7" name="SMARTInkShape-2101"/>
            <p:cNvSpPr/>
            <p:nvPr>
              <p:custDataLst>
                <p:tags r:id="rId36"/>
              </p:custDataLst>
            </p:nvPr>
          </p:nvSpPr>
          <p:spPr>
            <a:xfrm>
              <a:off x="2926080" y="365830"/>
              <a:ext cx="182881" cy="39936"/>
            </a:xfrm>
            <a:custGeom>
              <a:avLst/>
              <a:gdLst/>
              <a:ahLst/>
              <a:cxnLst/>
              <a:rect l="0" t="0" r="0" b="0"/>
              <a:pathLst>
                <a:path w="182881" h="39936">
                  <a:moveTo>
                    <a:pt x="0" y="5645"/>
                  </a:moveTo>
                  <a:lnTo>
                    <a:pt x="0" y="5645"/>
                  </a:lnTo>
                  <a:lnTo>
                    <a:pt x="3034" y="2611"/>
                  </a:lnTo>
                  <a:lnTo>
                    <a:pt x="6217" y="1122"/>
                  </a:lnTo>
                  <a:lnTo>
                    <a:pt x="31955" y="0"/>
                  </a:lnTo>
                  <a:lnTo>
                    <a:pt x="52789" y="2985"/>
                  </a:lnTo>
                  <a:lnTo>
                    <a:pt x="76037" y="4857"/>
                  </a:lnTo>
                  <a:lnTo>
                    <a:pt x="99012" y="11479"/>
                  </a:lnTo>
                  <a:lnTo>
                    <a:pt x="124940" y="18451"/>
                  </a:lnTo>
                  <a:lnTo>
                    <a:pt x="151115" y="25860"/>
                  </a:lnTo>
                  <a:lnTo>
                    <a:pt x="182880" y="399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12" name="SMARTInkShape-Group512"/>
          <p:cNvGrpSpPr/>
          <p:nvPr/>
        </p:nvGrpSpPr>
        <p:grpSpPr>
          <a:xfrm>
            <a:off x="3217623" y="200055"/>
            <a:ext cx="1651558" cy="348582"/>
            <a:chOff x="3217623" y="200055"/>
            <a:chExt cx="1651558" cy="348582"/>
          </a:xfrm>
        </p:grpSpPr>
        <p:sp>
          <p:nvSpPr>
            <p:cNvPr id="699" name="SMARTInkShape-2102"/>
            <p:cNvSpPr/>
            <p:nvPr>
              <p:custDataLst>
                <p:tags r:id="rId12"/>
              </p:custDataLst>
            </p:nvPr>
          </p:nvSpPr>
          <p:spPr>
            <a:xfrm>
              <a:off x="3217623" y="248462"/>
              <a:ext cx="130210" cy="180062"/>
            </a:xfrm>
            <a:custGeom>
              <a:avLst/>
              <a:gdLst/>
              <a:ahLst/>
              <a:cxnLst/>
              <a:rect l="0" t="0" r="0" b="0"/>
              <a:pathLst>
                <a:path w="130210" h="180062">
                  <a:moveTo>
                    <a:pt x="17067" y="83008"/>
                  </a:moveTo>
                  <a:lnTo>
                    <a:pt x="17067" y="83008"/>
                  </a:lnTo>
                  <a:lnTo>
                    <a:pt x="9113" y="90962"/>
                  </a:lnTo>
                  <a:lnTo>
                    <a:pt x="7182" y="96280"/>
                  </a:lnTo>
                  <a:lnTo>
                    <a:pt x="4402" y="106414"/>
                  </a:lnTo>
                  <a:lnTo>
                    <a:pt x="1250" y="117460"/>
                  </a:lnTo>
                  <a:lnTo>
                    <a:pt x="0" y="143977"/>
                  </a:lnTo>
                  <a:lnTo>
                    <a:pt x="2979" y="155401"/>
                  </a:lnTo>
                  <a:lnTo>
                    <a:pt x="9675" y="166076"/>
                  </a:lnTo>
                  <a:lnTo>
                    <a:pt x="19002" y="176254"/>
                  </a:lnTo>
                  <a:lnTo>
                    <a:pt x="24489" y="178426"/>
                  </a:lnTo>
                  <a:lnTo>
                    <a:pt x="41597" y="180061"/>
                  </a:lnTo>
                  <a:lnTo>
                    <a:pt x="61196" y="172200"/>
                  </a:lnTo>
                  <a:lnTo>
                    <a:pt x="66948" y="166887"/>
                  </a:lnTo>
                  <a:lnTo>
                    <a:pt x="84780" y="141955"/>
                  </a:lnTo>
                  <a:lnTo>
                    <a:pt x="102929" y="116782"/>
                  </a:lnTo>
                  <a:lnTo>
                    <a:pt x="117297" y="88655"/>
                  </a:lnTo>
                  <a:lnTo>
                    <a:pt x="127460" y="60139"/>
                  </a:lnTo>
                  <a:lnTo>
                    <a:pt x="130209" y="43000"/>
                  </a:lnTo>
                  <a:lnTo>
                    <a:pt x="127990" y="28891"/>
                  </a:lnTo>
                  <a:lnTo>
                    <a:pt x="121551" y="13381"/>
                  </a:lnTo>
                  <a:lnTo>
                    <a:pt x="117903" y="8036"/>
                  </a:lnTo>
                  <a:lnTo>
                    <a:pt x="114165" y="5237"/>
                  </a:lnTo>
                  <a:lnTo>
                    <a:pt x="110387" y="3358"/>
                  </a:lnTo>
                  <a:lnTo>
                    <a:pt x="106591" y="406"/>
                  </a:lnTo>
                  <a:lnTo>
                    <a:pt x="104054" y="0"/>
                  </a:lnTo>
                  <a:lnTo>
                    <a:pt x="97850" y="1242"/>
                  </a:lnTo>
                  <a:lnTo>
                    <a:pt x="90250" y="5512"/>
                  </a:lnTo>
                  <a:lnTo>
                    <a:pt x="83977" y="10798"/>
                  </a:lnTo>
                  <a:lnTo>
                    <a:pt x="66818" y="39137"/>
                  </a:lnTo>
                  <a:lnTo>
                    <a:pt x="55963" y="60513"/>
                  </a:lnTo>
                  <a:lnTo>
                    <a:pt x="50270" y="88771"/>
                  </a:lnTo>
                  <a:lnTo>
                    <a:pt x="46048" y="109447"/>
                  </a:lnTo>
                  <a:lnTo>
                    <a:pt x="45642" y="123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0" name="SMARTInkShape-2103"/>
            <p:cNvSpPr/>
            <p:nvPr>
              <p:custDataLst>
                <p:tags r:id="rId13"/>
              </p:custDataLst>
            </p:nvPr>
          </p:nvSpPr>
          <p:spPr>
            <a:xfrm>
              <a:off x="3326229" y="388620"/>
              <a:ext cx="39907" cy="113306"/>
            </a:xfrm>
            <a:custGeom>
              <a:avLst/>
              <a:gdLst/>
              <a:ahLst/>
              <a:cxnLst/>
              <a:rect l="0" t="0" r="0" b="0"/>
              <a:pathLst>
                <a:path w="39907" h="113306">
                  <a:moveTo>
                    <a:pt x="34191" y="0"/>
                  </a:moveTo>
                  <a:lnTo>
                    <a:pt x="34191" y="0"/>
                  </a:lnTo>
                  <a:lnTo>
                    <a:pt x="34191" y="3034"/>
                  </a:lnTo>
                  <a:lnTo>
                    <a:pt x="32498" y="6217"/>
                  </a:lnTo>
                  <a:lnTo>
                    <a:pt x="26237" y="16468"/>
                  </a:lnTo>
                  <a:lnTo>
                    <a:pt x="17002" y="40668"/>
                  </a:lnTo>
                  <a:lnTo>
                    <a:pt x="7515" y="68032"/>
                  </a:lnTo>
                  <a:lnTo>
                    <a:pt x="1593" y="85241"/>
                  </a:lnTo>
                  <a:lnTo>
                    <a:pt x="0" y="106299"/>
                  </a:lnTo>
                  <a:lnTo>
                    <a:pt x="1638" y="109262"/>
                  </a:lnTo>
                  <a:lnTo>
                    <a:pt x="2964" y="110942"/>
                  </a:lnTo>
                  <a:lnTo>
                    <a:pt x="6131" y="112807"/>
                  </a:lnTo>
                  <a:lnTo>
                    <a:pt x="7864" y="113305"/>
                  </a:lnTo>
                  <a:lnTo>
                    <a:pt x="9655" y="113002"/>
                  </a:lnTo>
                  <a:lnTo>
                    <a:pt x="26562" y="103874"/>
                  </a:lnTo>
                  <a:lnTo>
                    <a:pt x="39906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1" name="SMARTInkShape-2104"/>
            <p:cNvSpPr/>
            <p:nvPr>
              <p:custDataLst>
                <p:tags r:id="rId14"/>
              </p:custDataLst>
            </p:nvPr>
          </p:nvSpPr>
          <p:spPr>
            <a:xfrm>
              <a:off x="3435579" y="234415"/>
              <a:ext cx="96251" cy="204745"/>
            </a:xfrm>
            <a:custGeom>
              <a:avLst/>
              <a:gdLst/>
              <a:ahLst/>
              <a:cxnLst/>
              <a:rect l="0" t="0" r="0" b="0"/>
              <a:pathLst>
                <a:path w="96251" h="204745">
                  <a:moveTo>
                    <a:pt x="84861" y="28475"/>
                  </a:moveTo>
                  <a:lnTo>
                    <a:pt x="84861" y="28475"/>
                  </a:lnTo>
                  <a:lnTo>
                    <a:pt x="92716" y="19985"/>
                  </a:lnTo>
                  <a:lnTo>
                    <a:pt x="94702" y="15600"/>
                  </a:lnTo>
                  <a:lnTo>
                    <a:pt x="96250" y="1041"/>
                  </a:lnTo>
                  <a:lnTo>
                    <a:pt x="95628" y="661"/>
                  </a:lnTo>
                  <a:lnTo>
                    <a:pt x="88333" y="0"/>
                  </a:lnTo>
                  <a:lnTo>
                    <a:pt x="84710" y="1638"/>
                  </a:lnTo>
                  <a:lnTo>
                    <a:pt x="57827" y="17090"/>
                  </a:lnTo>
                  <a:lnTo>
                    <a:pt x="52526" y="22145"/>
                  </a:lnTo>
                  <a:lnTo>
                    <a:pt x="31358" y="47855"/>
                  </a:lnTo>
                  <a:lnTo>
                    <a:pt x="17942" y="68921"/>
                  </a:lnTo>
                  <a:lnTo>
                    <a:pt x="6975" y="93186"/>
                  </a:lnTo>
                  <a:lnTo>
                    <a:pt x="872" y="114565"/>
                  </a:lnTo>
                  <a:lnTo>
                    <a:pt x="0" y="142188"/>
                  </a:lnTo>
                  <a:lnTo>
                    <a:pt x="4976" y="167321"/>
                  </a:lnTo>
                  <a:lnTo>
                    <a:pt x="9263" y="178270"/>
                  </a:lnTo>
                  <a:lnTo>
                    <a:pt x="14707" y="187980"/>
                  </a:lnTo>
                  <a:lnTo>
                    <a:pt x="16216" y="192076"/>
                  </a:lnTo>
                  <a:lnTo>
                    <a:pt x="19004" y="196013"/>
                  </a:lnTo>
                  <a:lnTo>
                    <a:pt x="22360" y="198187"/>
                  </a:lnTo>
                  <a:lnTo>
                    <a:pt x="25967" y="199787"/>
                  </a:lnTo>
                  <a:lnTo>
                    <a:pt x="31569" y="203624"/>
                  </a:lnTo>
                  <a:lnTo>
                    <a:pt x="35352" y="204744"/>
                  </a:lnTo>
                  <a:lnTo>
                    <a:pt x="37250" y="204408"/>
                  </a:lnTo>
                  <a:lnTo>
                    <a:pt x="42955" y="200900"/>
                  </a:lnTo>
                  <a:lnTo>
                    <a:pt x="46763" y="197607"/>
                  </a:lnTo>
                  <a:lnTo>
                    <a:pt x="48878" y="194026"/>
                  </a:lnTo>
                  <a:lnTo>
                    <a:pt x="50454" y="190318"/>
                  </a:lnTo>
                  <a:lnTo>
                    <a:pt x="58426" y="177830"/>
                  </a:lnTo>
                  <a:lnTo>
                    <a:pt x="61295" y="164140"/>
                  </a:lnTo>
                  <a:lnTo>
                    <a:pt x="61908" y="152605"/>
                  </a:lnTo>
                  <a:lnTo>
                    <a:pt x="60267" y="148626"/>
                  </a:lnTo>
                  <a:lnTo>
                    <a:pt x="54038" y="140897"/>
                  </a:lnTo>
                  <a:lnTo>
                    <a:pt x="50419" y="138765"/>
                  </a:lnTo>
                  <a:lnTo>
                    <a:pt x="48565" y="138197"/>
                  </a:lnTo>
                  <a:lnTo>
                    <a:pt x="46693" y="138453"/>
                  </a:lnTo>
                  <a:lnTo>
                    <a:pt x="28899" y="148683"/>
                  </a:lnTo>
                  <a:lnTo>
                    <a:pt x="14446" y="161836"/>
                  </a:lnTo>
                  <a:lnTo>
                    <a:pt x="12290" y="167333"/>
                  </a:lnTo>
                  <a:lnTo>
                    <a:pt x="10667" y="181416"/>
                  </a:lnTo>
                  <a:lnTo>
                    <a:pt x="11268" y="181871"/>
                  </a:lnTo>
                  <a:lnTo>
                    <a:pt x="16281" y="182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2" name="SMARTInkShape-2105"/>
            <p:cNvSpPr/>
            <p:nvPr>
              <p:custDataLst>
                <p:tags r:id="rId15"/>
              </p:custDataLst>
            </p:nvPr>
          </p:nvSpPr>
          <p:spPr>
            <a:xfrm>
              <a:off x="3560445" y="257418"/>
              <a:ext cx="74296" cy="131196"/>
            </a:xfrm>
            <a:custGeom>
              <a:avLst/>
              <a:gdLst/>
              <a:ahLst/>
              <a:cxnLst/>
              <a:rect l="0" t="0" r="0" b="0"/>
              <a:pathLst>
                <a:path w="74296" h="131196">
                  <a:moveTo>
                    <a:pt x="0" y="16902"/>
                  </a:moveTo>
                  <a:lnTo>
                    <a:pt x="0" y="16902"/>
                  </a:lnTo>
                  <a:lnTo>
                    <a:pt x="0" y="13868"/>
                  </a:lnTo>
                  <a:lnTo>
                    <a:pt x="1693" y="10685"/>
                  </a:lnTo>
                  <a:lnTo>
                    <a:pt x="4920" y="6502"/>
                  </a:lnTo>
                  <a:lnTo>
                    <a:pt x="14048" y="5040"/>
                  </a:lnTo>
                  <a:lnTo>
                    <a:pt x="22625" y="989"/>
                  </a:lnTo>
                  <a:lnTo>
                    <a:pt x="30433" y="0"/>
                  </a:lnTo>
                  <a:lnTo>
                    <a:pt x="34269" y="1558"/>
                  </a:lnTo>
                  <a:lnTo>
                    <a:pt x="36181" y="2863"/>
                  </a:lnTo>
                  <a:lnTo>
                    <a:pt x="44940" y="4699"/>
                  </a:lnTo>
                  <a:lnTo>
                    <a:pt x="52545" y="5243"/>
                  </a:lnTo>
                  <a:lnTo>
                    <a:pt x="56796" y="7064"/>
                  </a:lnTo>
                  <a:lnTo>
                    <a:pt x="64700" y="13406"/>
                  </a:lnTo>
                  <a:lnTo>
                    <a:pt x="66856" y="17042"/>
                  </a:lnTo>
                  <a:lnTo>
                    <a:pt x="68239" y="24550"/>
                  </a:lnTo>
                  <a:lnTo>
                    <a:pt x="68479" y="33279"/>
                  </a:lnTo>
                  <a:lnTo>
                    <a:pt x="66842" y="38574"/>
                  </a:lnTo>
                  <a:lnTo>
                    <a:pt x="58191" y="53058"/>
                  </a:lnTo>
                  <a:lnTo>
                    <a:pt x="29867" y="78542"/>
                  </a:lnTo>
                  <a:lnTo>
                    <a:pt x="25974" y="83032"/>
                  </a:lnTo>
                  <a:lnTo>
                    <a:pt x="18519" y="96880"/>
                  </a:lnTo>
                  <a:lnTo>
                    <a:pt x="17199" y="112151"/>
                  </a:lnTo>
                  <a:lnTo>
                    <a:pt x="17152" y="118643"/>
                  </a:lnTo>
                  <a:lnTo>
                    <a:pt x="20181" y="122471"/>
                  </a:lnTo>
                  <a:lnTo>
                    <a:pt x="23363" y="124147"/>
                  </a:lnTo>
                  <a:lnTo>
                    <a:pt x="25100" y="124593"/>
                  </a:lnTo>
                  <a:lnTo>
                    <a:pt x="26259" y="125526"/>
                  </a:lnTo>
                  <a:lnTo>
                    <a:pt x="27545" y="128256"/>
                  </a:lnTo>
                  <a:lnTo>
                    <a:pt x="28524" y="129238"/>
                  </a:lnTo>
                  <a:lnTo>
                    <a:pt x="31304" y="130329"/>
                  </a:lnTo>
                  <a:lnTo>
                    <a:pt x="58991" y="131195"/>
                  </a:lnTo>
                  <a:lnTo>
                    <a:pt x="60283" y="130562"/>
                  </a:lnTo>
                  <a:lnTo>
                    <a:pt x="61144" y="129506"/>
                  </a:lnTo>
                  <a:lnTo>
                    <a:pt x="61717" y="128166"/>
                  </a:lnTo>
                  <a:lnTo>
                    <a:pt x="62735" y="127273"/>
                  </a:lnTo>
                  <a:lnTo>
                    <a:pt x="68315" y="125557"/>
                  </a:lnTo>
                  <a:lnTo>
                    <a:pt x="68502" y="122474"/>
                  </a:lnTo>
                  <a:lnTo>
                    <a:pt x="69163" y="121573"/>
                  </a:lnTo>
                  <a:lnTo>
                    <a:pt x="73494" y="120009"/>
                  </a:lnTo>
                  <a:lnTo>
                    <a:pt x="74295" y="114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3" name="SMARTInkShape-2106"/>
            <p:cNvSpPr/>
            <p:nvPr>
              <p:custDataLst>
                <p:tags r:id="rId16"/>
              </p:custDataLst>
            </p:nvPr>
          </p:nvSpPr>
          <p:spPr>
            <a:xfrm>
              <a:off x="3709065" y="240123"/>
              <a:ext cx="102820" cy="188160"/>
            </a:xfrm>
            <a:custGeom>
              <a:avLst/>
              <a:gdLst/>
              <a:ahLst/>
              <a:cxnLst/>
              <a:rect l="0" t="0" r="0" b="0"/>
              <a:pathLst>
                <a:path w="102820" h="188160">
                  <a:moveTo>
                    <a:pt x="91410" y="57057"/>
                  </a:moveTo>
                  <a:lnTo>
                    <a:pt x="91410" y="57057"/>
                  </a:lnTo>
                  <a:lnTo>
                    <a:pt x="96890" y="51577"/>
                  </a:lnTo>
                  <a:lnTo>
                    <a:pt x="97055" y="48378"/>
                  </a:lnTo>
                  <a:lnTo>
                    <a:pt x="98787" y="45156"/>
                  </a:lnTo>
                  <a:lnTo>
                    <a:pt x="102039" y="40948"/>
                  </a:lnTo>
                  <a:lnTo>
                    <a:pt x="102682" y="35554"/>
                  </a:lnTo>
                  <a:lnTo>
                    <a:pt x="102819" y="26505"/>
                  </a:lnTo>
                  <a:lnTo>
                    <a:pt x="101137" y="22735"/>
                  </a:lnTo>
                  <a:lnTo>
                    <a:pt x="98908" y="18943"/>
                  </a:lnTo>
                  <a:lnTo>
                    <a:pt x="97360" y="12464"/>
                  </a:lnTo>
                  <a:lnTo>
                    <a:pt x="89191" y="3481"/>
                  </a:lnTo>
                  <a:lnTo>
                    <a:pt x="85555" y="1496"/>
                  </a:lnTo>
                  <a:lnTo>
                    <a:pt x="78047" y="221"/>
                  </a:lnTo>
                  <a:lnTo>
                    <a:pt x="69318" y="0"/>
                  </a:lnTo>
                  <a:lnTo>
                    <a:pt x="64023" y="1642"/>
                  </a:lnTo>
                  <a:lnTo>
                    <a:pt x="59553" y="3853"/>
                  </a:lnTo>
                  <a:lnTo>
                    <a:pt x="46536" y="8423"/>
                  </a:lnTo>
                  <a:lnTo>
                    <a:pt x="38885" y="13507"/>
                  </a:lnTo>
                  <a:lnTo>
                    <a:pt x="26959" y="27325"/>
                  </a:lnTo>
                  <a:lnTo>
                    <a:pt x="9737" y="41749"/>
                  </a:lnTo>
                  <a:lnTo>
                    <a:pt x="3851" y="50546"/>
                  </a:lnTo>
                  <a:lnTo>
                    <a:pt x="311" y="61406"/>
                  </a:lnTo>
                  <a:lnTo>
                    <a:pt x="0" y="67573"/>
                  </a:lnTo>
                  <a:lnTo>
                    <a:pt x="625" y="67877"/>
                  </a:lnTo>
                  <a:lnTo>
                    <a:pt x="24578" y="68485"/>
                  </a:lnTo>
                  <a:lnTo>
                    <a:pt x="28475" y="66793"/>
                  </a:lnTo>
                  <a:lnTo>
                    <a:pt x="51404" y="47307"/>
                  </a:lnTo>
                  <a:lnTo>
                    <a:pt x="55215" y="45739"/>
                  </a:lnTo>
                  <a:lnTo>
                    <a:pt x="67421" y="35256"/>
                  </a:lnTo>
                  <a:lnTo>
                    <a:pt x="69742" y="34668"/>
                  </a:lnTo>
                  <a:lnTo>
                    <a:pt x="74000" y="34225"/>
                  </a:lnTo>
                  <a:lnTo>
                    <a:pt x="70285" y="38765"/>
                  </a:lnTo>
                  <a:lnTo>
                    <a:pt x="68429" y="43947"/>
                  </a:lnTo>
                  <a:lnTo>
                    <a:pt x="64775" y="49504"/>
                  </a:lnTo>
                  <a:lnTo>
                    <a:pt x="53137" y="76332"/>
                  </a:lnTo>
                  <a:lnTo>
                    <a:pt x="39965" y="102790"/>
                  </a:lnTo>
                  <a:lnTo>
                    <a:pt x="36796" y="110403"/>
                  </a:lnTo>
                  <a:lnTo>
                    <a:pt x="29920" y="136550"/>
                  </a:lnTo>
                  <a:lnTo>
                    <a:pt x="25213" y="145945"/>
                  </a:lnTo>
                  <a:lnTo>
                    <a:pt x="22892" y="174447"/>
                  </a:lnTo>
                  <a:lnTo>
                    <a:pt x="22858" y="178657"/>
                  </a:lnTo>
                  <a:lnTo>
                    <a:pt x="24536" y="182645"/>
                  </a:lnTo>
                  <a:lnTo>
                    <a:pt x="25872" y="184597"/>
                  </a:lnTo>
                  <a:lnTo>
                    <a:pt x="29050" y="186766"/>
                  </a:lnTo>
                  <a:lnTo>
                    <a:pt x="33215" y="187731"/>
                  </a:lnTo>
                  <a:lnTo>
                    <a:pt x="39298" y="188159"/>
                  </a:lnTo>
                  <a:lnTo>
                    <a:pt x="49864" y="185367"/>
                  </a:lnTo>
                  <a:lnTo>
                    <a:pt x="66324" y="173172"/>
                  </a:lnTo>
                  <a:lnTo>
                    <a:pt x="79980" y="1599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4" name="SMARTInkShape-2107"/>
            <p:cNvSpPr/>
            <p:nvPr>
              <p:custDataLst>
                <p:tags r:id="rId17"/>
              </p:custDataLst>
            </p:nvPr>
          </p:nvSpPr>
          <p:spPr>
            <a:xfrm>
              <a:off x="3841355" y="234316"/>
              <a:ext cx="130571" cy="188514"/>
            </a:xfrm>
            <a:custGeom>
              <a:avLst/>
              <a:gdLst/>
              <a:ahLst/>
              <a:cxnLst/>
              <a:rect l="0" t="0" r="0" b="0"/>
              <a:pathLst>
                <a:path w="130571" h="188514">
                  <a:moveTo>
                    <a:pt x="130570" y="22859"/>
                  </a:moveTo>
                  <a:lnTo>
                    <a:pt x="130570" y="22859"/>
                  </a:lnTo>
                  <a:lnTo>
                    <a:pt x="130570" y="312"/>
                  </a:lnTo>
                  <a:lnTo>
                    <a:pt x="105033" y="1"/>
                  </a:lnTo>
                  <a:lnTo>
                    <a:pt x="97842" y="0"/>
                  </a:lnTo>
                  <a:lnTo>
                    <a:pt x="94781" y="1269"/>
                  </a:lnTo>
                  <a:lnTo>
                    <a:pt x="69366" y="18913"/>
                  </a:lnTo>
                  <a:lnTo>
                    <a:pt x="43561" y="38196"/>
                  </a:lnTo>
                  <a:lnTo>
                    <a:pt x="22860" y="66752"/>
                  </a:lnTo>
                  <a:lnTo>
                    <a:pt x="15188" y="78127"/>
                  </a:lnTo>
                  <a:lnTo>
                    <a:pt x="7928" y="105887"/>
                  </a:lnTo>
                  <a:lnTo>
                    <a:pt x="2077" y="134390"/>
                  </a:lnTo>
                  <a:lnTo>
                    <a:pt x="0" y="146428"/>
                  </a:lnTo>
                  <a:lnTo>
                    <a:pt x="2418" y="158038"/>
                  </a:lnTo>
                  <a:lnTo>
                    <a:pt x="9548" y="177933"/>
                  </a:lnTo>
                  <a:lnTo>
                    <a:pt x="11154" y="179582"/>
                  </a:lnTo>
                  <a:lnTo>
                    <a:pt x="29149" y="187209"/>
                  </a:lnTo>
                  <a:lnTo>
                    <a:pt x="46500" y="188513"/>
                  </a:lnTo>
                  <a:lnTo>
                    <a:pt x="55425" y="185536"/>
                  </a:lnTo>
                  <a:lnTo>
                    <a:pt x="65891" y="179476"/>
                  </a:lnTo>
                  <a:lnTo>
                    <a:pt x="72402" y="178192"/>
                  </a:lnTo>
                  <a:lnTo>
                    <a:pt x="75281" y="176579"/>
                  </a:lnTo>
                  <a:lnTo>
                    <a:pt x="86499" y="164379"/>
                  </a:lnTo>
                  <a:lnTo>
                    <a:pt x="88758" y="160264"/>
                  </a:lnTo>
                  <a:lnTo>
                    <a:pt x="90029" y="152683"/>
                  </a:lnTo>
                  <a:lnTo>
                    <a:pt x="90555" y="129610"/>
                  </a:lnTo>
                  <a:lnTo>
                    <a:pt x="89924" y="128316"/>
                  </a:lnTo>
                  <a:lnTo>
                    <a:pt x="88867" y="127454"/>
                  </a:lnTo>
                  <a:lnTo>
                    <a:pt x="86001" y="125861"/>
                  </a:lnTo>
                  <a:lnTo>
                    <a:pt x="80816" y="122029"/>
                  </a:lnTo>
                  <a:lnTo>
                    <a:pt x="75259" y="120611"/>
                  </a:lnTo>
                  <a:lnTo>
                    <a:pt x="71486" y="120279"/>
                  </a:lnTo>
                  <a:lnTo>
                    <a:pt x="70225" y="120826"/>
                  </a:lnTo>
                  <a:lnTo>
                    <a:pt x="69385" y="121825"/>
                  </a:lnTo>
                  <a:lnTo>
                    <a:pt x="68825" y="123126"/>
                  </a:lnTo>
                  <a:lnTo>
                    <a:pt x="67182" y="123994"/>
                  </a:lnTo>
                  <a:lnTo>
                    <a:pt x="59436" y="125850"/>
                  </a:lnTo>
                  <a:lnTo>
                    <a:pt x="50808" y="131844"/>
                  </a:lnTo>
                  <a:lnTo>
                    <a:pt x="46860" y="136067"/>
                  </a:lnTo>
                  <a:lnTo>
                    <a:pt x="41703" y="144949"/>
                  </a:lnTo>
                  <a:lnTo>
                    <a:pt x="39638" y="153961"/>
                  </a:lnTo>
                  <a:lnTo>
                    <a:pt x="39231" y="164890"/>
                  </a:lnTo>
                  <a:lnTo>
                    <a:pt x="40868" y="170227"/>
                  </a:lnTo>
                  <a:lnTo>
                    <a:pt x="44059" y="175794"/>
                  </a:lnTo>
                  <a:lnTo>
                    <a:pt x="44845" y="1828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5" name="SMARTInkShape-2108"/>
            <p:cNvSpPr/>
            <p:nvPr>
              <p:custDataLst>
                <p:tags r:id="rId18"/>
              </p:custDataLst>
            </p:nvPr>
          </p:nvSpPr>
          <p:spPr>
            <a:xfrm>
              <a:off x="4006215" y="308612"/>
              <a:ext cx="217171" cy="74030"/>
            </a:xfrm>
            <a:custGeom>
              <a:avLst/>
              <a:gdLst/>
              <a:ahLst/>
              <a:cxnLst/>
              <a:rect l="0" t="0" r="0" b="0"/>
              <a:pathLst>
                <a:path w="217171" h="74030">
                  <a:moveTo>
                    <a:pt x="0" y="62863"/>
                  </a:moveTo>
                  <a:lnTo>
                    <a:pt x="0" y="62863"/>
                  </a:lnTo>
                  <a:lnTo>
                    <a:pt x="0" y="52248"/>
                  </a:lnTo>
                  <a:lnTo>
                    <a:pt x="19080" y="32360"/>
                  </a:lnTo>
                  <a:lnTo>
                    <a:pt x="30603" y="24123"/>
                  </a:lnTo>
                  <a:lnTo>
                    <a:pt x="38207" y="15754"/>
                  </a:lnTo>
                  <a:lnTo>
                    <a:pt x="52476" y="8964"/>
                  </a:lnTo>
                  <a:lnTo>
                    <a:pt x="60789" y="2428"/>
                  </a:lnTo>
                  <a:lnTo>
                    <a:pt x="67429" y="318"/>
                  </a:lnTo>
                  <a:lnTo>
                    <a:pt x="74217" y="0"/>
                  </a:lnTo>
                  <a:lnTo>
                    <a:pt x="74295" y="24213"/>
                  </a:lnTo>
                  <a:lnTo>
                    <a:pt x="75988" y="28328"/>
                  </a:lnTo>
                  <a:lnTo>
                    <a:pt x="78223" y="32274"/>
                  </a:lnTo>
                  <a:lnTo>
                    <a:pt x="84861" y="49505"/>
                  </a:lnTo>
                  <a:lnTo>
                    <a:pt x="89482" y="55615"/>
                  </a:lnTo>
                  <a:lnTo>
                    <a:pt x="91495" y="61068"/>
                  </a:lnTo>
                  <a:lnTo>
                    <a:pt x="94216" y="64817"/>
                  </a:lnTo>
                  <a:lnTo>
                    <a:pt x="97542" y="66906"/>
                  </a:lnTo>
                  <a:lnTo>
                    <a:pt x="101137" y="68470"/>
                  </a:lnTo>
                  <a:lnTo>
                    <a:pt x="106731" y="72285"/>
                  </a:lnTo>
                  <a:lnTo>
                    <a:pt x="113045" y="73698"/>
                  </a:lnTo>
                  <a:lnTo>
                    <a:pt x="119246" y="74029"/>
                  </a:lnTo>
                  <a:lnTo>
                    <a:pt x="124541" y="72482"/>
                  </a:lnTo>
                  <a:lnTo>
                    <a:pt x="129012" y="70313"/>
                  </a:lnTo>
                  <a:lnTo>
                    <a:pt x="152714" y="60691"/>
                  </a:lnTo>
                  <a:lnTo>
                    <a:pt x="166968" y="49705"/>
                  </a:lnTo>
                  <a:lnTo>
                    <a:pt x="195343" y="26737"/>
                  </a:lnTo>
                  <a:lnTo>
                    <a:pt x="197944" y="21195"/>
                  </a:lnTo>
                  <a:lnTo>
                    <a:pt x="199614" y="13357"/>
                  </a:lnTo>
                  <a:lnTo>
                    <a:pt x="205733" y="5720"/>
                  </a:lnTo>
                  <a:lnTo>
                    <a:pt x="217170" y="57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6" name="SMARTInkShape-2109"/>
            <p:cNvSpPr/>
            <p:nvPr>
              <p:custDataLst>
                <p:tags r:id="rId19"/>
              </p:custDataLst>
            </p:nvPr>
          </p:nvSpPr>
          <p:spPr>
            <a:xfrm>
              <a:off x="4332072" y="222887"/>
              <a:ext cx="137059" cy="211111"/>
            </a:xfrm>
            <a:custGeom>
              <a:avLst/>
              <a:gdLst/>
              <a:ahLst/>
              <a:cxnLst/>
              <a:rect l="0" t="0" r="0" b="0"/>
              <a:pathLst>
                <a:path w="137059" h="211111">
                  <a:moveTo>
                    <a:pt x="137058" y="17143"/>
                  </a:moveTo>
                  <a:lnTo>
                    <a:pt x="137058" y="17143"/>
                  </a:lnTo>
                  <a:lnTo>
                    <a:pt x="137058" y="309"/>
                  </a:lnTo>
                  <a:lnTo>
                    <a:pt x="126492" y="0"/>
                  </a:lnTo>
                  <a:lnTo>
                    <a:pt x="117308" y="4561"/>
                  </a:lnTo>
                  <a:lnTo>
                    <a:pt x="92128" y="27806"/>
                  </a:lnTo>
                  <a:lnTo>
                    <a:pt x="66508" y="48219"/>
                  </a:lnTo>
                  <a:lnTo>
                    <a:pt x="39899" y="74328"/>
                  </a:lnTo>
                  <a:lnTo>
                    <a:pt x="21487" y="97275"/>
                  </a:lnTo>
                  <a:lnTo>
                    <a:pt x="9758" y="120907"/>
                  </a:lnTo>
                  <a:lnTo>
                    <a:pt x="1635" y="147012"/>
                  </a:lnTo>
                  <a:lnTo>
                    <a:pt x="0" y="175166"/>
                  </a:lnTo>
                  <a:lnTo>
                    <a:pt x="2962" y="186661"/>
                  </a:lnTo>
                  <a:lnTo>
                    <a:pt x="7822" y="192603"/>
                  </a:lnTo>
                  <a:lnTo>
                    <a:pt x="27491" y="207543"/>
                  </a:lnTo>
                  <a:lnTo>
                    <a:pt x="38272" y="210295"/>
                  </a:lnTo>
                  <a:lnTo>
                    <a:pt x="49509" y="211110"/>
                  </a:lnTo>
                  <a:lnTo>
                    <a:pt x="60882" y="208317"/>
                  </a:lnTo>
                  <a:lnTo>
                    <a:pt x="79911" y="201554"/>
                  </a:lnTo>
                  <a:lnTo>
                    <a:pt x="83720" y="201044"/>
                  </a:lnTo>
                  <a:lnTo>
                    <a:pt x="86894" y="199434"/>
                  </a:lnTo>
                  <a:lnTo>
                    <a:pt x="98624" y="187238"/>
                  </a:lnTo>
                  <a:lnTo>
                    <a:pt x="104574" y="178102"/>
                  </a:lnTo>
                  <a:lnTo>
                    <a:pt x="107325" y="167352"/>
                  </a:lnTo>
                  <a:lnTo>
                    <a:pt x="108140" y="159157"/>
                  </a:lnTo>
                  <a:lnTo>
                    <a:pt x="106637" y="154767"/>
                  </a:lnTo>
                  <a:lnTo>
                    <a:pt x="104488" y="150699"/>
                  </a:lnTo>
                  <a:lnTo>
                    <a:pt x="102643" y="144839"/>
                  </a:lnTo>
                  <a:lnTo>
                    <a:pt x="99961" y="140995"/>
                  </a:lnTo>
                  <a:lnTo>
                    <a:pt x="94959" y="138863"/>
                  </a:lnTo>
                  <a:lnTo>
                    <a:pt x="81399" y="137495"/>
                  </a:lnTo>
                  <a:lnTo>
                    <a:pt x="75702" y="139001"/>
                  </a:lnTo>
                  <a:lnTo>
                    <a:pt x="47202" y="154351"/>
                  </a:lnTo>
                  <a:lnTo>
                    <a:pt x="38311" y="161932"/>
                  </a:lnTo>
                  <a:lnTo>
                    <a:pt x="36020" y="165737"/>
                  </a:lnTo>
                  <a:lnTo>
                    <a:pt x="34550" y="173354"/>
                  </a:lnTo>
                  <a:lnTo>
                    <a:pt x="35065" y="174624"/>
                  </a:lnTo>
                  <a:lnTo>
                    <a:pt x="36042" y="175470"/>
                  </a:lnTo>
                  <a:lnTo>
                    <a:pt x="39141" y="176829"/>
                  </a:lnTo>
                  <a:lnTo>
                    <a:pt x="45618" y="17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7" name="SMARTInkShape-2110"/>
            <p:cNvSpPr/>
            <p:nvPr>
              <p:custDataLst>
                <p:tags r:id="rId20"/>
              </p:custDataLst>
            </p:nvPr>
          </p:nvSpPr>
          <p:spPr>
            <a:xfrm>
              <a:off x="4440555" y="263685"/>
              <a:ext cx="141796" cy="146744"/>
            </a:xfrm>
            <a:custGeom>
              <a:avLst/>
              <a:gdLst/>
              <a:ahLst/>
              <a:cxnLst/>
              <a:rect l="0" t="0" r="0" b="0"/>
              <a:pathLst>
                <a:path w="141796" h="146744">
                  <a:moveTo>
                    <a:pt x="91440" y="16350"/>
                  </a:moveTo>
                  <a:lnTo>
                    <a:pt x="91440" y="16350"/>
                  </a:lnTo>
                  <a:lnTo>
                    <a:pt x="91440" y="4990"/>
                  </a:lnTo>
                  <a:lnTo>
                    <a:pt x="99953" y="4922"/>
                  </a:lnTo>
                  <a:lnTo>
                    <a:pt x="103267" y="3227"/>
                  </a:lnTo>
                  <a:lnTo>
                    <a:pt x="106857" y="993"/>
                  </a:lnTo>
                  <a:lnTo>
                    <a:pt x="110569" y="0"/>
                  </a:lnTo>
                  <a:lnTo>
                    <a:pt x="112447" y="370"/>
                  </a:lnTo>
                  <a:lnTo>
                    <a:pt x="118761" y="3290"/>
                  </a:lnTo>
                  <a:lnTo>
                    <a:pt x="127122" y="5072"/>
                  </a:lnTo>
                  <a:lnTo>
                    <a:pt x="128563" y="6291"/>
                  </a:lnTo>
                  <a:lnTo>
                    <a:pt x="129524" y="7739"/>
                  </a:lnTo>
                  <a:lnTo>
                    <a:pt x="130799" y="8704"/>
                  </a:lnTo>
                  <a:lnTo>
                    <a:pt x="137409" y="11947"/>
                  </a:lnTo>
                  <a:lnTo>
                    <a:pt x="139231" y="13415"/>
                  </a:lnTo>
                  <a:lnTo>
                    <a:pt x="141255" y="16739"/>
                  </a:lnTo>
                  <a:lnTo>
                    <a:pt x="141795" y="18514"/>
                  </a:lnTo>
                  <a:lnTo>
                    <a:pt x="141520" y="20333"/>
                  </a:lnTo>
                  <a:lnTo>
                    <a:pt x="138209" y="27814"/>
                  </a:lnTo>
                  <a:lnTo>
                    <a:pt x="137859" y="29708"/>
                  </a:lnTo>
                  <a:lnTo>
                    <a:pt x="134334" y="35407"/>
                  </a:lnTo>
                  <a:lnTo>
                    <a:pt x="121085" y="46619"/>
                  </a:lnTo>
                  <a:lnTo>
                    <a:pt x="116046" y="52663"/>
                  </a:lnTo>
                  <a:lnTo>
                    <a:pt x="87549" y="69620"/>
                  </a:lnTo>
                  <a:lnTo>
                    <a:pt x="77572" y="73369"/>
                  </a:lnTo>
                  <a:lnTo>
                    <a:pt x="76480" y="74682"/>
                  </a:lnTo>
                  <a:lnTo>
                    <a:pt x="75752" y="76193"/>
                  </a:lnTo>
                  <a:lnTo>
                    <a:pt x="74631" y="77201"/>
                  </a:lnTo>
                  <a:lnTo>
                    <a:pt x="71692" y="78320"/>
                  </a:lnTo>
                  <a:lnTo>
                    <a:pt x="70655" y="79253"/>
                  </a:lnTo>
                  <a:lnTo>
                    <a:pt x="69502" y="81984"/>
                  </a:lnTo>
                  <a:lnTo>
                    <a:pt x="69830" y="82966"/>
                  </a:lnTo>
                  <a:lnTo>
                    <a:pt x="70683" y="83620"/>
                  </a:lnTo>
                  <a:lnTo>
                    <a:pt x="71887" y="84057"/>
                  </a:lnTo>
                  <a:lnTo>
                    <a:pt x="72690" y="84983"/>
                  </a:lnTo>
                  <a:lnTo>
                    <a:pt x="73581" y="87705"/>
                  </a:lnTo>
                  <a:lnTo>
                    <a:pt x="74454" y="88685"/>
                  </a:lnTo>
                  <a:lnTo>
                    <a:pt x="92631" y="98523"/>
                  </a:lnTo>
                  <a:lnTo>
                    <a:pt x="95145" y="102190"/>
                  </a:lnTo>
                  <a:lnTo>
                    <a:pt x="95815" y="104056"/>
                  </a:lnTo>
                  <a:lnTo>
                    <a:pt x="96897" y="105301"/>
                  </a:lnTo>
                  <a:lnTo>
                    <a:pt x="99792" y="106684"/>
                  </a:lnTo>
                  <a:lnTo>
                    <a:pt x="100818" y="107687"/>
                  </a:lnTo>
                  <a:lnTo>
                    <a:pt x="102599" y="112613"/>
                  </a:lnTo>
                  <a:lnTo>
                    <a:pt x="102790" y="116275"/>
                  </a:lnTo>
                  <a:lnTo>
                    <a:pt x="102181" y="117256"/>
                  </a:lnTo>
                  <a:lnTo>
                    <a:pt x="101141" y="117911"/>
                  </a:lnTo>
                  <a:lnTo>
                    <a:pt x="99812" y="118347"/>
                  </a:lnTo>
                  <a:lnTo>
                    <a:pt x="98927" y="119273"/>
                  </a:lnTo>
                  <a:lnTo>
                    <a:pt x="97942" y="121995"/>
                  </a:lnTo>
                  <a:lnTo>
                    <a:pt x="97045" y="122975"/>
                  </a:lnTo>
                  <a:lnTo>
                    <a:pt x="94355" y="124064"/>
                  </a:lnTo>
                  <a:lnTo>
                    <a:pt x="87453" y="125398"/>
                  </a:lnTo>
                  <a:lnTo>
                    <a:pt x="81228" y="128812"/>
                  </a:lnTo>
                  <a:lnTo>
                    <a:pt x="55305" y="135066"/>
                  </a:lnTo>
                  <a:lnTo>
                    <a:pt x="41152" y="137673"/>
                  </a:lnTo>
                  <a:lnTo>
                    <a:pt x="13402" y="146743"/>
                  </a:lnTo>
                  <a:lnTo>
                    <a:pt x="7438" y="145634"/>
                  </a:lnTo>
                  <a:lnTo>
                    <a:pt x="4959" y="144449"/>
                  </a:lnTo>
                  <a:lnTo>
                    <a:pt x="3306" y="143025"/>
                  </a:lnTo>
                  <a:lnTo>
                    <a:pt x="0" y="1363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8" name="SMARTInkShape-2111"/>
            <p:cNvSpPr/>
            <p:nvPr>
              <p:custDataLst>
                <p:tags r:id="rId21"/>
              </p:custDataLst>
            </p:nvPr>
          </p:nvSpPr>
          <p:spPr>
            <a:xfrm>
              <a:off x="4646295" y="200055"/>
              <a:ext cx="114036" cy="68458"/>
            </a:xfrm>
            <a:custGeom>
              <a:avLst/>
              <a:gdLst/>
              <a:ahLst/>
              <a:cxnLst/>
              <a:rect l="0" t="0" r="0" b="0"/>
              <a:pathLst>
                <a:path w="114036" h="68458">
                  <a:moveTo>
                    <a:pt x="0" y="39975"/>
                  </a:moveTo>
                  <a:lnTo>
                    <a:pt x="0" y="39975"/>
                  </a:lnTo>
                  <a:lnTo>
                    <a:pt x="0" y="43009"/>
                  </a:lnTo>
                  <a:lnTo>
                    <a:pt x="1693" y="46192"/>
                  </a:lnTo>
                  <a:lnTo>
                    <a:pt x="3927" y="49723"/>
                  </a:lnTo>
                  <a:lnTo>
                    <a:pt x="4921" y="53409"/>
                  </a:lnTo>
                  <a:lnTo>
                    <a:pt x="5820" y="54646"/>
                  </a:lnTo>
                  <a:lnTo>
                    <a:pt x="7055" y="55471"/>
                  </a:lnTo>
                  <a:lnTo>
                    <a:pt x="8513" y="56020"/>
                  </a:lnTo>
                  <a:lnTo>
                    <a:pt x="9486" y="57022"/>
                  </a:lnTo>
                  <a:lnTo>
                    <a:pt x="12739" y="63192"/>
                  </a:lnTo>
                  <a:lnTo>
                    <a:pt x="14208" y="64978"/>
                  </a:lnTo>
                  <a:lnTo>
                    <a:pt x="19226" y="66962"/>
                  </a:lnTo>
                  <a:lnTo>
                    <a:pt x="43937" y="68457"/>
                  </a:lnTo>
                  <a:lnTo>
                    <a:pt x="59079" y="63969"/>
                  </a:lnTo>
                  <a:lnTo>
                    <a:pt x="84615" y="54391"/>
                  </a:lnTo>
                  <a:lnTo>
                    <a:pt x="90100" y="49345"/>
                  </a:lnTo>
                  <a:lnTo>
                    <a:pt x="105992" y="29958"/>
                  </a:lnTo>
                  <a:lnTo>
                    <a:pt x="109766" y="18335"/>
                  </a:lnTo>
                  <a:lnTo>
                    <a:pt x="112285" y="13847"/>
                  </a:lnTo>
                  <a:lnTo>
                    <a:pt x="113902" y="5792"/>
                  </a:lnTo>
                  <a:lnTo>
                    <a:pt x="114035" y="3851"/>
                  </a:lnTo>
                  <a:lnTo>
                    <a:pt x="113488" y="2558"/>
                  </a:lnTo>
                  <a:lnTo>
                    <a:pt x="112489" y="1695"/>
                  </a:lnTo>
                  <a:lnTo>
                    <a:pt x="109356" y="311"/>
                  </a:lnTo>
                  <a:lnTo>
                    <a:pt x="100698" y="0"/>
                  </a:lnTo>
                  <a:lnTo>
                    <a:pt x="97036" y="1677"/>
                  </a:lnTo>
                  <a:lnTo>
                    <a:pt x="72271" y="21580"/>
                  </a:lnTo>
                  <a:lnTo>
                    <a:pt x="57150" y="399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9" name="SMARTInkShape-2112"/>
            <p:cNvSpPr/>
            <p:nvPr>
              <p:custDataLst>
                <p:tags r:id="rId22"/>
              </p:custDataLst>
            </p:nvPr>
          </p:nvSpPr>
          <p:spPr>
            <a:xfrm>
              <a:off x="4686645" y="251460"/>
              <a:ext cx="182536" cy="204769"/>
            </a:xfrm>
            <a:custGeom>
              <a:avLst/>
              <a:gdLst/>
              <a:ahLst/>
              <a:cxnLst/>
              <a:rect l="0" t="0" r="0" b="0"/>
              <a:pathLst>
                <a:path w="182536" h="204769">
                  <a:moveTo>
                    <a:pt x="182535" y="0"/>
                  </a:moveTo>
                  <a:lnTo>
                    <a:pt x="182535" y="0"/>
                  </a:lnTo>
                  <a:lnTo>
                    <a:pt x="177614" y="4921"/>
                  </a:lnTo>
                  <a:lnTo>
                    <a:pt x="151407" y="21642"/>
                  </a:lnTo>
                  <a:lnTo>
                    <a:pt x="125347" y="44178"/>
                  </a:lnTo>
                  <a:lnTo>
                    <a:pt x="97998" y="67755"/>
                  </a:lnTo>
                  <a:lnTo>
                    <a:pt x="69531" y="91368"/>
                  </a:lnTo>
                  <a:lnTo>
                    <a:pt x="43796" y="118817"/>
                  </a:lnTo>
                  <a:lnTo>
                    <a:pt x="25237" y="138052"/>
                  </a:lnTo>
                  <a:lnTo>
                    <a:pt x="9586" y="163574"/>
                  </a:lnTo>
                  <a:lnTo>
                    <a:pt x="1402" y="181153"/>
                  </a:lnTo>
                  <a:lnTo>
                    <a:pt x="0" y="193193"/>
                  </a:lnTo>
                  <a:lnTo>
                    <a:pt x="520" y="195470"/>
                  </a:lnTo>
                  <a:lnTo>
                    <a:pt x="1502" y="196988"/>
                  </a:lnTo>
                  <a:lnTo>
                    <a:pt x="10064" y="204768"/>
                  </a:lnTo>
                  <a:lnTo>
                    <a:pt x="11040" y="204457"/>
                  </a:lnTo>
                  <a:lnTo>
                    <a:pt x="1680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0" name="SMARTInkShape-2113"/>
            <p:cNvSpPr/>
            <p:nvPr>
              <p:custDataLst>
                <p:tags r:id="rId23"/>
              </p:custDataLst>
            </p:nvPr>
          </p:nvSpPr>
          <p:spPr>
            <a:xfrm>
              <a:off x="4703445" y="417344"/>
              <a:ext cx="142775" cy="50394"/>
            </a:xfrm>
            <a:custGeom>
              <a:avLst/>
              <a:gdLst/>
              <a:ahLst/>
              <a:cxnLst/>
              <a:rect l="0" t="0" r="0" b="0"/>
              <a:pathLst>
                <a:path w="142775" h="50394">
                  <a:moveTo>
                    <a:pt x="85725" y="11281"/>
                  </a:moveTo>
                  <a:lnTo>
                    <a:pt x="85725" y="11281"/>
                  </a:lnTo>
                  <a:lnTo>
                    <a:pt x="85725" y="16761"/>
                  </a:lnTo>
                  <a:lnTo>
                    <a:pt x="81797" y="21512"/>
                  </a:lnTo>
                  <a:lnTo>
                    <a:pt x="80539" y="26730"/>
                  </a:lnTo>
                  <a:lnTo>
                    <a:pt x="80080" y="36074"/>
                  </a:lnTo>
                  <a:lnTo>
                    <a:pt x="81734" y="39868"/>
                  </a:lnTo>
                  <a:lnTo>
                    <a:pt x="83064" y="41769"/>
                  </a:lnTo>
                  <a:lnTo>
                    <a:pt x="86236" y="43881"/>
                  </a:lnTo>
                  <a:lnTo>
                    <a:pt x="89762" y="45455"/>
                  </a:lnTo>
                  <a:lnTo>
                    <a:pt x="95317" y="49276"/>
                  </a:lnTo>
                  <a:lnTo>
                    <a:pt x="99090" y="50393"/>
                  </a:lnTo>
                  <a:lnTo>
                    <a:pt x="100985" y="50055"/>
                  </a:lnTo>
                  <a:lnTo>
                    <a:pt x="108588" y="46645"/>
                  </a:lnTo>
                  <a:lnTo>
                    <a:pt x="122038" y="45077"/>
                  </a:lnTo>
                  <a:lnTo>
                    <a:pt x="129010" y="41050"/>
                  </a:lnTo>
                  <a:lnTo>
                    <a:pt x="138995" y="32142"/>
                  </a:lnTo>
                  <a:lnTo>
                    <a:pt x="141150" y="28384"/>
                  </a:lnTo>
                  <a:lnTo>
                    <a:pt x="142534" y="20798"/>
                  </a:lnTo>
                  <a:lnTo>
                    <a:pt x="142774" y="15089"/>
                  </a:lnTo>
                  <a:lnTo>
                    <a:pt x="141137" y="11280"/>
                  </a:lnTo>
                  <a:lnTo>
                    <a:pt x="134912" y="3661"/>
                  </a:lnTo>
                  <a:lnTo>
                    <a:pt x="127905" y="1544"/>
                  </a:lnTo>
                  <a:lnTo>
                    <a:pt x="99675" y="0"/>
                  </a:lnTo>
                  <a:lnTo>
                    <a:pt x="80757" y="1588"/>
                  </a:lnTo>
                  <a:lnTo>
                    <a:pt x="54263" y="10848"/>
                  </a:lnTo>
                  <a:lnTo>
                    <a:pt x="27111" y="19709"/>
                  </a:lnTo>
                  <a:lnTo>
                    <a:pt x="18193" y="23092"/>
                  </a:lnTo>
                  <a:lnTo>
                    <a:pt x="0" y="341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1" name="SMARTInkShape-2114"/>
            <p:cNvSpPr/>
            <p:nvPr>
              <p:custDataLst>
                <p:tags r:id="rId24"/>
              </p:custDataLst>
            </p:nvPr>
          </p:nvSpPr>
          <p:spPr>
            <a:xfrm>
              <a:off x="4263390" y="497214"/>
              <a:ext cx="594361" cy="51423"/>
            </a:xfrm>
            <a:custGeom>
              <a:avLst/>
              <a:gdLst/>
              <a:ahLst/>
              <a:cxnLst/>
              <a:rect l="0" t="0" r="0" b="0"/>
              <a:pathLst>
                <a:path w="594361" h="51423">
                  <a:moveTo>
                    <a:pt x="0" y="45711"/>
                  </a:moveTo>
                  <a:lnTo>
                    <a:pt x="0" y="45711"/>
                  </a:lnTo>
                  <a:lnTo>
                    <a:pt x="0" y="50632"/>
                  </a:lnTo>
                  <a:lnTo>
                    <a:pt x="635" y="50896"/>
                  </a:lnTo>
                  <a:lnTo>
                    <a:pt x="26172" y="51422"/>
                  </a:lnTo>
                  <a:lnTo>
                    <a:pt x="46374" y="49732"/>
                  </a:lnTo>
                  <a:lnTo>
                    <a:pt x="71743" y="43471"/>
                  </a:lnTo>
                  <a:lnTo>
                    <a:pt x="96752" y="41026"/>
                  </a:lnTo>
                  <a:lnTo>
                    <a:pt x="121236" y="37267"/>
                  </a:lnTo>
                  <a:lnTo>
                    <a:pt x="147611" y="32132"/>
                  </a:lnTo>
                  <a:lnTo>
                    <a:pt x="175534" y="29623"/>
                  </a:lnTo>
                  <a:lnTo>
                    <a:pt x="200882" y="22811"/>
                  </a:lnTo>
                  <a:lnTo>
                    <a:pt x="220091" y="19658"/>
                  </a:lnTo>
                  <a:lnTo>
                    <a:pt x="241328" y="17622"/>
                  </a:lnTo>
                  <a:lnTo>
                    <a:pt x="263467" y="14600"/>
                  </a:lnTo>
                  <a:lnTo>
                    <a:pt x="284313" y="11141"/>
                  </a:lnTo>
                  <a:lnTo>
                    <a:pt x="304796" y="8121"/>
                  </a:lnTo>
                  <a:lnTo>
                    <a:pt x="326600" y="6780"/>
                  </a:lnTo>
                  <a:lnTo>
                    <a:pt x="347297" y="6183"/>
                  </a:lnTo>
                  <a:lnTo>
                    <a:pt x="367079" y="5918"/>
                  </a:lnTo>
                  <a:lnTo>
                    <a:pt x="386454" y="5800"/>
                  </a:lnTo>
                  <a:lnTo>
                    <a:pt x="405649" y="4055"/>
                  </a:lnTo>
                  <a:lnTo>
                    <a:pt x="424763" y="1797"/>
                  </a:lnTo>
                  <a:lnTo>
                    <a:pt x="452740" y="526"/>
                  </a:lnTo>
                  <a:lnTo>
                    <a:pt x="477398" y="150"/>
                  </a:lnTo>
                  <a:lnTo>
                    <a:pt x="500156" y="38"/>
                  </a:lnTo>
                  <a:lnTo>
                    <a:pt x="525234" y="0"/>
                  </a:lnTo>
                  <a:lnTo>
                    <a:pt x="541069" y="1687"/>
                  </a:lnTo>
                  <a:lnTo>
                    <a:pt x="557798" y="4912"/>
                  </a:lnTo>
                  <a:lnTo>
                    <a:pt x="572697" y="6184"/>
                  </a:lnTo>
                  <a:lnTo>
                    <a:pt x="580251" y="10222"/>
                  </a:lnTo>
                  <a:lnTo>
                    <a:pt x="587414" y="16100"/>
                  </a:lnTo>
                  <a:lnTo>
                    <a:pt x="594360" y="17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34506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1383618"/>
            <a:ext cx="6300700" cy="2772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K </a:t>
            </a:r>
            <a:r>
              <a:rPr lang="cs-CZ" sz="2400" dirty="0"/>
              <a:t>tomu, aby společnost zajistila minimální úroveň zisku ve výši 740 000 Kč, může poklesnout plánovaný objem prodeje maximálně o 8,16 %.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Bezpečnostní </a:t>
            </a:r>
            <a:r>
              <a:rPr lang="cs-CZ" sz="2400" dirty="0"/>
              <a:t>marže zajištění zisku ve výši </a:t>
            </a:r>
          </a:p>
          <a:p>
            <a:pPr algn="just"/>
            <a:r>
              <a:rPr lang="cs-CZ" sz="2400" dirty="0" smtClean="0"/>
              <a:t>740 </a:t>
            </a:r>
            <a:r>
              <a:rPr lang="cs-CZ" sz="2400" dirty="0"/>
              <a:t>000 Kč činí 8,16 </a:t>
            </a:r>
            <a:r>
              <a:rPr lang="cs-CZ" sz="2400" dirty="0" smtClean="0"/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4990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4853</TotalTime>
  <Words>214</Words>
  <Application>Microsoft Office PowerPoint</Application>
  <PresentationFormat>Vlastní</PresentationFormat>
  <Paragraphs>37</Paragraphs>
  <Slides>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</vt:lpstr>
      <vt:lpstr> ROZHODOVÁNÍ O EXISTUJÍCÍ KAPACITĚ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378</cp:revision>
  <dcterms:created xsi:type="dcterms:W3CDTF">2016-07-06T15:42:34Z</dcterms:created>
  <dcterms:modified xsi:type="dcterms:W3CDTF">2022-02-08T09:45:48Z</dcterms:modified>
</cp:coreProperties>
</file>