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notesSlides/notesSlide4.xml" ContentType="application/vnd.openxmlformats-officedocument.presentationml.notesSlide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5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426" r:id="rId3"/>
    <p:sldId id="421" r:id="rId4"/>
    <p:sldId id="441" r:id="rId5"/>
    <p:sldId id="439" r:id="rId6"/>
    <p:sldId id="442" r:id="rId7"/>
    <p:sldId id="440" r:id="rId8"/>
    <p:sldId id="447" r:id="rId9"/>
    <p:sldId id="419" r:id="rId10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78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1434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33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90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notesSlide" Target="../notesSlides/notesSlide2.xml"/><Relationship Id="rId5" Type="http://schemas.openxmlformats.org/officeDocument/2006/relationships/tags" Target="../tags/tag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8.xml"/><Relationship Id="rId13" Type="http://schemas.openxmlformats.org/officeDocument/2006/relationships/tags" Target="../tags/tag23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13.xml"/><Relationship Id="rId7" Type="http://schemas.openxmlformats.org/officeDocument/2006/relationships/tags" Target="../tags/tag17.xml"/><Relationship Id="rId12" Type="http://schemas.openxmlformats.org/officeDocument/2006/relationships/tags" Target="../tags/tag2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10" Type="http://schemas.openxmlformats.org/officeDocument/2006/relationships/tags" Target="../tags/tag20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52.xml"/><Relationship Id="rId117" Type="http://schemas.openxmlformats.org/officeDocument/2006/relationships/tags" Target="../tags/tag143.xml"/><Relationship Id="rId21" Type="http://schemas.openxmlformats.org/officeDocument/2006/relationships/tags" Target="../tags/tag47.xml"/><Relationship Id="rId42" Type="http://schemas.openxmlformats.org/officeDocument/2006/relationships/tags" Target="../tags/tag68.xml"/><Relationship Id="rId47" Type="http://schemas.openxmlformats.org/officeDocument/2006/relationships/tags" Target="../tags/tag73.xml"/><Relationship Id="rId63" Type="http://schemas.openxmlformats.org/officeDocument/2006/relationships/tags" Target="../tags/tag89.xml"/><Relationship Id="rId68" Type="http://schemas.openxmlformats.org/officeDocument/2006/relationships/tags" Target="../tags/tag94.xml"/><Relationship Id="rId84" Type="http://schemas.openxmlformats.org/officeDocument/2006/relationships/tags" Target="../tags/tag110.xml"/><Relationship Id="rId89" Type="http://schemas.openxmlformats.org/officeDocument/2006/relationships/tags" Target="../tags/tag115.xml"/><Relationship Id="rId112" Type="http://schemas.openxmlformats.org/officeDocument/2006/relationships/tags" Target="../tags/tag138.xml"/><Relationship Id="rId133" Type="http://schemas.openxmlformats.org/officeDocument/2006/relationships/tags" Target="../tags/tag159.xml"/><Relationship Id="rId138" Type="http://schemas.openxmlformats.org/officeDocument/2006/relationships/tags" Target="../tags/tag164.xml"/><Relationship Id="rId16" Type="http://schemas.openxmlformats.org/officeDocument/2006/relationships/tags" Target="../tags/tag42.xml"/><Relationship Id="rId107" Type="http://schemas.openxmlformats.org/officeDocument/2006/relationships/tags" Target="../tags/tag133.xml"/><Relationship Id="rId11" Type="http://schemas.openxmlformats.org/officeDocument/2006/relationships/tags" Target="../tags/tag37.xml"/><Relationship Id="rId32" Type="http://schemas.openxmlformats.org/officeDocument/2006/relationships/tags" Target="../tags/tag58.xml"/><Relationship Id="rId37" Type="http://schemas.openxmlformats.org/officeDocument/2006/relationships/tags" Target="../tags/tag63.xml"/><Relationship Id="rId53" Type="http://schemas.openxmlformats.org/officeDocument/2006/relationships/tags" Target="../tags/tag79.xml"/><Relationship Id="rId58" Type="http://schemas.openxmlformats.org/officeDocument/2006/relationships/tags" Target="../tags/tag84.xml"/><Relationship Id="rId74" Type="http://schemas.openxmlformats.org/officeDocument/2006/relationships/tags" Target="../tags/tag100.xml"/><Relationship Id="rId79" Type="http://schemas.openxmlformats.org/officeDocument/2006/relationships/tags" Target="../tags/tag105.xml"/><Relationship Id="rId102" Type="http://schemas.openxmlformats.org/officeDocument/2006/relationships/tags" Target="../tags/tag128.xml"/><Relationship Id="rId123" Type="http://schemas.openxmlformats.org/officeDocument/2006/relationships/tags" Target="../tags/tag149.xml"/><Relationship Id="rId128" Type="http://schemas.openxmlformats.org/officeDocument/2006/relationships/tags" Target="../tags/tag154.xml"/><Relationship Id="rId144" Type="http://schemas.openxmlformats.org/officeDocument/2006/relationships/tags" Target="../tags/tag170.xml"/><Relationship Id="rId5" Type="http://schemas.openxmlformats.org/officeDocument/2006/relationships/tags" Target="../tags/tag31.xml"/><Relationship Id="rId90" Type="http://schemas.openxmlformats.org/officeDocument/2006/relationships/tags" Target="../tags/tag116.xml"/><Relationship Id="rId95" Type="http://schemas.openxmlformats.org/officeDocument/2006/relationships/tags" Target="../tags/tag121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43" Type="http://schemas.openxmlformats.org/officeDocument/2006/relationships/tags" Target="../tags/tag69.xml"/><Relationship Id="rId48" Type="http://schemas.openxmlformats.org/officeDocument/2006/relationships/tags" Target="../tags/tag74.xml"/><Relationship Id="rId64" Type="http://schemas.openxmlformats.org/officeDocument/2006/relationships/tags" Target="../tags/tag90.xml"/><Relationship Id="rId69" Type="http://schemas.openxmlformats.org/officeDocument/2006/relationships/tags" Target="../tags/tag95.xml"/><Relationship Id="rId113" Type="http://schemas.openxmlformats.org/officeDocument/2006/relationships/tags" Target="../tags/tag139.xml"/><Relationship Id="rId118" Type="http://schemas.openxmlformats.org/officeDocument/2006/relationships/tags" Target="../tags/tag144.xml"/><Relationship Id="rId134" Type="http://schemas.openxmlformats.org/officeDocument/2006/relationships/tags" Target="../tags/tag160.xml"/><Relationship Id="rId139" Type="http://schemas.openxmlformats.org/officeDocument/2006/relationships/tags" Target="../tags/tag165.xml"/><Relationship Id="rId80" Type="http://schemas.openxmlformats.org/officeDocument/2006/relationships/tags" Target="../tags/tag106.xml"/><Relationship Id="rId85" Type="http://schemas.openxmlformats.org/officeDocument/2006/relationships/tags" Target="../tags/tag111.xml"/><Relationship Id="rId3" Type="http://schemas.openxmlformats.org/officeDocument/2006/relationships/tags" Target="../tags/tag29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tags" Target="../tags/tag59.xml"/><Relationship Id="rId38" Type="http://schemas.openxmlformats.org/officeDocument/2006/relationships/tags" Target="../tags/tag64.xml"/><Relationship Id="rId46" Type="http://schemas.openxmlformats.org/officeDocument/2006/relationships/tags" Target="../tags/tag72.xml"/><Relationship Id="rId59" Type="http://schemas.openxmlformats.org/officeDocument/2006/relationships/tags" Target="../tags/tag85.xml"/><Relationship Id="rId67" Type="http://schemas.openxmlformats.org/officeDocument/2006/relationships/tags" Target="../tags/tag93.xml"/><Relationship Id="rId103" Type="http://schemas.openxmlformats.org/officeDocument/2006/relationships/tags" Target="../tags/tag129.xml"/><Relationship Id="rId108" Type="http://schemas.openxmlformats.org/officeDocument/2006/relationships/tags" Target="../tags/tag134.xml"/><Relationship Id="rId116" Type="http://schemas.openxmlformats.org/officeDocument/2006/relationships/tags" Target="../tags/tag142.xml"/><Relationship Id="rId124" Type="http://schemas.openxmlformats.org/officeDocument/2006/relationships/tags" Target="../tags/tag150.xml"/><Relationship Id="rId129" Type="http://schemas.openxmlformats.org/officeDocument/2006/relationships/tags" Target="../tags/tag155.xml"/><Relationship Id="rId137" Type="http://schemas.openxmlformats.org/officeDocument/2006/relationships/tags" Target="../tags/tag163.xml"/><Relationship Id="rId20" Type="http://schemas.openxmlformats.org/officeDocument/2006/relationships/tags" Target="../tags/tag46.xml"/><Relationship Id="rId41" Type="http://schemas.openxmlformats.org/officeDocument/2006/relationships/tags" Target="../tags/tag67.xml"/><Relationship Id="rId54" Type="http://schemas.openxmlformats.org/officeDocument/2006/relationships/tags" Target="../tags/tag80.xml"/><Relationship Id="rId62" Type="http://schemas.openxmlformats.org/officeDocument/2006/relationships/tags" Target="../tags/tag88.xml"/><Relationship Id="rId70" Type="http://schemas.openxmlformats.org/officeDocument/2006/relationships/tags" Target="../tags/tag96.xml"/><Relationship Id="rId75" Type="http://schemas.openxmlformats.org/officeDocument/2006/relationships/tags" Target="../tags/tag101.xml"/><Relationship Id="rId83" Type="http://schemas.openxmlformats.org/officeDocument/2006/relationships/tags" Target="../tags/tag109.xml"/><Relationship Id="rId88" Type="http://schemas.openxmlformats.org/officeDocument/2006/relationships/tags" Target="../tags/tag114.xml"/><Relationship Id="rId91" Type="http://schemas.openxmlformats.org/officeDocument/2006/relationships/tags" Target="../tags/tag117.xml"/><Relationship Id="rId96" Type="http://schemas.openxmlformats.org/officeDocument/2006/relationships/tags" Target="../tags/tag122.xml"/><Relationship Id="rId111" Type="http://schemas.openxmlformats.org/officeDocument/2006/relationships/tags" Target="../tags/tag137.xml"/><Relationship Id="rId132" Type="http://schemas.openxmlformats.org/officeDocument/2006/relationships/tags" Target="../tags/tag158.xml"/><Relationship Id="rId140" Type="http://schemas.openxmlformats.org/officeDocument/2006/relationships/tags" Target="../tags/tag166.xml"/><Relationship Id="rId145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tags" Target="../tags/tag54.xml"/><Relationship Id="rId36" Type="http://schemas.openxmlformats.org/officeDocument/2006/relationships/tags" Target="../tags/tag62.xml"/><Relationship Id="rId49" Type="http://schemas.openxmlformats.org/officeDocument/2006/relationships/tags" Target="../tags/tag75.xml"/><Relationship Id="rId57" Type="http://schemas.openxmlformats.org/officeDocument/2006/relationships/tags" Target="../tags/tag83.xml"/><Relationship Id="rId106" Type="http://schemas.openxmlformats.org/officeDocument/2006/relationships/tags" Target="../tags/tag132.xml"/><Relationship Id="rId114" Type="http://schemas.openxmlformats.org/officeDocument/2006/relationships/tags" Target="../tags/tag140.xml"/><Relationship Id="rId119" Type="http://schemas.openxmlformats.org/officeDocument/2006/relationships/tags" Target="../tags/tag145.xml"/><Relationship Id="rId127" Type="http://schemas.openxmlformats.org/officeDocument/2006/relationships/tags" Target="../tags/tag153.xml"/><Relationship Id="rId10" Type="http://schemas.openxmlformats.org/officeDocument/2006/relationships/tags" Target="../tags/tag36.xml"/><Relationship Id="rId31" Type="http://schemas.openxmlformats.org/officeDocument/2006/relationships/tags" Target="../tags/tag57.xml"/><Relationship Id="rId44" Type="http://schemas.openxmlformats.org/officeDocument/2006/relationships/tags" Target="../tags/tag70.xml"/><Relationship Id="rId52" Type="http://schemas.openxmlformats.org/officeDocument/2006/relationships/tags" Target="../tags/tag78.xml"/><Relationship Id="rId60" Type="http://schemas.openxmlformats.org/officeDocument/2006/relationships/tags" Target="../tags/tag86.xml"/><Relationship Id="rId65" Type="http://schemas.openxmlformats.org/officeDocument/2006/relationships/tags" Target="../tags/tag91.xml"/><Relationship Id="rId73" Type="http://schemas.openxmlformats.org/officeDocument/2006/relationships/tags" Target="../tags/tag99.xml"/><Relationship Id="rId78" Type="http://schemas.openxmlformats.org/officeDocument/2006/relationships/tags" Target="../tags/tag104.xml"/><Relationship Id="rId81" Type="http://schemas.openxmlformats.org/officeDocument/2006/relationships/tags" Target="../tags/tag107.xml"/><Relationship Id="rId86" Type="http://schemas.openxmlformats.org/officeDocument/2006/relationships/tags" Target="../tags/tag112.xml"/><Relationship Id="rId94" Type="http://schemas.openxmlformats.org/officeDocument/2006/relationships/tags" Target="../tags/tag120.xml"/><Relationship Id="rId99" Type="http://schemas.openxmlformats.org/officeDocument/2006/relationships/tags" Target="../tags/tag125.xml"/><Relationship Id="rId101" Type="http://schemas.openxmlformats.org/officeDocument/2006/relationships/tags" Target="../tags/tag127.xml"/><Relationship Id="rId122" Type="http://schemas.openxmlformats.org/officeDocument/2006/relationships/tags" Target="../tags/tag148.xml"/><Relationship Id="rId130" Type="http://schemas.openxmlformats.org/officeDocument/2006/relationships/tags" Target="../tags/tag156.xml"/><Relationship Id="rId135" Type="http://schemas.openxmlformats.org/officeDocument/2006/relationships/tags" Target="../tags/tag161.xml"/><Relationship Id="rId143" Type="http://schemas.openxmlformats.org/officeDocument/2006/relationships/tags" Target="../tags/tag169.xml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39" Type="http://schemas.openxmlformats.org/officeDocument/2006/relationships/tags" Target="../tags/tag65.xml"/><Relationship Id="rId109" Type="http://schemas.openxmlformats.org/officeDocument/2006/relationships/tags" Target="../tags/tag135.xml"/><Relationship Id="rId34" Type="http://schemas.openxmlformats.org/officeDocument/2006/relationships/tags" Target="../tags/tag60.xml"/><Relationship Id="rId50" Type="http://schemas.openxmlformats.org/officeDocument/2006/relationships/tags" Target="../tags/tag76.xml"/><Relationship Id="rId55" Type="http://schemas.openxmlformats.org/officeDocument/2006/relationships/tags" Target="../tags/tag81.xml"/><Relationship Id="rId76" Type="http://schemas.openxmlformats.org/officeDocument/2006/relationships/tags" Target="../tags/tag102.xml"/><Relationship Id="rId97" Type="http://schemas.openxmlformats.org/officeDocument/2006/relationships/tags" Target="../tags/tag123.xml"/><Relationship Id="rId104" Type="http://schemas.openxmlformats.org/officeDocument/2006/relationships/tags" Target="../tags/tag130.xml"/><Relationship Id="rId120" Type="http://schemas.openxmlformats.org/officeDocument/2006/relationships/tags" Target="../tags/tag146.xml"/><Relationship Id="rId125" Type="http://schemas.openxmlformats.org/officeDocument/2006/relationships/tags" Target="../tags/tag151.xml"/><Relationship Id="rId141" Type="http://schemas.openxmlformats.org/officeDocument/2006/relationships/tags" Target="../tags/tag167.xml"/><Relationship Id="rId146" Type="http://schemas.openxmlformats.org/officeDocument/2006/relationships/notesSlide" Target="../notesSlides/notesSlide4.xml"/><Relationship Id="rId7" Type="http://schemas.openxmlformats.org/officeDocument/2006/relationships/tags" Target="../tags/tag33.xml"/><Relationship Id="rId71" Type="http://schemas.openxmlformats.org/officeDocument/2006/relationships/tags" Target="../tags/tag97.xml"/><Relationship Id="rId92" Type="http://schemas.openxmlformats.org/officeDocument/2006/relationships/tags" Target="../tags/tag118.xml"/><Relationship Id="rId2" Type="http://schemas.openxmlformats.org/officeDocument/2006/relationships/tags" Target="../tags/tag28.xml"/><Relationship Id="rId29" Type="http://schemas.openxmlformats.org/officeDocument/2006/relationships/tags" Target="../tags/tag55.xml"/><Relationship Id="rId24" Type="http://schemas.openxmlformats.org/officeDocument/2006/relationships/tags" Target="../tags/tag50.xml"/><Relationship Id="rId40" Type="http://schemas.openxmlformats.org/officeDocument/2006/relationships/tags" Target="../tags/tag66.xml"/><Relationship Id="rId45" Type="http://schemas.openxmlformats.org/officeDocument/2006/relationships/tags" Target="../tags/tag71.xml"/><Relationship Id="rId66" Type="http://schemas.openxmlformats.org/officeDocument/2006/relationships/tags" Target="../tags/tag92.xml"/><Relationship Id="rId87" Type="http://schemas.openxmlformats.org/officeDocument/2006/relationships/tags" Target="../tags/tag113.xml"/><Relationship Id="rId110" Type="http://schemas.openxmlformats.org/officeDocument/2006/relationships/tags" Target="../tags/tag136.xml"/><Relationship Id="rId115" Type="http://schemas.openxmlformats.org/officeDocument/2006/relationships/tags" Target="../tags/tag141.xml"/><Relationship Id="rId131" Type="http://schemas.openxmlformats.org/officeDocument/2006/relationships/tags" Target="../tags/tag157.xml"/><Relationship Id="rId136" Type="http://schemas.openxmlformats.org/officeDocument/2006/relationships/tags" Target="../tags/tag162.xml"/><Relationship Id="rId61" Type="http://schemas.openxmlformats.org/officeDocument/2006/relationships/tags" Target="../tags/tag87.xml"/><Relationship Id="rId82" Type="http://schemas.openxmlformats.org/officeDocument/2006/relationships/tags" Target="../tags/tag108.xml"/><Relationship Id="rId19" Type="http://schemas.openxmlformats.org/officeDocument/2006/relationships/tags" Target="../tags/tag45.xml"/><Relationship Id="rId14" Type="http://schemas.openxmlformats.org/officeDocument/2006/relationships/tags" Target="../tags/tag40.xml"/><Relationship Id="rId30" Type="http://schemas.openxmlformats.org/officeDocument/2006/relationships/tags" Target="../tags/tag56.xml"/><Relationship Id="rId35" Type="http://schemas.openxmlformats.org/officeDocument/2006/relationships/tags" Target="../tags/tag61.xml"/><Relationship Id="rId56" Type="http://schemas.openxmlformats.org/officeDocument/2006/relationships/tags" Target="../tags/tag82.xml"/><Relationship Id="rId77" Type="http://schemas.openxmlformats.org/officeDocument/2006/relationships/tags" Target="../tags/tag103.xml"/><Relationship Id="rId100" Type="http://schemas.openxmlformats.org/officeDocument/2006/relationships/tags" Target="../tags/tag126.xml"/><Relationship Id="rId105" Type="http://schemas.openxmlformats.org/officeDocument/2006/relationships/tags" Target="../tags/tag131.xml"/><Relationship Id="rId126" Type="http://schemas.openxmlformats.org/officeDocument/2006/relationships/tags" Target="../tags/tag152.xml"/><Relationship Id="rId8" Type="http://schemas.openxmlformats.org/officeDocument/2006/relationships/tags" Target="../tags/tag34.xml"/><Relationship Id="rId51" Type="http://schemas.openxmlformats.org/officeDocument/2006/relationships/tags" Target="../tags/tag77.xml"/><Relationship Id="rId72" Type="http://schemas.openxmlformats.org/officeDocument/2006/relationships/tags" Target="../tags/tag98.xml"/><Relationship Id="rId93" Type="http://schemas.openxmlformats.org/officeDocument/2006/relationships/tags" Target="../tags/tag119.xml"/><Relationship Id="rId98" Type="http://schemas.openxmlformats.org/officeDocument/2006/relationships/tags" Target="../tags/tag124.xml"/><Relationship Id="rId121" Type="http://schemas.openxmlformats.org/officeDocument/2006/relationships/tags" Target="../tags/tag147.xml"/><Relationship Id="rId142" Type="http://schemas.openxmlformats.org/officeDocument/2006/relationships/tags" Target="../tags/tag168.xml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tags" Target="../tags/tag196.xml"/><Relationship Id="rId117" Type="http://schemas.openxmlformats.org/officeDocument/2006/relationships/tags" Target="../tags/tag287.xml"/><Relationship Id="rId21" Type="http://schemas.openxmlformats.org/officeDocument/2006/relationships/tags" Target="../tags/tag191.xml"/><Relationship Id="rId42" Type="http://schemas.openxmlformats.org/officeDocument/2006/relationships/tags" Target="../tags/tag212.xml"/><Relationship Id="rId47" Type="http://schemas.openxmlformats.org/officeDocument/2006/relationships/tags" Target="../tags/tag217.xml"/><Relationship Id="rId63" Type="http://schemas.openxmlformats.org/officeDocument/2006/relationships/tags" Target="../tags/tag233.xml"/><Relationship Id="rId68" Type="http://schemas.openxmlformats.org/officeDocument/2006/relationships/tags" Target="../tags/tag238.xml"/><Relationship Id="rId84" Type="http://schemas.openxmlformats.org/officeDocument/2006/relationships/tags" Target="../tags/tag254.xml"/><Relationship Id="rId89" Type="http://schemas.openxmlformats.org/officeDocument/2006/relationships/tags" Target="../tags/tag259.xml"/><Relationship Id="rId112" Type="http://schemas.openxmlformats.org/officeDocument/2006/relationships/tags" Target="../tags/tag282.xml"/><Relationship Id="rId133" Type="http://schemas.openxmlformats.org/officeDocument/2006/relationships/tags" Target="../tags/tag303.xml"/><Relationship Id="rId138" Type="http://schemas.openxmlformats.org/officeDocument/2006/relationships/tags" Target="../tags/tag308.xml"/><Relationship Id="rId16" Type="http://schemas.openxmlformats.org/officeDocument/2006/relationships/tags" Target="../tags/tag186.xml"/><Relationship Id="rId107" Type="http://schemas.openxmlformats.org/officeDocument/2006/relationships/tags" Target="../tags/tag277.xml"/><Relationship Id="rId11" Type="http://schemas.openxmlformats.org/officeDocument/2006/relationships/tags" Target="../tags/tag181.xml"/><Relationship Id="rId32" Type="http://schemas.openxmlformats.org/officeDocument/2006/relationships/tags" Target="../tags/tag202.xml"/><Relationship Id="rId37" Type="http://schemas.openxmlformats.org/officeDocument/2006/relationships/tags" Target="../tags/tag207.xml"/><Relationship Id="rId53" Type="http://schemas.openxmlformats.org/officeDocument/2006/relationships/tags" Target="../tags/tag223.xml"/><Relationship Id="rId58" Type="http://schemas.openxmlformats.org/officeDocument/2006/relationships/tags" Target="../tags/tag228.xml"/><Relationship Id="rId74" Type="http://schemas.openxmlformats.org/officeDocument/2006/relationships/tags" Target="../tags/tag244.xml"/><Relationship Id="rId79" Type="http://schemas.openxmlformats.org/officeDocument/2006/relationships/tags" Target="../tags/tag249.xml"/><Relationship Id="rId102" Type="http://schemas.openxmlformats.org/officeDocument/2006/relationships/tags" Target="../tags/tag272.xml"/><Relationship Id="rId123" Type="http://schemas.openxmlformats.org/officeDocument/2006/relationships/tags" Target="../tags/tag293.xml"/><Relationship Id="rId128" Type="http://schemas.openxmlformats.org/officeDocument/2006/relationships/tags" Target="../tags/tag298.xml"/><Relationship Id="rId5" Type="http://schemas.openxmlformats.org/officeDocument/2006/relationships/tags" Target="../tags/tag175.xml"/><Relationship Id="rId90" Type="http://schemas.openxmlformats.org/officeDocument/2006/relationships/tags" Target="../tags/tag260.xml"/><Relationship Id="rId95" Type="http://schemas.openxmlformats.org/officeDocument/2006/relationships/tags" Target="../tags/tag265.xml"/><Relationship Id="rId22" Type="http://schemas.openxmlformats.org/officeDocument/2006/relationships/tags" Target="../tags/tag192.xml"/><Relationship Id="rId27" Type="http://schemas.openxmlformats.org/officeDocument/2006/relationships/tags" Target="../tags/tag197.xml"/><Relationship Id="rId43" Type="http://schemas.openxmlformats.org/officeDocument/2006/relationships/tags" Target="../tags/tag213.xml"/><Relationship Id="rId48" Type="http://schemas.openxmlformats.org/officeDocument/2006/relationships/tags" Target="../tags/tag218.xml"/><Relationship Id="rId64" Type="http://schemas.openxmlformats.org/officeDocument/2006/relationships/tags" Target="../tags/tag234.xml"/><Relationship Id="rId69" Type="http://schemas.openxmlformats.org/officeDocument/2006/relationships/tags" Target="../tags/tag239.xml"/><Relationship Id="rId113" Type="http://schemas.openxmlformats.org/officeDocument/2006/relationships/tags" Target="../tags/tag283.xml"/><Relationship Id="rId118" Type="http://schemas.openxmlformats.org/officeDocument/2006/relationships/tags" Target="../tags/tag288.xml"/><Relationship Id="rId134" Type="http://schemas.openxmlformats.org/officeDocument/2006/relationships/tags" Target="../tags/tag304.xml"/><Relationship Id="rId139" Type="http://schemas.openxmlformats.org/officeDocument/2006/relationships/tags" Target="../tags/tag309.xml"/><Relationship Id="rId8" Type="http://schemas.openxmlformats.org/officeDocument/2006/relationships/tags" Target="../tags/tag178.xml"/><Relationship Id="rId51" Type="http://schemas.openxmlformats.org/officeDocument/2006/relationships/tags" Target="../tags/tag221.xml"/><Relationship Id="rId72" Type="http://schemas.openxmlformats.org/officeDocument/2006/relationships/tags" Target="../tags/tag242.xml"/><Relationship Id="rId80" Type="http://schemas.openxmlformats.org/officeDocument/2006/relationships/tags" Target="../tags/tag250.xml"/><Relationship Id="rId85" Type="http://schemas.openxmlformats.org/officeDocument/2006/relationships/tags" Target="../tags/tag255.xml"/><Relationship Id="rId93" Type="http://schemas.openxmlformats.org/officeDocument/2006/relationships/tags" Target="../tags/tag263.xml"/><Relationship Id="rId98" Type="http://schemas.openxmlformats.org/officeDocument/2006/relationships/tags" Target="../tags/tag268.xml"/><Relationship Id="rId121" Type="http://schemas.openxmlformats.org/officeDocument/2006/relationships/tags" Target="../tags/tag291.xml"/><Relationship Id="rId142" Type="http://schemas.openxmlformats.org/officeDocument/2006/relationships/image" Target="../media/image3.png"/><Relationship Id="rId3" Type="http://schemas.openxmlformats.org/officeDocument/2006/relationships/tags" Target="../tags/tag173.xml"/><Relationship Id="rId12" Type="http://schemas.openxmlformats.org/officeDocument/2006/relationships/tags" Target="../tags/tag182.xml"/><Relationship Id="rId17" Type="http://schemas.openxmlformats.org/officeDocument/2006/relationships/tags" Target="../tags/tag187.xml"/><Relationship Id="rId25" Type="http://schemas.openxmlformats.org/officeDocument/2006/relationships/tags" Target="../tags/tag195.xml"/><Relationship Id="rId33" Type="http://schemas.openxmlformats.org/officeDocument/2006/relationships/tags" Target="../tags/tag203.xml"/><Relationship Id="rId38" Type="http://schemas.openxmlformats.org/officeDocument/2006/relationships/tags" Target="../tags/tag208.xml"/><Relationship Id="rId46" Type="http://schemas.openxmlformats.org/officeDocument/2006/relationships/tags" Target="../tags/tag216.xml"/><Relationship Id="rId59" Type="http://schemas.openxmlformats.org/officeDocument/2006/relationships/tags" Target="../tags/tag229.xml"/><Relationship Id="rId67" Type="http://schemas.openxmlformats.org/officeDocument/2006/relationships/tags" Target="../tags/tag237.xml"/><Relationship Id="rId103" Type="http://schemas.openxmlformats.org/officeDocument/2006/relationships/tags" Target="../tags/tag273.xml"/><Relationship Id="rId108" Type="http://schemas.openxmlformats.org/officeDocument/2006/relationships/tags" Target="../tags/tag278.xml"/><Relationship Id="rId116" Type="http://schemas.openxmlformats.org/officeDocument/2006/relationships/tags" Target="../tags/tag286.xml"/><Relationship Id="rId124" Type="http://schemas.openxmlformats.org/officeDocument/2006/relationships/tags" Target="../tags/tag294.xml"/><Relationship Id="rId129" Type="http://schemas.openxmlformats.org/officeDocument/2006/relationships/tags" Target="../tags/tag299.xml"/><Relationship Id="rId137" Type="http://schemas.openxmlformats.org/officeDocument/2006/relationships/tags" Target="../tags/tag307.xml"/><Relationship Id="rId20" Type="http://schemas.openxmlformats.org/officeDocument/2006/relationships/tags" Target="../tags/tag190.xml"/><Relationship Id="rId41" Type="http://schemas.openxmlformats.org/officeDocument/2006/relationships/tags" Target="../tags/tag211.xml"/><Relationship Id="rId54" Type="http://schemas.openxmlformats.org/officeDocument/2006/relationships/tags" Target="../tags/tag224.xml"/><Relationship Id="rId62" Type="http://schemas.openxmlformats.org/officeDocument/2006/relationships/tags" Target="../tags/tag232.xml"/><Relationship Id="rId70" Type="http://schemas.openxmlformats.org/officeDocument/2006/relationships/tags" Target="../tags/tag240.xml"/><Relationship Id="rId75" Type="http://schemas.openxmlformats.org/officeDocument/2006/relationships/tags" Target="../tags/tag245.xml"/><Relationship Id="rId83" Type="http://schemas.openxmlformats.org/officeDocument/2006/relationships/tags" Target="../tags/tag253.xml"/><Relationship Id="rId88" Type="http://schemas.openxmlformats.org/officeDocument/2006/relationships/tags" Target="../tags/tag258.xml"/><Relationship Id="rId91" Type="http://schemas.openxmlformats.org/officeDocument/2006/relationships/tags" Target="../tags/tag261.xml"/><Relationship Id="rId96" Type="http://schemas.openxmlformats.org/officeDocument/2006/relationships/tags" Target="../tags/tag266.xml"/><Relationship Id="rId111" Type="http://schemas.openxmlformats.org/officeDocument/2006/relationships/tags" Target="../tags/tag281.xml"/><Relationship Id="rId132" Type="http://schemas.openxmlformats.org/officeDocument/2006/relationships/tags" Target="../tags/tag302.xml"/><Relationship Id="rId140" Type="http://schemas.openxmlformats.org/officeDocument/2006/relationships/slideLayout" Target="../slideLayouts/slideLayout2.xml"/><Relationship Id="rId1" Type="http://schemas.openxmlformats.org/officeDocument/2006/relationships/tags" Target="../tags/tag171.xml"/><Relationship Id="rId6" Type="http://schemas.openxmlformats.org/officeDocument/2006/relationships/tags" Target="../tags/tag176.xml"/><Relationship Id="rId15" Type="http://schemas.openxmlformats.org/officeDocument/2006/relationships/tags" Target="../tags/tag185.xml"/><Relationship Id="rId23" Type="http://schemas.openxmlformats.org/officeDocument/2006/relationships/tags" Target="../tags/tag193.xml"/><Relationship Id="rId28" Type="http://schemas.openxmlformats.org/officeDocument/2006/relationships/tags" Target="../tags/tag198.xml"/><Relationship Id="rId36" Type="http://schemas.openxmlformats.org/officeDocument/2006/relationships/tags" Target="../tags/tag206.xml"/><Relationship Id="rId49" Type="http://schemas.openxmlformats.org/officeDocument/2006/relationships/tags" Target="../tags/tag219.xml"/><Relationship Id="rId57" Type="http://schemas.openxmlformats.org/officeDocument/2006/relationships/tags" Target="../tags/tag227.xml"/><Relationship Id="rId106" Type="http://schemas.openxmlformats.org/officeDocument/2006/relationships/tags" Target="../tags/tag276.xml"/><Relationship Id="rId114" Type="http://schemas.openxmlformats.org/officeDocument/2006/relationships/tags" Target="../tags/tag284.xml"/><Relationship Id="rId119" Type="http://schemas.openxmlformats.org/officeDocument/2006/relationships/tags" Target="../tags/tag289.xml"/><Relationship Id="rId127" Type="http://schemas.openxmlformats.org/officeDocument/2006/relationships/tags" Target="../tags/tag297.xml"/><Relationship Id="rId10" Type="http://schemas.openxmlformats.org/officeDocument/2006/relationships/tags" Target="../tags/tag180.xml"/><Relationship Id="rId31" Type="http://schemas.openxmlformats.org/officeDocument/2006/relationships/tags" Target="../tags/tag201.xml"/><Relationship Id="rId44" Type="http://schemas.openxmlformats.org/officeDocument/2006/relationships/tags" Target="../tags/tag214.xml"/><Relationship Id="rId52" Type="http://schemas.openxmlformats.org/officeDocument/2006/relationships/tags" Target="../tags/tag222.xml"/><Relationship Id="rId60" Type="http://schemas.openxmlformats.org/officeDocument/2006/relationships/tags" Target="../tags/tag230.xml"/><Relationship Id="rId65" Type="http://schemas.openxmlformats.org/officeDocument/2006/relationships/tags" Target="../tags/tag235.xml"/><Relationship Id="rId73" Type="http://schemas.openxmlformats.org/officeDocument/2006/relationships/tags" Target="../tags/tag243.xml"/><Relationship Id="rId78" Type="http://schemas.openxmlformats.org/officeDocument/2006/relationships/tags" Target="../tags/tag248.xml"/><Relationship Id="rId81" Type="http://schemas.openxmlformats.org/officeDocument/2006/relationships/tags" Target="../tags/tag251.xml"/><Relationship Id="rId86" Type="http://schemas.openxmlformats.org/officeDocument/2006/relationships/tags" Target="../tags/tag256.xml"/><Relationship Id="rId94" Type="http://schemas.openxmlformats.org/officeDocument/2006/relationships/tags" Target="../tags/tag264.xml"/><Relationship Id="rId99" Type="http://schemas.openxmlformats.org/officeDocument/2006/relationships/tags" Target="../tags/tag269.xml"/><Relationship Id="rId101" Type="http://schemas.openxmlformats.org/officeDocument/2006/relationships/tags" Target="../tags/tag271.xml"/><Relationship Id="rId122" Type="http://schemas.openxmlformats.org/officeDocument/2006/relationships/tags" Target="../tags/tag292.xml"/><Relationship Id="rId130" Type="http://schemas.openxmlformats.org/officeDocument/2006/relationships/tags" Target="../tags/tag300.xml"/><Relationship Id="rId135" Type="http://schemas.openxmlformats.org/officeDocument/2006/relationships/tags" Target="../tags/tag305.xml"/><Relationship Id="rId4" Type="http://schemas.openxmlformats.org/officeDocument/2006/relationships/tags" Target="../tags/tag174.xml"/><Relationship Id="rId9" Type="http://schemas.openxmlformats.org/officeDocument/2006/relationships/tags" Target="../tags/tag179.xml"/><Relationship Id="rId13" Type="http://schemas.openxmlformats.org/officeDocument/2006/relationships/tags" Target="../tags/tag183.xml"/><Relationship Id="rId18" Type="http://schemas.openxmlformats.org/officeDocument/2006/relationships/tags" Target="../tags/tag188.xml"/><Relationship Id="rId39" Type="http://schemas.openxmlformats.org/officeDocument/2006/relationships/tags" Target="../tags/tag209.xml"/><Relationship Id="rId109" Type="http://schemas.openxmlformats.org/officeDocument/2006/relationships/tags" Target="../tags/tag279.xml"/><Relationship Id="rId34" Type="http://schemas.openxmlformats.org/officeDocument/2006/relationships/tags" Target="../tags/tag204.xml"/><Relationship Id="rId50" Type="http://schemas.openxmlformats.org/officeDocument/2006/relationships/tags" Target="../tags/tag220.xml"/><Relationship Id="rId55" Type="http://schemas.openxmlformats.org/officeDocument/2006/relationships/tags" Target="../tags/tag225.xml"/><Relationship Id="rId76" Type="http://schemas.openxmlformats.org/officeDocument/2006/relationships/tags" Target="../tags/tag246.xml"/><Relationship Id="rId97" Type="http://schemas.openxmlformats.org/officeDocument/2006/relationships/tags" Target="../tags/tag267.xml"/><Relationship Id="rId104" Type="http://schemas.openxmlformats.org/officeDocument/2006/relationships/tags" Target="../tags/tag274.xml"/><Relationship Id="rId120" Type="http://schemas.openxmlformats.org/officeDocument/2006/relationships/tags" Target="../tags/tag290.xml"/><Relationship Id="rId125" Type="http://schemas.openxmlformats.org/officeDocument/2006/relationships/tags" Target="../tags/tag295.xml"/><Relationship Id="rId141" Type="http://schemas.openxmlformats.org/officeDocument/2006/relationships/notesSlide" Target="../notesSlides/notesSlide5.xml"/><Relationship Id="rId7" Type="http://schemas.openxmlformats.org/officeDocument/2006/relationships/tags" Target="../tags/tag177.xml"/><Relationship Id="rId71" Type="http://schemas.openxmlformats.org/officeDocument/2006/relationships/tags" Target="../tags/tag241.xml"/><Relationship Id="rId92" Type="http://schemas.openxmlformats.org/officeDocument/2006/relationships/tags" Target="../tags/tag262.xml"/><Relationship Id="rId2" Type="http://schemas.openxmlformats.org/officeDocument/2006/relationships/tags" Target="../tags/tag172.xml"/><Relationship Id="rId29" Type="http://schemas.openxmlformats.org/officeDocument/2006/relationships/tags" Target="../tags/tag199.xml"/><Relationship Id="rId24" Type="http://schemas.openxmlformats.org/officeDocument/2006/relationships/tags" Target="../tags/tag194.xml"/><Relationship Id="rId40" Type="http://schemas.openxmlformats.org/officeDocument/2006/relationships/tags" Target="../tags/tag210.xml"/><Relationship Id="rId45" Type="http://schemas.openxmlformats.org/officeDocument/2006/relationships/tags" Target="../tags/tag215.xml"/><Relationship Id="rId66" Type="http://schemas.openxmlformats.org/officeDocument/2006/relationships/tags" Target="../tags/tag236.xml"/><Relationship Id="rId87" Type="http://schemas.openxmlformats.org/officeDocument/2006/relationships/tags" Target="../tags/tag257.xml"/><Relationship Id="rId110" Type="http://schemas.openxmlformats.org/officeDocument/2006/relationships/tags" Target="../tags/tag280.xml"/><Relationship Id="rId115" Type="http://schemas.openxmlformats.org/officeDocument/2006/relationships/tags" Target="../tags/tag285.xml"/><Relationship Id="rId131" Type="http://schemas.openxmlformats.org/officeDocument/2006/relationships/tags" Target="../tags/tag301.xml"/><Relationship Id="rId136" Type="http://schemas.openxmlformats.org/officeDocument/2006/relationships/tags" Target="../tags/tag306.xml"/><Relationship Id="rId61" Type="http://schemas.openxmlformats.org/officeDocument/2006/relationships/tags" Target="../tags/tag231.xml"/><Relationship Id="rId82" Type="http://schemas.openxmlformats.org/officeDocument/2006/relationships/tags" Target="../tags/tag252.xml"/><Relationship Id="rId19" Type="http://schemas.openxmlformats.org/officeDocument/2006/relationships/tags" Target="../tags/tag189.xml"/><Relationship Id="rId14" Type="http://schemas.openxmlformats.org/officeDocument/2006/relationships/tags" Target="../tags/tag184.xml"/><Relationship Id="rId30" Type="http://schemas.openxmlformats.org/officeDocument/2006/relationships/tags" Target="../tags/tag200.xml"/><Relationship Id="rId35" Type="http://schemas.openxmlformats.org/officeDocument/2006/relationships/tags" Target="../tags/tag205.xml"/><Relationship Id="rId56" Type="http://schemas.openxmlformats.org/officeDocument/2006/relationships/tags" Target="../tags/tag226.xml"/><Relationship Id="rId77" Type="http://schemas.openxmlformats.org/officeDocument/2006/relationships/tags" Target="../tags/tag247.xml"/><Relationship Id="rId100" Type="http://schemas.openxmlformats.org/officeDocument/2006/relationships/tags" Target="../tags/tag270.xml"/><Relationship Id="rId105" Type="http://schemas.openxmlformats.org/officeDocument/2006/relationships/tags" Target="../tags/tag275.xml"/><Relationship Id="rId126" Type="http://schemas.openxmlformats.org/officeDocument/2006/relationships/tags" Target="../tags/tag29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22.xml"/><Relationship Id="rId18" Type="http://schemas.openxmlformats.org/officeDocument/2006/relationships/tags" Target="../tags/tag327.xml"/><Relationship Id="rId26" Type="http://schemas.openxmlformats.org/officeDocument/2006/relationships/tags" Target="../tags/tag335.xml"/><Relationship Id="rId39" Type="http://schemas.openxmlformats.org/officeDocument/2006/relationships/tags" Target="../tags/tag348.xml"/><Relationship Id="rId21" Type="http://schemas.openxmlformats.org/officeDocument/2006/relationships/tags" Target="../tags/tag330.xml"/><Relationship Id="rId34" Type="http://schemas.openxmlformats.org/officeDocument/2006/relationships/tags" Target="../tags/tag343.xml"/><Relationship Id="rId42" Type="http://schemas.openxmlformats.org/officeDocument/2006/relationships/tags" Target="../tags/tag351.xml"/><Relationship Id="rId47" Type="http://schemas.openxmlformats.org/officeDocument/2006/relationships/tags" Target="../tags/tag356.xml"/><Relationship Id="rId50" Type="http://schemas.openxmlformats.org/officeDocument/2006/relationships/tags" Target="../tags/tag359.xml"/><Relationship Id="rId55" Type="http://schemas.openxmlformats.org/officeDocument/2006/relationships/tags" Target="../tags/tag364.xml"/><Relationship Id="rId63" Type="http://schemas.openxmlformats.org/officeDocument/2006/relationships/tags" Target="../tags/tag372.xml"/><Relationship Id="rId68" Type="http://schemas.openxmlformats.org/officeDocument/2006/relationships/tags" Target="../tags/tag377.xml"/><Relationship Id="rId76" Type="http://schemas.openxmlformats.org/officeDocument/2006/relationships/tags" Target="../tags/tag385.xml"/><Relationship Id="rId84" Type="http://schemas.openxmlformats.org/officeDocument/2006/relationships/tags" Target="../tags/tag393.xml"/><Relationship Id="rId7" Type="http://schemas.openxmlformats.org/officeDocument/2006/relationships/tags" Target="../tags/tag316.xml"/><Relationship Id="rId71" Type="http://schemas.openxmlformats.org/officeDocument/2006/relationships/tags" Target="../tags/tag380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29" Type="http://schemas.openxmlformats.org/officeDocument/2006/relationships/tags" Target="../tags/tag338.xml"/><Relationship Id="rId11" Type="http://schemas.openxmlformats.org/officeDocument/2006/relationships/tags" Target="../tags/tag320.xml"/><Relationship Id="rId24" Type="http://schemas.openxmlformats.org/officeDocument/2006/relationships/tags" Target="../tags/tag333.xml"/><Relationship Id="rId32" Type="http://schemas.openxmlformats.org/officeDocument/2006/relationships/tags" Target="../tags/tag341.xml"/><Relationship Id="rId37" Type="http://schemas.openxmlformats.org/officeDocument/2006/relationships/tags" Target="../tags/tag346.xml"/><Relationship Id="rId40" Type="http://schemas.openxmlformats.org/officeDocument/2006/relationships/tags" Target="../tags/tag349.xml"/><Relationship Id="rId45" Type="http://schemas.openxmlformats.org/officeDocument/2006/relationships/tags" Target="../tags/tag354.xml"/><Relationship Id="rId53" Type="http://schemas.openxmlformats.org/officeDocument/2006/relationships/tags" Target="../tags/tag362.xml"/><Relationship Id="rId58" Type="http://schemas.openxmlformats.org/officeDocument/2006/relationships/tags" Target="../tags/tag367.xml"/><Relationship Id="rId66" Type="http://schemas.openxmlformats.org/officeDocument/2006/relationships/tags" Target="../tags/tag375.xml"/><Relationship Id="rId74" Type="http://schemas.openxmlformats.org/officeDocument/2006/relationships/tags" Target="../tags/tag383.xml"/><Relationship Id="rId79" Type="http://schemas.openxmlformats.org/officeDocument/2006/relationships/tags" Target="../tags/tag388.xml"/><Relationship Id="rId87" Type="http://schemas.openxmlformats.org/officeDocument/2006/relationships/notesSlide" Target="../notesSlides/notesSlide6.xml"/><Relationship Id="rId5" Type="http://schemas.openxmlformats.org/officeDocument/2006/relationships/tags" Target="../tags/tag314.xml"/><Relationship Id="rId61" Type="http://schemas.openxmlformats.org/officeDocument/2006/relationships/tags" Target="../tags/tag370.xml"/><Relationship Id="rId82" Type="http://schemas.openxmlformats.org/officeDocument/2006/relationships/tags" Target="../tags/tag391.xml"/><Relationship Id="rId19" Type="http://schemas.openxmlformats.org/officeDocument/2006/relationships/tags" Target="../tags/tag328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Relationship Id="rId22" Type="http://schemas.openxmlformats.org/officeDocument/2006/relationships/tags" Target="../tags/tag331.xml"/><Relationship Id="rId27" Type="http://schemas.openxmlformats.org/officeDocument/2006/relationships/tags" Target="../tags/tag336.xml"/><Relationship Id="rId30" Type="http://schemas.openxmlformats.org/officeDocument/2006/relationships/tags" Target="../tags/tag339.xml"/><Relationship Id="rId35" Type="http://schemas.openxmlformats.org/officeDocument/2006/relationships/tags" Target="../tags/tag344.xml"/><Relationship Id="rId43" Type="http://schemas.openxmlformats.org/officeDocument/2006/relationships/tags" Target="../tags/tag352.xml"/><Relationship Id="rId48" Type="http://schemas.openxmlformats.org/officeDocument/2006/relationships/tags" Target="../tags/tag357.xml"/><Relationship Id="rId56" Type="http://schemas.openxmlformats.org/officeDocument/2006/relationships/tags" Target="../tags/tag365.xml"/><Relationship Id="rId64" Type="http://schemas.openxmlformats.org/officeDocument/2006/relationships/tags" Target="../tags/tag373.xml"/><Relationship Id="rId69" Type="http://schemas.openxmlformats.org/officeDocument/2006/relationships/tags" Target="../tags/tag378.xml"/><Relationship Id="rId77" Type="http://schemas.openxmlformats.org/officeDocument/2006/relationships/tags" Target="../tags/tag386.xml"/><Relationship Id="rId8" Type="http://schemas.openxmlformats.org/officeDocument/2006/relationships/tags" Target="../tags/tag317.xml"/><Relationship Id="rId51" Type="http://schemas.openxmlformats.org/officeDocument/2006/relationships/tags" Target="../tags/tag360.xml"/><Relationship Id="rId72" Type="http://schemas.openxmlformats.org/officeDocument/2006/relationships/tags" Target="../tags/tag381.xml"/><Relationship Id="rId80" Type="http://schemas.openxmlformats.org/officeDocument/2006/relationships/tags" Target="../tags/tag389.xml"/><Relationship Id="rId85" Type="http://schemas.openxmlformats.org/officeDocument/2006/relationships/tags" Target="../tags/tag394.xml"/><Relationship Id="rId3" Type="http://schemas.openxmlformats.org/officeDocument/2006/relationships/tags" Target="../tags/tag312.xml"/><Relationship Id="rId12" Type="http://schemas.openxmlformats.org/officeDocument/2006/relationships/tags" Target="../tags/tag321.xml"/><Relationship Id="rId17" Type="http://schemas.openxmlformats.org/officeDocument/2006/relationships/tags" Target="../tags/tag326.xml"/><Relationship Id="rId25" Type="http://schemas.openxmlformats.org/officeDocument/2006/relationships/tags" Target="../tags/tag334.xml"/><Relationship Id="rId33" Type="http://schemas.openxmlformats.org/officeDocument/2006/relationships/tags" Target="../tags/tag342.xml"/><Relationship Id="rId38" Type="http://schemas.openxmlformats.org/officeDocument/2006/relationships/tags" Target="../tags/tag347.xml"/><Relationship Id="rId46" Type="http://schemas.openxmlformats.org/officeDocument/2006/relationships/tags" Target="../tags/tag355.xml"/><Relationship Id="rId59" Type="http://schemas.openxmlformats.org/officeDocument/2006/relationships/tags" Target="../tags/tag368.xml"/><Relationship Id="rId67" Type="http://schemas.openxmlformats.org/officeDocument/2006/relationships/tags" Target="../tags/tag376.xml"/><Relationship Id="rId20" Type="http://schemas.openxmlformats.org/officeDocument/2006/relationships/tags" Target="../tags/tag329.xml"/><Relationship Id="rId41" Type="http://schemas.openxmlformats.org/officeDocument/2006/relationships/tags" Target="../tags/tag350.xml"/><Relationship Id="rId54" Type="http://schemas.openxmlformats.org/officeDocument/2006/relationships/tags" Target="../tags/tag363.xml"/><Relationship Id="rId62" Type="http://schemas.openxmlformats.org/officeDocument/2006/relationships/tags" Target="../tags/tag371.xml"/><Relationship Id="rId70" Type="http://schemas.openxmlformats.org/officeDocument/2006/relationships/tags" Target="../tags/tag379.xml"/><Relationship Id="rId75" Type="http://schemas.openxmlformats.org/officeDocument/2006/relationships/tags" Target="../tags/tag384.xml"/><Relationship Id="rId83" Type="http://schemas.openxmlformats.org/officeDocument/2006/relationships/tags" Target="../tags/tag392.xml"/><Relationship Id="rId88" Type="http://schemas.openxmlformats.org/officeDocument/2006/relationships/image" Target="../media/image4.png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5" Type="http://schemas.openxmlformats.org/officeDocument/2006/relationships/tags" Target="../tags/tag324.xml"/><Relationship Id="rId23" Type="http://schemas.openxmlformats.org/officeDocument/2006/relationships/tags" Target="../tags/tag332.xml"/><Relationship Id="rId28" Type="http://schemas.openxmlformats.org/officeDocument/2006/relationships/tags" Target="../tags/tag337.xml"/><Relationship Id="rId36" Type="http://schemas.openxmlformats.org/officeDocument/2006/relationships/tags" Target="../tags/tag345.xml"/><Relationship Id="rId49" Type="http://schemas.openxmlformats.org/officeDocument/2006/relationships/tags" Target="../tags/tag358.xml"/><Relationship Id="rId57" Type="http://schemas.openxmlformats.org/officeDocument/2006/relationships/tags" Target="../tags/tag366.xml"/><Relationship Id="rId10" Type="http://schemas.openxmlformats.org/officeDocument/2006/relationships/tags" Target="../tags/tag319.xml"/><Relationship Id="rId31" Type="http://schemas.openxmlformats.org/officeDocument/2006/relationships/tags" Target="../tags/tag340.xml"/><Relationship Id="rId44" Type="http://schemas.openxmlformats.org/officeDocument/2006/relationships/tags" Target="../tags/tag353.xml"/><Relationship Id="rId52" Type="http://schemas.openxmlformats.org/officeDocument/2006/relationships/tags" Target="../tags/tag361.xml"/><Relationship Id="rId60" Type="http://schemas.openxmlformats.org/officeDocument/2006/relationships/tags" Target="../tags/tag369.xml"/><Relationship Id="rId65" Type="http://schemas.openxmlformats.org/officeDocument/2006/relationships/tags" Target="../tags/tag374.xml"/><Relationship Id="rId73" Type="http://schemas.openxmlformats.org/officeDocument/2006/relationships/tags" Target="../tags/tag382.xml"/><Relationship Id="rId78" Type="http://schemas.openxmlformats.org/officeDocument/2006/relationships/tags" Target="../tags/tag387.xml"/><Relationship Id="rId81" Type="http://schemas.openxmlformats.org/officeDocument/2006/relationships/tags" Target="../tags/tag390.xml"/><Relationship Id="rId86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EXISTUJÍCÍ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3119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80" y="1131590"/>
            <a:ext cx="60486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Ve společnosti Žehlička, a.s., se vyrábějí dva druhy žehliček (žehlička A </a:t>
            </a:r>
            <a:r>
              <a:rPr lang="cs-CZ" sz="2100" dirty="0" err="1"/>
              <a:t>a</a:t>
            </a:r>
            <a:r>
              <a:rPr lang="cs-CZ" sz="2100" dirty="0"/>
              <a:t> žehlička B).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A vyžaduje jednotkové variabilní náklady ve výši 540 Kč a prodá se za 1 000 Kč za kus. 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Žehlička </a:t>
            </a:r>
            <a:r>
              <a:rPr lang="cs-CZ" sz="2100" dirty="0"/>
              <a:t>B vyžaduje jednotkové variabilní náklady ve výši 760 Kč a prodává se za 1 300 Kč za kus.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Fixní </a:t>
            </a:r>
            <a:r>
              <a:rPr lang="cs-CZ" sz="2100" dirty="0"/>
              <a:t>náklady činí 500 000 Kč. </a:t>
            </a:r>
            <a:endParaRPr lang="pl-PL" sz="1350" dirty="0"/>
          </a:p>
        </p:txBody>
      </p:sp>
      <p:sp>
        <p:nvSpPr>
          <p:cNvPr id="3" name="SMARTInkShape-214"/>
          <p:cNvSpPr/>
          <p:nvPr>
            <p:custDataLst>
              <p:tags r:id="rId1"/>
            </p:custDataLst>
          </p:nvPr>
        </p:nvSpPr>
        <p:spPr>
          <a:xfrm>
            <a:off x="2560320" y="4377711"/>
            <a:ext cx="1245871" cy="74275"/>
          </a:xfrm>
          <a:custGeom>
            <a:avLst/>
            <a:gdLst/>
            <a:ahLst/>
            <a:cxnLst/>
            <a:rect l="0" t="0" r="0" b="0"/>
            <a:pathLst>
              <a:path w="1245871" h="74275">
                <a:moveTo>
                  <a:pt x="1245870" y="74274"/>
                </a:moveTo>
                <a:lnTo>
                  <a:pt x="1245870" y="74274"/>
                </a:lnTo>
                <a:lnTo>
                  <a:pt x="1222696" y="63533"/>
                </a:lnTo>
                <a:lnTo>
                  <a:pt x="1200088" y="55360"/>
                </a:lnTo>
                <a:lnTo>
                  <a:pt x="1173885" y="49549"/>
                </a:lnTo>
                <a:lnTo>
                  <a:pt x="1148059" y="46839"/>
                </a:lnTo>
                <a:lnTo>
                  <a:pt x="1124320" y="43003"/>
                </a:lnTo>
                <a:lnTo>
                  <a:pt x="1101200" y="37844"/>
                </a:lnTo>
                <a:lnTo>
                  <a:pt x="1078263" y="35328"/>
                </a:lnTo>
                <a:lnTo>
                  <a:pt x="1052346" y="34583"/>
                </a:lnTo>
                <a:lnTo>
                  <a:pt x="1024558" y="31328"/>
                </a:lnTo>
                <a:lnTo>
                  <a:pt x="996217" y="29376"/>
                </a:lnTo>
                <a:lnTo>
                  <a:pt x="967711" y="25764"/>
                </a:lnTo>
                <a:lnTo>
                  <a:pt x="939156" y="20672"/>
                </a:lnTo>
                <a:lnTo>
                  <a:pt x="918418" y="18700"/>
                </a:lnTo>
                <a:lnTo>
                  <a:pt x="897136" y="17190"/>
                </a:lnTo>
                <a:lnTo>
                  <a:pt x="877093" y="14402"/>
                </a:lnTo>
                <a:lnTo>
                  <a:pt x="855909" y="11046"/>
                </a:lnTo>
                <a:lnTo>
                  <a:pt x="833794" y="8072"/>
                </a:lnTo>
                <a:lnTo>
                  <a:pt x="811265" y="6751"/>
                </a:lnTo>
                <a:lnTo>
                  <a:pt x="786859" y="6164"/>
                </a:lnTo>
                <a:lnTo>
                  <a:pt x="761830" y="5268"/>
                </a:lnTo>
                <a:lnTo>
                  <a:pt x="738006" y="2753"/>
                </a:lnTo>
                <a:lnTo>
                  <a:pt x="713024" y="1212"/>
                </a:lnTo>
                <a:lnTo>
                  <a:pt x="687105" y="527"/>
                </a:lnTo>
                <a:lnTo>
                  <a:pt x="660768" y="223"/>
                </a:lnTo>
                <a:lnTo>
                  <a:pt x="634246" y="87"/>
                </a:lnTo>
                <a:lnTo>
                  <a:pt x="608277" y="27"/>
                </a:lnTo>
                <a:lnTo>
                  <a:pt x="584035" y="0"/>
                </a:lnTo>
                <a:lnTo>
                  <a:pt x="557175" y="1681"/>
                </a:lnTo>
                <a:lnTo>
                  <a:pt x="528938" y="3911"/>
                </a:lnTo>
                <a:lnTo>
                  <a:pt x="501572" y="4901"/>
                </a:lnTo>
                <a:lnTo>
                  <a:pt x="474593" y="5342"/>
                </a:lnTo>
                <a:lnTo>
                  <a:pt x="447785" y="6172"/>
                </a:lnTo>
                <a:lnTo>
                  <a:pt x="421054" y="8658"/>
                </a:lnTo>
                <a:lnTo>
                  <a:pt x="392663" y="10186"/>
                </a:lnTo>
                <a:lnTo>
                  <a:pt x="377980" y="10594"/>
                </a:lnTo>
                <a:lnTo>
                  <a:pt x="349813" y="12740"/>
                </a:lnTo>
                <a:lnTo>
                  <a:pt x="321842" y="15176"/>
                </a:lnTo>
                <a:lnTo>
                  <a:pt x="307272" y="15825"/>
                </a:lnTo>
                <a:lnTo>
                  <a:pt x="292478" y="16258"/>
                </a:lnTo>
                <a:lnTo>
                  <a:pt x="277535" y="16547"/>
                </a:lnTo>
                <a:lnTo>
                  <a:pt x="262493" y="16739"/>
                </a:lnTo>
                <a:lnTo>
                  <a:pt x="247386" y="16867"/>
                </a:lnTo>
                <a:lnTo>
                  <a:pt x="231599" y="17588"/>
                </a:lnTo>
                <a:lnTo>
                  <a:pt x="215359" y="18703"/>
                </a:lnTo>
                <a:lnTo>
                  <a:pt x="198818" y="20082"/>
                </a:lnTo>
                <a:lnTo>
                  <a:pt x="181440" y="21001"/>
                </a:lnTo>
                <a:lnTo>
                  <a:pt x="163505" y="21613"/>
                </a:lnTo>
                <a:lnTo>
                  <a:pt x="145198" y="22022"/>
                </a:lnTo>
                <a:lnTo>
                  <a:pt x="127279" y="22294"/>
                </a:lnTo>
                <a:lnTo>
                  <a:pt x="109618" y="22475"/>
                </a:lnTo>
                <a:lnTo>
                  <a:pt x="92128" y="22597"/>
                </a:lnTo>
                <a:lnTo>
                  <a:pt x="67514" y="22767"/>
                </a:lnTo>
                <a:lnTo>
                  <a:pt x="44823" y="22807"/>
                </a:lnTo>
                <a:lnTo>
                  <a:pt x="19921" y="22825"/>
                </a:lnTo>
                <a:lnTo>
                  <a:pt x="0" y="228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548680" y="1232922"/>
            <a:ext cx="597666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 smtClean="0"/>
              <a:t>Společnost </a:t>
            </a:r>
            <a:r>
              <a:rPr lang="cs-CZ" sz="2100" dirty="0"/>
              <a:t>se rozhodla vyrábět 3 000 kusů žehliček A </a:t>
            </a:r>
            <a:r>
              <a:rPr lang="cs-CZ" sz="2100" dirty="0" err="1"/>
              <a:t>a</a:t>
            </a:r>
            <a:r>
              <a:rPr lang="cs-CZ" sz="2100" dirty="0"/>
              <a:t> 2 000 kusů žehliček </a:t>
            </a:r>
            <a:r>
              <a:rPr lang="cs-CZ" sz="2100" dirty="0" smtClean="0"/>
              <a:t>B.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Společnost požaduje </a:t>
            </a:r>
            <a:r>
              <a:rPr lang="cs-CZ" sz="2100" dirty="0"/>
              <a:t>dosažení zisku 700 000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Oba </a:t>
            </a:r>
            <a:r>
              <a:rPr lang="cs-CZ" sz="2100" dirty="0"/>
              <a:t>výrobky budou vyráběny v poměru </a:t>
            </a:r>
            <a:r>
              <a:rPr lang="cs-CZ" sz="2100" dirty="0" smtClean="0"/>
              <a:t>tři </a:t>
            </a:r>
            <a:r>
              <a:rPr lang="cs-CZ" sz="2100" dirty="0"/>
              <a:t>kusy výrobku A ku dvěma kusům výrobku B. </a:t>
            </a:r>
            <a:endParaRPr lang="pl-PL" sz="1350" dirty="0"/>
          </a:p>
        </p:txBody>
      </p:sp>
      <p:grpSp>
        <p:nvGrpSpPr>
          <p:cNvPr id="20" name="SMARTInkShape-Group488"/>
          <p:cNvGrpSpPr/>
          <p:nvPr/>
        </p:nvGrpSpPr>
        <p:grpSpPr>
          <a:xfrm>
            <a:off x="2674620" y="3681051"/>
            <a:ext cx="222877" cy="633696"/>
            <a:chOff x="2674620" y="3681051"/>
            <a:chExt cx="222877" cy="633696"/>
          </a:xfrm>
        </p:grpSpPr>
        <p:sp>
          <p:nvSpPr>
            <p:cNvPr id="17" name="SMARTInkShape-3413"/>
            <p:cNvSpPr/>
            <p:nvPr>
              <p:custDataLst>
                <p:tags r:id="rId7"/>
              </p:custDataLst>
            </p:nvPr>
          </p:nvSpPr>
          <p:spPr>
            <a:xfrm>
              <a:off x="2674620" y="4040528"/>
              <a:ext cx="194281" cy="274219"/>
            </a:xfrm>
            <a:custGeom>
              <a:avLst/>
              <a:gdLst/>
              <a:ahLst/>
              <a:cxnLst/>
              <a:rect l="0" t="0" r="0" b="0"/>
              <a:pathLst>
                <a:path w="194281" h="274219">
                  <a:moveTo>
                    <a:pt x="114300" y="34267"/>
                  </a:moveTo>
                  <a:lnTo>
                    <a:pt x="114300" y="34267"/>
                  </a:lnTo>
                  <a:lnTo>
                    <a:pt x="114300" y="26313"/>
                  </a:lnTo>
                  <a:lnTo>
                    <a:pt x="112607" y="22688"/>
                  </a:lnTo>
                  <a:lnTo>
                    <a:pt x="110372" y="18961"/>
                  </a:lnTo>
                  <a:lnTo>
                    <a:pt x="108938" y="11394"/>
                  </a:lnTo>
                  <a:lnTo>
                    <a:pt x="108586" y="55"/>
                  </a:lnTo>
                  <a:lnTo>
                    <a:pt x="111619" y="0"/>
                  </a:lnTo>
                  <a:lnTo>
                    <a:pt x="114802" y="1681"/>
                  </a:lnTo>
                  <a:lnTo>
                    <a:pt x="118333" y="3909"/>
                  </a:lnTo>
                  <a:lnTo>
                    <a:pt x="130698" y="8491"/>
                  </a:lnTo>
                  <a:lnTo>
                    <a:pt x="155643" y="26804"/>
                  </a:lnTo>
                  <a:lnTo>
                    <a:pt x="166940" y="38696"/>
                  </a:lnTo>
                  <a:lnTo>
                    <a:pt x="170348" y="41029"/>
                  </a:lnTo>
                  <a:lnTo>
                    <a:pt x="175829" y="48703"/>
                  </a:lnTo>
                  <a:lnTo>
                    <a:pt x="191718" y="76601"/>
                  </a:lnTo>
                  <a:lnTo>
                    <a:pt x="194158" y="102872"/>
                  </a:lnTo>
                  <a:lnTo>
                    <a:pt x="194280" y="115058"/>
                  </a:lnTo>
                  <a:lnTo>
                    <a:pt x="192603" y="119492"/>
                  </a:lnTo>
                  <a:lnTo>
                    <a:pt x="180875" y="133298"/>
                  </a:lnTo>
                  <a:lnTo>
                    <a:pt x="175428" y="135431"/>
                  </a:lnTo>
                  <a:lnTo>
                    <a:pt x="162449" y="137547"/>
                  </a:lnTo>
                  <a:lnTo>
                    <a:pt x="154408" y="141616"/>
                  </a:lnTo>
                  <a:lnTo>
                    <a:pt x="137425" y="142850"/>
                  </a:lnTo>
                  <a:lnTo>
                    <a:pt x="152578" y="162831"/>
                  </a:lnTo>
                  <a:lnTo>
                    <a:pt x="167439" y="188626"/>
                  </a:lnTo>
                  <a:lnTo>
                    <a:pt x="184550" y="215245"/>
                  </a:lnTo>
                  <a:lnTo>
                    <a:pt x="192286" y="241912"/>
                  </a:lnTo>
                  <a:lnTo>
                    <a:pt x="194231" y="264438"/>
                  </a:lnTo>
                  <a:lnTo>
                    <a:pt x="193622" y="265819"/>
                  </a:lnTo>
                  <a:lnTo>
                    <a:pt x="192581" y="266740"/>
                  </a:lnTo>
                  <a:lnTo>
                    <a:pt x="189732" y="268398"/>
                  </a:lnTo>
                  <a:lnTo>
                    <a:pt x="184557" y="272267"/>
                  </a:lnTo>
                  <a:lnTo>
                    <a:pt x="180874" y="273395"/>
                  </a:lnTo>
                  <a:lnTo>
                    <a:pt x="156661" y="274218"/>
                  </a:lnTo>
                  <a:lnTo>
                    <a:pt x="150484" y="272568"/>
                  </a:lnTo>
                  <a:lnTo>
                    <a:pt x="144987" y="270354"/>
                  </a:lnTo>
                  <a:lnTo>
                    <a:pt x="119748" y="264175"/>
                  </a:lnTo>
                  <a:lnTo>
                    <a:pt x="91536" y="251402"/>
                  </a:lnTo>
                  <a:lnTo>
                    <a:pt x="68589" y="238310"/>
                  </a:lnTo>
                  <a:lnTo>
                    <a:pt x="40024" y="213238"/>
                  </a:lnTo>
                  <a:lnTo>
                    <a:pt x="18885" y="187434"/>
                  </a:lnTo>
                  <a:lnTo>
                    <a:pt x="0" y="165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3414"/>
            <p:cNvSpPr/>
            <p:nvPr>
              <p:custDataLst>
                <p:tags r:id="rId8"/>
              </p:custDataLst>
            </p:nvPr>
          </p:nvSpPr>
          <p:spPr>
            <a:xfrm>
              <a:off x="2748915" y="4052750"/>
              <a:ext cx="34291" cy="147647"/>
            </a:xfrm>
            <a:custGeom>
              <a:avLst/>
              <a:gdLst/>
              <a:ahLst/>
              <a:cxnLst/>
              <a:rect l="0" t="0" r="0" b="0"/>
              <a:pathLst>
                <a:path w="34291" h="147647">
                  <a:moveTo>
                    <a:pt x="0" y="10615"/>
                  </a:moveTo>
                  <a:lnTo>
                    <a:pt x="0" y="10615"/>
                  </a:lnTo>
                  <a:lnTo>
                    <a:pt x="7955" y="10615"/>
                  </a:lnTo>
                  <a:lnTo>
                    <a:pt x="11579" y="8921"/>
                  </a:lnTo>
                  <a:lnTo>
                    <a:pt x="15306" y="6687"/>
                  </a:lnTo>
                  <a:lnTo>
                    <a:pt x="21740" y="5136"/>
                  </a:lnTo>
                  <a:lnTo>
                    <a:pt x="27682" y="0"/>
                  </a:lnTo>
                  <a:lnTo>
                    <a:pt x="27980" y="363"/>
                  </a:lnTo>
                  <a:lnTo>
                    <a:pt x="28496" y="4177"/>
                  </a:lnTo>
                  <a:lnTo>
                    <a:pt x="30233" y="4579"/>
                  </a:lnTo>
                  <a:lnTo>
                    <a:pt x="31586" y="4686"/>
                  </a:lnTo>
                  <a:lnTo>
                    <a:pt x="32487" y="5392"/>
                  </a:lnTo>
                  <a:lnTo>
                    <a:pt x="33489" y="7870"/>
                  </a:lnTo>
                  <a:lnTo>
                    <a:pt x="34281" y="34827"/>
                  </a:lnTo>
                  <a:lnTo>
                    <a:pt x="33654" y="52703"/>
                  </a:lnTo>
                  <a:lnTo>
                    <a:pt x="29104" y="79328"/>
                  </a:lnTo>
                  <a:lnTo>
                    <a:pt x="28606" y="107666"/>
                  </a:lnTo>
                  <a:lnTo>
                    <a:pt x="28577" y="134434"/>
                  </a:lnTo>
                  <a:lnTo>
                    <a:pt x="28575" y="147646"/>
                  </a:lnTo>
                  <a:lnTo>
                    <a:pt x="28575" y="126249"/>
                  </a:lnTo>
                  <a:lnTo>
                    <a:pt x="34290" y="1134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3415"/>
            <p:cNvSpPr/>
            <p:nvPr>
              <p:custDataLst>
                <p:tags r:id="rId9"/>
              </p:custDataLst>
            </p:nvPr>
          </p:nvSpPr>
          <p:spPr>
            <a:xfrm>
              <a:off x="2674620" y="3681051"/>
              <a:ext cx="222877" cy="285154"/>
            </a:xfrm>
            <a:custGeom>
              <a:avLst/>
              <a:gdLst/>
              <a:ahLst/>
              <a:cxnLst/>
              <a:rect l="0" t="0" r="0" b="0"/>
              <a:pathLst>
                <a:path w="222877" h="285154">
                  <a:moveTo>
                    <a:pt x="0" y="22269"/>
                  </a:moveTo>
                  <a:lnTo>
                    <a:pt x="0" y="22269"/>
                  </a:lnTo>
                  <a:lnTo>
                    <a:pt x="5713" y="22269"/>
                  </a:lnTo>
                  <a:lnTo>
                    <a:pt x="8748" y="19235"/>
                  </a:lnTo>
                  <a:lnTo>
                    <a:pt x="11932" y="17745"/>
                  </a:lnTo>
                  <a:lnTo>
                    <a:pt x="13669" y="17348"/>
                  </a:lnTo>
                  <a:lnTo>
                    <a:pt x="33112" y="6699"/>
                  </a:lnTo>
                  <a:lnTo>
                    <a:pt x="59232" y="0"/>
                  </a:lnTo>
                  <a:lnTo>
                    <a:pt x="85858" y="96"/>
                  </a:lnTo>
                  <a:lnTo>
                    <a:pt x="112503" y="6467"/>
                  </a:lnTo>
                  <a:lnTo>
                    <a:pt x="129417" y="15504"/>
                  </a:lnTo>
                  <a:lnTo>
                    <a:pt x="133878" y="22311"/>
                  </a:lnTo>
                  <a:lnTo>
                    <a:pt x="136188" y="29337"/>
                  </a:lnTo>
                  <a:lnTo>
                    <a:pt x="136872" y="35440"/>
                  </a:lnTo>
                  <a:lnTo>
                    <a:pt x="134041" y="44305"/>
                  </a:lnTo>
                  <a:lnTo>
                    <a:pt x="118079" y="69029"/>
                  </a:lnTo>
                  <a:lnTo>
                    <a:pt x="94120" y="96679"/>
                  </a:lnTo>
                  <a:lnTo>
                    <a:pt x="82498" y="108028"/>
                  </a:lnTo>
                  <a:lnTo>
                    <a:pt x="61900" y="134666"/>
                  </a:lnTo>
                  <a:lnTo>
                    <a:pt x="48729" y="152021"/>
                  </a:lnTo>
                  <a:lnTo>
                    <a:pt x="40975" y="171870"/>
                  </a:lnTo>
                  <a:lnTo>
                    <a:pt x="40293" y="178214"/>
                  </a:lnTo>
                  <a:lnTo>
                    <a:pt x="44951" y="194806"/>
                  </a:lnTo>
                  <a:lnTo>
                    <a:pt x="48765" y="199071"/>
                  </a:lnTo>
                  <a:lnTo>
                    <a:pt x="74727" y="221093"/>
                  </a:lnTo>
                  <a:lnTo>
                    <a:pt x="101716" y="233619"/>
                  </a:lnTo>
                  <a:lnTo>
                    <a:pt x="130152" y="246838"/>
                  </a:lnTo>
                  <a:lnTo>
                    <a:pt x="138490" y="252252"/>
                  </a:lnTo>
                  <a:lnTo>
                    <a:pt x="161239" y="260766"/>
                  </a:lnTo>
                  <a:lnTo>
                    <a:pt x="169413" y="265584"/>
                  </a:lnTo>
                  <a:lnTo>
                    <a:pt x="181537" y="269227"/>
                  </a:lnTo>
                  <a:lnTo>
                    <a:pt x="186093" y="271728"/>
                  </a:lnTo>
                  <a:lnTo>
                    <a:pt x="192228" y="273771"/>
                  </a:lnTo>
                  <a:lnTo>
                    <a:pt x="198068" y="277481"/>
                  </a:lnTo>
                  <a:lnTo>
                    <a:pt x="203819" y="278862"/>
                  </a:lnTo>
                  <a:lnTo>
                    <a:pt x="207638" y="279185"/>
                  </a:lnTo>
                  <a:lnTo>
                    <a:pt x="211452" y="281022"/>
                  </a:lnTo>
                  <a:lnTo>
                    <a:pt x="215264" y="283320"/>
                  </a:lnTo>
                  <a:lnTo>
                    <a:pt x="222856" y="285153"/>
                  </a:lnTo>
                  <a:lnTo>
                    <a:pt x="222876" y="282123"/>
                  </a:lnTo>
                  <a:lnTo>
                    <a:pt x="221188" y="278941"/>
                  </a:lnTo>
                  <a:lnTo>
                    <a:pt x="211455" y="268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" name="SMARTInkShape-3416"/>
          <p:cNvSpPr/>
          <p:nvPr>
            <p:custDataLst>
              <p:tags r:id="rId1"/>
            </p:custDataLst>
          </p:nvPr>
        </p:nvSpPr>
        <p:spPr>
          <a:xfrm>
            <a:off x="2520315" y="3720465"/>
            <a:ext cx="5716" cy="5716"/>
          </a:xfrm>
          <a:custGeom>
            <a:avLst/>
            <a:gdLst/>
            <a:ahLst/>
            <a:cxnLst/>
            <a:rect l="0" t="0" r="0" b="0"/>
            <a:pathLst>
              <a:path w="5716" h="5716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  <a:lnTo>
                  <a:pt x="5715" y="3034"/>
                </a:lnTo>
                <a:lnTo>
                  <a:pt x="5080" y="3927"/>
                </a:lnTo>
                <a:lnTo>
                  <a:pt x="4022" y="4523"/>
                </a:lnTo>
                <a:lnTo>
                  <a:pt x="0" y="57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6" name="SMARTInkShape-Group490"/>
          <p:cNvGrpSpPr/>
          <p:nvPr/>
        </p:nvGrpSpPr>
        <p:grpSpPr>
          <a:xfrm>
            <a:off x="2085975" y="3640631"/>
            <a:ext cx="394336" cy="617045"/>
            <a:chOff x="2085975" y="3640631"/>
            <a:chExt cx="394336" cy="617045"/>
          </a:xfrm>
        </p:grpSpPr>
        <p:sp>
          <p:nvSpPr>
            <p:cNvPr id="22" name="SMARTInkShape-3417"/>
            <p:cNvSpPr/>
            <p:nvPr>
              <p:custDataLst>
                <p:tags r:id="rId3"/>
              </p:custDataLst>
            </p:nvPr>
          </p:nvSpPr>
          <p:spPr>
            <a:xfrm>
              <a:off x="2217420" y="4063365"/>
              <a:ext cx="200026" cy="108586"/>
            </a:xfrm>
            <a:custGeom>
              <a:avLst/>
              <a:gdLst/>
              <a:ahLst/>
              <a:cxnLst/>
              <a:rect l="0" t="0" r="0" b="0"/>
              <a:pathLst>
                <a:path w="200026" h="108586">
                  <a:moveTo>
                    <a:pt x="0" y="0"/>
                  </a:moveTo>
                  <a:lnTo>
                    <a:pt x="0" y="0"/>
                  </a:lnTo>
                  <a:lnTo>
                    <a:pt x="0" y="5646"/>
                  </a:lnTo>
                  <a:lnTo>
                    <a:pt x="3034" y="8728"/>
                  </a:lnTo>
                  <a:lnTo>
                    <a:pt x="6217" y="10229"/>
                  </a:lnTo>
                  <a:lnTo>
                    <a:pt x="7954" y="10629"/>
                  </a:lnTo>
                  <a:lnTo>
                    <a:pt x="16468" y="17260"/>
                  </a:lnTo>
                  <a:lnTo>
                    <a:pt x="36321" y="38277"/>
                  </a:lnTo>
                  <a:lnTo>
                    <a:pt x="63838" y="59089"/>
                  </a:lnTo>
                  <a:lnTo>
                    <a:pt x="91568" y="75240"/>
                  </a:lnTo>
                  <a:lnTo>
                    <a:pt x="114325" y="86688"/>
                  </a:lnTo>
                  <a:lnTo>
                    <a:pt x="141093" y="98356"/>
                  </a:lnTo>
                  <a:lnTo>
                    <a:pt x="165383" y="103672"/>
                  </a:lnTo>
                  <a:lnTo>
                    <a:pt x="186424" y="108154"/>
                  </a:lnTo>
                  <a:lnTo>
                    <a:pt x="200025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3418"/>
            <p:cNvSpPr/>
            <p:nvPr>
              <p:custDataLst>
                <p:tags r:id="rId4"/>
              </p:custDataLst>
            </p:nvPr>
          </p:nvSpPr>
          <p:spPr>
            <a:xfrm>
              <a:off x="2085975" y="4029107"/>
              <a:ext cx="217169" cy="228569"/>
            </a:xfrm>
            <a:custGeom>
              <a:avLst/>
              <a:gdLst/>
              <a:ahLst/>
              <a:cxnLst/>
              <a:rect l="0" t="0" r="0" b="0"/>
              <a:pathLst>
                <a:path w="217169" h="228569">
                  <a:moveTo>
                    <a:pt x="0" y="228568"/>
                  </a:moveTo>
                  <a:lnTo>
                    <a:pt x="0" y="228568"/>
                  </a:lnTo>
                  <a:lnTo>
                    <a:pt x="4921" y="228568"/>
                  </a:lnTo>
                  <a:lnTo>
                    <a:pt x="13600" y="220613"/>
                  </a:lnTo>
                  <a:lnTo>
                    <a:pt x="33109" y="192423"/>
                  </a:lnTo>
                  <a:lnTo>
                    <a:pt x="41348" y="178276"/>
                  </a:lnTo>
                  <a:lnTo>
                    <a:pt x="59232" y="153036"/>
                  </a:lnTo>
                  <a:lnTo>
                    <a:pt x="74330" y="126771"/>
                  </a:lnTo>
                  <a:lnTo>
                    <a:pt x="92576" y="103050"/>
                  </a:lnTo>
                  <a:lnTo>
                    <a:pt x="114524" y="76092"/>
                  </a:lnTo>
                  <a:lnTo>
                    <a:pt x="137204" y="51764"/>
                  </a:lnTo>
                  <a:lnTo>
                    <a:pt x="165106" y="27438"/>
                  </a:lnTo>
                  <a:lnTo>
                    <a:pt x="190278" y="8411"/>
                  </a:lnTo>
                  <a:lnTo>
                    <a:pt x="204003" y="1824"/>
                  </a:lnTo>
                  <a:lnTo>
                    <a:pt x="216246" y="0"/>
                  </a:lnTo>
                  <a:lnTo>
                    <a:pt x="216554" y="625"/>
                  </a:lnTo>
                  <a:lnTo>
                    <a:pt x="217168" y="27051"/>
                  </a:lnTo>
                  <a:lnTo>
                    <a:pt x="215477" y="47436"/>
                  </a:lnTo>
                  <a:lnTo>
                    <a:pt x="211350" y="74493"/>
                  </a:lnTo>
                  <a:lnTo>
                    <a:pt x="203570" y="102868"/>
                  </a:lnTo>
                  <a:lnTo>
                    <a:pt x="195969" y="131417"/>
                  </a:lnTo>
                  <a:lnTo>
                    <a:pt x="190601" y="159988"/>
                  </a:lnTo>
                  <a:lnTo>
                    <a:pt x="185825" y="188563"/>
                  </a:lnTo>
                  <a:lnTo>
                    <a:pt x="182995" y="216488"/>
                  </a:lnTo>
                  <a:lnTo>
                    <a:pt x="182887" y="227401"/>
                  </a:lnTo>
                  <a:lnTo>
                    <a:pt x="182882" y="225188"/>
                  </a:lnTo>
                  <a:lnTo>
                    <a:pt x="184574" y="222197"/>
                  </a:lnTo>
                  <a:lnTo>
                    <a:pt x="185915" y="220511"/>
                  </a:lnTo>
                  <a:lnTo>
                    <a:pt x="187404" y="215250"/>
                  </a:lnTo>
                  <a:lnTo>
                    <a:pt x="188595" y="1942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3419"/>
            <p:cNvSpPr/>
            <p:nvPr>
              <p:custDataLst>
                <p:tags r:id="rId5"/>
              </p:custDataLst>
            </p:nvPr>
          </p:nvSpPr>
          <p:spPr>
            <a:xfrm>
              <a:off x="2463165" y="3834765"/>
              <a:ext cx="17146" cy="5710"/>
            </a:xfrm>
            <a:custGeom>
              <a:avLst/>
              <a:gdLst/>
              <a:ahLst/>
              <a:cxnLst/>
              <a:rect l="0" t="0" r="0" b="0"/>
              <a:pathLst>
                <a:path w="17146" h="5710">
                  <a:moveTo>
                    <a:pt x="0" y="0"/>
                  </a:moveTo>
                  <a:lnTo>
                    <a:pt x="0" y="0"/>
                  </a:lnTo>
                  <a:lnTo>
                    <a:pt x="0" y="5646"/>
                  </a:lnTo>
                  <a:lnTo>
                    <a:pt x="4921" y="5709"/>
                  </a:lnTo>
                  <a:lnTo>
                    <a:pt x="10566" y="794"/>
                  </a:lnTo>
                  <a:lnTo>
                    <a:pt x="171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3420"/>
            <p:cNvSpPr/>
            <p:nvPr>
              <p:custDataLst>
                <p:tags r:id="rId6"/>
              </p:custDataLst>
            </p:nvPr>
          </p:nvSpPr>
          <p:spPr>
            <a:xfrm>
              <a:off x="2177415" y="3640631"/>
              <a:ext cx="175934" cy="268386"/>
            </a:xfrm>
            <a:custGeom>
              <a:avLst/>
              <a:gdLst/>
              <a:ahLst/>
              <a:cxnLst/>
              <a:rect l="0" t="0" r="0" b="0"/>
              <a:pathLst>
                <a:path w="175934" h="268386">
                  <a:moveTo>
                    <a:pt x="0" y="28399"/>
                  </a:moveTo>
                  <a:lnTo>
                    <a:pt x="0" y="28399"/>
                  </a:lnTo>
                  <a:lnTo>
                    <a:pt x="18861" y="27764"/>
                  </a:lnTo>
                  <a:lnTo>
                    <a:pt x="44908" y="16821"/>
                  </a:lnTo>
                  <a:lnTo>
                    <a:pt x="65298" y="8059"/>
                  </a:lnTo>
                  <a:lnTo>
                    <a:pt x="93441" y="1832"/>
                  </a:lnTo>
                  <a:lnTo>
                    <a:pt x="121343" y="0"/>
                  </a:lnTo>
                  <a:lnTo>
                    <a:pt x="132544" y="511"/>
                  </a:lnTo>
                  <a:lnTo>
                    <a:pt x="150375" y="9576"/>
                  </a:lnTo>
                  <a:lnTo>
                    <a:pt x="155310" y="13260"/>
                  </a:lnTo>
                  <a:lnTo>
                    <a:pt x="157927" y="18707"/>
                  </a:lnTo>
                  <a:lnTo>
                    <a:pt x="159897" y="40707"/>
                  </a:lnTo>
                  <a:lnTo>
                    <a:pt x="153787" y="57340"/>
                  </a:lnTo>
                  <a:lnTo>
                    <a:pt x="138840" y="85056"/>
                  </a:lnTo>
                  <a:lnTo>
                    <a:pt x="134458" y="96105"/>
                  </a:lnTo>
                  <a:lnTo>
                    <a:pt x="121677" y="114015"/>
                  </a:lnTo>
                  <a:lnTo>
                    <a:pt x="121123" y="115957"/>
                  </a:lnTo>
                  <a:lnTo>
                    <a:pt x="120119" y="117250"/>
                  </a:lnTo>
                  <a:lnTo>
                    <a:pt x="109914" y="123699"/>
                  </a:lnTo>
                  <a:lnTo>
                    <a:pt x="102873" y="125553"/>
                  </a:lnTo>
                  <a:lnTo>
                    <a:pt x="105905" y="125554"/>
                  </a:lnTo>
                  <a:lnTo>
                    <a:pt x="109087" y="127247"/>
                  </a:lnTo>
                  <a:lnTo>
                    <a:pt x="112618" y="129482"/>
                  </a:lnTo>
                  <a:lnTo>
                    <a:pt x="120059" y="130916"/>
                  </a:lnTo>
                  <a:lnTo>
                    <a:pt x="127644" y="131199"/>
                  </a:lnTo>
                  <a:lnTo>
                    <a:pt x="131449" y="132931"/>
                  </a:lnTo>
                  <a:lnTo>
                    <a:pt x="159667" y="154142"/>
                  </a:lnTo>
                  <a:lnTo>
                    <a:pt x="163673" y="158580"/>
                  </a:lnTo>
                  <a:lnTo>
                    <a:pt x="168863" y="168218"/>
                  </a:lnTo>
                  <a:lnTo>
                    <a:pt x="175822" y="194178"/>
                  </a:lnTo>
                  <a:lnTo>
                    <a:pt x="175933" y="201774"/>
                  </a:lnTo>
                  <a:lnTo>
                    <a:pt x="165551" y="228425"/>
                  </a:lnTo>
                  <a:lnTo>
                    <a:pt x="161208" y="235410"/>
                  </a:lnTo>
                  <a:lnTo>
                    <a:pt x="148072" y="245067"/>
                  </a:lnTo>
                  <a:lnTo>
                    <a:pt x="124909" y="255028"/>
                  </a:lnTo>
                  <a:lnTo>
                    <a:pt x="100081" y="264610"/>
                  </a:lnTo>
                  <a:lnTo>
                    <a:pt x="73928" y="267926"/>
                  </a:lnTo>
                  <a:lnTo>
                    <a:pt x="47883" y="268385"/>
                  </a:lnTo>
                  <a:lnTo>
                    <a:pt x="42236" y="267774"/>
                  </a:lnTo>
                  <a:lnTo>
                    <a:pt x="35493" y="265386"/>
                  </a:lnTo>
                  <a:lnTo>
                    <a:pt x="33187" y="263860"/>
                  </a:lnTo>
                  <a:lnTo>
                    <a:pt x="25721" y="254270"/>
                  </a:lnTo>
                  <a:lnTo>
                    <a:pt x="25402" y="252639"/>
                  </a:lnTo>
                  <a:lnTo>
                    <a:pt x="25825" y="250918"/>
                  </a:lnTo>
                  <a:lnTo>
                    <a:pt x="27353" y="247311"/>
                  </a:lnTo>
                  <a:lnTo>
                    <a:pt x="28032" y="243592"/>
                  </a:lnTo>
                  <a:lnTo>
                    <a:pt x="39243" y="229606"/>
                  </a:lnTo>
                  <a:lnTo>
                    <a:pt x="64284" y="207204"/>
                  </a:lnTo>
                  <a:lnTo>
                    <a:pt x="91627" y="188384"/>
                  </a:lnTo>
                  <a:lnTo>
                    <a:pt x="118135" y="170634"/>
                  </a:lnTo>
                  <a:lnTo>
                    <a:pt x="129310" y="164868"/>
                  </a:lnTo>
                  <a:lnTo>
                    <a:pt x="142875" y="1598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7" name="SMARTInkShape-3421"/>
          <p:cNvSpPr/>
          <p:nvPr>
            <p:custDataLst>
              <p:tags r:id="rId2"/>
            </p:custDataLst>
          </p:nvPr>
        </p:nvSpPr>
        <p:spPr>
          <a:xfrm>
            <a:off x="4514850" y="2548890"/>
            <a:ext cx="1028701" cy="68581"/>
          </a:xfrm>
          <a:custGeom>
            <a:avLst/>
            <a:gdLst/>
            <a:ahLst/>
            <a:cxnLst/>
            <a:rect l="0" t="0" r="0" b="0"/>
            <a:pathLst>
              <a:path w="1028701" h="68581">
                <a:moveTo>
                  <a:pt x="0" y="17145"/>
                </a:moveTo>
                <a:lnTo>
                  <a:pt x="0" y="17145"/>
                </a:lnTo>
                <a:lnTo>
                  <a:pt x="20344" y="12621"/>
                </a:lnTo>
                <a:lnTo>
                  <a:pt x="48257" y="8631"/>
                </a:lnTo>
                <a:lnTo>
                  <a:pt x="73706" y="6579"/>
                </a:lnTo>
                <a:lnTo>
                  <a:pt x="97697" y="5885"/>
                </a:lnTo>
                <a:lnTo>
                  <a:pt x="122768" y="5737"/>
                </a:lnTo>
                <a:lnTo>
                  <a:pt x="148953" y="5718"/>
                </a:lnTo>
                <a:lnTo>
                  <a:pt x="165842" y="4022"/>
                </a:lnTo>
                <a:lnTo>
                  <a:pt x="194324" y="530"/>
                </a:lnTo>
                <a:lnTo>
                  <a:pt x="218866" y="105"/>
                </a:lnTo>
                <a:lnTo>
                  <a:pt x="244951" y="21"/>
                </a:lnTo>
                <a:lnTo>
                  <a:pt x="273011" y="4"/>
                </a:lnTo>
                <a:lnTo>
                  <a:pt x="295452" y="1"/>
                </a:lnTo>
                <a:lnTo>
                  <a:pt x="318822" y="0"/>
                </a:lnTo>
                <a:lnTo>
                  <a:pt x="344938" y="0"/>
                </a:lnTo>
                <a:lnTo>
                  <a:pt x="369045" y="0"/>
                </a:lnTo>
                <a:lnTo>
                  <a:pt x="392910" y="0"/>
                </a:lnTo>
                <a:lnTo>
                  <a:pt x="418536" y="0"/>
                </a:lnTo>
                <a:lnTo>
                  <a:pt x="440029" y="0"/>
                </a:lnTo>
                <a:lnTo>
                  <a:pt x="465306" y="0"/>
                </a:lnTo>
                <a:lnTo>
                  <a:pt x="489165" y="635"/>
                </a:lnTo>
                <a:lnTo>
                  <a:pt x="512321" y="3927"/>
                </a:lnTo>
                <a:lnTo>
                  <a:pt x="535268" y="5185"/>
                </a:lnTo>
                <a:lnTo>
                  <a:pt x="558154" y="5558"/>
                </a:lnTo>
                <a:lnTo>
                  <a:pt x="581022" y="6303"/>
                </a:lnTo>
                <a:lnTo>
                  <a:pt x="603884" y="9629"/>
                </a:lnTo>
                <a:lnTo>
                  <a:pt x="627380" y="10896"/>
                </a:lnTo>
                <a:lnTo>
                  <a:pt x="653531" y="11272"/>
                </a:lnTo>
                <a:lnTo>
                  <a:pt x="678285" y="11383"/>
                </a:lnTo>
                <a:lnTo>
                  <a:pt x="704810" y="11416"/>
                </a:lnTo>
                <a:lnTo>
                  <a:pt x="729674" y="12061"/>
                </a:lnTo>
                <a:lnTo>
                  <a:pt x="756232" y="15356"/>
                </a:lnTo>
                <a:lnTo>
                  <a:pt x="781105" y="17250"/>
                </a:lnTo>
                <a:lnTo>
                  <a:pt x="808301" y="20916"/>
                </a:lnTo>
                <a:lnTo>
                  <a:pt x="836467" y="22919"/>
                </a:lnTo>
                <a:lnTo>
                  <a:pt x="864286" y="26617"/>
                </a:lnTo>
                <a:lnTo>
                  <a:pt x="889533" y="28630"/>
                </a:lnTo>
                <a:lnTo>
                  <a:pt x="916204" y="32966"/>
                </a:lnTo>
                <a:lnTo>
                  <a:pt x="940476" y="38907"/>
                </a:lnTo>
                <a:lnTo>
                  <a:pt x="963754" y="47794"/>
                </a:lnTo>
                <a:lnTo>
                  <a:pt x="986103" y="54731"/>
                </a:lnTo>
                <a:lnTo>
                  <a:pt x="1010974" y="62702"/>
                </a:lnTo>
                <a:lnTo>
                  <a:pt x="1028700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6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88640" y="1383619"/>
            <a:ext cx="640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Sestavte </a:t>
            </a:r>
            <a:r>
              <a:rPr lang="cs-CZ" sz="2100" dirty="0"/>
              <a:t>rozpočtovanou výsledovku pro oba výrobky. </a:t>
            </a:r>
          </a:p>
          <a:p>
            <a:pPr marL="457200" indent="-457200" algn="just" hangingPunct="0">
              <a:buFont typeface="+mj-lt"/>
              <a:buAutoNum type="alphaLcParenR"/>
            </a:pPr>
            <a:endParaRPr lang="cs-CZ" sz="2100" dirty="0" smtClean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Jakou </a:t>
            </a:r>
            <a:r>
              <a:rPr lang="cs-CZ" sz="2100" dirty="0"/>
              <a:t>část výnosů (v Kč) musí společnost dosáhnout k tomu, aby uhradila fixní náklady a vytvořila požadovaný </a:t>
            </a:r>
            <a:r>
              <a:rPr lang="cs-CZ" sz="2100" dirty="0" smtClean="0"/>
              <a:t>zisk?</a:t>
            </a:r>
          </a:p>
          <a:p>
            <a:pPr marL="457200" indent="-457200" algn="just" hangingPunct="0">
              <a:buFont typeface="+mj-lt"/>
              <a:buAutoNum type="alphaLcParenR"/>
            </a:pPr>
            <a:endParaRPr lang="cs-CZ" sz="2100" dirty="0"/>
          </a:p>
          <a:p>
            <a:pPr marL="457200" indent="-457200" algn="just" hangingPunct="0">
              <a:buFont typeface="+mj-lt"/>
              <a:buAutoNum type="alphaLcParenR"/>
            </a:pPr>
            <a:r>
              <a:rPr lang="cs-CZ" sz="2100" dirty="0" smtClean="0"/>
              <a:t>Jestliže </a:t>
            </a:r>
            <a:r>
              <a:rPr lang="cs-CZ" sz="2100" dirty="0"/>
              <a:t>chce společnost dosáhnout zisku 700 000 Kč, kolik činí bezpečnostní marže společnosti?</a:t>
            </a:r>
          </a:p>
        </p:txBody>
      </p:sp>
      <p:grpSp>
        <p:nvGrpSpPr>
          <p:cNvPr id="164" name="SMARTInkShape-Group492"/>
          <p:cNvGrpSpPr/>
          <p:nvPr/>
        </p:nvGrpSpPr>
        <p:grpSpPr>
          <a:xfrm>
            <a:off x="2783205" y="2749348"/>
            <a:ext cx="702946" cy="341573"/>
            <a:chOff x="2783205" y="2749348"/>
            <a:chExt cx="702946" cy="341573"/>
          </a:xfrm>
        </p:grpSpPr>
        <p:sp>
          <p:nvSpPr>
            <p:cNvPr id="157" name="SMARTInkShape-3422"/>
            <p:cNvSpPr/>
            <p:nvPr>
              <p:custDataLst>
                <p:tags r:id="rId10"/>
              </p:custDataLst>
            </p:nvPr>
          </p:nvSpPr>
          <p:spPr>
            <a:xfrm>
              <a:off x="2783205" y="2834640"/>
              <a:ext cx="234316" cy="51428"/>
            </a:xfrm>
            <a:custGeom>
              <a:avLst/>
              <a:gdLst/>
              <a:ahLst/>
              <a:cxnLst/>
              <a:rect l="0" t="0" r="0" b="0"/>
              <a:pathLst>
                <a:path w="234316" h="51428">
                  <a:moveTo>
                    <a:pt x="0" y="40005"/>
                  </a:moveTo>
                  <a:lnTo>
                    <a:pt x="0" y="40005"/>
                  </a:lnTo>
                  <a:lnTo>
                    <a:pt x="3034" y="43039"/>
                  </a:lnTo>
                  <a:lnTo>
                    <a:pt x="14022" y="47959"/>
                  </a:lnTo>
                  <a:lnTo>
                    <a:pt x="38445" y="50405"/>
                  </a:lnTo>
                  <a:lnTo>
                    <a:pt x="60709" y="51130"/>
                  </a:lnTo>
                  <a:lnTo>
                    <a:pt x="85299" y="51375"/>
                  </a:lnTo>
                  <a:lnTo>
                    <a:pt x="111210" y="51427"/>
                  </a:lnTo>
                  <a:lnTo>
                    <a:pt x="127401" y="50798"/>
                  </a:lnTo>
                  <a:lnTo>
                    <a:pt x="140586" y="46514"/>
                  </a:lnTo>
                  <a:lnTo>
                    <a:pt x="141349" y="45614"/>
                  </a:lnTo>
                  <a:lnTo>
                    <a:pt x="142197" y="42921"/>
                  </a:lnTo>
                  <a:lnTo>
                    <a:pt x="141788" y="41314"/>
                  </a:lnTo>
                  <a:lnTo>
                    <a:pt x="138179" y="36018"/>
                  </a:lnTo>
                  <a:lnTo>
                    <a:pt x="132452" y="30428"/>
                  </a:lnTo>
                  <a:lnTo>
                    <a:pt x="116077" y="19680"/>
                  </a:lnTo>
                  <a:lnTo>
                    <a:pt x="87551" y="12323"/>
                  </a:lnTo>
                  <a:lnTo>
                    <a:pt x="59842" y="6588"/>
                  </a:lnTo>
                  <a:lnTo>
                    <a:pt x="53478" y="4410"/>
                  </a:lnTo>
                  <a:lnTo>
                    <a:pt x="47898" y="1960"/>
                  </a:lnTo>
                  <a:lnTo>
                    <a:pt x="25559" y="15"/>
                  </a:lnTo>
                  <a:lnTo>
                    <a:pt x="36484" y="0"/>
                  </a:lnTo>
                  <a:lnTo>
                    <a:pt x="64718" y="7056"/>
                  </a:lnTo>
                  <a:lnTo>
                    <a:pt x="86091" y="10566"/>
                  </a:lnTo>
                  <a:lnTo>
                    <a:pt x="109292" y="11894"/>
                  </a:lnTo>
                  <a:lnTo>
                    <a:pt x="135983" y="17613"/>
                  </a:lnTo>
                  <a:lnTo>
                    <a:pt x="159787" y="21823"/>
                  </a:lnTo>
                  <a:lnTo>
                    <a:pt x="182834" y="22655"/>
                  </a:lnTo>
                  <a:lnTo>
                    <a:pt x="208415" y="22833"/>
                  </a:lnTo>
                  <a:lnTo>
                    <a:pt x="221322" y="22857"/>
                  </a:lnTo>
                  <a:lnTo>
                    <a:pt x="2343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8" name="SMARTInkShape-3423"/>
            <p:cNvSpPr/>
            <p:nvPr>
              <p:custDataLst>
                <p:tags r:id="rId11"/>
              </p:custDataLst>
            </p:nvPr>
          </p:nvSpPr>
          <p:spPr>
            <a:xfrm>
              <a:off x="3366135" y="2983230"/>
              <a:ext cx="120016" cy="51436"/>
            </a:xfrm>
            <a:custGeom>
              <a:avLst/>
              <a:gdLst/>
              <a:ahLst/>
              <a:cxnLst/>
              <a:rect l="0" t="0" r="0" b="0"/>
              <a:pathLst>
                <a:path w="120016" h="51436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1693" y="6217"/>
                  </a:lnTo>
                  <a:lnTo>
                    <a:pt x="3034" y="7954"/>
                  </a:lnTo>
                  <a:lnTo>
                    <a:pt x="6217" y="9885"/>
                  </a:lnTo>
                  <a:lnTo>
                    <a:pt x="31358" y="21118"/>
                  </a:lnTo>
                  <a:lnTo>
                    <a:pt x="53678" y="28607"/>
                  </a:lnTo>
                  <a:lnTo>
                    <a:pt x="79324" y="36201"/>
                  </a:lnTo>
                  <a:lnTo>
                    <a:pt x="107557" y="50153"/>
                  </a:lnTo>
                  <a:lnTo>
                    <a:pt x="12001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9" name="SMARTInkShape-3424"/>
            <p:cNvSpPr/>
            <p:nvPr>
              <p:custDataLst>
                <p:tags r:id="rId12"/>
              </p:custDataLst>
            </p:nvPr>
          </p:nvSpPr>
          <p:spPr>
            <a:xfrm>
              <a:off x="3072499" y="2749348"/>
              <a:ext cx="196109" cy="193727"/>
            </a:xfrm>
            <a:custGeom>
              <a:avLst/>
              <a:gdLst/>
              <a:ahLst/>
              <a:cxnLst/>
              <a:rect l="0" t="0" r="0" b="0"/>
              <a:pathLst>
                <a:path w="196109" h="193727">
                  <a:moveTo>
                    <a:pt x="65036" y="68147"/>
                  </a:moveTo>
                  <a:lnTo>
                    <a:pt x="65036" y="68147"/>
                  </a:lnTo>
                  <a:lnTo>
                    <a:pt x="73550" y="68147"/>
                  </a:lnTo>
                  <a:lnTo>
                    <a:pt x="74522" y="67512"/>
                  </a:lnTo>
                  <a:lnTo>
                    <a:pt x="75170" y="66454"/>
                  </a:lnTo>
                  <a:lnTo>
                    <a:pt x="76390" y="62667"/>
                  </a:lnTo>
                  <a:lnTo>
                    <a:pt x="76459" y="57532"/>
                  </a:lnTo>
                  <a:lnTo>
                    <a:pt x="76464" y="59993"/>
                  </a:lnTo>
                  <a:lnTo>
                    <a:pt x="75830" y="60805"/>
                  </a:lnTo>
                  <a:lnTo>
                    <a:pt x="68511" y="65252"/>
                  </a:lnTo>
                  <a:lnTo>
                    <a:pt x="45683" y="92885"/>
                  </a:lnTo>
                  <a:lnTo>
                    <a:pt x="23588" y="119829"/>
                  </a:lnTo>
                  <a:lnTo>
                    <a:pt x="7171" y="145156"/>
                  </a:lnTo>
                  <a:lnTo>
                    <a:pt x="618" y="160391"/>
                  </a:lnTo>
                  <a:lnTo>
                    <a:pt x="0" y="167987"/>
                  </a:lnTo>
                  <a:lnTo>
                    <a:pt x="2520" y="180143"/>
                  </a:lnTo>
                  <a:lnTo>
                    <a:pt x="5078" y="184175"/>
                  </a:lnTo>
                  <a:lnTo>
                    <a:pt x="13122" y="190014"/>
                  </a:lnTo>
                  <a:lnTo>
                    <a:pt x="23549" y="192732"/>
                  </a:lnTo>
                  <a:lnTo>
                    <a:pt x="50142" y="193726"/>
                  </a:lnTo>
                  <a:lnTo>
                    <a:pt x="75782" y="190813"/>
                  </a:lnTo>
                  <a:lnTo>
                    <a:pt x="99191" y="184123"/>
                  </a:lnTo>
                  <a:lnTo>
                    <a:pt x="122159" y="174994"/>
                  </a:lnTo>
                  <a:lnTo>
                    <a:pt x="145041" y="161148"/>
                  </a:lnTo>
                  <a:lnTo>
                    <a:pt x="171927" y="142397"/>
                  </a:lnTo>
                  <a:lnTo>
                    <a:pt x="179853" y="134167"/>
                  </a:lnTo>
                  <a:lnTo>
                    <a:pt x="193652" y="106775"/>
                  </a:lnTo>
                  <a:lnTo>
                    <a:pt x="196108" y="87266"/>
                  </a:lnTo>
                  <a:lnTo>
                    <a:pt x="191528" y="59422"/>
                  </a:lnTo>
                  <a:lnTo>
                    <a:pt x="187718" y="51358"/>
                  </a:lnTo>
                  <a:lnTo>
                    <a:pt x="168838" y="24353"/>
                  </a:lnTo>
                  <a:lnTo>
                    <a:pt x="150633" y="6978"/>
                  </a:lnTo>
                  <a:lnTo>
                    <a:pt x="143084" y="2861"/>
                  </a:lnTo>
                  <a:lnTo>
                    <a:pt x="127117" y="0"/>
                  </a:lnTo>
                  <a:lnTo>
                    <a:pt x="114035" y="288"/>
                  </a:lnTo>
                  <a:lnTo>
                    <a:pt x="95446" y="7533"/>
                  </a:lnTo>
                  <a:lnTo>
                    <a:pt x="84190" y="15510"/>
                  </a:lnTo>
                  <a:lnTo>
                    <a:pt x="66704" y="35329"/>
                  </a:lnTo>
                  <a:lnTo>
                    <a:pt x="52015" y="63356"/>
                  </a:lnTo>
                  <a:lnTo>
                    <a:pt x="46079" y="76817"/>
                  </a:lnTo>
                  <a:lnTo>
                    <a:pt x="45604" y="84912"/>
                  </a:lnTo>
                  <a:lnTo>
                    <a:pt x="47690" y="112642"/>
                  </a:lnTo>
                  <a:lnTo>
                    <a:pt x="48437" y="120942"/>
                  </a:lnTo>
                  <a:lnTo>
                    <a:pt x="54941" y="148125"/>
                  </a:lnTo>
                  <a:lnTo>
                    <a:pt x="58009" y="154493"/>
                  </a:lnTo>
                  <a:lnTo>
                    <a:pt x="70751" y="165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SMARTInkShape-3425"/>
            <p:cNvSpPr/>
            <p:nvPr>
              <p:custDataLst>
                <p:tags r:id="rId13"/>
              </p:custDataLst>
            </p:nvPr>
          </p:nvSpPr>
          <p:spPr>
            <a:xfrm>
              <a:off x="3166110" y="2869165"/>
              <a:ext cx="40006" cy="148356"/>
            </a:xfrm>
            <a:custGeom>
              <a:avLst/>
              <a:gdLst/>
              <a:ahLst/>
              <a:cxnLst/>
              <a:rect l="0" t="0" r="0" b="0"/>
              <a:pathLst>
                <a:path w="40006" h="148356">
                  <a:moveTo>
                    <a:pt x="40005" y="5480"/>
                  </a:moveTo>
                  <a:lnTo>
                    <a:pt x="40005" y="5480"/>
                  </a:lnTo>
                  <a:lnTo>
                    <a:pt x="35085" y="5480"/>
                  </a:lnTo>
                  <a:lnTo>
                    <a:pt x="34820" y="4845"/>
                  </a:lnTo>
                  <a:lnTo>
                    <a:pt x="34360" y="559"/>
                  </a:lnTo>
                  <a:lnTo>
                    <a:pt x="32628" y="118"/>
                  </a:lnTo>
                  <a:lnTo>
                    <a:pt x="31277" y="0"/>
                  </a:lnTo>
                  <a:lnTo>
                    <a:pt x="30376" y="557"/>
                  </a:lnTo>
                  <a:lnTo>
                    <a:pt x="29776" y="1563"/>
                  </a:lnTo>
                  <a:lnTo>
                    <a:pt x="28931" y="6013"/>
                  </a:lnTo>
                  <a:lnTo>
                    <a:pt x="28098" y="10162"/>
                  </a:lnTo>
                  <a:lnTo>
                    <a:pt x="18699" y="34217"/>
                  </a:lnTo>
                  <a:lnTo>
                    <a:pt x="12787" y="57054"/>
                  </a:lnTo>
                  <a:lnTo>
                    <a:pt x="7300" y="75404"/>
                  </a:lnTo>
                  <a:lnTo>
                    <a:pt x="4491" y="89910"/>
                  </a:lnTo>
                  <a:lnTo>
                    <a:pt x="1331" y="102251"/>
                  </a:lnTo>
                  <a:lnTo>
                    <a:pt x="78" y="129283"/>
                  </a:lnTo>
                  <a:lnTo>
                    <a:pt x="0" y="1483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SMARTInkShape-3426"/>
            <p:cNvSpPr/>
            <p:nvPr>
              <p:custDataLst>
                <p:tags r:id="rId14"/>
              </p:custDataLst>
            </p:nvPr>
          </p:nvSpPr>
          <p:spPr>
            <a:xfrm>
              <a:off x="3252730" y="2943225"/>
              <a:ext cx="50541" cy="113722"/>
            </a:xfrm>
            <a:custGeom>
              <a:avLst/>
              <a:gdLst/>
              <a:ahLst/>
              <a:cxnLst/>
              <a:rect l="0" t="0" r="0" b="0"/>
              <a:pathLst>
                <a:path w="50541" h="113722">
                  <a:moveTo>
                    <a:pt x="50540" y="0"/>
                  </a:moveTo>
                  <a:lnTo>
                    <a:pt x="50540" y="0"/>
                  </a:lnTo>
                  <a:lnTo>
                    <a:pt x="50540" y="8513"/>
                  </a:lnTo>
                  <a:lnTo>
                    <a:pt x="48847" y="11827"/>
                  </a:lnTo>
                  <a:lnTo>
                    <a:pt x="28427" y="38441"/>
                  </a:lnTo>
                  <a:lnTo>
                    <a:pt x="12595" y="64790"/>
                  </a:lnTo>
                  <a:lnTo>
                    <a:pt x="7406" y="76206"/>
                  </a:lnTo>
                  <a:lnTo>
                    <a:pt x="3638" y="89748"/>
                  </a:lnTo>
                  <a:lnTo>
                    <a:pt x="1119" y="94498"/>
                  </a:lnTo>
                  <a:lnTo>
                    <a:pt x="0" y="98726"/>
                  </a:lnTo>
                  <a:lnTo>
                    <a:pt x="1196" y="104415"/>
                  </a:lnTo>
                  <a:lnTo>
                    <a:pt x="4608" y="113721"/>
                  </a:lnTo>
                  <a:lnTo>
                    <a:pt x="4757" y="111094"/>
                  </a:lnTo>
                  <a:lnTo>
                    <a:pt x="6485" y="108007"/>
                  </a:lnTo>
                  <a:lnTo>
                    <a:pt x="7835" y="106295"/>
                  </a:lnTo>
                  <a:lnTo>
                    <a:pt x="9335" y="101005"/>
                  </a:lnTo>
                  <a:lnTo>
                    <a:pt x="1053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2" name="SMARTInkShape-3427"/>
            <p:cNvSpPr/>
            <p:nvPr>
              <p:custDataLst>
                <p:tags r:id="rId15"/>
              </p:custDataLst>
            </p:nvPr>
          </p:nvSpPr>
          <p:spPr>
            <a:xfrm>
              <a:off x="3235031" y="2931801"/>
              <a:ext cx="102499" cy="137153"/>
            </a:xfrm>
            <a:custGeom>
              <a:avLst/>
              <a:gdLst/>
              <a:ahLst/>
              <a:cxnLst/>
              <a:rect l="0" t="0" r="0" b="0"/>
              <a:pathLst>
                <a:path w="102499" h="137153">
                  <a:moveTo>
                    <a:pt x="28234" y="39999"/>
                  </a:moveTo>
                  <a:lnTo>
                    <a:pt x="28234" y="39999"/>
                  </a:lnTo>
                  <a:lnTo>
                    <a:pt x="31268" y="39999"/>
                  </a:lnTo>
                  <a:lnTo>
                    <a:pt x="32161" y="38729"/>
                  </a:lnTo>
                  <a:lnTo>
                    <a:pt x="34054" y="31509"/>
                  </a:lnTo>
                  <a:lnTo>
                    <a:pt x="38368" y="23058"/>
                  </a:lnTo>
                  <a:lnTo>
                    <a:pt x="38800" y="21085"/>
                  </a:lnTo>
                  <a:lnTo>
                    <a:pt x="42442" y="15274"/>
                  </a:lnTo>
                  <a:lnTo>
                    <a:pt x="56006" y="797"/>
                  </a:lnTo>
                  <a:lnTo>
                    <a:pt x="59605" y="232"/>
                  </a:lnTo>
                  <a:lnTo>
                    <a:pt x="75882" y="0"/>
                  </a:lnTo>
                  <a:lnTo>
                    <a:pt x="94381" y="5815"/>
                  </a:lnTo>
                  <a:lnTo>
                    <a:pt x="101330" y="10560"/>
                  </a:lnTo>
                  <a:lnTo>
                    <a:pt x="101996" y="12733"/>
                  </a:lnTo>
                  <a:lnTo>
                    <a:pt x="102498" y="24836"/>
                  </a:lnTo>
                  <a:lnTo>
                    <a:pt x="101873" y="26080"/>
                  </a:lnTo>
                  <a:lnTo>
                    <a:pt x="100822" y="26910"/>
                  </a:lnTo>
                  <a:lnTo>
                    <a:pt x="97960" y="28467"/>
                  </a:lnTo>
                  <a:lnTo>
                    <a:pt x="69771" y="45745"/>
                  </a:lnTo>
                  <a:lnTo>
                    <a:pt x="65110" y="48903"/>
                  </a:lnTo>
                  <a:lnTo>
                    <a:pt x="56944" y="52623"/>
                  </a:lnTo>
                  <a:lnTo>
                    <a:pt x="51124" y="57121"/>
                  </a:lnTo>
                  <a:lnTo>
                    <a:pt x="54137" y="60171"/>
                  </a:lnTo>
                  <a:lnTo>
                    <a:pt x="57315" y="61664"/>
                  </a:lnTo>
                  <a:lnTo>
                    <a:pt x="59051" y="62062"/>
                  </a:lnTo>
                  <a:lnTo>
                    <a:pt x="60209" y="62963"/>
                  </a:lnTo>
                  <a:lnTo>
                    <a:pt x="71577" y="82079"/>
                  </a:lnTo>
                  <a:lnTo>
                    <a:pt x="73885" y="89015"/>
                  </a:lnTo>
                  <a:lnTo>
                    <a:pt x="77673" y="95092"/>
                  </a:lnTo>
                  <a:lnTo>
                    <a:pt x="78782" y="98986"/>
                  </a:lnTo>
                  <a:lnTo>
                    <a:pt x="74166" y="121677"/>
                  </a:lnTo>
                  <a:lnTo>
                    <a:pt x="73461" y="123026"/>
                  </a:lnTo>
                  <a:lnTo>
                    <a:pt x="72355" y="123925"/>
                  </a:lnTo>
                  <a:lnTo>
                    <a:pt x="69433" y="125559"/>
                  </a:lnTo>
                  <a:lnTo>
                    <a:pt x="64218" y="129415"/>
                  </a:lnTo>
                  <a:lnTo>
                    <a:pt x="44865" y="135844"/>
                  </a:lnTo>
                  <a:lnTo>
                    <a:pt x="18131" y="137120"/>
                  </a:lnTo>
                  <a:lnTo>
                    <a:pt x="3547" y="137152"/>
                  </a:lnTo>
                  <a:lnTo>
                    <a:pt x="2251" y="136518"/>
                  </a:lnTo>
                  <a:lnTo>
                    <a:pt x="1387" y="135460"/>
                  </a:lnTo>
                  <a:lnTo>
                    <a:pt x="427" y="132591"/>
                  </a:lnTo>
                  <a:lnTo>
                    <a:pt x="0" y="129199"/>
                  </a:lnTo>
                  <a:lnTo>
                    <a:pt x="2794" y="120686"/>
                  </a:lnTo>
                  <a:lnTo>
                    <a:pt x="10062" y="110359"/>
                  </a:lnTo>
                  <a:lnTo>
                    <a:pt x="39664" y="80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" name="SMARTInkShape-3428"/>
            <p:cNvSpPr/>
            <p:nvPr>
              <p:custDataLst>
                <p:tags r:id="rId16"/>
              </p:custDataLst>
            </p:nvPr>
          </p:nvSpPr>
          <p:spPr>
            <a:xfrm>
              <a:off x="3366476" y="2960376"/>
              <a:ext cx="79670" cy="130545"/>
            </a:xfrm>
            <a:custGeom>
              <a:avLst/>
              <a:gdLst/>
              <a:ahLst/>
              <a:cxnLst/>
              <a:rect l="0" t="0" r="0" b="0"/>
              <a:pathLst>
                <a:path w="79670" h="130545">
                  <a:moveTo>
                    <a:pt x="16804" y="11424"/>
                  </a:moveTo>
                  <a:lnTo>
                    <a:pt x="16804" y="11424"/>
                  </a:lnTo>
                  <a:lnTo>
                    <a:pt x="32684" y="11424"/>
                  </a:lnTo>
                  <a:lnTo>
                    <a:pt x="38759" y="6503"/>
                  </a:lnTo>
                  <a:lnTo>
                    <a:pt x="42429" y="5944"/>
                  </a:lnTo>
                  <a:lnTo>
                    <a:pt x="43413" y="5231"/>
                  </a:lnTo>
                  <a:lnTo>
                    <a:pt x="44068" y="4120"/>
                  </a:lnTo>
                  <a:lnTo>
                    <a:pt x="44505" y="2745"/>
                  </a:lnTo>
                  <a:lnTo>
                    <a:pt x="45431" y="1828"/>
                  </a:lnTo>
                  <a:lnTo>
                    <a:pt x="48154" y="809"/>
                  </a:lnTo>
                  <a:lnTo>
                    <a:pt x="65230" y="0"/>
                  </a:lnTo>
                  <a:lnTo>
                    <a:pt x="68595" y="1690"/>
                  </a:lnTo>
                  <a:lnTo>
                    <a:pt x="70381" y="3030"/>
                  </a:lnTo>
                  <a:lnTo>
                    <a:pt x="72366" y="6212"/>
                  </a:lnTo>
                  <a:lnTo>
                    <a:pt x="72895" y="7949"/>
                  </a:lnTo>
                  <a:lnTo>
                    <a:pt x="73883" y="9107"/>
                  </a:lnTo>
                  <a:lnTo>
                    <a:pt x="76674" y="10394"/>
                  </a:lnTo>
                  <a:lnTo>
                    <a:pt x="77673" y="11372"/>
                  </a:lnTo>
                  <a:lnTo>
                    <a:pt x="78782" y="14153"/>
                  </a:lnTo>
                  <a:lnTo>
                    <a:pt x="78442" y="15783"/>
                  </a:lnTo>
                  <a:lnTo>
                    <a:pt x="75029" y="22962"/>
                  </a:lnTo>
                  <a:lnTo>
                    <a:pt x="74671" y="24831"/>
                  </a:lnTo>
                  <a:lnTo>
                    <a:pt x="71132" y="30496"/>
                  </a:lnTo>
                  <a:lnTo>
                    <a:pt x="45194" y="47408"/>
                  </a:lnTo>
                  <a:lnTo>
                    <a:pt x="18139" y="68469"/>
                  </a:lnTo>
                  <a:lnTo>
                    <a:pt x="3547" y="81903"/>
                  </a:lnTo>
                  <a:lnTo>
                    <a:pt x="1387" y="85716"/>
                  </a:lnTo>
                  <a:lnTo>
                    <a:pt x="0" y="93338"/>
                  </a:lnTo>
                  <a:lnTo>
                    <a:pt x="2794" y="102088"/>
                  </a:lnTo>
                  <a:lnTo>
                    <a:pt x="9427" y="111859"/>
                  </a:lnTo>
                  <a:lnTo>
                    <a:pt x="18741" y="121844"/>
                  </a:lnTo>
                  <a:lnTo>
                    <a:pt x="24227" y="124000"/>
                  </a:lnTo>
                  <a:lnTo>
                    <a:pt x="46255" y="130544"/>
                  </a:lnTo>
                  <a:lnTo>
                    <a:pt x="52330" y="129348"/>
                  </a:lnTo>
                  <a:lnTo>
                    <a:pt x="63544" y="126440"/>
                  </a:lnTo>
                  <a:lnTo>
                    <a:pt x="67846" y="122655"/>
                  </a:lnTo>
                  <a:lnTo>
                    <a:pt x="78517" y="109863"/>
                  </a:lnTo>
                  <a:lnTo>
                    <a:pt x="79669" y="97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65" name="SMARTInkShape-3429"/>
          <p:cNvSpPr/>
          <p:nvPr>
            <p:custDataLst>
              <p:tags r:id="rId1"/>
            </p:custDataLst>
          </p:nvPr>
        </p:nvSpPr>
        <p:spPr>
          <a:xfrm>
            <a:off x="1828800" y="2383155"/>
            <a:ext cx="1342689" cy="68581"/>
          </a:xfrm>
          <a:custGeom>
            <a:avLst/>
            <a:gdLst/>
            <a:ahLst/>
            <a:cxnLst/>
            <a:rect l="0" t="0" r="0" b="0"/>
            <a:pathLst>
              <a:path w="1342689" h="68581">
                <a:moveTo>
                  <a:pt x="0" y="5715"/>
                </a:moveTo>
                <a:lnTo>
                  <a:pt x="0" y="5715"/>
                </a:lnTo>
                <a:lnTo>
                  <a:pt x="3034" y="5715"/>
                </a:lnTo>
                <a:lnTo>
                  <a:pt x="3928" y="5080"/>
                </a:lnTo>
                <a:lnTo>
                  <a:pt x="4524" y="4022"/>
                </a:lnTo>
                <a:lnTo>
                  <a:pt x="4921" y="2681"/>
                </a:lnTo>
                <a:lnTo>
                  <a:pt x="5820" y="1787"/>
                </a:lnTo>
                <a:lnTo>
                  <a:pt x="8514" y="794"/>
                </a:lnTo>
                <a:lnTo>
                  <a:pt x="36317" y="4"/>
                </a:lnTo>
                <a:lnTo>
                  <a:pt x="64174" y="0"/>
                </a:lnTo>
                <a:lnTo>
                  <a:pt x="89612" y="0"/>
                </a:lnTo>
                <a:lnTo>
                  <a:pt x="116210" y="0"/>
                </a:lnTo>
                <a:lnTo>
                  <a:pt x="142875" y="0"/>
                </a:lnTo>
                <a:lnTo>
                  <a:pt x="170259" y="0"/>
                </a:lnTo>
                <a:lnTo>
                  <a:pt x="195899" y="0"/>
                </a:lnTo>
                <a:lnTo>
                  <a:pt x="223094" y="0"/>
                </a:lnTo>
                <a:lnTo>
                  <a:pt x="251488" y="0"/>
                </a:lnTo>
                <a:lnTo>
                  <a:pt x="280039" y="0"/>
                </a:lnTo>
                <a:lnTo>
                  <a:pt x="308611" y="0"/>
                </a:lnTo>
                <a:lnTo>
                  <a:pt x="337185" y="0"/>
                </a:lnTo>
                <a:lnTo>
                  <a:pt x="360680" y="0"/>
                </a:lnTo>
                <a:lnTo>
                  <a:pt x="387428" y="0"/>
                </a:lnTo>
                <a:lnTo>
                  <a:pt x="414279" y="0"/>
                </a:lnTo>
                <a:lnTo>
                  <a:pt x="440114" y="0"/>
                </a:lnTo>
                <a:lnTo>
                  <a:pt x="461592" y="0"/>
                </a:lnTo>
                <a:lnTo>
                  <a:pt x="484042" y="0"/>
                </a:lnTo>
                <a:lnTo>
                  <a:pt x="506781" y="0"/>
                </a:lnTo>
                <a:lnTo>
                  <a:pt x="528970" y="0"/>
                </a:lnTo>
                <a:lnTo>
                  <a:pt x="555550" y="0"/>
                </a:lnTo>
                <a:lnTo>
                  <a:pt x="577569" y="0"/>
                </a:lnTo>
                <a:lnTo>
                  <a:pt x="600180" y="0"/>
                </a:lnTo>
                <a:lnTo>
                  <a:pt x="622966" y="0"/>
                </a:lnTo>
                <a:lnTo>
                  <a:pt x="645804" y="0"/>
                </a:lnTo>
                <a:lnTo>
                  <a:pt x="670351" y="0"/>
                </a:lnTo>
                <a:lnTo>
                  <a:pt x="696039" y="0"/>
                </a:lnTo>
                <a:lnTo>
                  <a:pt x="719737" y="0"/>
                </a:lnTo>
                <a:lnTo>
                  <a:pt x="742846" y="0"/>
                </a:lnTo>
                <a:lnTo>
                  <a:pt x="767472" y="0"/>
                </a:lnTo>
                <a:lnTo>
                  <a:pt x="793184" y="0"/>
                </a:lnTo>
                <a:lnTo>
                  <a:pt x="816889" y="0"/>
                </a:lnTo>
                <a:lnTo>
                  <a:pt x="844621" y="3034"/>
                </a:lnTo>
                <a:lnTo>
                  <a:pt x="873006" y="5185"/>
                </a:lnTo>
                <a:lnTo>
                  <a:pt x="901378" y="5610"/>
                </a:lnTo>
                <a:lnTo>
                  <a:pt x="928550" y="5694"/>
                </a:lnTo>
                <a:lnTo>
                  <a:pt x="950836" y="5709"/>
                </a:lnTo>
                <a:lnTo>
                  <a:pt x="973527" y="5713"/>
                </a:lnTo>
                <a:lnTo>
                  <a:pt x="1000022" y="5715"/>
                </a:lnTo>
                <a:lnTo>
                  <a:pt x="1021614" y="5715"/>
                </a:lnTo>
                <a:lnTo>
                  <a:pt x="1044098" y="5715"/>
                </a:lnTo>
                <a:lnTo>
                  <a:pt x="1066847" y="5715"/>
                </a:lnTo>
                <a:lnTo>
                  <a:pt x="1089674" y="6350"/>
                </a:lnTo>
                <a:lnTo>
                  <a:pt x="1112524" y="9643"/>
                </a:lnTo>
                <a:lnTo>
                  <a:pt x="1135381" y="10900"/>
                </a:lnTo>
                <a:lnTo>
                  <a:pt x="1157606" y="11273"/>
                </a:lnTo>
                <a:lnTo>
                  <a:pt x="1184197" y="11399"/>
                </a:lnTo>
                <a:lnTo>
                  <a:pt x="1210687" y="11424"/>
                </a:lnTo>
                <a:lnTo>
                  <a:pt x="1234264" y="15356"/>
                </a:lnTo>
                <a:lnTo>
                  <a:pt x="1257265" y="16792"/>
                </a:lnTo>
                <a:lnTo>
                  <a:pt x="1284600" y="21026"/>
                </a:lnTo>
                <a:lnTo>
                  <a:pt x="1312681" y="27709"/>
                </a:lnTo>
                <a:lnTo>
                  <a:pt x="1318532" y="29883"/>
                </a:lnTo>
                <a:lnTo>
                  <a:pt x="1323249" y="32331"/>
                </a:lnTo>
                <a:lnTo>
                  <a:pt x="1329475" y="34345"/>
                </a:lnTo>
                <a:lnTo>
                  <a:pt x="1339186" y="42168"/>
                </a:lnTo>
                <a:lnTo>
                  <a:pt x="1341319" y="45835"/>
                </a:lnTo>
                <a:lnTo>
                  <a:pt x="1342688" y="53363"/>
                </a:lnTo>
                <a:lnTo>
                  <a:pt x="1341530" y="55260"/>
                </a:lnTo>
                <a:lnTo>
                  <a:pt x="1327136" y="67452"/>
                </a:lnTo>
                <a:lnTo>
                  <a:pt x="1314450" y="685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68" name="SMARTInkShape-Group494"/>
          <p:cNvGrpSpPr/>
          <p:nvPr/>
        </p:nvGrpSpPr>
        <p:grpSpPr>
          <a:xfrm>
            <a:off x="3051810" y="2748915"/>
            <a:ext cx="564314" cy="485776"/>
            <a:chOff x="3051810" y="2748915"/>
            <a:chExt cx="564314" cy="485776"/>
          </a:xfrm>
        </p:grpSpPr>
        <p:sp>
          <p:nvSpPr>
            <p:cNvPr id="166" name="SMARTInkShape-3430"/>
            <p:cNvSpPr/>
            <p:nvPr>
              <p:custDataLst>
                <p:tags r:id="rId8"/>
              </p:custDataLst>
            </p:nvPr>
          </p:nvSpPr>
          <p:spPr>
            <a:xfrm>
              <a:off x="3274695" y="2748915"/>
              <a:ext cx="62866" cy="485776"/>
            </a:xfrm>
            <a:custGeom>
              <a:avLst/>
              <a:gdLst/>
              <a:ahLst/>
              <a:cxnLst/>
              <a:rect l="0" t="0" r="0" b="0"/>
              <a:pathLst>
                <a:path w="62866" h="48577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3034" y="5479"/>
                  </a:lnTo>
                  <a:lnTo>
                    <a:pt x="3927" y="6193"/>
                  </a:lnTo>
                  <a:lnTo>
                    <a:pt x="10134" y="17284"/>
                  </a:lnTo>
                  <a:lnTo>
                    <a:pt x="10566" y="19143"/>
                  </a:lnTo>
                  <a:lnTo>
                    <a:pt x="20493" y="37588"/>
                  </a:lnTo>
                  <a:lnTo>
                    <a:pt x="25582" y="63299"/>
                  </a:lnTo>
                  <a:lnTo>
                    <a:pt x="29874" y="91497"/>
                  </a:lnTo>
                  <a:lnTo>
                    <a:pt x="33418" y="117345"/>
                  </a:lnTo>
                  <a:lnTo>
                    <a:pt x="34032" y="139402"/>
                  </a:lnTo>
                  <a:lnTo>
                    <a:pt x="34213" y="162025"/>
                  </a:lnTo>
                  <a:lnTo>
                    <a:pt x="37301" y="184814"/>
                  </a:lnTo>
                  <a:lnTo>
                    <a:pt x="39204" y="207654"/>
                  </a:lnTo>
                  <a:lnTo>
                    <a:pt x="39768" y="233541"/>
                  </a:lnTo>
                  <a:lnTo>
                    <a:pt x="42968" y="261320"/>
                  </a:lnTo>
                  <a:lnTo>
                    <a:pt x="44905" y="286625"/>
                  </a:lnTo>
                  <a:lnTo>
                    <a:pt x="45478" y="313244"/>
                  </a:lnTo>
                  <a:lnTo>
                    <a:pt x="45648" y="341239"/>
                  </a:lnTo>
                  <a:lnTo>
                    <a:pt x="45699" y="366608"/>
                  </a:lnTo>
                  <a:lnTo>
                    <a:pt x="45714" y="390212"/>
                  </a:lnTo>
                  <a:lnTo>
                    <a:pt x="48752" y="413292"/>
                  </a:lnTo>
                  <a:lnTo>
                    <a:pt x="50905" y="439284"/>
                  </a:lnTo>
                  <a:lnTo>
                    <a:pt x="53024" y="461069"/>
                  </a:lnTo>
                  <a:lnTo>
                    <a:pt x="57078" y="485074"/>
                  </a:lnTo>
                  <a:lnTo>
                    <a:pt x="58812" y="485463"/>
                  </a:lnTo>
                  <a:lnTo>
                    <a:pt x="62865" y="4857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" name="SMARTInkShape-3431"/>
            <p:cNvSpPr/>
            <p:nvPr>
              <p:custDataLst>
                <p:tags r:id="rId9"/>
              </p:custDataLst>
            </p:nvPr>
          </p:nvSpPr>
          <p:spPr>
            <a:xfrm>
              <a:off x="3051810" y="2800350"/>
              <a:ext cx="564314" cy="324961"/>
            </a:xfrm>
            <a:custGeom>
              <a:avLst/>
              <a:gdLst/>
              <a:ahLst/>
              <a:cxnLst/>
              <a:rect l="0" t="0" r="0" b="0"/>
              <a:pathLst>
                <a:path w="564314" h="324961">
                  <a:moveTo>
                    <a:pt x="0" y="320040"/>
                  </a:moveTo>
                  <a:lnTo>
                    <a:pt x="0" y="320040"/>
                  </a:lnTo>
                  <a:lnTo>
                    <a:pt x="4920" y="320040"/>
                  </a:lnTo>
                  <a:lnTo>
                    <a:pt x="5185" y="320675"/>
                  </a:lnTo>
                  <a:lnTo>
                    <a:pt x="5480" y="323074"/>
                  </a:lnTo>
                  <a:lnTo>
                    <a:pt x="6193" y="323967"/>
                  </a:lnTo>
                  <a:lnTo>
                    <a:pt x="8679" y="324960"/>
                  </a:lnTo>
                  <a:lnTo>
                    <a:pt x="9596" y="324590"/>
                  </a:lnTo>
                  <a:lnTo>
                    <a:pt x="10207" y="323709"/>
                  </a:lnTo>
                  <a:lnTo>
                    <a:pt x="10615" y="322486"/>
                  </a:lnTo>
                  <a:lnTo>
                    <a:pt x="11522" y="321670"/>
                  </a:lnTo>
                  <a:lnTo>
                    <a:pt x="14222" y="320765"/>
                  </a:lnTo>
                  <a:lnTo>
                    <a:pt x="21130" y="319548"/>
                  </a:lnTo>
                  <a:lnTo>
                    <a:pt x="36963" y="310940"/>
                  </a:lnTo>
                  <a:lnTo>
                    <a:pt x="47853" y="308030"/>
                  </a:lnTo>
                  <a:lnTo>
                    <a:pt x="76002" y="290016"/>
                  </a:lnTo>
                  <a:lnTo>
                    <a:pt x="103095" y="272224"/>
                  </a:lnTo>
                  <a:lnTo>
                    <a:pt x="131474" y="250306"/>
                  </a:lnTo>
                  <a:lnTo>
                    <a:pt x="158873" y="229007"/>
                  </a:lnTo>
                  <a:lnTo>
                    <a:pt x="181200" y="215315"/>
                  </a:lnTo>
                  <a:lnTo>
                    <a:pt x="203267" y="200110"/>
                  </a:lnTo>
                  <a:lnTo>
                    <a:pt x="228112" y="183273"/>
                  </a:lnTo>
                  <a:lnTo>
                    <a:pt x="254397" y="164684"/>
                  </a:lnTo>
                  <a:lnTo>
                    <a:pt x="276531" y="151312"/>
                  </a:lnTo>
                  <a:lnTo>
                    <a:pt x="299176" y="139307"/>
                  </a:lnTo>
                  <a:lnTo>
                    <a:pt x="325655" y="123873"/>
                  </a:lnTo>
                  <a:lnTo>
                    <a:pt x="347245" y="113044"/>
                  </a:lnTo>
                  <a:lnTo>
                    <a:pt x="369728" y="104897"/>
                  </a:lnTo>
                  <a:lnTo>
                    <a:pt x="391842" y="94722"/>
                  </a:lnTo>
                  <a:lnTo>
                    <a:pt x="416703" y="79905"/>
                  </a:lnTo>
                  <a:lnTo>
                    <a:pt x="435888" y="70242"/>
                  </a:lnTo>
                  <a:lnTo>
                    <a:pt x="462092" y="61288"/>
                  </a:lnTo>
                  <a:lnTo>
                    <a:pt x="485612" y="53405"/>
                  </a:lnTo>
                  <a:lnTo>
                    <a:pt x="508603" y="45733"/>
                  </a:lnTo>
                  <a:lnTo>
                    <a:pt x="536705" y="34291"/>
                  </a:lnTo>
                  <a:lnTo>
                    <a:pt x="562473" y="22978"/>
                  </a:lnTo>
                  <a:lnTo>
                    <a:pt x="563577" y="21668"/>
                  </a:lnTo>
                  <a:lnTo>
                    <a:pt x="564313" y="20161"/>
                  </a:lnTo>
                  <a:lnTo>
                    <a:pt x="564169" y="19155"/>
                  </a:lnTo>
                  <a:lnTo>
                    <a:pt x="563438" y="18485"/>
                  </a:lnTo>
                  <a:lnTo>
                    <a:pt x="560931" y="17106"/>
                  </a:lnTo>
                  <a:lnTo>
                    <a:pt x="5314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5" name="SMARTInkShape-Group495"/>
          <p:cNvGrpSpPr/>
          <p:nvPr/>
        </p:nvGrpSpPr>
        <p:grpSpPr>
          <a:xfrm>
            <a:off x="3800505" y="2811859"/>
            <a:ext cx="577186" cy="417038"/>
            <a:chOff x="3800505" y="2811859"/>
            <a:chExt cx="577186" cy="417038"/>
          </a:xfrm>
        </p:grpSpPr>
        <p:sp>
          <p:nvSpPr>
            <p:cNvPr id="169" name="SMARTInkShape-3432"/>
            <p:cNvSpPr/>
            <p:nvPr>
              <p:custDataLst>
                <p:tags r:id="rId2"/>
              </p:custDataLst>
            </p:nvPr>
          </p:nvSpPr>
          <p:spPr>
            <a:xfrm>
              <a:off x="4127031" y="3080385"/>
              <a:ext cx="22060" cy="108500"/>
            </a:xfrm>
            <a:custGeom>
              <a:avLst/>
              <a:gdLst/>
              <a:ahLst/>
              <a:cxnLst/>
              <a:rect l="0" t="0" r="0" b="0"/>
              <a:pathLst>
                <a:path w="22060" h="108500">
                  <a:moveTo>
                    <a:pt x="22059" y="0"/>
                  </a:moveTo>
                  <a:lnTo>
                    <a:pt x="22059" y="0"/>
                  </a:lnTo>
                  <a:lnTo>
                    <a:pt x="22059" y="7954"/>
                  </a:lnTo>
                  <a:lnTo>
                    <a:pt x="16580" y="35174"/>
                  </a:lnTo>
                  <a:lnTo>
                    <a:pt x="10991" y="62974"/>
                  </a:lnTo>
                  <a:lnTo>
                    <a:pt x="10155" y="70533"/>
                  </a:lnTo>
                  <a:lnTo>
                    <a:pt x="5458" y="89422"/>
                  </a:lnTo>
                  <a:lnTo>
                    <a:pt x="4985" y="100848"/>
                  </a:lnTo>
                  <a:lnTo>
                    <a:pt x="0" y="107613"/>
                  </a:lnTo>
                  <a:lnTo>
                    <a:pt x="367" y="107937"/>
                  </a:lnTo>
                  <a:lnTo>
                    <a:pt x="4190" y="108499"/>
                  </a:lnTo>
                  <a:lnTo>
                    <a:pt x="4432" y="107893"/>
                  </a:lnTo>
                  <a:lnTo>
                    <a:pt x="4913" y="79644"/>
                  </a:lnTo>
                  <a:lnTo>
                    <a:pt x="4914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SMARTInkShape-3433"/>
            <p:cNvSpPr/>
            <p:nvPr>
              <p:custDataLst>
                <p:tags r:id="rId3"/>
              </p:custDataLst>
            </p:nvPr>
          </p:nvSpPr>
          <p:spPr>
            <a:xfrm>
              <a:off x="4120585" y="3057762"/>
              <a:ext cx="85550" cy="148353"/>
            </a:xfrm>
            <a:custGeom>
              <a:avLst/>
              <a:gdLst/>
              <a:ahLst/>
              <a:cxnLst/>
              <a:rect l="0" t="0" r="0" b="0"/>
              <a:pathLst>
                <a:path w="85550" h="148353">
                  <a:moveTo>
                    <a:pt x="5645" y="11193"/>
                  </a:moveTo>
                  <a:lnTo>
                    <a:pt x="5645" y="11193"/>
                  </a:lnTo>
                  <a:lnTo>
                    <a:pt x="165" y="11193"/>
                  </a:lnTo>
                  <a:lnTo>
                    <a:pt x="0" y="8159"/>
                  </a:lnTo>
                  <a:lnTo>
                    <a:pt x="612" y="7265"/>
                  </a:lnTo>
                  <a:lnTo>
                    <a:pt x="1654" y="6670"/>
                  </a:lnTo>
                  <a:lnTo>
                    <a:pt x="4857" y="5713"/>
                  </a:lnTo>
                  <a:lnTo>
                    <a:pt x="13980" y="4889"/>
                  </a:lnTo>
                  <a:lnTo>
                    <a:pt x="21167" y="1564"/>
                  </a:lnTo>
                  <a:lnTo>
                    <a:pt x="38318" y="0"/>
                  </a:lnTo>
                  <a:lnTo>
                    <a:pt x="63998" y="6827"/>
                  </a:lnTo>
                  <a:lnTo>
                    <a:pt x="81581" y="13971"/>
                  </a:lnTo>
                  <a:lnTo>
                    <a:pt x="83844" y="17296"/>
                  </a:lnTo>
                  <a:lnTo>
                    <a:pt x="85118" y="22738"/>
                  </a:lnTo>
                  <a:lnTo>
                    <a:pt x="85549" y="30266"/>
                  </a:lnTo>
                  <a:lnTo>
                    <a:pt x="83915" y="34063"/>
                  </a:lnTo>
                  <a:lnTo>
                    <a:pt x="72218" y="47389"/>
                  </a:lnTo>
                  <a:lnTo>
                    <a:pt x="68465" y="49505"/>
                  </a:lnTo>
                  <a:lnTo>
                    <a:pt x="64680" y="51080"/>
                  </a:lnTo>
                  <a:lnTo>
                    <a:pt x="41467" y="66346"/>
                  </a:lnTo>
                  <a:lnTo>
                    <a:pt x="34540" y="68265"/>
                  </a:lnTo>
                  <a:lnTo>
                    <a:pt x="60896" y="95018"/>
                  </a:lnTo>
                  <a:lnTo>
                    <a:pt x="65972" y="100730"/>
                  </a:lnTo>
                  <a:lnTo>
                    <a:pt x="69702" y="108348"/>
                  </a:lnTo>
                  <a:lnTo>
                    <a:pt x="72215" y="112158"/>
                  </a:lnTo>
                  <a:lnTo>
                    <a:pt x="73630" y="117873"/>
                  </a:lnTo>
                  <a:lnTo>
                    <a:pt x="73960" y="121683"/>
                  </a:lnTo>
                  <a:lnTo>
                    <a:pt x="72414" y="125493"/>
                  </a:lnTo>
                  <a:lnTo>
                    <a:pt x="60623" y="139063"/>
                  </a:lnTo>
                  <a:lnTo>
                    <a:pt x="56961" y="141049"/>
                  </a:lnTo>
                  <a:lnTo>
                    <a:pt x="32877" y="147959"/>
                  </a:lnTo>
                  <a:lnTo>
                    <a:pt x="11631" y="148352"/>
                  </a:lnTo>
                  <a:lnTo>
                    <a:pt x="33100" y="126613"/>
                  </a:lnTo>
                  <a:lnTo>
                    <a:pt x="45650" y="119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SMARTInkShape-3434"/>
            <p:cNvSpPr/>
            <p:nvPr>
              <p:custDataLst>
                <p:tags r:id="rId4"/>
              </p:custDataLst>
            </p:nvPr>
          </p:nvSpPr>
          <p:spPr>
            <a:xfrm>
              <a:off x="4257675" y="3086894"/>
              <a:ext cx="68581" cy="142003"/>
            </a:xfrm>
            <a:custGeom>
              <a:avLst/>
              <a:gdLst/>
              <a:ahLst/>
              <a:cxnLst/>
              <a:rect l="0" t="0" r="0" b="0"/>
              <a:pathLst>
                <a:path w="68581" h="142003">
                  <a:moveTo>
                    <a:pt x="0" y="4921"/>
                  </a:moveTo>
                  <a:lnTo>
                    <a:pt x="0" y="4921"/>
                  </a:lnTo>
                  <a:lnTo>
                    <a:pt x="3034" y="4921"/>
                  </a:lnTo>
                  <a:lnTo>
                    <a:pt x="6217" y="3227"/>
                  </a:lnTo>
                  <a:lnTo>
                    <a:pt x="9748" y="993"/>
                  </a:lnTo>
                  <a:lnTo>
                    <a:pt x="13434" y="0"/>
                  </a:lnTo>
                  <a:lnTo>
                    <a:pt x="15306" y="370"/>
                  </a:lnTo>
                  <a:lnTo>
                    <a:pt x="22873" y="3834"/>
                  </a:lnTo>
                  <a:lnTo>
                    <a:pt x="24774" y="4196"/>
                  </a:lnTo>
                  <a:lnTo>
                    <a:pt x="40005" y="11948"/>
                  </a:lnTo>
                  <a:lnTo>
                    <a:pt x="52823" y="20334"/>
                  </a:lnTo>
                  <a:lnTo>
                    <a:pt x="55227" y="24048"/>
                  </a:lnTo>
                  <a:lnTo>
                    <a:pt x="56580" y="29709"/>
                  </a:lnTo>
                  <a:lnTo>
                    <a:pt x="57100" y="41118"/>
                  </a:lnTo>
                  <a:lnTo>
                    <a:pt x="55435" y="44927"/>
                  </a:lnTo>
                  <a:lnTo>
                    <a:pt x="49191" y="52546"/>
                  </a:lnTo>
                  <a:lnTo>
                    <a:pt x="45569" y="54663"/>
                  </a:lnTo>
                  <a:lnTo>
                    <a:pt x="41843" y="56238"/>
                  </a:lnTo>
                  <a:lnTo>
                    <a:pt x="15122" y="77325"/>
                  </a:lnTo>
                  <a:lnTo>
                    <a:pt x="4045" y="86838"/>
                  </a:lnTo>
                  <a:lnTo>
                    <a:pt x="1798" y="92340"/>
                  </a:lnTo>
                  <a:lnTo>
                    <a:pt x="355" y="103187"/>
                  </a:lnTo>
                  <a:lnTo>
                    <a:pt x="1851" y="107438"/>
                  </a:lnTo>
                  <a:lnTo>
                    <a:pt x="3139" y="109461"/>
                  </a:lnTo>
                  <a:lnTo>
                    <a:pt x="30420" y="132554"/>
                  </a:lnTo>
                  <a:lnTo>
                    <a:pt x="34263" y="134672"/>
                  </a:lnTo>
                  <a:lnTo>
                    <a:pt x="38088" y="136248"/>
                  </a:lnTo>
                  <a:lnTo>
                    <a:pt x="41905" y="139065"/>
                  </a:lnTo>
                  <a:lnTo>
                    <a:pt x="47411" y="140740"/>
                  </a:lnTo>
                  <a:lnTo>
                    <a:pt x="59614" y="142002"/>
                  </a:lnTo>
                  <a:lnTo>
                    <a:pt x="60697" y="141393"/>
                  </a:lnTo>
                  <a:lnTo>
                    <a:pt x="61420" y="140353"/>
                  </a:lnTo>
                  <a:lnTo>
                    <a:pt x="62580" y="137153"/>
                  </a:lnTo>
                  <a:lnTo>
                    <a:pt x="64432" y="136716"/>
                  </a:lnTo>
                  <a:lnTo>
                    <a:pt x="68580" y="1363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" name="SMARTInkShape-3435"/>
            <p:cNvSpPr/>
            <p:nvPr>
              <p:custDataLst>
                <p:tags r:id="rId5"/>
              </p:custDataLst>
            </p:nvPr>
          </p:nvSpPr>
          <p:spPr>
            <a:xfrm>
              <a:off x="4246245" y="3137535"/>
              <a:ext cx="131446" cy="45721"/>
            </a:xfrm>
            <a:custGeom>
              <a:avLst/>
              <a:gdLst/>
              <a:ahLst/>
              <a:cxnLst/>
              <a:rect l="0" t="0" r="0" b="0"/>
              <a:pathLst>
                <a:path w="131446" h="4572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8" y="3927"/>
                  </a:lnTo>
                  <a:lnTo>
                    <a:pt x="15941" y="5185"/>
                  </a:lnTo>
                  <a:lnTo>
                    <a:pt x="25537" y="6193"/>
                  </a:lnTo>
                  <a:lnTo>
                    <a:pt x="51480" y="12761"/>
                  </a:lnTo>
                  <a:lnTo>
                    <a:pt x="77989" y="22794"/>
                  </a:lnTo>
                  <a:lnTo>
                    <a:pt x="91793" y="27245"/>
                  </a:lnTo>
                  <a:lnTo>
                    <a:pt x="98582" y="28619"/>
                  </a:lnTo>
                  <a:lnTo>
                    <a:pt x="108114" y="32981"/>
                  </a:lnTo>
                  <a:lnTo>
                    <a:pt x="112186" y="34343"/>
                  </a:lnTo>
                  <a:lnTo>
                    <a:pt x="118048" y="38045"/>
                  </a:lnTo>
                  <a:lnTo>
                    <a:pt x="121892" y="39134"/>
                  </a:lnTo>
                  <a:lnTo>
                    <a:pt x="123172" y="40059"/>
                  </a:lnTo>
                  <a:lnTo>
                    <a:pt x="124024" y="41311"/>
                  </a:lnTo>
                  <a:lnTo>
                    <a:pt x="124593" y="42781"/>
                  </a:lnTo>
                  <a:lnTo>
                    <a:pt x="125607" y="43760"/>
                  </a:lnTo>
                  <a:lnTo>
                    <a:pt x="13144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" name="SMARTInkShape-3436"/>
            <p:cNvSpPr/>
            <p:nvPr>
              <p:custDataLst>
                <p:tags r:id="rId6"/>
              </p:custDataLst>
            </p:nvPr>
          </p:nvSpPr>
          <p:spPr>
            <a:xfrm>
              <a:off x="3800505" y="2811859"/>
              <a:ext cx="154276" cy="239446"/>
            </a:xfrm>
            <a:custGeom>
              <a:avLst/>
              <a:gdLst/>
              <a:ahLst/>
              <a:cxnLst/>
              <a:rect l="0" t="0" r="0" b="0"/>
              <a:pathLst>
                <a:path w="154276" h="239446">
                  <a:moveTo>
                    <a:pt x="85695" y="28496"/>
                  </a:moveTo>
                  <a:lnTo>
                    <a:pt x="85695" y="28496"/>
                  </a:lnTo>
                  <a:lnTo>
                    <a:pt x="110254" y="28496"/>
                  </a:lnTo>
                  <a:lnTo>
                    <a:pt x="111593" y="29131"/>
                  </a:lnTo>
                  <a:lnTo>
                    <a:pt x="112485" y="30189"/>
                  </a:lnTo>
                  <a:lnTo>
                    <a:pt x="113477" y="33058"/>
                  </a:lnTo>
                  <a:lnTo>
                    <a:pt x="114261" y="58190"/>
                  </a:lnTo>
                  <a:lnTo>
                    <a:pt x="112573" y="62437"/>
                  </a:lnTo>
                  <a:lnTo>
                    <a:pt x="111234" y="64458"/>
                  </a:lnTo>
                  <a:lnTo>
                    <a:pt x="107214" y="78709"/>
                  </a:lnTo>
                  <a:lnTo>
                    <a:pt x="104784" y="83198"/>
                  </a:lnTo>
                  <a:lnTo>
                    <a:pt x="102781" y="89295"/>
                  </a:lnTo>
                  <a:lnTo>
                    <a:pt x="99083" y="95123"/>
                  </a:lnTo>
                  <a:lnTo>
                    <a:pt x="97201" y="102455"/>
                  </a:lnTo>
                  <a:lnTo>
                    <a:pt x="97125" y="108504"/>
                  </a:lnTo>
                  <a:lnTo>
                    <a:pt x="97125" y="100551"/>
                  </a:lnTo>
                  <a:lnTo>
                    <a:pt x="98818" y="96927"/>
                  </a:lnTo>
                  <a:lnTo>
                    <a:pt x="101053" y="93200"/>
                  </a:lnTo>
                  <a:lnTo>
                    <a:pt x="112541" y="66371"/>
                  </a:lnTo>
                  <a:lnTo>
                    <a:pt x="117497" y="55099"/>
                  </a:lnTo>
                  <a:lnTo>
                    <a:pt x="122691" y="36107"/>
                  </a:lnTo>
                  <a:lnTo>
                    <a:pt x="127842" y="27717"/>
                  </a:lnTo>
                  <a:lnTo>
                    <a:pt x="128398" y="25437"/>
                  </a:lnTo>
                  <a:lnTo>
                    <a:pt x="128133" y="23282"/>
                  </a:lnTo>
                  <a:lnTo>
                    <a:pt x="126421" y="17214"/>
                  </a:lnTo>
                  <a:lnTo>
                    <a:pt x="125712" y="2939"/>
                  </a:lnTo>
                  <a:lnTo>
                    <a:pt x="125073" y="1933"/>
                  </a:lnTo>
                  <a:lnTo>
                    <a:pt x="124012" y="1262"/>
                  </a:lnTo>
                  <a:lnTo>
                    <a:pt x="119880" y="98"/>
                  </a:lnTo>
                  <a:lnTo>
                    <a:pt x="117187" y="0"/>
                  </a:lnTo>
                  <a:lnTo>
                    <a:pt x="113873" y="1649"/>
                  </a:lnTo>
                  <a:lnTo>
                    <a:pt x="86700" y="22035"/>
                  </a:lnTo>
                  <a:lnTo>
                    <a:pt x="64661" y="46872"/>
                  </a:lnTo>
                  <a:lnTo>
                    <a:pt x="50203" y="72684"/>
                  </a:lnTo>
                  <a:lnTo>
                    <a:pt x="32197" y="98262"/>
                  </a:lnTo>
                  <a:lnTo>
                    <a:pt x="18777" y="124568"/>
                  </a:lnTo>
                  <a:lnTo>
                    <a:pt x="9823" y="148297"/>
                  </a:lnTo>
                  <a:lnTo>
                    <a:pt x="2575" y="171329"/>
                  </a:lnTo>
                  <a:lnTo>
                    <a:pt x="313" y="196907"/>
                  </a:lnTo>
                  <a:lnTo>
                    <a:pt x="0" y="217767"/>
                  </a:lnTo>
                  <a:lnTo>
                    <a:pt x="1677" y="222260"/>
                  </a:lnTo>
                  <a:lnTo>
                    <a:pt x="13405" y="236109"/>
                  </a:lnTo>
                  <a:lnTo>
                    <a:pt x="17159" y="238244"/>
                  </a:lnTo>
                  <a:lnTo>
                    <a:pt x="24537" y="239445"/>
                  </a:lnTo>
                  <a:lnTo>
                    <a:pt x="31208" y="239091"/>
                  </a:lnTo>
                  <a:lnTo>
                    <a:pt x="41470" y="235322"/>
                  </a:lnTo>
                  <a:lnTo>
                    <a:pt x="69923" y="220869"/>
                  </a:lnTo>
                  <a:lnTo>
                    <a:pt x="98040" y="206434"/>
                  </a:lnTo>
                  <a:lnTo>
                    <a:pt x="124247" y="184097"/>
                  </a:lnTo>
                  <a:lnTo>
                    <a:pt x="135033" y="174082"/>
                  </a:lnTo>
                  <a:lnTo>
                    <a:pt x="142807" y="170213"/>
                  </a:lnTo>
                  <a:lnTo>
                    <a:pt x="153144" y="161002"/>
                  </a:lnTo>
                  <a:lnTo>
                    <a:pt x="153772" y="158719"/>
                  </a:lnTo>
                  <a:lnTo>
                    <a:pt x="154275" y="1542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SMARTInkShape-3437"/>
            <p:cNvSpPr/>
            <p:nvPr>
              <p:custDataLst>
                <p:tags r:id="rId7"/>
              </p:custDataLst>
            </p:nvPr>
          </p:nvSpPr>
          <p:spPr>
            <a:xfrm>
              <a:off x="4000500" y="2846072"/>
              <a:ext cx="131446" cy="222875"/>
            </a:xfrm>
            <a:custGeom>
              <a:avLst/>
              <a:gdLst/>
              <a:ahLst/>
              <a:cxnLst/>
              <a:rect l="0" t="0" r="0" b="0"/>
              <a:pathLst>
                <a:path w="131446" h="222875">
                  <a:moveTo>
                    <a:pt x="5715" y="137158"/>
                  </a:moveTo>
                  <a:lnTo>
                    <a:pt x="5715" y="137158"/>
                  </a:lnTo>
                  <a:lnTo>
                    <a:pt x="5715" y="162000"/>
                  </a:lnTo>
                  <a:lnTo>
                    <a:pt x="4022" y="165767"/>
                  </a:lnTo>
                  <a:lnTo>
                    <a:pt x="1787" y="169558"/>
                  </a:lnTo>
                  <a:lnTo>
                    <a:pt x="353" y="177166"/>
                  </a:lnTo>
                  <a:lnTo>
                    <a:pt x="0" y="182875"/>
                  </a:lnTo>
                  <a:lnTo>
                    <a:pt x="0" y="155056"/>
                  </a:lnTo>
                  <a:lnTo>
                    <a:pt x="1693" y="149769"/>
                  </a:lnTo>
                  <a:lnTo>
                    <a:pt x="3928" y="144668"/>
                  </a:lnTo>
                  <a:lnTo>
                    <a:pt x="5645" y="116124"/>
                  </a:lnTo>
                  <a:lnTo>
                    <a:pt x="10264" y="100947"/>
                  </a:lnTo>
                  <a:lnTo>
                    <a:pt x="15597" y="85720"/>
                  </a:lnTo>
                  <a:lnTo>
                    <a:pt x="18380" y="74292"/>
                  </a:lnTo>
                  <a:lnTo>
                    <a:pt x="26990" y="51433"/>
                  </a:lnTo>
                  <a:lnTo>
                    <a:pt x="29799" y="40003"/>
                  </a:lnTo>
                  <a:lnTo>
                    <a:pt x="38696" y="12768"/>
                  </a:lnTo>
                  <a:lnTo>
                    <a:pt x="40058" y="8214"/>
                  </a:lnTo>
                  <a:lnTo>
                    <a:pt x="45718" y="0"/>
                  </a:lnTo>
                  <a:lnTo>
                    <a:pt x="45085" y="25687"/>
                  </a:lnTo>
                  <a:lnTo>
                    <a:pt x="39900" y="53469"/>
                  </a:lnTo>
                  <a:lnTo>
                    <a:pt x="35154" y="80276"/>
                  </a:lnTo>
                  <a:lnTo>
                    <a:pt x="28187" y="108618"/>
                  </a:lnTo>
                  <a:lnTo>
                    <a:pt x="22927" y="137163"/>
                  </a:lnTo>
                  <a:lnTo>
                    <a:pt x="18032" y="165733"/>
                  </a:lnTo>
                  <a:lnTo>
                    <a:pt x="12302" y="192069"/>
                  </a:lnTo>
                  <a:lnTo>
                    <a:pt x="11445" y="220114"/>
                  </a:lnTo>
                  <a:lnTo>
                    <a:pt x="11432" y="222518"/>
                  </a:lnTo>
                  <a:lnTo>
                    <a:pt x="16910" y="222874"/>
                  </a:lnTo>
                  <a:lnTo>
                    <a:pt x="17075" y="219846"/>
                  </a:lnTo>
                  <a:lnTo>
                    <a:pt x="18807" y="216665"/>
                  </a:lnTo>
                  <a:lnTo>
                    <a:pt x="30577" y="195849"/>
                  </a:lnTo>
                  <a:lnTo>
                    <a:pt x="41918" y="168400"/>
                  </a:lnTo>
                  <a:lnTo>
                    <a:pt x="57653" y="142472"/>
                  </a:lnTo>
                  <a:lnTo>
                    <a:pt x="80054" y="114764"/>
                  </a:lnTo>
                  <a:lnTo>
                    <a:pt x="101762" y="87655"/>
                  </a:lnTo>
                  <a:lnTo>
                    <a:pt x="115940" y="72725"/>
                  </a:lnTo>
                  <a:lnTo>
                    <a:pt x="119897" y="70421"/>
                  </a:lnTo>
                  <a:lnTo>
                    <a:pt x="123773" y="68762"/>
                  </a:lnTo>
                  <a:lnTo>
                    <a:pt x="127612" y="65908"/>
                  </a:lnTo>
                  <a:lnTo>
                    <a:pt x="128889" y="65528"/>
                  </a:lnTo>
                  <a:lnTo>
                    <a:pt x="129741" y="65910"/>
                  </a:lnTo>
                  <a:lnTo>
                    <a:pt x="131109" y="68051"/>
                  </a:lnTo>
                  <a:lnTo>
                    <a:pt x="131445" y="85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0139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 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929585"/>
              </p:ext>
            </p:extLst>
          </p:nvPr>
        </p:nvGraphicFramePr>
        <p:xfrm>
          <a:off x="188640" y="1059582"/>
          <a:ext cx="6408712" cy="352839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135766"/>
                <a:gridCol w="2693930"/>
                <a:gridCol w="1579016"/>
              </a:tblGrid>
              <a:tr h="5465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Rozpočtovaná veličina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Výpočet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Kč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4656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Výnosy z prodeje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447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Variabilní náklady prodaných výrobků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0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Marže z prodeje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70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Fixní náklady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2676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Zisk před zdaněním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122" name="SMARTInkShape-Group496"/>
          <p:cNvGrpSpPr/>
          <p:nvPr/>
        </p:nvGrpSpPr>
        <p:grpSpPr>
          <a:xfrm>
            <a:off x="2474595" y="824118"/>
            <a:ext cx="2417376" cy="1301745"/>
            <a:chOff x="2474595" y="824118"/>
            <a:chExt cx="2417376" cy="1301745"/>
          </a:xfrm>
        </p:grpSpPr>
        <p:sp>
          <p:nvSpPr>
            <p:cNvPr id="2092" name="SMARTInkShape-3438"/>
            <p:cNvSpPr/>
            <p:nvPr>
              <p:custDataLst>
                <p:tags r:id="rId115"/>
              </p:custDataLst>
            </p:nvPr>
          </p:nvSpPr>
          <p:spPr>
            <a:xfrm>
              <a:off x="3011805" y="902970"/>
              <a:ext cx="21646" cy="165736"/>
            </a:xfrm>
            <a:custGeom>
              <a:avLst/>
              <a:gdLst/>
              <a:ahLst/>
              <a:cxnLst/>
              <a:rect l="0" t="0" r="0" b="0"/>
              <a:pathLst>
                <a:path w="21646" h="165736">
                  <a:moveTo>
                    <a:pt x="5715" y="0"/>
                  </a:moveTo>
                  <a:lnTo>
                    <a:pt x="5715" y="0"/>
                  </a:lnTo>
                  <a:lnTo>
                    <a:pt x="5715" y="4921"/>
                  </a:lnTo>
                  <a:lnTo>
                    <a:pt x="8749" y="8514"/>
                  </a:lnTo>
                  <a:lnTo>
                    <a:pt x="10238" y="13520"/>
                  </a:lnTo>
                  <a:lnTo>
                    <a:pt x="15849" y="40690"/>
                  </a:lnTo>
                  <a:lnTo>
                    <a:pt x="19923" y="63000"/>
                  </a:lnTo>
                  <a:lnTo>
                    <a:pt x="21645" y="90314"/>
                  </a:lnTo>
                  <a:lnTo>
                    <a:pt x="18126" y="112626"/>
                  </a:lnTo>
                  <a:lnTo>
                    <a:pt x="12437" y="138390"/>
                  </a:lnTo>
                  <a:lnTo>
                    <a:pt x="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3" name="SMARTInkShape-3439"/>
            <p:cNvSpPr/>
            <p:nvPr>
              <p:custDataLst>
                <p:tags r:id="rId116"/>
              </p:custDataLst>
            </p:nvPr>
          </p:nvSpPr>
          <p:spPr>
            <a:xfrm>
              <a:off x="2960370" y="824118"/>
              <a:ext cx="131081" cy="135881"/>
            </a:xfrm>
            <a:custGeom>
              <a:avLst/>
              <a:gdLst/>
              <a:ahLst/>
              <a:cxnLst/>
              <a:rect l="0" t="0" r="0" b="0"/>
              <a:pathLst>
                <a:path w="131081" h="135881">
                  <a:moveTo>
                    <a:pt x="0" y="61707"/>
                  </a:moveTo>
                  <a:lnTo>
                    <a:pt x="0" y="61707"/>
                  </a:lnTo>
                  <a:lnTo>
                    <a:pt x="3034" y="61707"/>
                  </a:lnTo>
                  <a:lnTo>
                    <a:pt x="3928" y="62342"/>
                  </a:lnTo>
                  <a:lnTo>
                    <a:pt x="4523" y="63400"/>
                  </a:lnTo>
                  <a:lnTo>
                    <a:pt x="5709" y="67401"/>
                  </a:lnTo>
                  <a:lnTo>
                    <a:pt x="5713" y="70450"/>
                  </a:lnTo>
                  <a:lnTo>
                    <a:pt x="4021" y="73636"/>
                  </a:lnTo>
                  <a:lnTo>
                    <a:pt x="2681" y="75375"/>
                  </a:lnTo>
                  <a:lnTo>
                    <a:pt x="1191" y="80693"/>
                  </a:lnTo>
                  <a:lnTo>
                    <a:pt x="70" y="105630"/>
                  </a:lnTo>
                  <a:lnTo>
                    <a:pt x="1724" y="111496"/>
                  </a:lnTo>
                  <a:lnTo>
                    <a:pt x="3941" y="116856"/>
                  </a:lnTo>
                  <a:lnTo>
                    <a:pt x="5825" y="126378"/>
                  </a:lnTo>
                  <a:lnTo>
                    <a:pt x="8515" y="131301"/>
                  </a:lnTo>
                  <a:lnTo>
                    <a:pt x="10757" y="132868"/>
                  </a:lnTo>
                  <a:lnTo>
                    <a:pt x="19979" y="135073"/>
                  </a:lnTo>
                  <a:lnTo>
                    <a:pt x="38222" y="135880"/>
                  </a:lnTo>
                  <a:lnTo>
                    <a:pt x="49566" y="132932"/>
                  </a:lnTo>
                  <a:lnTo>
                    <a:pt x="75427" y="117644"/>
                  </a:lnTo>
                  <a:lnTo>
                    <a:pt x="100730" y="97628"/>
                  </a:lnTo>
                  <a:lnTo>
                    <a:pt x="115524" y="81973"/>
                  </a:lnTo>
                  <a:lnTo>
                    <a:pt x="128678" y="54612"/>
                  </a:lnTo>
                  <a:lnTo>
                    <a:pt x="131080" y="35106"/>
                  </a:lnTo>
                  <a:lnTo>
                    <a:pt x="128303" y="23627"/>
                  </a:lnTo>
                  <a:lnTo>
                    <a:pt x="123459" y="15217"/>
                  </a:lnTo>
                  <a:lnTo>
                    <a:pt x="111570" y="6686"/>
                  </a:lnTo>
                  <a:lnTo>
                    <a:pt x="98686" y="580"/>
                  </a:lnTo>
                  <a:lnTo>
                    <a:pt x="96270" y="0"/>
                  </a:lnTo>
                  <a:lnTo>
                    <a:pt x="90200" y="1050"/>
                  </a:lnTo>
                  <a:lnTo>
                    <a:pt x="82023" y="3864"/>
                  </a:lnTo>
                  <a:lnTo>
                    <a:pt x="72232" y="17371"/>
                  </a:lnTo>
                  <a:lnTo>
                    <a:pt x="70203" y="24857"/>
                  </a:lnTo>
                  <a:lnTo>
                    <a:pt x="68032" y="34534"/>
                  </a:lnTo>
                  <a:lnTo>
                    <a:pt x="55800" y="61892"/>
                  </a:lnTo>
                  <a:lnTo>
                    <a:pt x="45870" y="89940"/>
                  </a:lnTo>
                  <a:lnTo>
                    <a:pt x="40005" y="1074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4" name="SMARTInkShape-3440"/>
            <p:cNvSpPr/>
            <p:nvPr>
              <p:custDataLst>
                <p:tags r:id="rId117"/>
              </p:custDataLst>
            </p:nvPr>
          </p:nvSpPr>
          <p:spPr>
            <a:xfrm>
              <a:off x="2840355" y="925830"/>
              <a:ext cx="28576" cy="11431"/>
            </a:xfrm>
            <a:custGeom>
              <a:avLst/>
              <a:gdLst/>
              <a:ahLst/>
              <a:cxnLst/>
              <a:rect l="0" t="0" r="0" b="0"/>
              <a:pathLst>
                <a:path w="28576" h="11431">
                  <a:moveTo>
                    <a:pt x="0" y="11430"/>
                  </a:moveTo>
                  <a:lnTo>
                    <a:pt x="0" y="11430"/>
                  </a:lnTo>
                  <a:lnTo>
                    <a:pt x="0" y="5950"/>
                  </a:lnTo>
                  <a:lnTo>
                    <a:pt x="16094" y="5715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5" name="SMARTInkShape-3441"/>
            <p:cNvSpPr/>
            <p:nvPr>
              <p:custDataLst>
                <p:tags r:id="rId118"/>
              </p:custDataLst>
            </p:nvPr>
          </p:nvSpPr>
          <p:spPr>
            <a:xfrm>
              <a:off x="2571750" y="1892596"/>
              <a:ext cx="131345" cy="138004"/>
            </a:xfrm>
            <a:custGeom>
              <a:avLst/>
              <a:gdLst/>
              <a:ahLst/>
              <a:cxnLst/>
              <a:rect l="0" t="0" r="0" b="0"/>
              <a:pathLst>
                <a:path w="131345" h="138004">
                  <a:moveTo>
                    <a:pt x="0" y="136229"/>
                  </a:moveTo>
                  <a:lnTo>
                    <a:pt x="0" y="136229"/>
                  </a:lnTo>
                  <a:lnTo>
                    <a:pt x="21740" y="136229"/>
                  </a:lnTo>
                  <a:lnTo>
                    <a:pt x="49885" y="112229"/>
                  </a:lnTo>
                  <a:lnTo>
                    <a:pt x="71036" y="87791"/>
                  </a:lnTo>
                  <a:lnTo>
                    <a:pt x="92758" y="59908"/>
                  </a:lnTo>
                  <a:lnTo>
                    <a:pt x="107481" y="33092"/>
                  </a:lnTo>
                  <a:lnTo>
                    <a:pt x="121656" y="10034"/>
                  </a:lnTo>
                  <a:lnTo>
                    <a:pt x="125612" y="7117"/>
                  </a:lnTo>
                  <a:lnTo>
                    <a:pt x="127557" y="6340"/>
                  </a:lnTo>
                  <a:lnTo>
                    <a:pt x="128853" y="5186"/>
                  </a:lnTo>
                  <a:lnTo>
                    <a:pt x="131104" y="0"/>
                  </a:lnTo>
                  <a:lnTo>
                    <a:pt x="131217" y="325"/>
                  </a:lnTo>
                  <a:lnTo>
                    <a:pt x="131344" y="2379"/>
                  </a:lnTo>
                  <a:lnTo>
                    <a:pt x="129707" y="5408"/>
                  </a:lnTo>
                  <a:lnTo>
                    <a:pt x="128381" y="7105"/>
                  </a:lnTo>
                  <a:lnTo>
                    <a:pt x="126908" y="12377"/>
                  </a:lnTo>
                  <a:lnTo>
                    <a:pt x="126516" y="15561"/>
                  </a:lnTo>
                  <a:lnTo>
                    <a:pt x="116787" y="39741"/>
                  </a:lnTo>
                  <a:lnTo>
                    <a:pt x="111758" y="62066"/>
                  </a:lnTo>
                  <a:lnTo>
                    <a:pt x="105284" y="88748"/>
                  </a:lnTo>
                  <a:lnTo>
                    <a:pt x="100154" y="115818"/>
                  </a:lnTo>
                  <a:lnTo>
                    <a:pt x="97418" y="136886"/>
                  </a:lnTo>
                  <a:lnTo>
                    <a:pt x="97966" y="137937"/>
                  </a:lnTo>
                  <a:lnTo>
                    <a:pt x="98965" y="138003"/>
                  </a:lnTo>
                  <a:lnTo>
                    <a:pt x="102870" y="1362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6" name="SMARTInkShape-3442"/>
            <p:cNvSpPr/>
            <p:nvPr>
              <p:custDataLst>
                <p:tags r:id="rId119"/>
              </p:custDataLst>
            </p:nvPr>
          </p:nvSpPr>
          <p:spPr>
            <a:xfrm>
              <a:off x="2698274" y="828705"/>
              <a:ext cx="147695" cy="68551"/>
            </a:xfrm>
            <a:custGeom>
              <a:avLst/>
              <a:gdLst/>
              <a:ahLst/>
              <a:cxnLst/>
              <a:rect l="0" t="0" r="0" b="0"/>
              <a:pathLst>
                <a:path w="147695" h="68551">
                  <a:moveTo>
                    <a:pt x="4921" y="62835"/>
                  </a:moveTo>
                  <a:lnTo>
                    <a:pt x="4921" y="62835"/>
                  </a:lnTo>
                  <a:lnTo>
                    <a:pt x="1887" y="62835"/>
                  </a:lnTo>
                  <a:lnTo>
                    <a:pt x="993" y="62200"/>
                  </a:lnTo>
                  <a:lnTo>
                    <a:pt x="398" y="61142"/>
                  </a:lnTo>
                  <a:lnTo>
                    <a:pt x="0" y="59801"/>
                  </a:lnTo>
                  <a:lnTo>
                    <a:pt x="371" y="58272"/>
                  </a:lnTo>
                  <a:lnTo>
                    <a:pt x="3291" y="52452"/>
                  </a:lnTo>
                  <a:lnTo>
                    <a:pt x="5073" y="43601"/>
                  </a:lnTo>
                  <a:lnTo>
                    <a:pt x="7740" y="38835"/>
                  </a:lnTo>
                  <a:lnTo>
                    <a:pt x="29325" y="23673"/>
                  </a:lnTo>
                  <a:lnTo>
                    <a:pt x="56559" y="11762"/>
                  </a:lnTo>
                  <a:lnTo>
                    <a:pt x="84958" y="2558"/>
                  </a:lnTo>
                  <a:lnTo>
                    <a:pt x="110476" y="311"/>
                  </a:lnTo>
                  <a:lnTo>
                    <a:pt x="131328" y="0"/>
                  </a:lnTo>
                  <a:lnTo>
                    <a:pt x="135820" y="1677"/>
                  </a:lnTo>
                  <a:lnTo>
                    <a:pt x="143878" y="7927"/>
                  </a:lnTo>
                  <a:lnTo>
                    <a:pt x="146055" y="11550"/>
                  </a:lnTo>
                  <a:lnTo>
                    <a:pt x="147280" y="18853"/>
                  </a:lnTo>
                  <a:lnTo>
                    <a:pt x="147694" y="29664"/>
                  </a:lnTo>
                  <a:lnTo>
                    <a:pt x="146058" y="33911"/>
                  </a:lnTo>
                  <a:lnTo>
                    <a:pt x="127753" y="59898"/>
                  </a:lnTo>
                  <a:lnTo>
                    <a:pt x="119221" y="68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7" name="SMARTInkShape-3443"/>
            <p:cNvSpPr/>
            <p:nvPr>
              <p:custDataLst>
                <p:tags r:id="rId120"/>
              </p:custDataLst>
            </p:nvPr>
          </p:nvSpPr>
          <p:spPr>
            <a:xfrm>
              <a:off x="2527252" y="1823341"/>
              <a:ext cx="124509" cy="234060"/>
            </a:xfrm>
            <a:custGeom>
              <a:avLst/>
              <a:gdLst/>
              <a:ahLst/>
              <a:cxnLst/>
              <a:rect l="0" t="0" r="0" b="0"/>
              <a:pathLst>
                <a:path w="124509" h="234060">
                  <a:moveTo>
                    <a:pt x="124508" y="11174"/>
                  </a:moveTo>
                  <a:lnTo>
                    <a:pt x="124508" y="11174"/>
                  </a:lnTo>
                  <a:lnTo>
                    <a:pt x="124508" y="8140"/>
                  </a:lnTo>
                  <a:lnTo>
                    <a:pt x="123873" y="7246"/>
                  </a:lnTo>
                  <a:lnTo>
                    <a:pt x="122815" y="6650"/>
                  </a:lnTo>
                  <a:lnTo>
                    <a:pt x="121474" y="6253"/>
                  </a:lnTo>
                  <a:lnTo>
                    <a:pt x="114108" y="608"/>
                  </a:lnTo>
                  <a:lnTo>
                    <a:pt x="110349" y="0"/>
                  </a:lnTo>
                  <a:lnTo>
                    <a:pt x="102180" y="2854"/>
                  </a:lnTo>
                  <a:lnTo>
                    <a:pt x="91716" y="10755"/>
                  </a:lnTo>
                  <a:lnTo>
                    <a:pt x="77543" y="34731"/>
                  </a:lnTo>
                  <a:lnTo>
                    <a:pt x="60268" y="60066"/>
                  </a:lnTo>
                  <a:lnTo>
                    <a:pt x="47125" y="82034"/>
                  </a:lnTo>
                  <a:lnTo>
                    <a:pt x="38221" y="104630"/>
                  </a:lnTo>
                  <a:lnTo>
                    <a:pt x="28527" y="130446"/>
                  </a:lnTo>
                  <a:lnTo>
                    <a:pt x="17611" y="155169"/>
                  </a:lnTo>
                  <a:lnTo>
                    <a:pt x="7108" y="181716"/>
                  </a:lnTo>
                  <a:lnTo>
                    <a:pt x="0" y="208045"/>
                  </a:lnTo>
                  <a:lnTo>
                    <a:pt x="1015" y="216359"/>
                  </a:lnTo>
                  <a:lnTo>
                    <a:pt x="4289" y="232563"/>
                  </a:lnTo>
                  <a:lnTo>
                    <a:pt x="4992" y="233062"/>
                  </a:lnTo>
                  <a:lnTo>
                    <a:pt x="10208" y="2340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8" name="SMARTInkShape-3444"/>
            <p:cNvSpPr/>
            <p:nvPr>
              <p:custDataLst>
                <p:tags r:id="rId121"/>
              </p:custDataLst>
            </p:nvPr>
          </p:nvSpPr>
          <p:spPr>
            <a:xfrm>
              <a:off x="4846558" y="1897380"/>
              <a:ext cx="45413" cy="211456"/>
            </a:xfrm>
            <a:custGeom>
              <a:avLst/>
              <a:gdLst/>
              <a:ahLst/>
              <a:cxnLst/>
              <a:rect l="0" t="0" r="0" b="0"/>
              <a:pathLst>
                <a:path w="45413" h="211456">
                  <a:moveTo>
                    <a:pt x="39767" y="0"/>
                  </a:moveTo>
                  <a:lnTo>
                    <a:pt x="39767" y="0"/>
                  </a:lnTo>
                  <a:lnTo>
                    <a:pt x="39767" y="28003"/>
                  </a:lnTo>
                  <a:lnTo>
                    <a:pt x="41461" y="41529"/>
                  </a:lnTo>
                  <a:lnTo>
                    <a:pt x="44954" y="68781"/>
                  </a:lnTo>
                  <a:lnTo>
                    <a:pt x="45412" y="97181"/>
                  </a:lnTo>
                  <a:lnTo>
                    <a:pt x="44833" y="119385"/>
                  </a:lnTo>
                  <a:lnTo>
                    <a:pt x="40559" y="143670"/>
                  </a:lnTo>
                  <a:lnTo>
                    <a:pt x="33655" y="165338"/>
                  </a:lnTo>
                  <a:lnTo>
                    <a:pt x="20694" y="192382"/>
                  </a:lnTo>
                  <a:lnTo>
                    <a:pt x="5576" y="211347"/>
                  </a:lnTo>
                  <a:lnTo>
                    <a:pt x="0" y="211452"/>
                  </a:lnTo>
                  <a:lnTo>
                    <a:pt x="4703" y="211455"/>
                  </a:lnTo>
                  <a:lnTo>
                    <a:pt x="4961" y="210820"/>
                  </a:lnTo>
                  <a:lnTo>
                    <a:pt x="5477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9" name="SMARTInkShape-3445"/>
            <p:cNvSpPr/>
            <p:nvPr>
              <p:custDataLst>
                <p:tags r:id="rId122"/>
              </p:custDataLst>
            </p:nvPr>
          </p:nvSpPr>
          <p:spPr>
            <a:xfrm>
              <a:off x="4749165" y="1991516"/>
              <a:ext cx="51407" cy="82164"/>
            </a:xfrm>
            <a:custGeom>
              <a:avLst/>
              <a:gdLst/>
              <a:ahLst/>
              <a:cxnLst/>
              <a:rect l="0" t="0" r="0" b="0"/>
              <a:pathLst>
                <a:path w="51407" h="82164">
                  <a:moveTo>
                    <a:pt x="0" y="65884"/>
                  </a:moveTo>
                  <a:lnTo>
                    <a:pt x="0" y="65884"/>
                  </a:lnTo>
                  <a:lnTo>
                    <a:pt x="5480" y="71364"/>
                  </a:lnTo>
                  <a:lnTo>
                    <a:pt x="5645" y="74563"/>
                  </a:lnTo>
                  <a:lnTo>
                    <a:pt x="6304" y="75480"/>
                  </a:lnTo>
                  <a:lnTo>
                    <a:pt x="7378" y="76091"/>
                  </a:lnTo>
                  <a:lnTo>
                    <a:pt x="8728" y="76499"/>
                  </a:lnTo>
                  <a:lnTo>
                    <a:pt x="17291" y="81730"/>
                  </a:lnTo>
                  <a:lnTo>
                    <a:pt x="19147" y="82163"/>
                  </a:lnTo>
                  <a:lnTo>
                    <a:pt x="21020" y="81817"/>
                  </a:lnTo>
                  <a:lnTo>
                    <a:pt x="28588" y="78392"/>
                  </a:lnTo>
                  <a:lnTo>
                    <a:pt x="30489" y="78032"/>
                  </a:lnTo>
                  <a:lnTo>
                    <a:pt x="36198" y="74493"/>
                  </a:lnTo>
                  <a:lnTo>
                    <a:pt x="47625" y="58978"/>
                  </a:lnTo>
                  <a:lnTo>
                    <a:pt x="49742" y="53078"/>
                  </a:lnTo>
                  <a:lnTo>
                    <a:pt x="51406" y="24844"/>
                  </a:lnTo>
                  <a:lnTo>
                    <a:pt x="46512" y="7700"/>
                  </a:lnTo>
                  <a:lnTo>
                    <a:pt x="45613" y="6139"/>
                  </a:lnTo>
                  <a:lnTo>
                    <a:pt x="44379" y="5099"/>
                  </a:lnTo>
                  <a:lnTo>
                    <a:pt x="42921" y="4406"/>
                  </a:lnTo>
                  <a:lnTo>
                    <a:pt x="41949" y="3309"/>
                  </a:lnTo>
                  <a:lnTo>
                    <a:pt x="40869" y="396"/>
                  </a:lnTo>
                  <a:lnTo>
                    <a:pt x="39946" y="0"/>
                  </a:lnTo>
                  <a:lnTo>
                    <a:pt x="38696" y="372"/>
                  </a:lnTo>
                  <a:lnTo>
                    <a:pt x="35613" y="1842"/>
                  </a:lnTo>
                  <a:lnTo>
                    <a:pt x="30308" y="3305"/>
                  </a:lnTo>
                  <a:lnTo>
                    <a:pt x="26593" y="5898"/>
                  </a:lnTo>
                  <a:lnTo>
                    <a:pt x="15233" y="24394"/>
                  </a:lnTo>
                  <a:lnTo>
                    <a:pt x="1693" y="52777"/>
                  </a:lnTo>
                  <a:lnTo>
                    <a:pt x="1128" y="55241"/>
                  </a:lnTo>
                  <a:lnTo>
                    <a:pt x="1388" y="57519"/>
                  </a:lnTo>
                  <a:lnTo>
                    <a:pt x="3369" y="61743"/>
                  </a:lnTo>
                  <a:lnTo>
                    <a:pt x="4786" y="62488"/>
                  </a:lnTo>
                  <a:lnTo>
                    <a:pt x="6365" y="62350"/>
                  </a:lnTo>
                  <a:lnTo>
                    <a:pt x="10429" y="60600"/>
                  </a:lnTo>
                  <a:lnTo>
                    <a:pt x="17145" y="60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0" name="SMARTInkShape-3446"/>
            <p:cNvSpPr/>
            <p:nvPr>
              <p:custDataLst>
                <p:tags r:id="rId123"/>
              </p:custDataLst>
            </p:nvPr>
          </p:nvSpPr>
          <p:spPr>
            <a:xfrm>
              <a:off x="3320415" y="1966324"/>
              <a:ext cx="68462" cy="85257"/>
            </a:xfrm>
            <a:custGeom>
              <a:avLst/>
              <a:gdLst/>
              <a:ahLst/>
              <a:cxnLst/>
              <a:rect l="0" t="0" r="0" b="0"/>
              <a:pathLst>
                <a:path w="68462" h="85257">
                  <a:moveTo>
                    <a:pt x="28575" y="33926"/>
                  </a:moveTo>
                  <a:lnTo>
                    <a:pt x="28575" y="33926"/>
                  </a:lnTo>
                  <a:lnTo>
                    <a:pt x="28575" y="47526"/>
                  </a:lnTo>
                  <a:lnTo>
                    <a:pt x="26882" y="51189"/>
                  </a:lnTo>
                  <a:lnTo>
                    <a:pt x="24647" y="54933"/>
                  </a:lnTo>
                  <a:lnTo>
                    <a:pt x="23389" y="61246"/>
                  </a:lnTo>
                  <a:lnTo>
                    <a:pt x="22881" y="81316"/>
                  </a:lnTo>
                  <a:lnTo>
                    <a:pt x="23509" y="82664"/>
                  </a:lnTo>
                  <a:lnTo>
                    <a:pt x="24563" y="83563"/>
                  </a:lnTo>
                  <a:lnTo>
                    <a:pt x="27426" y="84562"/>
                  </a:lnTo>
                  <a:lnTo>
                    <a:pt x="36295" y="85256"/>
                  </a:lnTo>
                  <a:lnTo>
                    <a:pt x="44973" y="82296"/>
                  </a:lnTo>
                  <a:lnTo>
                    <a:pt x="52554" y="77397"/>
                  </a:lnTo>
                  <a:lnTo>
                    <a:pt x="58822" y="68890"/>
                  </a:lnTo>
                  <a:lnTo>
                    <a:pt x="66556" y="48564"/>
                  </a:lnTo>
                  <a:lnTo>
                    <a:pt x="68461" y="22461"/>
                  </a:lnTo>
                  <a:lnTo>
                    <a:pt x="67893" y="15495"/>
                  </a:lnTo>
                  <a:lnTo>
                    <a:pt x="65523" y="10283"/>
                  </a:lnTo>
                  <a:lnTo>
                    <a:pt x="60619" y="3778"/>
                  </a:lnTo>
                  <a:lnTo>
                    <a:pt x="56998" y="1477"/>
                  </a:lnTo>
                  <a:lnTo>
                    <a:pt x="49500" y="0"/>
                  </a:lnTo>
                  <a:lnTo>
                    <a:pt x="40772" y="2778"/>
                  </a:lnTo>
                  <a:lnTo>
                    <a:pt x="30143" y="10656"/>
                  </a:lnTo>
                  <a:lnTo>
                    <a:pt x="21984" y="24068"/>
                  </a:lnTo>
                  <a:lnTo>
                    <a:pt x="11566" y="49585"/>
                  </a:lnTo>
                  <a:lnTo>
                    <a:pt x="0" y="73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1" name="SMARTInkShape-3447"/>
            <p:cNvSpPr/>
            <p:nvPr>
              <p:custDataLst>
                <p:tags r:id="rId124"/>
              </p:custDataLst>
            </p:nvPr>
          </p:nvSpPr>
          <p:spPr>
            <a:xfrm>
              <a:off x="3388995" y="1956516"/>
              <a:ext cx="74211" cy="109138"/>
            </a:xfrm>
            <a:custGeom>
              <a:avLst/>
              <a:gdLst/>
              <a:ahLst/>
              <a:cxnLst/>
              <a:rect l="0" t="0" r="0" b="0"/>
              <a:pathLst>
                <a:path w="74211" h="109138">
                  <a:moveTo>
                    <a:pt x="0" y="72309"/>
                  </a:moveTo>
                  <a:lnTo>
                    <a:pt x="0" y="72309"/>
                  </a:lnTo>
                  <a:lnTo>
                    <a:pt x="0" y="78377"/>
                  </a:lnTo>
                  <a:lnTo>
                    <a:pt x="1693" y="83049"/>
                  </a:lnTo>
                  <a:lnTo>
                    <a:pt x="3927" y="87242"/>
                  </a:lnTo>
                  <a:lnTo>
                    <a:pt x="5820" y="93173"/>
                  </a:lnTo>
                  <a:lnTo>
                    <a:pt x="19129" y="108500"/>
                  </a:lnTo>
                  <a:lnTo>
                    <a:pt x="21643" y="109137"/>
                  </a:lnTo>
                  <a:lnTo>
                    <a:pt x="38210" y="106270"/>
                  </a:lnTo>
                  <a:lnTo>
                    <a:pt x="44711" y="103701"/>
                  </a:lnTo>
                  <a:lnTo>
                    <a:pt x="50140" y="98749"/>
                  </a:lnTo>
                  <a:lnTo>
                    <a:pt x="55304" y="92950"/>
                  </a:lnTo>
                  <a:lnTo>
                    <a:pt x="61833" y="88256"/>
                  </a:lnTo>
                  <a:lnTo>
                    <a:pt x="64082" y="85480"/>
                  </a:lnTo>
                  <a:lnTo>
                    <a:pt x="72840" y="62451"/>
                  </a:lnTo>
                  <a:lnTo>
                    <a:pt x="74210" y="34761"/>
                  </a:lnTo>
                  <a:lnTo>
                    <a:pt x="71236" y="22942"/>
                  </a:lnTo>
                  <a:lnTo>
                    <a:pt x="60859" y="4854"/>
                  </a:lnTo>
                  <a:lnTo>
                    <a:pt x="58352" y="2574"/>
                  </a:lnTo>
                  <a:lnTo>
                    <a:pt x="52181" y="41"/>
                  </a:lnTo>
                  <a:lnTo>
                    <a:pt x="49392" y="0"/>
                  </a:lnTo>
                  <a:lnTo>
                    <a:pt x="35299" y="6146"/>
                  </a:lnTo>
                  <a:lnTo>
                    <a:pt x="21211" y="17109"/>
                  </a:lnTo>
                  <a:lnTo>
                    <a:pt x="15316" y="25826"/>
                  </a:lnTo>
                  <a:lnTo>
                    <a:pt x="11531" y="43095"/>
                  </a:lnTo>
                  <a:lnTo>
                    <a:pt x="13168" y="43450"/>
                  </a:lnTo>
                  <a:lnTo>
                    <a:pt x="17145" y="43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2" name="SMARTInkShape-3448"/>
            <p:cNvSpPr/>
            <p:nvPr>
              <p:custDataLst>
                <p:tags r:id="rId125"/>
              </p:custDataLst>
            </p:nvPr>
          </p:nvSpPr>
          <p:spPr>
            <a:xfrm>
              <a:off x="4389120" y="203454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5715" y="0"/>
                  </a:moveTo>
                  <a:lnTo>
                    <a:pt x="5715" y="0"/>
                  </a:lnTo>
                  <a:lnTo>
                    <a:pt x="5715" y="5694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3" name="SMARTInkShape-3449"/>
            <p:cNvSpPr/>
            <p:nvPr>
              <p:custDataLst>
                <p:tags r:id="rId126"/>
              </p:custDataLst>
            </p:nvPr>
          </p:nvSpPr>
          <p:spPr>
            <a:xfrm>
              <a:off x="4423410" y="1948929"/>
              <a:ext cx="148591" cy="131256"/>
            </a:xfrm>
            <a:custGeom>
              <a:avLst/>
              <a:gdLst/>
              <a:ahLst/>
              <a:cxnLst/>
              <a:rect l="0" t="0" r="0" b="0"/>
              <a:pathLst>
                <a:path w="148591" h="131256">
                  <a:moveTo>
                    <a:pt x="0" y="11316"/>
                  </a:moveTo>
                  <a:lnTo>
                    <a:pt x="0" y="11316"/>
                  </a:lnTo>
                  <a:lnTo>
                    <a:pt x="3034" y="11316"/>
                  </a:lnTo>
                  <a:lnTo>
                    <a:pt x="6217" y="9623"/>
                  </a:lnTo>
                  <a:lnTo>
                    <a:pt x="7954" y="8282"/>
                  </a:lnTo>
                  <a:lnTo>
                    <a:pt x="13272" y="6793"/>
                  </a:lnTo>
                  <a:lnTo>
                    <a:pt x="38975" y="1182"/>
                  </a:lnTo>
                  <a:lnTo>
                    <a:pt x="67298" y="0"/>
                  </a:lnTo>
                  <a:lnTo>
                    <a:pt x="87461" y="536"/>
                  </a:lnTo>
                  <a:lnTo>
                    <a:pt x="111533" y="6079"/>
                  </a:lnTo>
                  <a:lnTo>
                    <a:pt x="112455" y="7190"/>
                  </a:lnTo>
                  <a:lnTo>
                    <a:pt x="113480" y="10117"/>
                  </a:lnTo>
                  <a:lnTo>
                    <a:pt x="113936" y="13535"/>
                  </a:lnTo>
                  <a:lnTo>
                    <a:pt x="113422" y="14700"/>
                  </a:lnTo>
                  <a:lnTo>
                    <a:pt x="112445" y="15477"/>
                  </a:lnTo>
                  <a:lnTo>
                    <a:pt x="111158" y="15995"/>
                  </a:lnTo>
                  <a:lnTo>
                    <a:pt x="86704" y="35918"/>
                  </a:lnTo>
                  <a:lnTo>
                    <a:pt x="59768" y="55451"/>
                  </a:lnTo>
                  <a:lnTo>
                    <a:pt x="48519" y="66507"/>
                  </a:lnTo>
                  <a:lnTo>
                    <a:pt x="31138" y="95066"/>
                  </a:lnTo>
                  <a:lnTo>
                    <a:pt x="29714" y="101667"/>
                  </a:lnTo>
                  <a:lnTo>
                    <a:pt x="30775" y="107140"/>
                  </a:lnTo>
                  <a:lnTo>
                    <a:pt x="34942" y="113792"/>
                  </a:lnTo>
                  <a:lnTo>
                    <a:pt x="45072" y="124762"/>
                  </a:lnTo>
                  <a:lnTo>
                    <a:pt x="51994" y="128411"/>
                  </a:lnTo>
                  <a:lnTo>
                    <a:pt x="69820" y="130754"/>
                  </a:lnTo>
                  <a:lnTo>
                    <a:pt x="97318" y="131255"/>
                  </a:lnTo>
                  <a:lnTo>
                    <a:pt x="108022" y="130662"/>
                  </a:lnTo>
                  <a:lnTo>
                    <a:pt x="134806" y="120929"/>
                  </a:lnTo>
                  <a:lnTo>
                    <a:pt x="148590" y="1084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4" name="SMARTInkShape-3450"/>
            <p:cNvSpPr/>
            <p:nvPr>
              <p:custDataLst>
                <p:tags r:id="rId127"/>
              </p:custDataLst>
            </p:nvPr>
          </p:nvSpPr>
          <p:spPr>
            <a:xfrm>
              <a:off x="3475151" y="1840230"/>
              <a:ext cx="79046" cy="267299"/>
            </a:xfrm>
            <a:custGeom>
              <a:avLst/>
              <a:gdLst/>
              <a:ahLst/>
              <a:cxnLst/>
              <a:rect l="0" t="0" r="0" b="0"/>
              <a:pathLst>
                <a:path w="79046" h="267299">
                  <a:moveTo>
                    <a:pt x="68149" y="0"/>
                  </a:moveTo>
                  <a:lnTo>
                    <a:pt x="68149" y="0"/>
                  </a:lnTo>
                  <a:lnTo>
                    <a:pt x="71183" y="3034"/>
                  </a:lnTo>
                  <a:lnTo>
                    <a:pt x="72673" y="6217"/>
                  </a:lnTo>
                  <a:lnTo>
                    <a:pt x="75526" y="30783"/>
                  </a:lnTo>
                  <a:lnTo>
                    <a:pt x="79045" y="58076"/>
                  </a:lnTo>
                  <a:lnTo>
                    <a:pt x="77780" y="86284"/>
                  </a:lnTo>
                  <a:lnTo>
                    <a:pt x="75025" y="108751"/>
                  </a:lnTo>
                  <a:lnTo>
                    <a:pt x="73110" y="123899"/>
                  </a:lnTo>
                  <a:lnTo>
                    <a:pt x="65527" y="146072"/>
                  </a:lnTo>
                  <a:lnTo>
                    <a:pt x="55260" y="172646"/>
                  </a:lnTo>
                  <a:lnTo>
                    <a:pt x="44224" y="199132"/>
                  </a:lnTo>
                  <a:lnTo>
                    <a:pt x="27753" y="226789"/>
                  </a:lnTo>
                  <a:lnTo>
                    <a:pt x="6943" y="254131"/>
                  </a:lnTo>
                  <a:lnTo>
                    <a:pt x="2846" y="259632"/>
                  </a:lnTo>
                  <a:lnTo>
                    <a:pt x="0" y="267298"/>
                  </a:lnTo>
                  <a:lnTo>
                    <a:pt x="492" y="267099"/>
                  </a:lnTo>
                  <a:lnTo>
                    <a:pt x="2731" y="265184"/>
                  </a:lnTo>
                  <a:lnTo>
                    <a:pt x="13933" y="243507"/>
                  </a:lnTo>
                  <a:lnTo>
                    <a:pt x="22429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5" name="SMARTInkShape-3451"/>
            <p:cNvSpPr/>
            <p:nvPr>
              <p:custDataLst>
                <p:tags r:id="rId128"/>
              </p:custDataLst>
            </p:nvPr>
          </p:nvSpPr>
          <p:spPr>
            <a:xfrm>
              <a:off x="3623310" y="1920240"/>
              <a:ext cx="45720" cy="137161"/>
            </a:xfrm>
            <a:custGeom>
              <a:avLst/>
              <a:gdLst/>
              <a:ahLst/>
              <a:cxnLst/>
              <a:rect l="0" t="0" r="0" b="0"/>
              <a:pathLst>
                <a:path w="45720" h="137161">
                  <a:moveTo>
                    <a:pt x="40005" y="0"/>
                  </a:moveTo>
                  <a:lnTo>
                    <a:pt x="40005" y="0"/>
                  </a:lnTo>
                  <a:lnTo>
                    <a:pt x="44926" y="0"/>
                  </a:lnTo>
                  <a:lnTo>
                    <a:pt x="45190" y="635"/>
                  </a:lnTo>
                  <a:lnTo>
                    <a:pt x="45719" y="22177"/>
                  </a:lnTo>
                  <a:lnTo>
                    <a:pt x="40800" y="46956"/>
                  </a:lnTo>
                  <a:lnTo>
                    <a:pt x="33893" y="68241"/>
                  </a:lnTo>
                  <a:lnTo>
                    <a:pt x="30151" y="79909"/>
                  </a:lnTo>
                  <a:lnTo>
                    <a:pt x="28005" y="88220"/>
                  </a:lnTo>
                  <a:lnTo>
                    <a:pt x="13703" y="115671"/>
                  </a:lnTo>
                  <a:lnTo>
                    <a:pt x="6064" y="130755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6" name="SMARTInkShape-3452"/>
            <p:cNvSpPr/>
            <p:nvPr>
              <p:custDataLst>
                <p:tags r:id="rId129"/>
              </p:custDataLst>
            </p:nvPr>
          </p:nvSpPr>
          <p:spPr>
            <a:xfrm>
              <a:off x="3651885" y="1994535"/>
              <a:ext cx="120016" cy="22744"/>
            </a:xfrm>
            <a:custGeom>
              <a:avLst/>
              <a:gdLst/>
              <a:ahLst/>
              <a:cxnLst/>
              <a:rect l="0" t="0" r="0" b="0"/>
              <a:pathLst>
                <a:path w="120016" h="22744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0" y="3034"/>
                  </a:lnTo>
                  <a:lnTo>
                    <a:pt x="5820" y="3928"/>
                  </a:lnTo>
                  <a:lnTo>
                    <a:pt x="11489" y="6193"/>
                  </a:lnTo>
                  <a:lnTo>
                    <a:pt x="22343" y="13649"/>
                  </a:lnTo>
                  <a:lnTo>
                    <a:pt x="47706" y="20868"/>
                  </a:lnTo>
                  <a:lnTo>
                    <a:pt x="75993" y="22743"/>
                  </a:lnTo>
                  <a:lnTo>
                    <a:pt x="85845" y="22173"/>
                  </a:lnTo>
                  <a:lnTo>
                    <a:pt x="114160" y="17301"/>
                  </a:lnTo>
                  <a:lnTo>
                    <a:pt x="1200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7" name="SMARTInkShape-3453"/>
            <p:cNvSpPr/>
            <p:nvPr>
              <p:custDataLst>
                <p:tags r:id="rId130"/>
              </p:custDataLst>
            </p:nvPr>
          </p:nvSpPr>
          <p:spPr>
            <a:xfrm>
              <a:off x="3777959" y="1819839"/>
              <a:ext cx="148247" cy="306024"/>
            </a:xfrm>
            <a:custGeom>
              <a:avLst/>
              <a:gdLst/>
              <a:ahLst/>
              <a:cxnLst/>
              <a:rect l="0" t="0" r="0" b="0"/>
              <a:pathLst>
                <a:path w="148247" h="306024">
                  <a:moveTo>
                    <a:pt x="148246" y="8961"/>
                  </a:moveTo>
                  <a:lnTo>
                    <a:pt x="148246" y="8961"/>
                  </a:lnTo>
                  <a:lnTo>
                    <a:pt x="148246" y="282"/>
                  </a:lnTo>
                  <a:lnTo>
                    <a:pt x="147611" y="0"/>
                  </a:lnTo>
                  <a:lnTo>
                    <a:pt x="142029" y="2416"/>
                  </a:lnTo>
                  <a:lnTo>
                    <a:pt x="137863" y="3512"/>
                  </a:lnTo>
                  <a:lnTo>
                    <a:pt x="117523" y="13597"/>
                  </a:lnTo>
                  <a:lnTo>
                    <a:pt x="102478" y="28339"/>
                  </a:lnTo>
                  <a:lnTo>
                    <a:pt x="83470" y="55610"/>
                  </a:lnTo>
                  <a:lnTo>
                    <a:pt x="66542" y="83816"/>
                  </a:lnTo>
                  <a:lnTo>
                    <a:pt x="52282" y="106282"/>
                  </a:lnTo>
                  <a:lnTo>
                    <a:pt x="40014" y="130718"/>
                  </a:lnTo>
                  <a:lnTo>
                    <a:pt x="28335" y="156374"/>
                  </a:lnTo>
                  <a:lnTo>
                    <a:pt x="18525" y="181755"/>
                  </a:lnTo>
                  <a:lnTo>
                    <a:pt x="11597" y="209384"/>
                  </a:lnTo>
                  <a:lnTo>
                    <a:pt x="5522" y="235986"/>
                  </a:lnTo>
                  <a:lnTo>
                    <a:pt x="1394" y="258261"/>
                  </a:lnTo>
                  <a:lnTo>
                    <a:pt x="0" y="282854"/>
                  </a:lnTo>
                  <a:lnTo>
                    <a:pt x="1502" y="291135"/>
                  </a:lnTo>
                  <a:lnTo>
                    <a:pt x="5918" y="299366"/>
                  </a:lnTo>
                  <a:lnTo>
                    <a:pt x="9424" y="303130"/>
                  </a:lnTo>
                  <a:lnTo>
                    <a:pt x="13099" y="304803"/>
                  </a:lnTo>
                  <a:lnTo>
                    <a:pt x="21397" y="306023"/>
                  </a:lnTo>
                  <a:lnTo>
                    <a:pt x="28231" y="3004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8" name="SMARTInkShape-3454"/>
            <p:cNvSpPr/>
            <p:nvPr>
              <p:custDataLst>
                <p:tags r:id="rId131"/>
              </p:custDataLst>
            </p:nvPr>
          </p:nvSpPr>
          <p:spPr>
            <a:xfrm>
              <a:off x="3909060" y="1948902"/>
              <a:ext cx="97124" cy="154219"/>
            </a:xfrm>
            <a:custGeom>
              <a:avLst/>
              <a:gdLst/>
              <a:ahLst/>
              <a:cxnLst/>
              <a:rect l="0" t="0" r="0" b="0"/>
              <a:pathLst>
                <a:path w="97124" h="154219">
                  <a:moveTo>
                    <a:pt x="0" y="79923"/>
                  </a:moveTo>
                  <a:lnTo>
                    <a:pt x="0" y="79923"/>
                  </a:lnTo>
                  <a:lnTo>
                    <a:pt x="4920" y="79923"/>
                  </a:lnTo>
                  <a:lnTo>
                    <a:pt x="33302" y="52330"/>
                  </a:lnTo>
                  <a:lnTo>
                    <a:pt x="59109" y="30457"/>
                  </a:lnTo>
                  <a:lnTo>
                    <a:pt x="84035" y="8907"/>
                  </a:lnTo>
                  <a:lnTo>
                    <a:pt x="90939" y="4906"/>
                  </a:lnTo>
                  <a:lnTo>
                    <a:pt x="97047" y="0"/>
                  </a:lnTo>
                  <a:lnTo>
                    <a:pt x="97123" y="6006"/>
                  </a:lnTo>
                  <a:lnTo>
                    <a:pt x="89198" y="32851"/>
                  </a:lnTo>
                  <a:lnTo>
                    <a:pt x="81213" y="57431"/>
                  </a:lnTo>
                  <a:lnTo>
                    <a:pt x="72252" y="78691"/>
                  </a:lnTo>
                  <a:lnTo>
                    <a:pt x="63214" y="106938"/>
                  </a:lnTo>
                  <a:lnTo>
                    <a:pt x="55314" y="131050"/>
                  </a:lnTo>
                  <a:lnTo>
                    <a:pt x="51776" y="151599"/>
                  </a:lnTo>
                  <a:lnTo>
                    <a:pt x="52297" y="152472"/>
                  </a:lnTo>
                  <a:lnTo>
                    <a:pt x="53280" y="153054"/>
                  </a:lnTo>
                  <a:lnTo>
                    <a:pt x="57150" y="154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9" name="SMARTInkShape-3455"/>
            <p:cNvSpPr/>
            <p:nvPr>
              <p:custDataLst>
                <p:tags r:id="rId132"/>
              </p:custDataLst>
            </p:nvPr>
          </p:nvSpPr>
          <p:spPr>
            <a:xfrm>
              <a:off x="4046389" y="1983175"/>
              <a:ext cx="62357" cy="123177"/>
            </a:xfrm>
            <a:custGeom>
              <a:avLst/>
              <a:gdLst/>
              <a:ahLst/>
              <a:cxnLst/>
              <a:rect l="0" t="0" r="0" b="0"/>
              <a:pathLst>
                <a:path w="62357" h="123177">
                  <a:moveTo>
                    <a:pt x="11261" y="5645"/>
                  </a:moveTo>
                  <a:lnTo>
                    <a:pt x="11261" y="5645"/>
                  </a:lnTo>
                  <a:lnTo>
                    <a:pt x="21827" y="5645"/>
                  </a:lnTo>
                  <a:lnTo>
                    <a:pt x="27083" y="1717"/>
                  </a:lnTo>
                  <a:lnTo>
                    <a:pt x="30570" y="724"/>
                  </a:lnTo>
                  <a:lnTo>
                    <a:pt x="46684" y="0"/>
                  </a:lnTo>
                  <a:lnTo>
                    <a:pt x="50923" y="1654"/>
                  </a:lnTo>
                  <a:lnTo>
                    <a:pt x="54923" y="3871"/>
                  </a:lnTo>
                  <a:lnTo>
                    <a:pt x="58818" y="4857"/>
                  </a:lnTo>
                  <a:lnTo>
                    <a:pt x="60111" y="5754"/>
                  </a:lnTo>
                  <a:lnTo>
                    <a:pt x="60973" y="6988"/>
                  </a:lnTo>
                  <a:lnTo>
                    <a:pt x="61930" y="10052"/>
                  </a:lnTo>
                  <a:lnTo>
                    <a:pt x="62356" y="13530"/>
                  </a:lnTo>
                  <a:lnTo>
                    <a:pt x="61834" y="14712"/>
                  </a:lnTo>
                  <a:lnTo>
                    <a:pt x="60852" y="15500"/>
                  </a:lnTo>
                  <a:lnTo>
                    <a:pt x="59561" y="16025"/>
                  </a:lnTo>
                  <a:lnTo>
                    <a:pt x="36020" y="43713"/>
                  </a:lnTo>
                  <a:lnTo>
                    <a:pt x="24595" y="54537"/>
                  </a:lnTo>
                  <a:lnTo>
                    <a:pt x="20786" y="55950"/>
                  </a:lnTo>
                  <a:lnTo>
                    <a:pt x="19516" y="56962"/>
                  </a:lnTo>
                  <a:lnTo>
                    <a:pt x="17310" y="61901"/>
                  </a:lnTo>
                  <a:lnTo>
                    <a:pt x="20109" y="65564"/>
                  </a:lnTo>
                  <a:lnTo>
                    <a:pt x="30419" y="76206"/>
                  </a:lnTo>
                  <a:lnTo>
                    <a:pt x="34169" y="78280"/>
                  </a:lnTo>
                  <a:lnTo>
                    <a:pt x="37952" y="79837"/>
                  </a:lnTo>
                  <a:lnTo>
                    <a:pt x="41751" y="82646"/>
                  </a:lnTo>
                  <a:lnTo>
                    <a:pt x="43862" y="86011"/>
                  </a:lnTo>
                  <a:lnTo>
                    <a:pt x="45435" y="89623"/>
                  </a:lnTo>
                  <a:lnTo>
                    <a:pt x="49256" y="95227"/>
                  </a:lnTo>
                  <a:lnTo>
                    <a:pt x="50671" y="100909"/>
                  </a:lnTo>
                  <a:lnTo>
                    <a:pt x="51001" y="104711"/>
                  </a:lnTo>
                  <a:lnTo>
                    <a:pt x="50455" y="105979"/>
                  </a:lnTo>
                  <a:lnTo>
                    <a:pt x="49455" y="106824"/>
                  </a:lnTo>
                  <a:lnTo>
                    <a:pt x="48153" y="107388"/>
                  </a:lnTo>
                  <a:lnTo>
                    <a:pt x="47286" y="108398"/>
                  </a:lnTo>
                  <a:lnTo>
                    <a:pt x="44200" y="114583"/>
                  </a:lnTo>
                  <a:lnTo>
                    <a:pt x="42746" y="116370"/>
                  </a:lnTo>
                  <a:lnTo>
                    <a:pt x="39436" y="118356"/>
                  </a:lnTo>
                  <a:lnTo>
                    <a:pt x="30258" y="120371"/>
                  </a:lnTo>
                  <a:lnTo>
                    <a:pt x="26478" y="122886"/>
                  </a:lnTo>
                  <a:lnTo>
                    <a:pt x="24580" y="123176"/>
                  </a:lnTo>
                  <a:lnTo>
                    <a:pt x="22680" y="122734"/>
                  </a:lnTo>
                  <a:lnTo>
                    <a:pt x="18876" y="121184"/>
                  </a:lnTo>
                  <a:lnTo>
                    <a:pt x="6321" y="117074"/>
                  </a:lnTo>
                  <a:lnTo>
                    <a:pt x="4158" y="115491"/>
                  </a:lnTo>
                  <a:lnTo>
                    <a:pt x="1754" y="112039"/>
                  </a:lnTo>
                  <a:lnTo>
                    <a:pt x="0" y="103904"/>
                  </a:lnTo>
                  <a:lnTo>
                    <a:pt x="5546" y="913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0" name="SMARTInkShape-3456"/>
            <p:cNvSpPr/>
            <p:nvPr>
              <p:custDataLst>
                <p:tags r:id="rId133"/>
              </p:custDataLst>
            </p:nvPr>
          </p:nvSpPr>
          <p:spPr>
            <a:xfrm>
              <a:off x="4155116" y="1997201"/>
              <a:ext cx="91099" cy="93338"/>
            </a:xfrm>
            <a:custGeom>
              <a:avLst/>
              <a:gdLst/>
              <a:ahLst/>
              <a:cxnLst/>
              <a:rect l="0" t="0" r="0" b="0"/>
              <a:pathLst>
                <a:path w="91099" h="93338">
                  <a:moveTo>
                    <a:pt x="16834" y="31624"/>
                  </a:moveTo>
                  <a:lnTo>
                    <a:pt x="16834" y="31624"/>
                  </a:lnTo>
                  <a:lnTo>
                    <a:pt x="16834" y="34658"/>
                  </a:lnTo>
                  <a:lnTo>
                    <a:pt x="15141" y="37841"/>
                  </a:lnTo>
                  <a:lnTo>
                    <a:pt x="12906" y="41372"/>
                  </a:lnTo>
                  <a:lnTo>
                    <a:pt x="6713" y="56526"/>
                  </a:lnTo>
                  <a:lnTo>
                    <a:pt x="2052" y="64120"/>
                  </a:lnTo>
                  <a:lnTo>
                    <a:pt x="0" y="78385"/>
                  </a:lnTo>
                  <a:lnTo>
                    <a:pt x="1521" y="82675"/>
                  </a:lnTo>
                  <a:lnTo>
                    <a:pt x="2815" y="84708"/>
                  </a:lnTo>
                  <a:lnTo>
                    <a:pt x="10705" y="90603"/>
                  </a:lnTo>
                  <a:lnTo>
                    <a:pt x="18052" y="93337"/>
                  </a:lnTo>
                  <a:lnTo>
                    <a:pt x="23937" y="92284"/>
                  </a:lnTo>
                  <a:lnTo>
                    <a:pt x="34390" y="89814"/>
                  </a:lnTo>
                  <a:lnTo>
                    <a:pt x="45531" y="87389"/>
                  </a:lnTo>
                  <a:lnTo>
                    <a:pt x="49300" y="85945"/>
                  </a:lnTo>
                  <a:lnTo>
                    <a:pt x="55182" y="80955"/>
                  </a:lnTo>
                  <a:lnTo>
                    <a:pt x="78464" y="52383"/>
                  </a:lnTo>
                  <a:lnTo>
                    <a:pt x="89327" y="26226"/>
                  </a:lnTo>
                  <a:lnTo>
                    <a:pt x="91098" y="4282"/>
                  </a:lnTo>
                  <a:lnTo>
                    <a:pt x="88086" y="381"/>
                  </a:lnTo>
                  <a:lnTo>
                    <a:pt x="85925" y="0"/>
                  </a:lnTo>
                  <a:lnTo>
                    <a:pt x="80138" y="1271"/>
                  </a:lnTo>
                  <a:lnTo>
                    <a:pt x="72774" y="5556"/>
                  </a:lnTo>
                  <a:lnTo>
                    <a:pt x="60669" y="17255"/>
                  </a:lnTo>
                  <a:lnTo>
                    <a:pt x="45409" y="430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1" name="SMARTInkShape-3457"/>
            <p:cNvSpPr/>
            <p:nvPr>
              <p:custDataLst>
                <p:tags r:id="rId134"/>
              </p:custDataLst>
            </p:nvPr>
          </p:nvSpPr>
          <p:spPr>
            <a:xfrm>
              <a:off x="3103245" y="1925955"/>
              <a:ext cx="108584" cy="136246"/>
            </a:xfrm>
            <a:custGeom>
              <a:avLst/>
              <a:gdLst/>
              <a:ahLst/>
              <a:cxnLst/>
              <a:rect l="0" t="0" r="0" b="0"/>
              <a:pathLst>
                <a:path w="108584" h="136246">
                  <a:moveTo>
                    <a:pt x="0" y="0"/>
                  </a:moveTo>
                  <a:lnTo>
                    <a:pt x="0" y="0"/>
                  </a:lnTo>
                  <a:lnTo>
                    <a:pt x="27500" y="0"/>
                  </a:lnTo>
                  <a:lnTo>
                    <a:pt x="41886" y="635"/>
                  </a:lnTo>
                  <a:lnTo>
                    <a:pt x="48959" y="4563"/>
                  </a:lnTo>
                  <a:lnTo>
                    <a:pt x="55946" y="10400"/>
                  </a:lnTo>
                  <a:lnTo>
                    <a:pt x="56615" y="12665"/>
                  </a:lnTo>
                  <a:lnTo>
                    <a:pt x="57044" y="19294"/>
                  </a:lnTo>
                  <a:lnTo>
                    <a:pt x="54085" y="27871"/>
                  </a:lnTo>
                  <a:lnTo>
                    <a:pt x="38070" y="55512"/>
                  </a:lnTo>
                  <a:lnTo>
                    <a:pt x="32583" y="61290"/>
                  </a:lnTo>
                  <a:lnTo>
                    <a:pt x="26547" y="66610"/>
                  </a:lnTo>
                  <a:lnTo>
                    <a:pt x="15475" y="84062"/>
                  </a:lnTo>
                  <a:lnTo>
                    <a:pt x="6615" y="110162"/>
                  </a:lnTo>
                  <a:lnTo>
                    <a:pt x="5738" y="130072"/>
                  </a:lnTo>
                  <a:lnTo>
                    <a:pt x="8756" y="134072"/>
                  </a:lnTo>
                  <a:lnTo>
                    <a:pt x="11935" y="135788"/>
                  </a:lnTo>
                  <a:lnTo>
                    <a:pt x="13671" y="136245"/>
                  </a:lnTo>
                  <a:lnTo>
                    <a:pt x="15464" y="135915"/>
                  </a:lnTo>
                  <a:lnTo>
                    <a:pt x="38443" y="123702"/>
                  </a:lnTo>
                  <a:lnTo>
                    <a:pt x="44180" y="118267"/>
                  </a:lnTo>
                  <a:lnTo>
                    <a:pt x="49480" y="112253"/>
                  </a:lnTo>
                  <a:lnTo>
                    <a:pt x="70013" y="94652"/>
                  </a:lnTo>
                  <a:lnTo>
                    <a:pt x="93317" y="66767"/>
                  </a:lnTo>
                  <a:lnTo>
                    <a:pt x="97143" y="64599"/>
                  </a:lnTo>
                  <a:lnTo>
                    <a:pt x="102751" y="63093"/>
                  </a:lnTo>
                  <a:lnTo>
                    <a:pt x="108583" y="62865"/>
                  </a:lnTo>
                  <a:lnTo>
                    <a:pt x="105551" y="62865"/>
                  </a:lnTo>
                  <a:lnTo>
                    <a:pt x="104657" y="62230"/>
                  </a:lnTo>
                  <a:lnTo>
                    <a:pt x="104061" y="61172"/>
                  </a:lnTo>
                  <a:lnTo>
                    <a:pt x="10287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2" name="SMARTInkShape-3458"/>
            <p:cNvSpPr/>
            <p:nvPr>
              <p:custDataLst>
                <p:tags r:id="rId135"/>
              </p:custDataLst>
            </p:nvPr>
          </p:nvSpPr>
          <p:spPr>
            <a:xfrm>
              <a:off x="3063342" y="2034546"/>
              <a:ext cx="131244" cy="51423"/>
            </a:xfrm>
            <a:custGeom>
              <a:avLst/>
              <a:gdLst/>
              <a:ahLst/>
              <a:cxnLst/>
              <a:rect l="0" t="0" r="0" b="0"/>
              <a:pathLst>
                <a:path w="131244" h="51423">
                  <a:moveTo>
                    <a:pt x="51333" y="5709"/>
                  </a:moveTo>
                  <a:lnTo>
                    <a:pt x="51333" y="5709"/>
                  </a:lnTo>
                  <a:lnTo>
                    <a:pt x="59847" y="5709"/>
                  </a:lnTo>
                  <a:lnTo>
                    <a:pt x="60819" y="5074"/>
                  </a:lnTo>
                  <a:lnTo>
                    <a:pt x="61467" y="4016"/>
                  </a:lnTo>
                  <a:lnTo>
                    <a:pt x="61899" y="2675"/>
                  </a:lnTo>
                  <a:lnTo>
                    <a:pt x="63457" y="1781"/>
                  </a:lnTo>
                  <a:lnTo>
                    <a:pt x="77646" y="151"/>
                  </a:lnTo>
                  <a:lnTo>
                    <a:pt x="101184" y="0"/>
                  </a:lnTo>
                  <a:lnTo>
                    <a:pt x="106932" y="1690"/>
                  </a:lnTo>
                  <a:lnTo>
                    <a:pt x="119777" y="9880"/>
                  </a:lnTo>
                  <a:lnTo>
                    <a:pt x="123663" y="11373"/>
                  </a:lnTo>
                  <a:lnTo>
                    <a:pt x="130206" y="16254"/>
                  </a:lnTo>
                  <a:lnTo>
                    <a:pt x="130838" y="18439"/>
                  </a:lnTo>
                  <a:lnTo>
                    <a:pt x="131243" y="21982"/>
                  </a:lnTo>
                  <a:lnTo>
                    <a:pt x="128280" y="25629"/>
                  </a:lnTo>
                  <a:lnTo>
                    <a:pt x="125113" y="27262"/>
                  </a:lnTo>
                  <a:lnTo>
                    <a:pt x="123380" y="27698"/>
                  </a:lnTo>
                  <a:lnTo>
                    <a:pt x="114765" y="32325"/>
                  </a:lnTo>
                  <a:lnTo>
                    <a:pt x="93694" y="37060"/>
                  </a:lnTo>
                  <a:lnTo>
                    <a:pt x="77457" y="43346"/>
                  </a:lnTo>
                  <a:lnTo>
                    <a:pt x="49330" y="49434"/>
                  </a:lnTo>
                  <a:lnTo>
                    <a:pt x="22065" y="51254"/>
                  </a:lnTo>
                  <a:lnTo>
                    <a:pt x="3830" y="51422"/>
                  </a:lnTo>
                  <a:lnTo>
                    <a:pt x="2519" y="50789"/>
                  </a:lnTo>
                  <a:lnTo>
                    <a:pt x="1646" y="49733"/>
                  </a:lnTo>
                  <a:lnTo>
                    <a:pt x="243" y="46508"/>
                  </a:lnTo>
                  <a:lnTo>
                    <a:pt x="0" y="42915"/>
                  </a:lnTo>
                  <a:lnTo>
                    <a:pt x="1637" y="39602"/>
                  </a:lnTo>
                  <a:lnTo>
                    <a:pt x="7862" y="32301"/>
                  </a:lnTo>
                  <a:lnTo>
                    <a:pt x="28473" y="17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3" name="SMARTInkShape-3459"/>
            <p:cNvSpPr/>
            <p:nvPr>
              <p:custDataLst>
                <p:tags r:id="rId136"/>
              </p:custDataLst>
            </p:nvPr>
          </p:nvSpPr>
          <p:spPr>
            <a:xfrm>
              <a:off x="3234690" y="1980101"/>
              <a:ext cx="74195" cy="88692"/>
            </a:xfrm>
            <a:custGeom>
              <a:avLst/>
              <a:gdLst/>
              <a:ahLst/>
              <a:cxnLst/>
              <a:rect l="0" t="0" r="0" b="0"/>
              <a:pathLst>
                <a:path w="74195" h="88692">
                  <a:moveTo>
                    <a:pt x="0" y="25864"/>
                  </a:moveTo>
                  <a:lnTo>
                    <a:pt x="0" y="25864"/>
                  </a:lnTo>
                  <a:lnTo>
                    <a:pt x="3034" y="25864"/>
                  </a:lnTo>
                  <a:lnTo>
                    <a:pt x="3927" y="26499"/>
                  </a:lnTo>
                  <a:lnTo>
                    <a:pt x="4523" y="27557"/>
                  </a:lnTo>
                  <a:lnTo>
                    <a:pt x="5480" y="30785"/>
                  </a:lnTo>
                  <a:lnTo>
                    <a:pt x="4923" y="31049"/>
                  </a:lnTo>
                  <a:lnTo>
                    <a:pt x="2611" y="31344"/>
                  </a:lnTo>
                  <a:lnTo>
                    <a:pt x="1741" y="32692"/>
                  </a:lnTo>
                  <a:lnTo>
                    <a:pt x="229" y="44433"/>
                  </a:lnTo>
                  <a:lnTo>
                    <a:pt x="9" y="71714"/>
                  </a:lnTo>
                  <a:lnTo>
                    <a:pt x="639" y="78627"/>
                  </a:lnTo>
                  <a:lnTo>
                    <a:pt x="3036" y="83816"/>
                  </a:lnTo>
                  <a:lnTo>
                    <a:pt x="4564" y="85454"/>
                  </a:lnTo>
                  <a:lnTo>
                    <a:pt x="7955" y="87273"/>
                  </a:lnTo>
                  <a:lnTo>
                    <a:pt x="17189" y="88537"/>
                  </a:lnTo>
                  <a:lnTo>
                    <a:pt x="27807" y="88691"/>
                  </a:lnTo>
                  <a:lnTo>
                    <a:pt x="33102" y="87019"/>
                  </a:lnTo>
                  <a:lnTo>
                    <a:pt x="35403" y="85684"/>
                  </a:lnTo>
                  <a:lnTo>
                    <a:pt x="58240" y="61136"/>
                  </a:lnTo>
                  <a:lnTo>
                    <a:pt x="70414" y="39118"/>
                  </a:lnTo>
                  <a:lnTo>
                    <a:pt x="73145" y="27745"/>
                  </a:lnTo>
                  <a:lnTo>
                    <a:pt x="74194" y="7941"/>
                  </a:lnTo>
                  <a:lnTo>
                    <a:pt x="73593" y="6295"/>
                  </a:lnTo>
                  <a:lnTo>
                    <a:pt x="72557" y="5198"/>
                  </a:lnTo>
                  <a:lnTo>
                    <a:pt x="68065" y="1961"/>
                  </a:lnTo>
                  <a:lnTo>
                    <a:pt x="66332" y="403"/>
                  </a:lnTo>
                  <a:lnTo>
                    <a:pt x="63906" y="0"/>
                  </a:lnTo>
                  <a:lnTo>
                    <a:pt x="54425" y="2467"/>
                  </a:lnTo>
                  <a:lnTo>
                    <a:pt x="47260" y="5517"/>
                  </a:lnTo>
                  <a:lnTo>
                    <a:pt x="41536" y="10683"/>
                  </a:lnTo>
                  <a:lnTo>
                    <a:pt x="21839" y="35504"/>
                  </a:lnTo>
                  <a:lnTo>
                    <a:pt x="8307" y="62066"/>
                  </a:lnTo>
                  <a:lnTo>
                    <a:pt x="5816" y="81551"/>
                  </a:lnTo>
                  <a:lnTo>
                    <a:pt x="6417" y="82039"/>
                  </a:lnTo>
                  <a:lnTo>
                    <a:pt x="11430" y="830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4" name="SMARTInkShape-3460"/>
            <p:cNvSpPr/>
            <p:nvPr>
              <p:custDataLst>
                <p:tags r:id="rId137"/>
              </p:custDataLst>
            </p:nvPr>
          </p:nvSpPr>
          <p:spPr>
            <a:xfrm>
              <a:off x="2726055" y="1920679"/>
              <a:ext cx="51407" cy="87812"/>
            </a:xfrm>
            <a:custGeom>
              <a:avLst/>
              <a:gdLst/>
              <a:ahLst/>
              <a:cxnLst/>
              <a:rect l="0" t="0" r="0" b="0"/>
              <a:pathLst>
                <a:path w="51407" h="87812">
                  <a:moveTo>
                    <a:pt x="0" y="28136"/>
                  </a:moveTo>
                  <a:lnTo>
                    <a:pt x="0" y="28136"/>
                  </a:lnTo>
                  <a:lnTo>
                    <a:pt x="0" y="44819"/>
                  </a:lnTo>
                  <a:lnTo>
                    <a:pt x="1693" y="49944"/>
                  </a:lnTo>
                  <a:lnTo>
                    <a:pt x="3034" y="52199"/>
                  </a:lnTo>
                  <a:lnTo>
                    <a:pt x="5186" y="64310"/>
                  </a:lnTo>
                  <a:lnTo>
                    <a:pt x="5480" y="69190"/>
                  </a:lnTo>
                  <a:lnTo>
                    <a:pt x="7304" y="73475"/>
                  </a:lnTo>
                  <a:lnTo>
                    <a:pt x="9596" y="77497"/>
                  </a:lnTo>
                  <a:lnTo>
                    <a:pt x="11522" y="83331"/>
                  </a:lnTo>
                  <a:lnTo>
                    <a:pt x="14223" y="87169"/>
                  </a:lnTo>
                  <a:lnTo>
                    <a:pt x="15832" y="87811"/>
                  </a:lnTo>
                  <a:lnTo>
                    <a:pt x="17540" y="87604"/>
                  </a:lnTo>
                  <a:lnTo>
                    <a:pt x="21130" y="85681"/>
                  </a:lnTo>
                  <a:lnTo>
                    <a:pt x="36202" y="71892"/>
                  </a:lnTo>
                  <a:lnTo>
                    <a:pt x="47626" y="52561"/>
                  </a:lnTo>
                  <a:lnTo>
                    <a:pt x="50682" y="33666"/>
                  </a:lnTo>
                  <a:lnTo>
                    <a:pt x="51391" y="7070"/>
                  </a:lnTo>
                  <a:lnTo>
                    <a:pt x="51406" y="4567"/>
                  </a:lnTo>
                  <a:lnTo>
                    <a:pt x="50781" y="2898"/>
                  </a:lnTo>
                  <a:lnTo>
                    <a:pt x="49729" y="1786"/>
                  </a:lnTo>
                  <a:lnTo>
                    <a:pt x="46867" y="550"/>
                  </a:lnTo>
                  <a:lnTo>
                    <a:pt x="43478" y="0"/>
                  </a:lnTo>
                  <a:lnTo>
                    <a:pt x="39855" y="1450"/>
                  </a:lnTo>
                  <a:lnTo>
                    <a:pt x="38000" y="2725"/>
                  </a:lnTo>
                  <a:lnTo>
                    <a:pt x="32355" y="10588"/>
                  </a:lnTo>
                  <a:lnTo>
                    <a:pt x="24234" y="36479"/>
                  </a:lnTo>
                  <a:lnTo>
                    <a:pt x="18204" y="59738"/>
                  </a:lnTo>
                  <a:lnTo>
                    <a:pt x="17238" y="72324"/>
                  </a:lnTo>
                  <a:lnTo>
                    <a:pt x="22860" y="7957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5" name="SMARTInkShape-3461"/>
            <p:cNvSpPr/>
            <p:nvPr>
              <p:custDataLst>
                <p:tags r:id="rId138"/>
              </p:custDataLst>
            </p:nvPr>
          </p:nvSpPr>
          <p:spPr>
            <a:xfrm>
              <a:off x="4669155" y="1995740"/>
              <a:ext cx="74196" cy="67376"/>
            </a:xfrm>
            <a:custGeom>
              <a:avLst/>
              <a:gdLst/>
              <a:ahLst/>
              <a:cxnLst/>
              <a:rect l="0" t="0" r="0" b="0"/>
              <a:pathLst>
                <a:path w="74196" h="67376">
                  <a:moveTo>
                    <a:pt x="0" y="15940"/>
                  </a:moveTo>
                  <a:lnTo>
                    <a:pt x="0" y="15940"/>
                  </a:lnTo>
                  <a:lnTo>
                    <a:pt x="8513" y="15940"/>
                  </a:lnTo>
                  <a:lnTo>
                    <a:pt x="9486" y="16575"/>
                  </a:lnTo>
                  <a:lnTo>
                    <a:pt x="10134" y="17633"/>
                  </a:lnTo>
                  <a:lnTo>
                    <a:pt x="11259" y="21760"/>
                  </a:lnTo>
                  <a:lnTo>
                    <a:pt x="11354" y="24453"/>
                  </a:lnTo>
                  <a:lnTo>
                    <a:pt x="9703" y="27767"/>
                  </a:lnTo>
                  <a:lnTo>
                    <a:pt x="8374" y="29539"/>
                  </a:lnTo>
                  <a:lnTo>
                    <a:pt x="6896" y="34896"/>
                  </a:lnTo>
                  <a:lnTo>
                    <a:pt x="5948" y="48682"/>
                  </a:lnTo>
                  <a:lnTo>
                    <a:pt x="7512" y="54411"/>
                  </a:lnTo>
                  <a:lnTo>
                    <a:pt x="9689" y="59073"/>
                  </a:lnTo>
                  <a:lnTo>
                    <a:pt x="10656" y="63262"/>
                  </a:lnTo>
                  <a:lnTo>
                    <a:pt x="12184" y="64633"/>
                  </a:lnTo>
                  <a:lnTo>
                    <a:pt x="19767" y="66562"/>
                  </a:lnTo>
                  <a:lnTo>
                    <a:pt x="24237" y="67014"/>
                  </a:lnTo>
                  <a:lnTo>
                    <a:pt x="36843" y="62741"/>
                  </a:lnTo>
                  <a:lnTo>
                    <a:pt x="49870" y="55782"/>
                  </a:lnTo>
                  <a:lnTo>
                    <a:pt x="64678" y="42600"/>
                  </a:lnTo>
                  <a:lnTo>
                    <a:pt x="71737" y="31060"/>
                  </a:lnTo>
                  <a:lnTo>
                    <a:pt x="73537" y="23454"/>
                  </a:lnTo>
                  <a:lnTo>
                    <a:pt x="74195" y="9184"/>
                  </a:lnTo>
                  <a:lnTo>
                    <a:pt x="72557" y="4894"/>
                  </a:lnTo>
                  <a:lnTo>
                    <a:pt x="71232" y="2861"/>
                  </a:lnTo>
                  <a:lnTo>
                    <a:pt x="69713" y="1506"/>
                  </a:lnTo>
                  <a:lnTo>
                    <a:pt x="66332" y="0"/>
                  </a:lnTo>
                  <a:lnTo>
                    <a:pt x="64541" y="233"/>
                  </a:lnTo>
                  <a:lnTo>
                    <a:pt x="60858" y="2186"/>
                  </a:lnTo>
                  <a:lnTo>
                    <a:pt x="53320" y="13176"/>
                  </a:lnTo>
                  <a:lnTo>
                    <a:pt x="37981" y="39009"/>
                  </a:lnTo>
                  <a:lnTo>
                    <a:pt x="29939" y="53464"/>
                  </a:lnTo>
                  <a:lnTo>
                    <a:pt x="28575" y="67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6" name="SMARTInkShape-3462"/>
            <p:cNvSpPr/>
            <p:nvPr>
              <p:custDataLst>
                <p:tags r:id="rId139"/>
              </p:custDataLst>
            </p:nvPr>
          </p:nvSpPr>
          <p:spPr>
            <a:xfrm>
              <a:off x="4567489" y="1995528"/>
              <a:ext cx="100852" cy="101535"/>
            </a:xfrm>
            <a:custGeom>
              <a:avLst/>
              <a:gdLst/>
              <a:ahLst/>
              <a:cxnLst/>
              <a:rect l="0" t="0" r="0" b="0"/>
              <a:pathLst>
                <a:path w="100852" h="101535">
                  <a:moveTo>
                    <a:pt x="38801" y="33297"/>
                  </a:moveTo>
                  <a:lnTo>
                    <a:pt x="38801" y="33297"/>
                  </a:lnTo>
                  <a:lnTo>
                    <a:pt x="44446" y="27652"/>
                  </a:lnTo>
                  <a:lnTo>
                    <a:pt x="41461" y="27603"/>
                  </a:lnTo>
                  <a:lnTo>
                    <a:pt x="33521" y="30622"/>
                  </a:lnTo>
                  <a:lnTo>
                    <a:pt x="23388" y="37966"/>
                  </a:lnTo>
                  <a:lnTo>
                    <a:pt x="11509" y="50988"/>
                  </a:lnTo>
                  <a:lnTo>
                    <a:pt x="2859" y="65790"/>
                  </a:lnTo>
                  <a:lnTo>
                    <a:pt x="0" y="77144"/>
                  </a:lnTo>
                  <a:lnTo>
                    <a:pt x="1024" y="83053"/>
                  </a:lnTo>
                  <a:lnTo>
                    <a:pt x="5171" y="89950"/>
                  </a:lnTo>
                  <a:lnTo>
                    <a:pt x="12262" y="97969"/>
                  </a:lnTo>
                  <a:lnTo>
                    <a:pt x="17692" y="100140"/>
                  </a:lnTo>
                  <a:lnTo>
                    <a:pt x="31527" y="101534"/>
                  </a:lnTo>
                  <a:lnTo>
                    <a:pt x="54071" y="96926"/>
                  </a:lnTo>
                  <a:lnTo>
                    <a:pt x="57236" y="95402"/>
                  </a:lnTo>
                  <a:lnTo>
                    <a:pt x="82852" y="74234"/>
                  </a:lnTo>
                  <a:lnTo>
                    <a:pt x="97542" y="47341"/>
                  </a:lnTo>
                  <a:lnTo>
                    <a:pt x="100851" y="31532"/>
                  </a:lnTo>
                  <a:lnTo>
                    <a:pt x="100790" y="20003"/>
                  </a:lnTo>
                  <a:lnTo>
                    <a:pt x="98525" y="12360"/>
                  </a:lnTo>
                  <a:lnTo>
                    <a:pt x="97032" y="9814"/>
                  </a:lnTo>
                  <a:lnTo>
                    <a:pt x="95402" y="8117"/>
                  </a:lnTo>
                  <a:lnTo>
                    <a:pt x="85189" y="2359"/>
                  </a:lnTo>
                  <a:lnTo>
                    <a:pt x="71596" y="0"/>
                  </a:lnTo>
                  <a:lnTo>
                    <a:pt x="58537" y="2335"/>
                  </a:lnTo>
                  <a:lnTo>
                    <a:pt x="49658" y="7049"/>
                  </a:lnTo>
                  <a:lnTo>
                    <a:pt x="37042" y="18893"/>
                  </a:lnTo>
                  <a:lnTo>
                    <a:pt x="27776" y="35155"/>
                  </a:lnTo>
                  <a:lnTo>
                    <a:pt x="23469" y="49299"/>
                  </a:lnTo>
                  <a:lnTo>
                    <a:pt x="21656" y="67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7" name="SMARTInkShape-3463"/>
            <p:cNvSpPr/>
            <p:nvPr>
              <p:custDataLst>
                <p:tags r:id="rId140"/>
              </p:custDataLst>
            </p:nvPr>
          </p:nvSpPr>
          <p:spPr>
            <a:xfrm>
              <a:off x="2748915" y="857555"/>
              <a:ext cx="34291" cy="176861"/>
            </a:xfrm>
            <a:custGeom>
              <a:avLst/>
              <a:gdLst/>
              <a:ahLst/>
              <a:cxnLst/>
              <a:rect l="0" t="0" r="0" b="0"/>
              <a:pathLst>
                <a:path w="34291" h="176861">
                  <a:moveTo>
                    <a:pt x="28575" y="11125"/>
                  </a:moveTo>
                  <a:lnTo>
                    <a:pt x="28575" y="11125"/>
                  </a:lnTo>
                  <a:lnTo>
                    <a:pt x="31609" y="8091"/>
                  </a:lnTo>
                  <a:lnTo>
                    <a:pt x="33098" y="4908"/>
                  </a:lnTo>
                  <a:lnTo>
                    <a:pt x="34220" y="0"/>
                  </a:lnTo>
                  <a:lnTo>
                    <a:pt x="34290" y="26731"/>
                  </a:lnTo>
                  <a:lnTo>
                    <a:pt x="29767" y="53373"/>
                  </a:lnTo>
                  <a:lnTo>
                    <a:pt x="27235" y="74655"/>
                  </a:lnTo>
                  <a:lnTo>
                    <a:pt x="22463" y="97047"/>
                  </a:lnTo>
                  <a:lnTo>
                    <a:pt x="17027" y="119768"/>
                  </a:lnTo>
                  <a:lnTo>
                    <a:pt x="9502" y="147168"/>
                  </a:lnTo>
                  <a:lnTo>
                    <a:pt x="5828" y="169019"/>
                  </a:lnTo>
                  <a:lnTo>
                    <a:pt x="4520" y="171633"/>
                  </a:lnTo>
                  <a:lnTo>
                    <a:pt x="0" y="176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8" name="SMARTInkShape-3464"/>
            <p:cNvSpPr/>
            <p:nvPr>
              <p:custDataLst>
                <p:tags r:id="rId141"/>
              </p:custDataLst>
            </p:nvPr>
          </p:nvSpPr>
          <p:spPr>
            <a:xfrm>
              <a:off x="2474595" y="965835"/>
              <a:ext cx="228601" cy="771526"/>
            </a:xfrm>
            <a:custGeom>
              <a:avLst/>
              <a:gdLst/>
              <a:ahLst/>
              <a:cxnLst/>
              <a:rect l="0" t="0" r="0" b="0"/>
              <a:pathLst>
                <a:path w="228601" h="771526">
                  <a:moveTo>
                    <a:pt x="0" y="771525"/>
                  </a:moveTo>
                  <a:lnTo>
                    <a:pt x="0" y="771525"/>
                  </a:lnTo>
                  <a:lnTo>
                    <a:pt x="0" y="768491"/>
                  </a:lnTo>
                  <a:lnTo>
                    <a:pt x="635" y="767597"/>
                  </a:lnTo>
                  <a:lnTo>
                    <a:pt x="1693" y="767001"/>
                  </a:lnTo>
                  <a:lnTo>
                    <a:pt x="3034" y="766604"/>
                  </a:lnTo>
                  <a:lnTo>
                    <a:pt x="3928" y="765704"/>
                  </a:lnTo>
                  <a:lnTo>
                    <a:pt x="13521" y="748046"/>
                  </a:lnTo>
                  <a:lnTo>
                    <a:pt x="29950" y="724057"/>
                  </a:lnTo>
                  <a:lnTo>
                    <a:pt x="47806" y="697000"/>
                  </a:lnTo>
                  <a:lnTo>
                    <a:pt x="69733" y="668625"/>
                  </a:lnTo>
                  <a:lnTo>
                    <a:pt x="89397" y="640076"/>
                  </a:lnTo>
                  <a:lnTo>
                    <a:pt x="105259" y="611504"/>
                  </a:lnTo>
                  <a:lnTo>
                    <a:pt x="120855" y="582930"/>
                  </a:lnTo>
                  <a:lnTo>
                    <a:pt x="131305" y="554355"/>
                  </a:lnTo>
                  <a:lnTo>
                    <a:pt x="135828" y="543560"/>
                  </a:lnTo>
                  <a:lnTo>
                    <a:pt x="147386" y="522895"/>
                  </a:lnTo>
                  <a:lnTo>
                    <a:pt x="157957" y="495790"/>
                  </a:lnTo>
                  <a:lnTo>
                    <a:pt x="167619" y="468444"/>
                  </a:lnTo>
                  <a:lnTo>
                    <a:pt x="177162" y="441724"/>
                  </a:lnTo>
                  <a:lnTo>
                    <a:pt x="180339" y="432542"/>
                  </a:lnTo>
                  <a:lnTo>
                    <a:pt x="187220" y="404455"/>
                  </a:lnTo>
                  <a:lnTo>
                    <a:pt x="191927" y="391971"/>
                  </a:lnTo>
                  <a:lnTo>
                    <a:pt x="198028" y="364400"/>
                  </a:lnTo>
                  <a:lnTo>
                    <a:pt x="199947" y="338317"/>
                  </a:lnTo>
                  <a:lnTo>
                    <a:pt x="201684" y="332820"/>
                  </a:lnTo>
                  <a:lnTo>
                    <a:pt x="203937" y="328260"/>
                  </a:lnTo>
                  <a:lnTo>
                    <a:pt x="205503" y="318214"/>
                  </a:lnTo>
                  <a:lnTo>
                    <a:pt x="205719" y="306712"/>
                  </a:lnTo>
                  <a:lnTo>
                    <a:pt x="205091" y="305440"/>
                  </a:lnTo>
                  <a:lnTo>
                    <a:pt x="204037" y="304591"/>
                  </a:lnTo>
                  <a:lnTo>
                    <a:pt x="202700" y="304026"/>
                  </a:lnTo>
                  <a:lnTo>
                    <a:pt x="201808" y="303014"/>
                  </a:lnTo>
                  <a:lnTo>
                    <a:pt x="200818" y="300196"/>
                  </a:lnTo>
                  <a:lnTo>
                    <a:pt x="201189" y="299191"/>
                  </a:lnTo>
                  <a:lnTo>
                    <a:pt x="202070" y="298521"/>
                  </a:lnTo>
                  <a:lnTo>
                    <a:pt x="205015" y="297445"/>
                  </a:lnTo>
                  <a:lnTo>
                    <a:pt x="205418" y="295604"/>
                  </a:lnTo>
                  <a:lnTo>
                    <a:pt x="205740" y="269137"/>
                  </a:lnTo>
                  <a:lnTo>
                    <a:pt x="207433" y="263973"/>
                  </a:lnTo>
                  <a:lnTo>
                    <a:pt x="209668" y="259561"/>
                  </a:lnTo>
                  <a:lnTo>
                    <a:pt x="211220" y="249618"/>
                  </a:lnTo>
                  <a:lnTo>
                    <a:pt x="212044" y="237385"/>
                  </a:lnTo>
                  <a:lnTo>
                    <a:pt x="218507" y="211412"/>
                  </a:lnTo>
                  <a:lnTo>
                    <a:pt x="222020" y="199240"/>
                  </a:lnTo>
                  <a:lnTo>
                    <a:pt x="222851" y="171345"/>
                  </a:lnTo>
                  <a:lnTo>
                    <a:pt x="222883" y="144774"/>
                  </a:lnTo>
                  <a:lnTo>
                    <a:pt x="222885" y="118110"/>
                  </a:lnTo>
                  <a:lnTo>
                    <a:pt x="223520" y="106680"/>
                  </a:lnTo>
                  <a:lnTo>
                    <a:pt x="228071" y="83820"/>
                  </a:lnTo>
                  <a:lnTo>
                    <a:pt x="228569" y="57150"/>
                  </a:lnTo>
                  <a:lnTo>
                    <a:pt x="228599" y="29915"/>
                  </a:lnTo>
                  <a:lnTo>
                    <a:pt x="228600" y="1960"/>
                  </a:lnTo>
                  <a:lnTo>
                    <a:pt x="2286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9" name="SMARTInkShape-3465"/>
            <p:cNvSpPr/>
            <p:nvPr>
              <p:custDataLst>
                <p:tags r:id="rId142"/>
              </p:custDataLst>
            </p:nvPr>
          </p:nvSpPr>
          <p:spPr>
            <a:xfrm>
              <a:off x="4274820" y="2011767"/>
              <a:ext cx="62766" cy="79588"/>
            </a:xfrm>
            <a:custGeom>
              <a:avLst/>
              <a:gdLst/>
              <a:ahLst/>
              <a:cxnLst/>
              <a:rect l="0" t="0" r="0" b="0"/>
              <a:pathLst>
                <a:path w="62766" h="79588">
                  <a:moveTo>
                    <a:pt x="11430" y="39918"/>
                  </a:moveTo>
                  <a:lnTo>
                    <a:pt x="11430" y="39918"/>
                  </a:lnTo>
                  <a:lnTo>
                    <a:pt x="8396" y="42952"/>
                  </a:lnTo>
                  <a:lnTo>
                    <a:pt x="6906" y="47828"/>
                  </a:lnTo>
                  <a:lnTo>
                    <a:pt x="5609" y="53594"/>
                  </a:lnTo>
                  <a:lnTo>
                    <a:pt x="1296" y="62469"/>
                  </a:lnTo>
                  <a:lnTo>
                    <a:pt x="864" y="64477"/>
                  </a:lnTo>
                  <a:lnTo>
                    <a:pt x="1211" y="66451"/>
                  </a:lnTo>
                  <a:lnTo>
                    <a:pt x="4637" y="74181"/>
                  </a:lnTo>
                  <a:lnTo>
                    <a:pt x="4996" y="76095"/>
                  </a:lnTo>
                  <a:lnTo>
                    <a:pt x="5871" y="77371"/>
                  </a:lnTo>
                  <a:lnTo>
                    <a:pt x="7089" y="78222"/>
                  </a:lnTo>
                  <a:lnTo>
                    <a:pt x="10136" y="79167"/>
                  </a:lnTo>
                  <a:lnTo>
                    <a:pt x="13606" y="79587"/>
                  </a:lnTo>
                  <a:lnTo>
                    <a:pt x="17266" y="78080"/>
                  </a:lnTo>
                  <a:lnTo>
                    <a:pt x="45368" y="57049"/>
                  </a:lnTo>
                  <a:lnTo>
                    <a:pt x="49373" y="52612"/>
                  </a:lnTo>
                  <a:lnTo>
                    <a:pt x="59034" y="35773"/>
                  </a:lnTo>
                  <a:lnTo>
                    <a:pt x="61730" y="24579"/>
                  </a:lnTo>
                  <a:lnTo>
                    <a:pt x="62765" y="7877"/>
                  </a:lnTo>
                  <a:lnTo>
                    <a:pt x="61128" y="4934"/>
                  </a:lnTo>
                  <a:lnTo>
                    <a:pt x="59801" y="3260"/>
                  </a:lnTo>
                  <a:lnTo>
                    <a:pt x="56635" y="1401"/>
                  </a:lnTo>
                  <a:lnTo>
                    <a:pt x="49428" y="207"/>
                  </a:lnTo>
                  <a:lnTo>
                    <a:pt x="40751" y="0"/>
                  </a:lnTo>
                  <a:lnTo>
                    <a:pt x="35468" y="1645"/>
                  </a:lnTo>
                  <a:lnTo>
                    <a:pt x="16103" y="13349"/>
                  </a:lnTo>
                  <a:lnTo>
                    <a:pt x="5829" y="29003"/>
                  </a:lnTo>
                  <a:lnTo>
                    <a:pt x="767" y="39116"/>
                  </a:lnTo>
                  <a:lnTo>
                    <a:pt x="0" y="45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0" name="SMARTInkShape-3466"/>
            <p:cNvSpPr/>
            <p:nvPr>
              <p:custDataLst>
                <p:tags r:id="rId143"/>
              </p:custDataLst>
            </p:nvPr>
          </p:nvSpPr>
          <p:spPr>
            <a:xfrm>
              <a:off x="3006090" y="1971675"/>
              <a:ext cx="5716" cy="4922"/>
            </a:xfrm>
            <a:custGeom>
              <a:avLst/>
              <a:gdLst/>
              <a:ahLst/>
              <a:cxnLst/>
              <a:rect l="0" t="0" r="0" b="0"/>
              <a:pathLst>
                <a:path w="5716" h="4922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293" y="635"/>
                  </a:lnTo>
                  <a:lnTo>
                    <a:pt x="559" y="4921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1" name="SMARTInkShape-3467"/>
            <p:cNvSpPr/>
            <p:nvPr>
              <p:custDataLst>
                <p:tags r:id="rId144"/>
              </p:custDataLst>
            </p:nvPr>
          </p:nvSpPr>
          <p:spPr>
            <a:xfrm>
              <a:off x="2817495" y="1914631"/>
              <a:ext cx="137062" cy="101531"/>
            </a:xfrm>
            <a:custGeom>
              <a:avLst/>
              <a:gdLst/>
              <a:ahLst/>
              <a:cxnLst/>
              <a:rect l="0" t="0" r="0" b="0"/>
              <a:pathLst>
                <a:path w="137062" h="101531">
                  <a:moveTo>
                    <a:pt x="0" y="34184"/>
                  </a:moveTo>
                  <a:lnTo>
                    <a:pt x="0" y="34184"/>
                  </a:lnTo>
                  <a:lnTo>
                    <a:pt x="0" y="62006"/>
                  </a:lnTo>
                  <a:lnTo>
                    <a:pt x="635" y="86957"/>
                  </a:lnTo>
                  <a:lnTo>
                    <a:pt x="3034" y="92140"/>
                  </a:lnTo>
                  <a:lnTo>
                    <a:pt x="4563" y="93776"/>
                  </a:lnTo>
                  <a:lnTo>
                    <a:pt x="7954" y="95594"/>
                  </a:lnTo>
                  <a:lnTo>
                    <a:pt x="15941" y="96762"/>
                  </a:lnTo>
                  <a:lnTo>
                    <a:pt x="22113" y="96921"/>
                  </a:lnTo>
                  <a:lnTo>
                    <a:pt x="24902" y="95694"/>
                  </a:lnTo>
                  <a:lnTo>
                    <a:pt x="41841" y="78132"/>
                  </a:lnTo>
                  <a:lnTo>
                    <a:pt x="48882" y="66478"/>
                  </a:lnTo>
                  <a:lnTo>
                    <a:pt x="50678" y="58851"/>
                  </a:lnTo>
                  <a:lnTo>
                    <a:pt x="51335" y="41540"/>
                  </a:lnTo>
                  <a:lnTo>
                    <a:pt x="49697" y="35760"/>
                  </a:lnTo>
                  <a:lnTo>
                    <a:pt x="47488" y="31074"/>
                  </a:lnTo>
                  <a:lnTo>
                    <a:pt x="45609" y="24867"/>
                  </a:lnTo>
                  <a:lnTo>
                    <a:pt x="42919" y="20941"/>
                  </a:lnTo>
                  <a:lnTo>
                    <a:pt x="39607" y="18773"/>
                  </a:lnTo>
                  <a:lnTo>
                    <a:pt x="32306" y="17382"/>
                  </a:lnTo>
                  <a:lnTo>
                    <a:pt x="28540" y="18885"/>
                  </a:lnTo>
                  <a:lnTo>
                    <a:pt x="15118" y="27442"/>
                  </a:lnTo>
                  <a:lnTo>
                    <a:pt x="4045" y="44075"/>
                  </a:lnTo>
                  <a:lnTo>
                    <a:pt x="799" y="62949"/>
                  </a:lnTo>
                  <a:lnTo>
                    <a:pt x="105" y="83488"/>
                  </a:lnTo>
                  <a:lnTo>
                    <a:pt x="1740" y="89540"/>
                  </a:lnTo>
                  <a:lnTo>
                    <a:pt x="3065" y="92043"/>
                  </a:lnTo>
                  <a:lnTo>
                    <a:pt x="10997" y="98600"/>
                  </a:lnTo>
                  <a:lnTo>
                    <a:pt x="18357" y="101530"/>
                  </a:lnTo>
                  <a:lnTo>
                    <a:pt x="24245" y="100522"/>
                  </a:lnTo>
                  <a:lnTo>
                    <a:pt x="34701" y="98078"/>
                  </a:lnTo>
                  <a:lnTo>
                    <a:pt x="41458" y="96871"/>
                  </a:lnTo>
                  <a:lnTo>
                    <a:pt x="46577" y="94218"/>
                  </a:lnTo>
                  <a:lnTo>
                    <a:pt x="73256" y="69461"/>
                  </a:lnTo>
                  <a:lnTo>
                    <a:pt x="95199" y="48204"/>
                  </a:lnTo>
                  <a:lnTo>
                    <a:pt x="102533" y="45715"/>
                  </a:lnTo>
                  <a:lnTo>
                    <a:pt x="98876" y="50196"/>
                  </a:lnTo>
                  <a:lnTo>
                    <a:pt x="97665" y="55368"/>
                  </a:lnTo>
                  <a:lnTo>
                    <a:pt x="95492" y="74704"/>
                  </a:lnTo>
                  <a:lnTo>
                    <a:pt x="94141" y="78342"/>
                  </a:lnTo>
                  <a:lnTo>
                    <a:pt x="93876" y="81403"/>
                  </a:lnTo>
                  <a:lnTo>
                    <a:pt x="96598" y="89901"/>
                  </a:lnTo>
                  <a:lnTo>
                    <a:pt x="100024" y="93943"/>
                  </a:lnTo>
                  <a:lnTo>
                    <a:pt x="103298" y="95669"/>
                  </a:lnTo>
                  <a:lnTo>
                    <a:pt x="105061" y="96129"/>
                  </a:lnTo>
                  <a:lnTo>
                    <a:pt x="106870" y="95801"/>
                  </a:lnTo>
                  <a:lnTo>
                    <a:pt x="112451" y="92304"/>
                  </a:lnTo>
                  <a:lnTo>
                    <a:pt x="118127" y="86612"/>
                  </a:lnTo>
                  <a:lnTo>
                    <a:pt x="133351" y="63759"/>
                  </a:lnTo>
                  <a:lnTo>
                    <a:pt x="136031" y="52966"/>
                  </a:lnTo>
                  <a:lnTo>
                    <a:pt x="137061" y="35271"/>
                  </a:lnTo>
                  <a:lnTo>
                    <a:pt x="135423" y="29799"/>
                  </a:lnTo>
                  <a:lnTo>
                    <a:pt x="119970" y="5997"/>
                  </a:lnTo>
                  <a:lnTo>
                    <a:pt x="116185" y="2606"/>
                  </a:lnTo>
                  <a:lnTo>
                    <a:pt x="112386" y="1099"/>
                  </a:lnTo>
                  <a:lnTo>
                    <a:pt x="100964" y="0"/>
                  </a:lnTo>
                  <a:lnTo>
                    <a:pt x="97155" y="1634"/>
                  </a:lnTo>
                  <a:lnTo>
                    <a:pt x="89535" y="7858"/>
                  </a:lnTo>
                  <a:lnTo>
                    <a:pt x="83820" y="16365"/>
                  </a:lnTo>
                  <a:lnTo>
                    <a:pt x="81139" y="23895"/>
                  </a:lnTo>
                  <a:lnTo>
                    <a:pt x="80010" y="456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31" name="SMARTInkShape-Group497"/>
          <p:cNvGrpSpPr/>
          <p:nvPr/>
        </p:nvGrpSpPr>
        <p:grpSpPr>
          <a:xfrm>
            <a:off x="5212080" y="1920261"/>
            <a:ext cx="990885" cy="177043"/>
            <a:chOff x="5212080" y="1920261"/>
            <a:chExt cx="990885" cy="177043"/>
          </a:xfrm>
        </p:grpSpPr>
        <p:sp>
          <p:nvSpPr>
            <p:cNvPr id="2123" name="SMARTInkShape-3468"/>
            <p:cNvSpPr/>
            <p:nvPr>
              <p:custDataLst>
                <p:tags r:id="rId107"/>
              </p:custDataLst>
            </p:nvPr>
          </p:nvSpPr>
          <p:spPr>
            <a:xfrm>
              <a:off x="5240655" y="1943100"/>
              <a:ext cx="160021" cy="22861"/>
            </a:xfrm>
            <a:custGeom>
              <a:avLst/>
              <a:gdLst/>
              <a:ahLst/>
              <a:cxnLst/>
              <a:rect l="0" t="0" r="0" b="0"/>
              <a:pathLst>
                <a:path w="160021" h="22861">
                  <a:moveTo>
                    <a:pt x="0" y="22860"/>
                  </a:moveTo>
                  <a:lnTo>
                    <a:pt x="0" y="22860"/>
                  </a:lnTo>
                  <a:lnTo>
                    <a:pt x="3033" y="22860"/>
                  </a:lnTo>
                  <a:lnTo>
                    <a:pt x="6217" y="21167"/>
                  </a:lnTo>
                  <a:lnTo>
                    <a:pt x="27034" y="9426"/>
                  </a:lnTo>
                  <a:lnTo>
                    <a:pt x="54483" y="3007"/>
                  </a:lnTo>
                  <a:lnTo>
                    <a:pt x="82958" y="264"/>
                  </a:lnTo>
                  <a:lnTo>
                    <a:pt x="108973" y="35"/>
                  </a:lnTo>
                  <a:lnTo>
                    <a:pt x="136692" y="3"/>
                  </a:lnTo>
                  <a:lnTo>
                    <a:pt x="1600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4" name="SMARTInkShape-3469"/>
            <p:cNvSpPr/>
            <p:nvPr>
              <p:custDataLst>
                <p:tags r:id="rId108"/>
              </p:custDataLst>
            </p:nvPr>
          </p:nvSpPr>
          <p:spPr>
            <a:xfrm>
              <a:off x="5379287" y="1920261"/>
              <a:ext cx="124259" cy="165593"/>
            </a:xfrm>
            <a:custGeom>
              <a:avLst/>
              <a:gdLst/>
              <a:ahLst/>
              <a:cxnLst/>
              <a:rect l="0" t="0" r="0" b="0"/>
              <a:pathLst>
                <a:path w="124259" h="165593">
                  <a:moveTo>
                    <a:pt x="124258" y="5694"/>
                  </a:moveTo>
                  <a:lnTo>
                    <a:pt x="124258" y="5694"/>
                  </a:lnTo>
                  <a:lnTo>
                    <a:pt x="124258" y="49"/>
                  </a:lnTo>
                  <a:lnTo>
                    <a:pt x="121225" y="0"/>
                  </a:lnTo>
                  <a:lnTo>
                    <a:pt x="118041" y="1681"/>
                  </a:lnTo>
                  <a:lnTo>
                    <a:pt x="114509" y="3911"/>
                  </a:lnTo>
                  <a:lnTo>
                    <a:pt x="103682" y="8728"/>
                  </a:lnTo>
                  <a:lnTo>
                    <a:pt x="78086" y="25144"/>
                  </a:lnTo>
                  <a:lnTo>
                    <a:pt x="49903" y="46880"/>
                  </a:lnTo>
                  <a:lnTo>
                    <a:pt x="27596" y="74430"/>
                  </a:lnTo>
                  <a:lnTo>
                    <a:pt x="8753" y="102235"/>
                  </a:lnTo>
                  <a:lnTo>
                    <a:pt x="1840" y="115437"/>
                  </a:lnTo>
                  <a:lnTo>
                    <a:pt x="0" y="123472"/>
                  </a:lnTo>
                  <a:lnTo>
                    <a:pt x="876" y="131277"/>
                  </a:lnTo>
                  <a:lnTo>
                    <a:pt x="3381" y="138343"/>
                  </a:lnTo>
                  <a:lnTo>
                    <a:pt x="13859" y="155443"/>
                  </a:lnTo>
                  <a:lnTo>
                    <a:pt x="26339" y="162433"/>
                  </a:lnTo>
                  <a:lnTo>
                    <a:pt x="36966" y="164742"/>
                  </a:lnTo>
                  <a:lnTo>
                    <a:pt x="44397" y="163589"/>
                  </a:lnTo>
                  <a:lnTo>
                    <a:pt x="62682" y="155909"/>
                  </a:lnTo>
                  <a:lnTo>
                    <a:pt x="80344" y="140938"/>
                  </a:lnTo>
                  <a:lnTo>
                    <a:pt x="82516" y="137134"/>
                  </a:lnTo>
                  <a:lnTo>
                    <a:pt x="83911" y="129518"/>
                  </a:lnTo>
                  <a:lnTo>
                    <a:pt x="84151" y="123804"/>
                  </a:lnTo>
                  <a:lnTo>
                    <a:pt x="82514" y="119994"/>
                  </a:lnTo>
                  <a:lnTo>
                    <a:pt x="81189" y="118089"/>
                  </a:lnTo>
                  <a:lnTo>
                    <a:pt x="78023" y="115972"/>
                  </a:lnTo>
                  <a:lnTo>
                    <a:pt x="72670" y="114781"/>
                  </a:lnTo>
                  <a:lnTo>
                    <a:pt x="70816" y="114613"/>
                  </a:lnTo>
                  <a:lnTo>
                    <a:pt x="62139" y="117412"/>
                  </a:lnTo>
                  <a:lnTo>
                    <a:pt x="56856" y="122233"/>
                  </a:lnTo>
                  <a:lnTo>
                    <a:pt x="48290" y="135676"/>
                  </a:lnTo>
                  <a:lnTo>
                    <a:pt x="45446" y="143761"/>
                  </a:lnTo>
                  <a:lnTo>
                    <a:pt x="44603" y="153212"/>
                  </a:lnTo>
                  <a:lnTo>
                    <a:pt x="46099" y="158676"/>
                  </a:lnTo>
                  <a:lnTo>
                    <a:pt x="47387" y="161022"/>
                  </a:lnTo>
                  <a:lnTo>
                    <a:pt x="48881" y="162586"/>
                  </a:lnTo>
                  <a:lnTo>
                    <a:pt x="52233" y="164324"/>
                  </a:lnTo>
                  <a:lnTo>
                    <a:pt x="65217" y="165592"/>
                  </a:lnTo>
                  <a:lnTo>
                    <a:pt x="78538" y="159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5" name="SMARTInkShape-3470"/>
            <p:cNvSpPr/>
            <p:nvPr>
              <p:custDataLst>
                <p:tags r:id="rId109"/>
              </p:custDataLst>
            </p:nvPr>
          </p:nvSpPr>
          <p:spPr>
            <a:xfrm>
              <a:off x="5532217" y="1966559"/>
              <a:ext cx="108059" cy="113702"/>
            </a:xfrm>
            <a:custGeom>
              <a:avLst/>
              <a:gdLst/>
              <a:ahLst/>
              <a:cxnLst/>
              <a:rect l="0" t="0" r="0" b="0"/>
              <a:pathLst>
                <a:path w="108059" h="113702">
                  <a:moveTo>
                    <a:pt x="11333" y="45121"/>
                  </a:moveTo>
                  <a:lnTo>
                    <a:pt x="11333" y="45121"/>
                  </a:lnTo>
                  <a:lnTo>
                    <a:pt x="11333" y="42087"/>
                  </a:lnTo>
                  <a:lnTo>
                    <a:pt x="11968" y="41193"/>
                  </a:lnTo>
                  <a:lnTo>
                    <a:pt x="13027" y="40598"/>
                  </a:lnTo>
                  <a:lnTo>
                    <a:pt x="16813" y="39476"/>
                  </a:lnTo>
                  <a:lnTo>
                    <a:pt x="3607" y="52842"/>
                  </a:lnTo>
                  <a:lnTo>
                    <a:pt x="1549" y="58289"/>
                  </a:lnTo>
                  <a:lnTo>
                    <a:pt x="0" y="78402"/>
                  </a:lnTo>
                  <a:lnTo>
                    <a:pt x="1639" y="83831"/>
                  </a:lnTo>
                  <a:lnTo>
                    <a:pt x="2965" y="86168"/>
                  </a:lnTo>
                  <a:lnTo>
                    <a:pt x="5119" y="87725"/>
                  </a:lnTo>
                  <a:lnTo>
                    <a:pt x="10900" y="89456"/>
                  </a:lnTo>
                  <a:lnTo>
                    <a:pt x="35451" y="90719"/>
                  </a:lnTo>
                  <a:lnTo>
                    <a:pt x="63673" y="82876"/>
                  </a:lnTo>
                  <a:lnTo>
                    <a:pt x="74114" y="77404"/>
                  </a:lnTo>
                  <a:lnTo>
                    <a:pt x="98435" y="54417"/>
                  </a:lnTo>
                  <a:lnTo>
                    <a:pt x="105226" y="43148"/>
                  </a:lnTo>
                  <a:lnTo>
                    <a:pt x="108058" y="24157"/>
                  </a:lnTo>
                  <a:lnTo>
                    <a:pt x="106603" y="18235"/>
                  </a:lnTo>
                  <a:lnTo>
                    <a:pt x="100496" y="6226"/>
                  </a:lnTo>
                  <a:lnTo>
                    <a:pt x="98080" y="3951"/>
                  </a:lnTo>
                  <a:lnTo>
                    <a:pt x="92009" y="1423"/>
                  </a:lnTo>
                  <a:lnTo>
                    <a:pt x="78417" y="0"/>
                  </a:lnTo>
                  <a:lnTo>
                    <a:pt x="67818" y="3054"/>
                  </a:lnTo>
                  <a:lnTo>
                    <a:pt x="39820" y="18932"/>
                  </a:lnTo>
                  <a:lnTo>
                    <a:pt x="24007" y="30023"/>
                  </a:lnTo>
                  <a:lnTo>
                    <a:pt x="7060" y="51984"/>
                  </a:lnTo>
                  <a:lnTo>
                    <a:pt x="3084" y="62776"/>
                  </a:lnTo>
                  <a:lnTo>
                    <a:pt x="1951" y="73288"/>
                  </a:lnTo>
                  <a:lnTo>
                    <a:pt x="4885" y="86346"/>
                  </a:lnTo>
                  <a:lnTo>
                    <a:pt x="11564" y="100442"/>
                  </a:lnTo>
                  <a:lnTo>
                    <a:pt x="15965" y="106496"/>
                  </a:lnTo>
                  <a:lnTo>
                    <a:pt x="28478" y="1137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6" name="SMARTInkShape-3471"/>
            <p:cNvSpPr/>
            <p:nvPr>
              <p:custDataLst>
                <p:tags r:id="rId110"/>
              </p:custDataLst>
            </p:nvPr>
          </p:nvSpPr>
          <p:spPr>
            <a:xfrm>
              <a:off x="5681385" y="1954736"/>
              <a:ext cx="90423" cy="107947"/>
            </a:xfrm>
            <a:custGeom>
              <a:avLst/>
              <a:gdLst/>
              <a:ahLst/>
              <a:cxnLst/>
              <a:rect l="0" t="0" r="0" b="0"/>
              <a:pathLst>
                <a:path w="90423" h="107947">
                  <a:moveTo>
                    <a:pt x="10755" y="45514"/>
                  </a:moveTo>
                  <a:lnTo>
                    <a:pt x="10755" y="45514"/>
                  </a:lnTo>
                  <a:lnTo>
                    <a:pt x="13789" y="45514"/>
                  </a:lnTo>
                  <a:lnTo>
                    <a:pt x="14682" y="44879"/>
                  </a:lnTo>
                  <a:lnTo>
                    <a:pt x="15279" y="43820"/>
                  </a:lnTo>
                  <a:lnTo>
                    <a:pt x="16235" y="40593"/>
                  </a:lnTo>
                  <a:lnTo>
                    <a:pt x="16401" y="43068"/>
                  </a:lnTo>
                  <a:lnTo>
                    <a:pt x="14745" y="46120"/>
                  </a:lnTo>
                  <a:lnTo>
                    <a:pt x="8510" y="53254"/>
                  </a:lnTo>
                  <a:lnTo>
                    <a:pt x="6583" y="58691"/>
                  </a:lnTo>
                  <a:lnTo>
                    <a:pt x="3804" y="68891"/>
                  </a:lnTo>
                  <a:lnTo>
                    <a:pt x="652" y="79957"/>
                  </a:lnTo>
                  <a:lnTo>
                    <a:pt x="550" y="87492"/>
                  </a:lnTo>
                  <a:lnTo>
                    <a:pt x="4062" y="98239"/>
                  </a:lnTo>
                  <a:lnTo>
                    <a:pt x="7357" y="103449"/>
                  </a:lnTo>
                  <a:lnTo>
                    <a:pt x="9759" y="105092"/>
                  </a:lnTo>
                  <a:lnTo>
                    <a:pt x="15816" y="106918"/>
                  </a:lnTo>
                  <a:lnTo>
                    <a:pt x="29400" y="107946"/>
                  </a:lnTo>
                  <a:lnTo>
                    <a:pt x="42455" y="105217"/>
                  </a:lnTo>
                  <a:lnTo>
                    <a:pt x="58245" y="97971"/>
                  </a:lnTo>
                  <a:lnTo>
                    <a:pt x="65940" y="91900"/>
                  </a:lnTo>
                  <a:lnTo>
                    <a:pt x="80900" y="65249"/>
                  </a:lnTo>
                  <a:lnTo>
                    <a:pt x="88157" y="44897"/>
                  </a:lnTo>
                  <a:lnTo>
                    <a:pt x="90422" y="19892"/>
                  </a:lnTo>
                  <a:lnTo>
                    <a:pt x="87629" y="7724"/>
                  </a:lnTo>
                  <a:lnTo>
                    <a:pt x="85499" y="5081"/>
                  </a:lnTo>
                  <a:lnTo>
                    <a:pt x="79746" y="2144"/>
                  </a:lnTo>
                  <a:lnTo>
                    <a:pt x="58249" y="0"/>
                  </a:lnTo>
                  <a:lnTo>
                    <a:pt x="43877" y="2889"/>
                  </a:lnTo>
                  <a:lnTo>
                    <a:pt x="30588" y="10800"/>
                  </a:lnTo>
                  <a:lnTo>
                    <a:pt x="10857" y="30257"/>
                  </a:lnTo>
                  <a:lnTo>
                    <a:pt x="4451" y="40003"/>
                  </a:lnTo>
                  <a:lnTo>
                    <a:pt x="0" y="54462"/>
                  </a:lnTo>
                  <a:lnTo>
                    <a:pt x="410" y="55924"/>
                  </a:lnTo>
                  <a:lnTo>
                    <a:pt x="5040" y="626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7" name="SMARTInkShape-3472"/>
            <p:cNvSpPr/>
            <p:nvPr>
              <p:custDataLst>
                <p:tags r:id="rId111"/>
              </p:custDataLst>
            </p:nvPr>
          </p:nvSpPr>
          <p:spPr>
            <a:xfrm>
              <a:off x="5872957" y="1944334"/>
              <a:ext cx="98807" cy="90207"/>
            </a:xfrm>
            <a:custGeom>
              <a:avLst/>
              <a:gdLst/>
              <a:ahLst/>
              <a:cxnLst/>
              <a:rect l="0" t="0" r="0" b="0"/>
              <a:pathLst>
                <a:path w="98807" h="90207">
                  <a:moveTo>
                    <a:pt x="19208" y="27341"/>
                  </a:moveTo>
                  <a:lnTo>
                    <a:pt x="19208" y="27341"/>
                  </a:lnTo>
                  <a:lnTo>
                    <a:pt x="19208" y="30375"/>
                  </a:lnTo>
                  <a:lnTo>
                    <a:pt x="18573" y="31268"/>
                  </a:lnTo>
                  <a:lnTo>
                    <a:pt x="17514" y="31864"/>
                  </a:lnTo>
                  <a:lnTo>
                    <a:pt x="16173" y="32262"/>
                  </a:lnTo>
                  <a:lnTo>
                    <a:pt x="15280" y="33161"/>
                  </a:lnTo>
                  <a:lnTo>
                    <a:pt x="12153" y="39168"/>
                  </a:lnTo>
                  <a:lnTo>
                    <a:pt x="5609" y="49503"/>
                  </a:lnTo>
                  <a:lnTo>
                    <a:pt x="3113" y="57050"/>
                  </a:lnTo>
                  <a:lnTo>
                    <a:pt x="2374" y="66341"/>
                  </a:lnTo>
                  <a:lnTo>
                    <a:pt x="3895" y="71768"/>
                  </a:lnTo>
                  <a:lnTo>
                    <a:pt x="10044" y="80426"/>
                  </a:lnTo>
                  <a:lnTo>
                    <a:pt x="18538" y="86320"/>
                  </a:lnTo>
                  <a:lnTo>
                    <a:pt x="26065" y="89054"/>
                  </a:lnTo>
                  <a:lnTo>
                    <a:pt x="31993" y="88001"/>
                  </a:lnTo>
                  <a:lnTo>
                    <a:pt x="39495" y="86051"/>
                  </a:lnTo>
                  <a:lnTo>
                    <a:pt x="53159" y="84318"/>
                  </a:lnTo>
                  <a:lnTo>
                    <a:pt x="69321" y="76597"/>
                  </a:lnTo>
                  <a:lnTo>
                    <a:pt x="74923" y="71246"/>
                  </a:lnTo>
                  <a:lnTo>
                    <a:pt x="94529" y="43251"/>
                  </a:lnTo>
                  <a:lnTo>
                    <a:pt x="98292" y="25945"/>
                  </a:lnTo>
                  <a:lnTo>
                    <a:pt x="98806" y="18042"/>
                  </a:lnTo>
                  <a:lnTo>
                    <a:pt x="97341" y="11990"/>
                  </a:lnTo>
                  <a:lnTo>
                    <a:pt x="96062" y="9487"/>
                  </a:lnTo>
                  <a:lnTo>
                    <a:pt x="91254" y="5013"/>
                  </a:lnTo>
                  <a:lnTo>
                    <a:pt x="84883" y="1542"/>
                  </a:lnTo>
                  <a:lnTo>
                    <a:pt x="77819" y="0"/>
                  </a:lnTo>
                  <a:lnTo>
                    <a:pt x="58373" y="3572"/>
                  </a:lnTo>
                  <a:lnTo>
                    <a:pt x="42454" y="9221"/>
                  </a:lnTo>
                  <a:lnTo>
                    <a:pt x="14212" y="29495"/>
                  </a:lnTo>
                  <a:lnTo>
                    <a:pt x="5311" y="41385"/>
                  </a:lnTo>
                  <a:lnTo>
                    <a:pt x="753" y="51363"/>
                  </a:lnTo>
                  <a:lnTo>
                    <a:pt x="0" y="60454"/>
                  </a:lnTo>
                  <a:lnTo>
                    <a:pt x="4690" y="76638"/>
                  </a:lnTo>
                  <a:lnTo>
                    <a:pt x="9792" y="82694"/>
                  </a:lnTo>
                  <a:lnTo>
                    <a:pt x="17348" y="88722"/>
                  </a:lnTo>
                  <a:lnTo>
                    <a:pt x="30638" y="902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8" name="SMARTInkShape-3473"/>
            <p:cNvSpPr/>
            <p:nvPr>
              <p:custDataLst>
                <p:tags r:id="rId112"/>
              </p:custDataLst>
            </p:nvPr>
          </p:nvSpPr>
          <p:spPr>
            <a:xfrm>
              <a:off x="5989417" y="1966325"/>
              <a:ext cx="102416" cy="78419"/>
            </a:xfrm>
            <a:custGeom>
              <a:avLst/>
              <a:gdLst/>
              <a:ahLst/>
              <a:cxnLst/>
              <a:rect l="0" t="0" r="0" b="0"/>
              <a:pathLst>
                <a:path w="102416" h="78419">
                  <a:moveTo>
                    <a:pt x="17048" y="22495"/>
                  </a:moveTo>
                  <a:lnTo>
                    <a:pt x="17048" y="22495"/>
                  </a:lnTo>
                  <a:lnTo>
                    <a:pt x="17048" y="11155"/>
                  </a:lnTo>
                  <a:lnTo>
                    <a:pt x="7300" y="21453"/>
                  </a:lnTo>
                  <a:lnTo>
                    <a:pt x="2377" y="30935"/>
                  </a:lnTo>
                  <a:lnTo>
                    <a:pt x="48" y="56833"/>
                  </a:lnTo>
                  <a:lnTo>
                    <a:pt x="0" y="60627"/>
                  </a:lnTo>
                  <a:lnTo>
                    <a:pt x="1237" y="63791"/>
                  </a:lnTo>
                  <a:lnTo>
                    <a:pt x="5999" y="69000"/>
                  </a:lnTo>
                  <a:lnTo>
                    <a:pt x="15820" y="75503"/>
                  </a:lnTo>
                  <a:lnTo>
                    <a:pt x="26774" y="78418"/>
                  </a:lnTo>
                  <a:lnTo>
                    <a:pt x="34282" y="77406"/>
                  </a:lnTo>
                  <a:lnTo>
                    <a:pt x="47342" y="74960"/>
                  </a:lnTo>
                  <a:lnTo>
                    <a:pt x="52485" y="74617"/>
                  </a:lnTo>
                  <a:lnTo>
                    <a:pt x="61584" y="70849"/>
                  </a:lnTo>
                  <a:lnTo>
                    <a:pt x="84448" y="55034"/>
                  </a:lnTo>
                  <a:lnTo>
                    <a:pt x="89972" y="47752"/>
                  </a:lnTo>
                  <a:lnTo>
                    <a:pt x="100052" y="26621"/>
                  </a:lnTo>
                  <a:lnTo>
                    <a:pt x="102415" y="10330"/>
                  </a:lnTo>
                  <a:lnTo>
                    <a:pt x="100920" y="5870"/>
                  </a:lnTo>
                  <a:lnTo>
                    <a:pt x="99633" y="3792"/>
                  </a:lnTo>
                  <a:lnTo>
                    <a:pt x="98139" y="2406"/>
                  </a:lnTo>
                  <a:lnTo>
                    <a:pt x="94787" y="867"/>
                  </a:lnTo>
                  <a:lnTo>
                    <a:pt x="83262" y="0"/>
                  </a:lnTo>
                  <a:lnTo>
                    <a:pt x="70816" y="2777"/>
                  </a:lnTo>
                  <a:lnTo>
                    <a:pt x="47566" y="17999"/>
                  </a:lnTo>
                  <a:lnTo>
                    <a:pt x="32931" y="34660"/>
                  </a:lnTo>
                  <a:lnTo>
                    <a:pt x="26058" y="46913"/>
                  </a:lnTo>
                  <a:lnTo>
                    <a:pt x="22892" y="66738"/>
                  </a:lnTo>
                  <a:lnTo>
                    <a:pt x="23483" y="67230"/>
                  </a:lnTo>
                  <a:lnTo>
                    <a:pt x="28478" y="682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9" name="SMARTInkShape-3474"/>
            <p:cNvSpPr/>
            <p:nvPr>
              <p:custDataLst>
                <p:tags r:id="rId113"/>
              </p:custDataLst>
            </p:nvPr>
          </p:nvSpPr>
          <p:spPr>
            <a:xfrm>
              <a:off x="6080760" y="1954530"/>
              <a:ext cx="122205" cy="96655"/>
            </a:xfrm>
            <a:custGeom>
              <a:avLst/>
              <a:gdLst/>
              <a:ahLst/>
              <a:cxnLst/>
              <a:rect l="0" t="0" r="0" b="0"/>
              <a:pathLst>
                <a:path w="122205" h="96655">
                  <a:moveTo>
                    <a:pt x="17145" y="68580"/>
                  </a:moveTo>
                  <a:lnTo>
                    <a:pt x="17145" y="68580"/>
                  </a:lnTo>
                  <a:lnTo>
                    <a:pt x="20178" y="68580"/>
                  </a:lnTo>
                  <a:lnTo>
                    <a:pt x="21073" y="69215"/>
                  </a:lnTo>
                  <a:lnTo>
                    <a:pt x="21669" y="70273"/>
                  </a:lnTo>
                  <a:lnTo>
                    <a:pt x="22624" y="76534"/>
                  </a:lnTo>
                  <a:lnTo>
                    <a:pt x="22790" y="82014"/>
                  </a:lnTo>
                  <a:lnTo>
                    <a:pt x="24522" y="85769"/>
                  </a:lnTo>
                  <a:lnTo>
                    <a:pt x="30808" y="93354"/>
                  </a:lnTo>
                  <a:lnTo>
                    <a:pt x="34436" y="95465"/>
                  </a:lnTo>
                  <a:lnTo>
                    <a:pt x="41741" y="96654"/>
                  </a:lnTo>
                  <a:lnTo>
                    <a:pt x="59284" y="96454"/>
                  </a:lnTo>
                  <a:lnTo>
                    <a:pt x="84045" y="90096"/>
                  </a:lnTo>
                  <a:lnTo>
                    <a:pt x="106917" y="78026"/>
                  </a:lnTo>
                  <a:lnTo>
                    <a:pt x="112712" y="70873"/>
                  </a:lnTo>
                  <a:lnTo>
                    <a:pt x="121606" y="53793"/>
                  </a:lnTo>
                  <a:lnTo>
                    <a:pt x="122204" y="45921"/>
                  </a:lnTo>
                  <a:lnTo>
                    <a:pt x="119033" y="26696"/>
                  </a:lnTo>
                  <a:lnTo>
                    <a:pt x="114075" y="19062"/>
                  </a:lnTo>
                  <a:lnTo>
                    <a:pt x="105945" y="13128"/>
                  </a:lnTo>
                  <a:lnTo>
                    <a:pt x="85204" y="4145"/>
                  </a:lnTo>
                  <a:lnTo>
                    <a:pt x="57564" y="819"/>
                  </a:lnTo>
                  <a:lnTo>
                    <a:pt x="30656" y="16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0" name="SMARTInkShape-3475"/>
            <p:cNvSpPr/>
            <p:nvPr>
              <p:custDataLst>
                <p:tags r:id="rId114"/>
              </p:custDataLst>
            </p:nvPr>
          </p:nvSpPr>
          <p:spPr>
            <a:xfrm>
              <a:off x="5212080" y="1954530"/>
              <a:ext cx="101956" cy="142774"/>
            </a:xfrm>
            <a:custGeom>
              <a:avLst/>
              <a:gdLst/>
              <a:ahLst/>
              <a:cxnLst/>
              <a:rect l="0" t="0" r="0" b="0"/>
              <a:pathLst>
                <a:path w="101956" h="142774">
                  <a:moveTo>
                    <a:pt x="97155" y="0"/>
                  </a:moveTo>
                  <a:lnTo>
                    <a:pt x="97155" y="0"/>
                  </a:lnTo>
                  <a:lnTo>
                    <a:pt x="97155" y="4921"/>
                  </a:lnTo>
                  <a:lnTo>
                    <a:pt x="94121" y="8513"/>
                  </a:lnTo>
                  <a:lnTo>
                    <a:pt x="90938" y="10134"/>
                  </a:lnTo>
                  <a:lnTo>
                    <a:pt x="89200" y="10566"/>
                  </a:lnTo>
                  <a:lnTo>
                    <a:pt x="85576" y="14433"/>
                  </a:lnTo>
                  <a:lnTo>
                    <a:pt x="81214" y="19749"/>
                  </a:lnTo>
                  <a:lnTo>
                    <a:pt x="67461" y="30321"/>
                  </a:lnTo>
                  <a:lnTo>
                    <a:pt x="64908" y="34219"/>
                  </a:lnTo>
                  <a:lnTo>
                    <a:pt x="63138" y="38069"/>
                  </a:lnTo>
                  <a:lnTo>
                    <a:pt x="57174" y="45691"/>
                  </a:lnTo>
                  <a:lnTo>
                    <a:pt x="68698" y="45719"/>
                  </a:lnTo>
                  <a:lnTo>
                    <a:pt x="73501" y="44026"/>
                  </a:lnTo>
                  <a:lnTo>
                    <a:pt x="75670" y="42686"/>
                  </a:lnTo>
                  <a:lnTo>
                    <a:pt x="84792" y="40799"/>
                  </a:lnTo>
                  <a:lnTo>
                    <a:pt x="92504" y="40240"/>
                  </a:lnTo>
                  <a:lnTo>
                    <a:pt x="94053" y="40797"/>
                  </a:lnTo>
                  <a:lnTo>
                    <a:pt x="95088" y="41803"/>
                  </a:lnTo>
                  <a:lnTo>
                    <a:pt x="95777" y="43109"/>
                  </a:lnTo>
                  <a:lnTo>
                    <a:pt x="96872" y="43979"/>
                  </a:lnTo>
                  <a:lnTo>
                    <a:pt x="99781" y="44946"/>
                  </a:lnTo>
                  <a:lnTo>
                    <a:pt x="100810" y="46474"/>
                  </a:lnTo>
                  <a:lnTo>
                    <a:pt x="101955" y="51558"/>
                  </a:lnTo>
                  <a:lnTo>
                    <a:pt x="101625" y="54057"/>
                  </a:lnTo>
                  <a:lnTo>
                    <a:pt x="98226" y="64324"/>
                  </a:lnTo>
                  <a:lnTo>
                    <a:pt x="94333" y="81427"/>
                  </a:lnTo>
                  <a:lnTo>
                    <a:pt x="86814" y="98587"/>
                  </a:lnTo>
                  <a:lnTo>
                    <a:pt x="66903" y="126488"/>
                  </a:lnTo>
                  <a:lnTo>
                    <a:pt x="50963" y="137009"/>
                  </a:lnTo>
                  <a:lnTo>
                    <a:pt x="41559" y="141137"/>
                  </a:lnTo>
                  <a:lnTo>
                    <a:pt x="21841" y="142773"/>
                  </a:lnTo>
                  <a:lnTo>
                    <a:pt x="12469" y="139811"/>
                  </a:lnTo>
                  <a:lnTo>
                    <a:pt x="7024" y="134952"/>
                  </a:lnTo>
                  <a:lnTo>
                    <a:pt x="1387" y="12755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62" name="SMARTInkShape-Group498"/>
          <p:cNvGrpSpPr/>
          <p:nvPr/>
        </p:nvGrpSpPr>
        <p:grpSpPr>
          <a:xfrm>
            <a:off x="2474595" y="2207197"/>
            <a:ext cx="2399917" cy="666974"/>
            <a:chOff x="2474595" y="2207197"/>
            <a:chExt cx="2399917" cy="666974"/>
          </a:xfrm>
        </p:grpSpPr>
        <p:sp>
          <p:nvSpPr>
            <p:cNvPr id="2132" name="SMARTInkShape-3476"/>
            <p:cNvSpPr/>
            <p:nvPr>
              <p:custDataLst>
                <p:tags r:id="rId77"/>
              </p:custDataLst>
            </p:nvPr>
          </p:nvSpPr>
          <p:spPr>
            <a:xfrm>
              <a:off x="2499943" y="2474595"/>
              <a:ext cx="77523" cy="215771"/>
            </a:xfrm>
            <a:custGeom>
              <a:avLst/>
              <a:gdLst/>
              <a:ahLst/>
              <a:cxnLst/>
              <a:rect l="0" t="0" r="0" b="0"/>
              <a:pathLst>
                <a:path w="77523" h="215771">
                  <a:moveTo>
                    <a:pt x="77522" y="0"/>
                  </a:moveTo>
                  <a:lnTo>
                    <a:pt x="77522" y="0"/>
                  </a:lnTo>
                  <a:lnTo>
                    <a:pt x="77522" y="7954"/>
                  </a:lnTo>
                  <a:lnTo>
                    <a:pt x="76887" y="9113"/>
                  </a:lnTo>
                  <a:lnTo>
                    <a:pt x="75829" y="9885"/>
                  </a:lnTo>
                  <a:lnTo>
                    <a:pt x="74488" y="10400"/>
                  </a:lnTo>
                  <a:lnTo>
                    <a:pt x="73594" y="11378"/>
                  </a:lnTo>
                  <a:lnTo>
                    <a:pt x="71329" y="17190"/>
                  </a:lnTo>
                  <a:lnTo>
                    <a:pt x="67926" y="21533"/>
                  </a:lnTo>
                  <a:lnTo>
                    <a:pt x="66000" y="26841"/>
                  </a:lnTo>
                  <a:lnTo>
                    <a:pt x="57027" y="42043"/>
                  </a:lnTo>
                  <a:lnTo>
                    <a:pt x="46800" y="66940"/>
                  </a:lnTo>
                  <a:lnTo>
                    <a:pt x="33693" y="93995"/>
                  </a:lnTo>
                  <a:lnTo>
                    <a:pt x="27778" y="113111"/>
                  </a:lnTo>
                  <a:lnTo>
                    <a:pt x="21747" y="137121"/>
                  </a:lnTo>
                  <a:lnTo>
                    <a:pt x="10801" y="162389"/>
                  </a:lnTo>
                  <a:lnTo>
                    <a:pt x="4911" y="181654"/>
                  </a:lnTo>
                  <a:lnTo>
                    <a:pt x="1681" y="201109"/>
                  </a:lnTo>
                  <a:lnTo>
                    <a:pt x="292" y="204557"/>
                  </a:lnTo>
                  <a:lnTo>
                    <a:pt x="0" y="207492"/>
                  </a:lnTo>
                  <a:lnTo>
                    <a:pt x="2677" y="215770"/>
                  </a:lnTo>
                  <a:lnTo>
                    <a:pt x="3495" y="215602"/>
                  </a:lnTo>
                  <a:lnTo>
                    <a:pt x="26087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3" name="SMARTInkShape-3477"/>
            <p:cNvSpPr/>
            <p:nvPr>
              <p:custDataLst>
                <p:tags r:id="rId78"/>
              </p:custDataLst>
            </p:nvPr>
          </p:nvSpPr>
          <p:spPr>
            <a:xfrm>
              <a:off x="2474616" y="2388870"/>
              <a:ext cx="576731" cy="17144"/>
            </a:xfrm>
            <a:custGeom>
              <a:avLst/>
              <a:gdLst/>
              <a:ahLst/>
              <a:cxnLst/>
              <a:rect l="0" t="0" r="0" b="0"/>
              <a:pathLst>
                <a:path w="576731" h="17144">
                  <a:moveTo>
                    <a:pt x="5694" y="11430"/>
                  </a:moveTo>
                  <a:lnTo>
                    <a:pt x="5694" y="11430"/>
                  </a:lnTo>
                  <a:lnTo>
                    <a:pt x="773" y="11430"/>
                  </a:lnTo>
                  <a:lnTo>
                    <a:pt x="509" y="10795"/>
                  </a:lnTo>
                  <a:lnTo>
                    <a:pt x="0" y="5950"/>
                  </a:lnTo>
                  <a:lnTo>
                    <a:pt x="25078" y="5718"/>
                  </a:lnTo>
                  <a:lnTo>
                    <a:pt x="49175" y="5715"/>
                  </a:lnTo>
                  <a:lnTo>
                    <a:pt x="70929" y="5715"/>
                  </a:lnTo>
                  <a:lnTo>
                    <a:pt x="96496" y="2681"/>
                  </a:lnTo>
                  <a:lnTo>
                    <a:pt x="124179" y="794"/>
                  </a:lnTo>
                  <a:lnTo>
                    <a:pt x="152490" y="235"/>
                  </a:lnTo>
                  <a:lnTo>
                    <a:pt x="180987" y="70"/>
                  </a:lnTo>
                  <a:lnTo>
                    <a:pt x="201712" y="31"/>
                  </a:lnTo>
                  <a:lnTo>
                    <a:pt x="222988" y="14"/>
                  </a:lnTo>
                  <a:lnTo>
                    <a:pt x="243027" y="6"/>
                  </a:lnTo>
                  <a:lnTo>
                    <a:pt x="262517" y="2"/>
                  </a:lnTo>
                  <a:lnTo>
                    <a:pt x="281763" y="1"/>
                  </a:lnTo>
                  <a:lnTo>
                    <a:pt x="300899" y="0"/>
                  </a:lnTo>
                  <a:lnTo>
                    <a:pt x="319988" y="0"/>
                  </a:lnTo>
                  <a:lnTo>
                    <a:pt x="339055" y="0"/>
                  </a:lnTo>
                  <a:lnTo>
                    <a:pt x="358113" y="0"/>
                  </a:lnTo>
                  <a:lnTo>
                    <a:pt x="377166" y="1693"/>
                  </a:lnTo>
                  <a:lnTo>
                    <a:pt x="396218" y="3928"/>
                  </a:lnTo>
                  <a:lnTo>
                    <a:pt x="424159" y="5820"/>
                  </a:lnTo>
                  <a:lnTo>
                    <a:pt x="449441" y="9486"/>
                  </a:lnTo>
                  <a:lnTo>
                    <a:pt x="476124" y="10854"/>
                  </a:lnTo>
                  <a:lnTo>
                    <a:pt x="499763" y="11259"/>
                  </a:lnTo>
                  <a:lnTo>
                    <a:pt x="525140" y="13090"/>
                  </a:lnTo>
                  <a:lnTo>
                    <a:pt x="553617" y="16611"/>
                  </a:lnTo>
                  <a:lnTo>
                    <a:pt x="576730" y="17139"/>
                  </a:lnTo>
                  <a:lnTo>
                    <a:pt x="574023" y="17143"/>
                  </a:lnTo>
                  <a:lnTo>
                    <a:pt x="570916" y="15451"/>
                  </a:lnTo>
                  <a:lnTo>
                    <a:pt x="566782" y="12224"/>
                  </a:lnTo>
                  <a:lnTo>
                    <a:pt x="554334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4" name="SMARTInkShape-3478"/>
            <p:cNvSpPr/>
            <p:nvPr>
              <p:custDataLst>
                <p:tags r:id="rId79"/>
              </p:custDataLst>
            </p:nvPr>
          </p:nvSpPr>
          <p:spPr>
            <a:xfrm>
              <a:off x="2868930" y="2291715"/>
              <a:ext cx="31822" cy="131446"/>
            </a:xfrm>
            <a:custGeom>
              <a:avLst/>
              <a:gdLst/>
              <a:ahLst/>
              <a:cxnLst/>
              <a:rect l="0" t="0" r="0" b="0"/>
              <a:pathLst>
                <a:path w="31822" h="131446">
                  <a:moveTo>
                    <a:pt x="22860" y="0"/>
                  </a:moveTo>
                  <a:lnTo>
                    <a:pt x="22860" y="0"/>
                  </a:lnTo>
                  <a:lnTo>
                    <a:pt x="22860" y="26011"/>
                  </a:lnTo>
                  <a:lnTo>
                    <a:pt x="23495" y="35055"/>
                  </a:lnTo>
                  <a:lnTo>
                    <a:pt x="28045" y="62883"/>
                  </a:lnTo>
                  <a:lnTo>
                    <a:pt x="31821" y="91392"/>
                  </a:lnTo>
                  <a:lnTo>
                    <a:pt x="29128" y="109104"/>
                  </a:lnTo>
                  <a:lnTo>
                    <a:pt x="27674" y="111471"/>
                  </a:lnTo>
                  <a:lnTo>
                    <a:pt x="12710" y="124565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5" name="SMARTInkShape-3479"/>
            <p:cNvSpPr/>
            <p:nvPr>
              <p:custDataLst>
                <p:tags r:id="rId80"/>
              </p:custDataLst>
            </p:nvPr>
          </p:nvSpPr>
          <p:spPr>
            <a:xfrm>
              <a:off x="2812652" y="2207197"/>
              <a:ext cx="118801" cy="124181"/>
            </a:xfrm>
            <a:custGeom>
              <a:avLst/>
              <a:gdLst/>
              <a:ahLst/>
              <a:cxnLst/>
              <a:rect l="0" t="0" r="0" b="0"/>
              <a:pathLst>
                <a:path w="118801" h="124181">
                  <a:moveTo>
                    <a:pt x="33418" y="21653"/>
                  </a:moveTo>
                  <a:lnTo>
                    <a:pt x="33418" y="21653"/>
                  </a:lnTo>
                  <a:lnTo>
                    <a:pt x="23018" y="21653"/>
                  </a:lnTo>
                  <a:lnTo>
                    <a:pt x="19259" y="24687"/>
                  </a:lnTo>
                  <a:lnTo>
                    <a:pt x="14124" y="32641"/>
                  </a:lnTo>
                  <a:lnTo>
                    <a:pt x="6839" y="53383"/>
                  </a:lnTo>
                  <a:lnTo>
                    <a:pt x="1091" y="80232"/>
                  </a:lnTo>
                  <a:lnTo>
                    <a:pt x="0" y="88117"/>
                  </a:lnTo>
                  <a:lnTo>
                    <a:pt x="2420" y="99695"/>
                  </a:lnTo>
                  <a:lnTo>
                    <a:pt x="7159" y="108136"/>
                  </a:lnTo>
                  <a:lnTo>
                    <a:pt x="18214" y="120612"/>
                  </a:lnTo>
                  <a:lnTo>
                    <a:pt x="23697" y="122785"/>
                  </a:lnTo>
                  <a:lnTo>
                    <a:pt x="37565" y="124180"/>
                  </a:lnTo>
                  <a:lnTo>
                    <a:pt x="48758" y="121387"/>
                  </a:lnTo>
                  <a:lnTo>
                    <a:pt x="75334" y="108576"/>
                  </a:lnTo>
                  <a:lnTo>
                    <a:pt x="97554" y="88099"/>
                  </a:lnTo>
                  <a:lnTo>
                    <a:pt x="113279" y="61644"/>
                  </a:lnTo>
                  <a:lnTo>
                    <a:pt x="116537" y="54032"/>
                  </a:lnTo>
                  <a:lnTo>
                    <a:pt x="118800" y="34987"/>
                  </a:lnTo>
                  <a:lnTo>
                    <a:pt x="117297" y="29061"/>
                  </a:lnTo>
                  <a:lnTo>
                    <a:pt x="105700" y="9212"/>
                  </a:lnTo>
                  <a:lnTo>
                    <a:pt x="97027" y="2868"/>
                  </a:lnTo>
                  <a:lnTo>
                    <a:pt x="86414" y="0"/>
                  </a:lnTo>
                  <a:lnTo>
                    <a:pt x="78985" y="1023"/>
                  </a:lnTo>
                  <a:lnTo>
                    <a:pt x="60703" y="8612"/>
                  </a:lnTo>
                  <a:lnTo>
                    <a:pt x="55493" y="12259"/>
                  </a:lnTo>
                  <a:lnTo>
                    <a:pt x="46974" y="24336"/>
                  </a:lnTo>
                  <a:lnTo>
                    <a:pt x="41738" y="35854"/>
                  </a:lnTo>
                  <a:lnTo>
                    <a:pt x="39476" y="62023"/>
                  </a:lnTo>
                  <a:lnTo>
                    <a:pt x="39133" y="902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6" name="SMARTInkShape-3480"/>
            <p:cNvSpPr/>
            <p:nvPr>
              <p:custDataLst>
                <p:tags r:id="rId81"/>
              </p:custDataLst>
            </p:nvPr>
          </p:nvSpPr>
          <p:spPr>
            <a:xfrm>
              <a:off x="2480310" y="2234565"/>
              <a:ext cx="85726" cy="125722"/>
            </a:xfrm>
            <a:custGeom>
              <a:avLst/>
              <a:gdLst/>
              <a:ahLst/>
              <a:cxnLst/>
              <a:rect l="0" t="0" r="0" b="0"/>
              <a:pathLst>
                <a:path w="85726" h="125722">
                  <a:moveTo>
                    <a:pt x="0" y="5715"/>
                  </a:moveTo>
                  <a:lnTo>
                    <a:pt x="0" y="5715"/>
                  </a:lnTo>
                  <a:lnTo>
                    <a:pt x="0" y="13669"/>
                  </a:lnTo>
                  <a:lnTo>
                    <a:pt x="1693" y="17294"/>
                  </a:lnTo>
                  <a:lnTo>
                    <a:pt x="3034" y="19149"/>
                  </a:lnTo>
                  <a:lnTo>
                    <a:pt x="10134" y="45873"/>
                  </a:lnTo>
                  <a:lnTo>
                    <a:pt x="11379" y="71021"/>
                  </a:lnTo>
                  <a:lnTo>
                    <a:pt x="11427" y="97186"/>
                  </a:lnTo>
                  <a:lnTo>
                    <a:pt x="11429" y="109367"/>
                  </a:lnTo>
                  <a:lnTo>
                    <a:pt x="13123" y="113801"/>
                  </a:lnTo>
                  <a:lnTo>
                    <a:pt x="15357" y="117888"/>
                  </a:lnTo>
                  <a:lnTo>
                    <a:pt x="17143" y="125721"/>
                  </a:lnTo>
                  <a:lnTo>
                    <a:pt x="20178" y="122693"/>
                  </a:lnTo>
                  <a:lnTo>
                    <a:pt x="21668" y="119512"/>
                  </a:lnTo>
                  <a:lnTo>
                    <a:pt x="22066" y="117775"/>
                  </a:lnTo>
                  <a:lnTo>
                    <a:pt x="25659" y="112296"/>
                  </a:lnTo>
                  <a:lnTo>
                    <a:pt x="30745" y="106651"/>
                  </a:lnTo>
                  <a:lnTo>
                    <a:pt x="32714" y="101164"/>
                  </a:lnTo>
                  <a:lnTo>
                    <a:pt x="35517" y="90934"/>
                  </a:lnTo>
                  <a:lnTo>
                    <a:pt x="40368" y="81553"/>
                  </a:lnTo>
                  <a:lnTo>
                    <a:pt x="47697" y="69661"/>
                  </a:lnTo>
                  <a:lnTo>
                    <a:pt x="59292" y="41094"/>
                  </a:lnTo>
                  <a:lnTo>
                    <a:pt x="64088" y="28969"/>
                  </a:lnTo>
                  <a:lnTo>
                    <a:pt x="66584" y="24940"/>
                  </a:lnTo>
                  <a:lnTo>
                    <a:pt x="68623" y="19102"/>
                  </a:lnTo>
                  <a:lnTo>
                    <a:pt x="73423" y="12566"/>
                  </a:lnTo>
                  <a:lnTo>
                    <a:pt x="74219" y="6609"/>
                  </a:lnTo>
                  <a:lnTo>
                    <a:pt x="79940" y="77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7" name="SMARTInkShape-3481"/>
            <p:cNvSpPr/>
            <p:nvPr>
              <p:custDataLst>
                <p:tags r:id="rId82"/>
              </p:custDataLst>
            </p:nvPr>
          </p:nvSpPr>
          <p:spPr>
            <a:xfrm>
              <a:off x="2697480" y="2280285"/>
              <a:ext cx="11431" cy="11361"/>
            </a:xfrm>
            <a:custGeom>
              <a:avLst/>
              <a:gdLst/>
              <a:ahLst/>
              <a:cxnLst/>
              <a:rect l="0" t="0" r="0" b="0"/>
              <a:pathLst>
                <a:path w="11431" h="11361">
                  <a:moveTo>
                    <a:pt x="0" y="5715"/>
                  </a:moveTo>
                  <a:lnTo>
                    <a:pt x="0" y="5715"/>
                  </a:lnTo>
                  <a:lnTo>
                    <a:pt x="0" y="11360"/>
                  </a:lnTo>
                  <a:lnTo>
                    <a:pt x="0" y="8375"/>
                  </a:lnTo>
                  <a:lnTo>
                    <a:pt x="635" y="7489"/>
                  </a:lnTo>
                  <a:lnTo>
                    <a:pt x="3034" y="6503"/>
                  </a:lnTo>
                  <a:lnTo>
                    <a:pt x="10400" y="5784"/>
                  </a:lnTo>
                  <a:lnTo>
                    <a:pt x="10743" y="5126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8" name="SMARTInkShape-3482"/>
            <p:cNvSpPr/>
            <p:nvPr>
              <p:custDataLst>
                <p:tags r:id="rId83"/>
              </p:custDataLst>
            </p:nvPr>
          </p:nvSpPr>
          <p:spPr>
            <a:xfrm>
              <a:off x="2560343" y="2211705"/>
              <a:ext cx="74273" cy="102841"/>
            </a:xfrm>
            <a:custGeom>
              <a:avLst/>
              <a:gdLst/>
              <a:ahLst/>
              <a:cxnLst/>
              <a:rect l="0" t="0" r="0" b="0"/>
              <a:pathLst>
                <a:path w="74273" h="102841">
                  <a:moveTo>
                    <a:pt x="28552" y="0"/>
                  </a:moveTo>
                  <a:lnTo>
                    <a:pt x="28552" y="0"/>
                  </a:lnTo>
                  <a:lnTo>
                    <a:pt x="28552" y="27875"/>
                  </a:lnTo>
                  <a:lnTo>
                    <a:pt x="26859" y="33132"/>
                  </a:lnTo>
                  <a:lnTo>
                    <a:pt x="24624" y="38220"/>
                  </a:lnTo>
                  <a:lnTo>
                    <a:pt x="18431" y="59233"/>
                  </a:lnTo>
                  <a:lnTo>
                    <a:pt x="6798" y="86508"/>
                  </a:lnTo>
                  <a:lnTo>
                    <a:pt x="0" y="102768"/>
                  </a:lnTo>
                  <a:lnTo>
                    <a:pt x="3018" y="102840"/>
                  </a:lnTo>
                  <a:lnTo>
                    <a:pt x="3909" y="102215"/>
                  </a:lnTo>
                  <a:lnTo>
                    <a:pt x="4504" y="101163"/>
                  </a:lnTo>
                  <a:lnTo>
                    <a:pt x="4900" y="99827"/>
                  </a:lnTo>
                  <a:lnTo>
                    <a:pt x="19106" y="78870"/>
                  </a:lnTo>
                  <a:lnTo>
                    <a:pt x="33086" y="66987"/>
                  </a:lnTo>
                  <a:lnTo>
                    <a:pt x="37552" y="61522"/>
                  </a:lnTo>
                  <a:lnTo>
                    <a:pt x="49461" y="53606"/>
                  </a:lnTo>
                  <a:lnTo>
                    <a:pt x="55208" y="52078"/>
                  </a:lnTo>
                  <a:lnTo>
                    <a:pt x="70462" y="51460"/>
                  </a:lnTo>
                  <a:lnTo>
                    <a:pt x="71732" y="52087"/>
                  </a:lnTo>
                  <a:lnTo>
                    <a:pt x="72578" y="53140"/>
                  </a:lnTo>
                  <a:lnTo>
                    <a:pt x="73519" y="56003"/>
                  </a:lnTo>
                  <a:lnTo>
                    <a:pt x="74270" y="83822"/>
                  </a:lnTo>
                  <a:lnTo>
                    <a:pt x="74272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9" name="SMARTInkShape-3483"/>
            <p:cNvSpPr/>
            <p:nvPr>
              <p:custDataLst>
                <p:tags r:id="rId84"/>
              </p:custDataLst>
            </p:nvPr>
          </p:nvSpPr>
          <p:spPr>
            <a:xfrm>
              <a:off x="2474595" y="2234565"/>
              <a:ext cx="1" cy="40006"/>
            </a:xfrm>
            <a:custGeom>
              <a:avLst/>
              <a:gdLst/>
              <a:ahLst/>
              <a:cxnLst/>
              <a:rect l="0" t="0" r="0" b="0"/>
              <a:pathLst>
                <a:path w="1" h="40006">
                  <a:moveTo>
                    <a:pt x="0" y="40005"/>
                  </a:moveTo>
                  <a:lnTo>
                    <a:pt x="0" y="4000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0" name="SMARTInkShape-3484"/>
            <p:cNvSpPr/>
            <p:nvPr>
              <p:custDataLst>
                <p:tags r:id="rId85"/>
              </p:custDataLst>
            </p:nvPr>
          </p:nvSpPr>
          <p:spPr>
            <a:xfrm>
              <a:off x="2550054" y="2554605"/>
              <a:ext cx="238788" cy="176264"/>
            </a:xfrm>
            <a:custGeom>
              <a:avLst/>
              <a:gdLst/>
              <a:ahLst/>
              <a:cxnLst/>
              <a:rect l="0" t="0" r="0" b="0"/>
              <a:pathLst>
                <a:path w="238788" h="176264">
                  <a:moveTo>
                    <a:pt x="84561" y="0"/>
                  </a:moveTo>
                  <a:lnTo>
                    <a:pt x="84561" y="0"/>
                  </a:lnTo>
                  <a:lnTo>
                    <a:pt x="84561" y="3034"/>
                  </a:lnTo>
                  <a:lnTo>
                    <a:pt x="85196" y="3928"/>
                  </a:lnTo>
                  <a:lnTo>
                    <a:pt x="86254" y="4523"/>
                  </a:lnTo>
                  <a:lnTo>
                    <a:pt x="87595" y="4921"/>
                  </a:lnTo>
                  <a:lnTo>
                    <a:pt x="88488" y="5820"/>
                  </a:lnTo>
                  <a:lnTo>
                    <a:pt x="90041" y="10566"/>
                  </a:lnTo>
                  <a:lnTo>
                    <a:pt x="90206" y="14208"/>
                  </a:lnTo>
                  <a:lnTo>
                    <a:pt x="88552" y="17533"/>
                  </a:lnTo>
                  <a:lnTo>
                    <a:pt x="87222" y="19308"/>
                  </a:lnTo>
                  <a:lnTo>
                    <a:pt x="85744" y="24668"/>
                  </a:lnTo>
                  <a:lnTo>
                    <a:pt x="83218" y="34826"/>
                  </a:lnTo>
                  <a:lnTo>
                    <a:pt x="71147" y="60992"/>
                  </a:lnTo>
                  <a:lnTo>
                    <a:pt x="57676" y="79862"/>
                  </a:lnTo>
                  <a:lnTo>
                    <a:pt x="57113" y="81817"/>
                  </a:lnTo>
                  <a:lnTo>
                    <a:pt x="56102" y="83119"/>
                  </a:lnTo>
                  <a:lnTo>
                    <a:pt x="52281" y="85588"/>
                  </a:lnTo>
                  <a:lnTo>
                    <a:pt x="51165" y="88416"/>
                  </a:lnTo>
                  <a:lnTo>
                    <a:pt x="51502" y="89424"/>
                  </a:lnTo>
                  <a:lnTo>
                    <a:pt x="52362" y="90096"/>
                  </a:lnTo>
                  <a:lnTo>
                    <a:pt x="53570" y="90544"/>
                  </a:lnTo>
                  <a:lnTo>
                    <a:pt x="54375" y="90207"/>
                  </a:lnTo>
                  <a:lnTo>
                    <a:pt x="54912" y="89348"/>
                  </a:lnTo>
                  <a:lnTo>
                    <a:pt x="55270" y="88140"/>
                  </a:lnTo>
                  <a:lnTo>
                    <a:pt x="56144" y="87335"/>
                  </a:lnTo>
                  <a:lnTo>
                    <a:pt x="58808" y="86441"/>
                  </a:lnTo>
                  <a:lnTo>
                    <a:pt x="86160" y="85733"/>
                  </a:lnTo>
                  <a:lnTo>
                    <a:pt x="92257" y="86364"/>
                  </a:lnTo>
                  <a:lnTo>
                    <a:pt x="99259" y="90289"/>
                  </a:lnTo>
                  <a:lnTo>
                    <a:pt x="105355" y="96108"/>
                  </a:lnTo>
                  <a:lnTo>
                    <a:pt x="110548" y="104959"/>
                  </a:lnTo>
                  <a:lnTo>
                    <a:pt x="112625" y="113960"/>
                  </a:lnTo>
                  <a:lnTo>
                    <a:pt x="112795" y="115978"/>
                  </a:lnTo>
                  <a:lnTo>
                    <a:pt x="110001" y="124887"/>
                  </a:lnTo>
                  <a:lnTo>
                    <a:pt x="103368" y="134712"/>
                  </a:lnTo>
                  <a:lnTo>
                    <a:pt x="91525" y="146637"/>
                  </a:lnTo>
                  <a:lnTo>
                    <a:pt x="74699" y="156203"/>
                  </a:lnTo>
                  <a:lnTo>
                    <a:pt x="63506" y="158889"/>
                  </a:lnTo>
                  <a:lnTo>
                    <a:pt x="37704" y="159921"/>
                  </a:lnTo>
                  <a:lnTo>
                    <a:pt x="24393" y="156957"/>
                  </a:lnTo>
                  <a:lnTo>
                    <a:pt x="15439" y="152057"/>
                  </a:lnTo>
                  <a:lnTo>
                    <a:pt x="8765" y="143549"/>
                  </a:lnTo>
                  <a:lnTo>
                    <a:pt x="1456" y="125369"/>
                  </a:lnTo>
                  <a:lnTo>
                    <a:pt x="0" y="116892"/>
                  </a:lnTo>
                  <a:lnTo>
                    <a:pt x="3628" y="93245"/>
                  </a:lnTo>
                  <a:lnTo>
                    <a:pt x="12300" y="67940"/>
                  </a:lnTo>
                  <a:lnTo>
                    <a:pt x="23613" y="42188"/>
                  </a:lnTo>
                  <a:lnTo>
                    <a:pt x="29110" y="36107"/>
                  </a:lnTo>
                  <a:lnTo>
                    <a:pt x="35151" y="31923"/>
                  </a:lnTo>
                  <a:lnTo>
                    <a:pt x="44203" y="27543"/>
                  </a:lnTo>
                  <a:lnTo>
                    <a:pt x="48209" y="24941"/>
                  </a:lnTo>
                  <a:lnTo>
                    <a:pt x="54836" y="23134"/>
                  </a:lnTo>
                  <a:lnTo>
                    <a:pt x="60806" y="27804"/>
                  </a:lnTo>
                  <a:lnTo>
                    <a:pt x="88546" y="28555"/>
                  </a:lnTo>
                  <a:lnTo>
                    <a:pt x="107573" y="27936"/>
                  </a:lnTo>
                  <a:lnTo>
                    <a:pt x="131179" y="23654"/>
                  </a:lnTo>
                  <a:lnTo>
                    <a:pt x="157281" y="22964"/>
                  </a:lnTo>
                  <a:lnTo>
                    <a:pt x="183271" y="21176"/>
                  </a:lnTo>
                  <a:lnTo>
                    <a:pt x="208937" y="17381"/>
                  </a:lnTo>
                  <a:lnTo>
                    <a:pt x="236851" y="17145"/>
                  </a:lnTo>
                  <a:lnTo>
                    <a:pt x="238601" y="17145"/>
                  </a:lnTo>
                  <a:lnTo>
                    <a:pt x="238787" y="20179"/>
                  </a:lnTo>
                  <a:lnTo>
                    <a:pt x="237138" y="23361"/>
                  </a:lnTo>
                  <a:lnTo>
                    <a:pt x="234923" y="26893"/>
                  </a:lnTo>
                  <a:lnTo>
                    <a:pt x="233041" y="32451"/>
                  </a:lnTo>
                  <a:lnTo>
                    <a:pt x="208746" y="58645"/>
                  </a:lnTo>
                  <a:lnTo>
                    <a:pt x="201437" y="67259"/>
                  </a:lnTo>
                  <a:lnTo>
                    <a:pt x="188296" y="88985"/>
                  </a:lnTo>
                  <a:lnTo>
                    <a:pt x="175160" y="100739"/>
                  </a:lnTo>
                  <a:lnTo>
                    <a:pt x="166048" y="119611"/>
                  </a:lnTo>
                  <a:lnTo>
                    <a:pt x="164597" y="136024"/>
                  </a:lnTo>
                  <a:lnTo>
                    <a:pt x="165223" y="136402"/>
                  </a:lnTo>
                  <a:lnTo>
                    <a:pt x="176151" y="137116"/>
                  </a:lnTo>
                  <a:lnTo>
                    <a:pt x="178006" y="137130"/>
                  </a:lnTo>
                  <a:lnTo>
                    <a:pt x="181760" y="135453"/>
                  </a:lnTo>
                  <a:lnTo>
                    <a:pt x="185546" y="133227"/>
                  </a:lnTo>
                  <a:lnTo>
                    <a:pt x="191247" y="131338"/>
                  </a:lnTo>
                  <a:lnTo>
                    <a:pt x="215888" y="109333"/>
                  </a:lnTo>
                  <a:lnTo>
                    <a:pt x="221643" y="108593"/>
                  </a:lnTo>
                  <a:lnTo>
                    <a:pt x="221698" y="111621"/>
                  </a:lnTo>
                  <a:lnTo>
                    <a:pt x="220017" y="114803"/>
                  </a:lnTo>
                  <a:lnTo>
                    <a:pt x="218680" y="116540"/>
                  </a:lnTo>
                  <a:lnTo>
                    <a:pt x="217195" y="121857"/>
                  </a:lnTo>
                  <a:lnTo>
                    <a:pt x="215899" y="127819"/>
                  </a:lnTo>
                  <a:lnTo>
                    <a:pt x="212235" y="135380"/>
                  </a:lnTo>
                  <a:lnTo>
                    <a:pt x="208712" y="158445"/>
                  </a:lnTo>
                  <a:lnTo>
                    <a:pt x="206414" y="163130"/>
                  </a:lnTo>
                  <a:lnTo>
                    <a:pt x="204818" y="170229"/>
                  </a:lnTo>
                  <a:lnTo>
                    <a:pt x="209518" y="176263"/>
                  </a:lnTo>
                  <a:lnTo>
                    <a:pt x="209776" y="175929"/>
                  </a:lnTo>
                  <a:lnTo>
                    <a:pt x="210062" y="173864"/>
                  </a:lnTo>
                  <a:lnTo>
                    <a:pt x="213576" y="170829"/>
                  </a:lnTo>
                  <a:lnTo>
                    <a:pt x="220112" y="166741"/>
                  </a:lnTo>
                  <a:lnTo>
                    <a:pt x="220648" y="165771"/>
                  </a:lnTo>
                  <a:lnTo>
                    <a:pt x="221721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1" name="SMARTInkShape-3485"/>
            <p:cNvSpPr/>
            <p:nvPr>
              <p:custDataLst>
                <p:tags r:id="rId86"/>
              </p:custDataLst>
            </p:nvPr>
          </p:nvSpPr>
          <p:spPr>
            <a:xfrm>
              <a:off x="2817501" y="2611856"/>
              <a:ext cx="73369" cy="108193"/>
            </a:xfrm>
            <a:custGeom>
              <a:avLst/>
              <a:gdLst/>
              <a:ahLst/>
              <a:cxnLst/>
              <a:rect l="0" t="0" r="0" b="0"/>
              <a:pathLst>
                <a:path w="73369" h="108193">
                  <a:moveTo>
                    <a:pt x="5709" y="28474"/>
                  </a:moveTo>
                  <a:lnTo>
                    <a:pt x="5709" y="28474"/>
                  </a:lnTo>
                  <a:lnTo>
                    <a:pt x="5709" y="23553"/>
                  </a:lnTo>
                  <a:lnTo>
                    <a:pt x="5074" y="48342"/>
                  </a:lnTo>
                  <a:lnTo>
                    <a:pt x="524" y="69821"/>
                  </a:lnTo>
                  <a:lnTo>
                    <a:pt x="8" y="97848"/>
                  </a:lnTo>
                  <a:lnTo>
                    <a:pt x="0" y="100582"/>
                  </a:lnTo>
                  <a:lnTo>
                    <a:pt x="1690" y="103490"/>
                  </a:lnTo>
                  <a:lnTo>
                    <a:pt x="3030" y="105155"/>
                  </a:lnTo>
                  <a:lnTo>
                    <a:pt x="6212" y="107004"/>
                  </a:lnTo>
                  <a:lnTo>
                    <a:pt x="13428" y="108192"/>
                  </a:lnTo>
                  <a:lnTo>
                    <a:pt x="22107" y="105364"/>
                  </a:lnTo>
                  <a:lnTo>
                    <a:pt x="31855" y="98719"/>
                  </a:lnTo>
                  <a:lnTo>
                    <a:pt x="58623" y="75987"/>
                  </a:lnTo>
                  <a:lnTo>
                    <a:pt x="63728" y="69488"/>
                  </a:lnTo>
                  <a:lnTo>
                    <a:pt x="66420" y="62365"/>
                  </a:lnTo>
                  <a:lnTo>
                    <a:pt x="73368" y="36070"/>
                  </a:lnTo>
                  <a:lnTo>
                    <a:pt x="69288" y="16266"/>
                  </a:lnTo>
                  <a:lnTo>
                    <a:pt x="67198" y="11830"/>
                  </a:lnTo>
                  <a:lnTo>
                    <a:pt x="65751" y="9758"/>
                  </a:lnTo>
                  <a:lnTo>
                    <a:pt x="57648" y="3808"/>
                  </a:lnTo>
                  <a:lnTo>
                    <a:pt x="50238" y="1057"/>
                  </a:lnTo>
                  <a:lnTo>
                    <a:pt x="38157" y="0"/>
                  </a:lnTo>
                  <a:lnTo>
                    <a:pt x="34312" y="1637"/>
                  </a:lnTo>
                  <a:lnTo>
                    <a:pt x="20951" y="13336"/>
                  </a:lnTo>
                  <a:lnTo>
                    <a:pt x="13964" y="24802"/>
                  </a:lnTo>
                  <a:lnTo>
                    <a:pt x="11758" y="32827"/>
                  </a:lnTo>
                  <a:lnTo>
                    <a:pt x="11424" y="39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2" name="SMARTInkShape-3486"/>
            <p:cNvSpPr/>
            <p:nvPr>
              <p:custDataLst>
                <p:tags r:id="rId87"/>
              </p:custDataLst>
            </p:nvPr>
          </p:nvSpPr>
          <p:spPr>
            <a:xfrm>
              <a:off x="2954655" y="2628900"/>
              <a:ext cx="1" cy="11424"/>
            </a:xfrm>
            <a:custGeom>
              <a:avLst/>
              <a:gdLst/>
              <a:ahLst/>
              <a:cxnLst/>
              <a:rect l="0" t="0" r="0" b="0"/>
              <a:pathLst>
                <a:path w="1" h="11424">
                  <a:moveTo>
                    <a:pt x="0" y="0"/>
                  </a:moveTo>
                  <a:lnTo>
                    <a:pt x="0" y="0"/>
                  </a:lnTo>
                  <a:lnTo>
                    <a:pt x="0" y="114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3" name="SMARTInkShape-3487"/>
            <p:cNvSpPr/>
            <p:nvPr>
              <p:custDataLst>
                <p:tags r:id="rId88"/>
              </p:custDataLst>
            </p:nvPr>
          </p:nvSpPr>
          <p:spPr>
            <a:xfrm>
              <a:off x="3012169" y="2560398"/>
              <a:ext cx="102385" cy="177058"/>
            </a:xfrm>
            <a:custGeom>
              <a:avLst/>
              <a:gdLst/>
              <a:ahLst/>
              <a:cxnLst/>
              <a:rect l="0" t="0" r="0" b="0"/>
              <a:pathLst>
                <a:path w="102385" h="177058">
                  <a:moveTo>
                    <a:pt x="33926" y="22782"/>
                  </a:moveTo>
                  <a:lnTo>
                    <a:pt x="33926" y="22782"/>
                  </a:lnTo>
                  <a:lnTo>
                    <a:pt x="33926" y="28495"/>
                  </a:lnTo>
                  <a:lnTo>
                    <a:pt x="39123" y="23934"/>
                  </a:lnTo>
                  <a:lnTo>
                    <a:pt x="65021" y="8157"/>
                  </a:lnTo>
                  <a:lnTo>
                    <a:pt x="93514" y="517"/>
                  </a:lnTo>
                  <a:lnTo>
                    <a:pt x="99393" y="0"/>
                  </a:lnTo>
                  <a:lnTo>
                    <a:pt x="100431" y="609"/>
                  </a:lnTo>
                  <a:lnTo>
                    <a:pt x="101123" y="1650"/>
                  </a:lnTo>
                  <a:lnTo>
                    <a:pt x="101584" y="2979"/>
                  </a:lnTo>
                  <a:lnTo>
                    <a:pt x="101256" y="4500"/>
                  </a:lnTo>
                  <a:lnTo>
                    <a:pt x="97861" y="11504"/>
                  </a:lnTo>
                  <a:lnTo>
                    <a:pt x="95415" y="18805"/>
                  </a:lnTo>
                  <a:lnTo>
                    <a:pt x="91734" y="25460"/>
                  </a:lnTo>
                  <a:lnTo>
                    <a:pt x="72555" y="51402"/>
                  </a:lnTo>
                  <a:lnTo>
                    <a:pt x="53780" y="72091"/>
                  </a:lnTo>
                  <a:lnTo>
                    <a:pt x="51102" y="79830"/>
                  </a:lnTo>
                  <a:lnTo>
                    <a:pt x="67012" y="80565"/>
                  </a:lnTo>
                  <a:lnTo>
                    <a:pt x="75973" y="84494"/>
                  </a:lnTo>
                  <a:lnTo>
                    <a:pt x="92943" y="95873"/>
                  </a:lnTo>
                  <a:lnTo>
                    <a:pt x="99390" y="104834"/>
                  </a:lnTo>
                  <a:lnTo>
                    <a:pt x="101121" y="109626"/>
                  </a:lnTo>
                  <a:lnTo>
                    <a:pt x="102384" y="126693"/>
                  </a:lnTo>
                  <a:lnTo>
                    <a:pt x="96273" y="143185"/>
                  </a:lnTo>
                  <a:lnTo>
                    <a:pt x="94541" y="146866"/>
                  </a:lnTo>
                  <a:lnTo>
                    <a:pt x="89229" y="152649"/>
                  </a:lnTo>
                  <a:lnTo>
                    <a:pt x="64298" y="167470"/>
                  </a:lnTo>
                  <a:lnTo>
                    <a:pt x="49145" y="174529"/>
                  </a:lnTo>
                  <a:lnTo>
                    <a:pt x="22495" y="176937"/>
                  </a:lnTo>
                  <a:lnTo>
                    <a:pt x="10290" y="177057"/>
                  </a:lnTo>
                  <a:lnTo>
                    <a:pt x="5853" y="175380"/>
                  </a:lnTo>
                  <a:lnTo>
                    <a:pt x="3780" y="174044"/>
                  </a:lnTo>
                  <a:lnTo>
                    <a:pt x="2399" y="172518"/>
                  </a:lnTo>
                  <a:lnTo>
                    <a:pt x="864" y="169130"/>
                  </a:lnTo>
                  <a:lnTo>
                    <a:pt x="0" y="163652"/>
                  </a:lnTo>
                  <a:lnTo>
                    <a:pt x="1491" y="159898"/>
                  </a:lnTo>
                  <a:lnTo>
                    <a:pt x="16114" y="143570"/>
                  </a:lnTo>
                  <a:lnTo>
                    <a:pt x="39641" y="1256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4" name="SMARTInkShape-3488"/>
            <p:cNvSpPr/>
            <p:nvPr>
              <p:custDataLst>
                <p:tags r:id="rId89"/>
              </p:custDataLst>
            </p:nvPr>
          </p:nvSpPr>
          <p:spPr>
            <a:xfrm>
              <a:off x="3171825" y="2634615"/>
              <a:ext cx="5715" cy="45714"/>
            </a:xfrm>
            <a:custGeom>
              <a:avLst/>
              <a:gdLst/>
              <a:ahLst/>
              <a:cxnLst/>
              <a:rect l="0" t="0" r="0" b="0"/>
              <a:pathLst>
                <a:path w="5715" h="45714">
                  <a:moveTo>
                    <a:pt x="0" y="0"/>
                  </a:moveTo>
                  <a:lnTo>
                    <a:pt x="0" y="0"/>
                  </a:lnTo>
                  <a:lnTo>
                    <a:pt x="5480" y="0"/>
                  </a:lnTo>
                  <a:lnTo>
                    <a:pt x="5714" y="13649"/>
                  </a:lnTo>
                  <a:lnTo>
                    <a:pt x="5080" y="14814"/>
                  </a:lnTo>
                  <a:lnTo>
                    <a:pt x="4021" y="15591"/>
                  </a:lnTo>
                  <a:lnTo>
                    <a:pt x="2681" y="16109"/>
                  </a:lnTo>
                  <a:lnTo>
                    <a:pt x="1787" y="17089"/>
                  </a:lnTo>
                  <a:lnTo>
                    <a:pt x="795" y="19872"/>
                  </a:lnTo>
                  <a:lnTo>
                    <a:pt x="0" y="45713"/>
                  </a:lnTo>
                  <a:lnTo>
                    <a:pt x="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5" name="SMARTInkShape-3489"/>
            <p:cNvSpPr/>
            <p:nvPr>
              <p:custDataLst>
                <p:tags r:id="rId90"/>
              </p:custDataLst>
            </p:nvPr>
          </p:nvSpPr>
          <p:spPr>
            <a:xfrm>
              <a:off x="3154680" y="2617812"/>
              <a:ext cx="96885" cy="108213"/>
            </a:xfrm>
            <a:custGeom>
              <a:avLst/>
              <a:gdLst/>
              <a:ahLst/>
              <a:cxnLst/>
              <a:rect l="0" t="0" r="0" b="0"/>
              <a:pathLst>
                <a:path w="96885" h="108213">
                  <a:moveTo>
                    <a:pt x="51435" y="11088"/>
                  </a:moveTo>
                  <a:lnTo>
                    <a:pt x="51435" y="11088"/>
                  </a:lnTo>
                  <a:lnTo>
                    <a:pt x="51435" y="14122"/>
                  </a:lnTo>
                  <a:lnTo>
                    <a:pt x="50800" y="15015"/>
                  </a:lnTo>
                  <a:lnTo>
                    <a:pt x="49742" y="15611"/>
                  </a:lnTo>
                  <a:lnTo>
                    <a:pt x="45790" y="16782"/>
                  </a:lnTo>
                  <a:lnTo>
                    <a:pt x="45741" y="19831"/>
                  </a:lnTo>
                  <a:lnTo>
                    <a:pt x="44036" y="23017"/>
                  </a:lnTo>
                  <a:lnTo>
                    <a:pt x="26641" y="49531"/>
                  </a:lnTo>
                  <a:lnTo>
                    <a:pt x="13122" y="77988"/>
                  </a:lnTo>
                  <a:lnTo>
                    <a:pt x="11529" y="97825"/>
                  </a:lnTo>
                  <a:lnTo>
                    <a:pt x="13167" y="102131"/>
                  </a:lnTo>
                  <a:lnTo>
                    <a:pt x="14493" y="104168"/>
                  </a:lnTo>
                  <a:lnTo>
                    <a:pt x="16012" y="105526"/>
                  </a:lnTo>
                  <a:lnTo>
                    <a:pt x="19393" y="107036"/>
                  </a:lnTo>
                  <a:lnTo>
                    <a:pt x="41125" y="108212"/>
                  </a:lnTo>
                  <a:lnTo>
                    <a:pt x="61225" y="100286"/>
                  </a:lnTo>
                  <a:lnTo>
                    <a:pt x="75522" y="89360"/>
                  </a:lnTo>
                  <a:lnTo>
                    <a:pt x="86743" y="78549"/>
                  </a:lnTo>
                  <a:lnTo>
                    <a:pt x="89353" y="72609"/>
                  </a:lnTo>
                  <a:lnTo>
                    <a:pt x="96238" y="44170"/>
                  </a:lnTo>
                  <a:lnTo>
                    <a:pt x="96884" y="33943"/>
                  </a:lnTo>
                  <a:lnTo>
                    <a:pt x="94041" y="23857"/>
                  </a:lnTo>
                  <a:lnTo>
                    <a:pt x="87391" y="13634"/>
                  </a:lnTo>
                  <a:lnTo>
                    <a:pt x="81209" y="7468"/>
                  </a:lnTo>
                  <a:lnTo>
                    <a:pt x="72252" y="2254"/>
                  </a:lnTo>
                  <a:lnTo>
                    <a:pt x="64658" y="427"/>
                  </a:lnTo>
                  <a:lnTo>
                    <a:pt x="58159" y="0"/>
                  </a:lnTo>
                  <a:lnTo>
                    <a:pt x="47359" y="2793"/>
                  </a:lnTo>
                  <a:lnTo>
                    <a:pt x="28540" y="17467"/>
                  </a:lnTo>
                  <a:lnTo>
                    <a:pt x="10156" y="39868"/>
                  </a:lnTo>
                  <a:lnTo>
                    <a:pt x="3291" y="52494"/>
                  </a:lnTo>
                  <a:lnTo>
                    <a:pt x="128" y="72470"/>
                  </a:lnTo>
                  <a:lnTo>
                    <a:pt x="0" y="796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6" name="SMARTInkShape-3490"/>
            <p:cNvSpPr/>
            <p:nvPr>
              <p:custDataLst>
                <p:tags r:id="rId91"/>
              </p:custDataLst>
            </p:nvPr>
          </p:nvSpPr>
          <p:spPr>
            <a:xfrm>
              <a:off x="3232377" y="2618607"/>
              <a:ext cx="99128" cy="90017"/>
            </a:xfrm>
            <a:custGeom>
              <a:avLst/>
              <a:gdLst/>
              <a:ahLst/>
              <a:cxnLst/>
              <a:rect l="0" t="0" r="0" b="0"/>
              <a:pathLst>
                <a:path w="99128" h="90017">
                  <a:moveTo>
                    <a:pt x="36603" y="38868"/>
                  </a:moveTo>
                  <a:lnTo>
                    <a:pt x="36603" y="38868"/>
                  </a:lnTo>
                  <a:lnTo>
                    <a:pt x="52698" y="38868"/>
                  </a:lnTo>
                  <a:lnTo>
                    <a:pt x="53048" y="39503"/>
                  </a:lnTo>
                  <a:lnTo>
                    <a:pt x="53437" y="41902"/>
                  </a:lnTo>
                  <a:lnTo>
                    <a:pt x="51916" y="45084"/>
                  </a:lnTo>
                  <a:lnTo>
                    <a:pt x="33407" y="71364"/>
                  </a:lnTo>
                  <a:lnTo>
                    <a:pt x="31036" y="85396"/>
                  </a:lnTo>
                  <a:lnTo>
                    <a:pt x="30986" y="87032"/>
                  </a:lnTo>
                  <a:lnTo>
                    <a:pt x="31588" y="88122"/>
                  </a:lnTo>
                  <a:lnTo>
                    <a:pt x="32625" y="88849"/>
                  </a:lnTo>
                  <a:lnTo>
                    <a:pt x="37118" y="89872"/>
                  </a:lnTo>
                  <a:lnTo>
                    <a:pt x="38851" y="90016"/>
                  </a:lnTo>
                  <a:lnTo>
                    <a:pt x="54295" y="84048"/>
                  </a:lnTo>
                  <a:lnTo>
                    <a:pt x="66062" y="76861"/>
                  </a:lnTo>
                  <a:lnTo>
                    <a:pt x="78429" y="64764"/>
                  </a:lnTo>
                  <a:lnTo>
                    <a:pt x="95581" y="39949"/>
                  </a:lnTo>
                  <a:lnTo>
                    <a:pt x="98316" y="29098"/>
                  </a:lnTo>
                  <a:lnTo>
                    <a:pt x="99127" y="20874"/>
                  </a:lnTo>
                  <a:lnTo>
                    <a:pt x="97623" y="16477"/>
                  </a:lnTo>
                  <a:lnTo>
                    <a:pt x="86025" y="2700"/>
                  </a:lnTo>
                  <a:lnTo>
                    <a:pt x="80582" y="569"/>
                  </a:lnTo>
                  <a:lnTo>
                    <a:pt x="77352" y="0"/>
                  </a:lnTo>
                  <a:lnTo>
                    <a:pt x="70377" y="1062"/>
                  </a:lnTo>
                  <a:lnTo>
                    <a:pt x="47848" y="9312"/>
                  </a:lnTo>
                  <a:lnTo>
                    <a:pt x="27304" y="25906"/>
                  </a:lnTo>
                  <a:lnTo>
                    <a:pt x="7272" y="53346"/>
                  </a:lnTo>
                  <a:lnTo>
                    <a:pt x="748" y="65312"/>
                  </a:lnTo>
                  <a:lnTo>
                    <a:pt x="0" y="68562"/>
                  </a:lnTo>
                  <a:lnTo>
                    <a:pt x="136" y="71364"/>
                  </a:lnTo>
                  <a:lnTo>
                    <a:pt x="2313" y="78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7" name="SMARTInkShape-3491"/>
            <p:cNvSpPr/>
            <p:nvPr>
              <p:custDataLst>
                <p:tags r:id="rId92"/>
              </p:custDataLst>
            </p:nvPr>
          </p:nvSpPr>
          <p:spPr>
            <a:xfrm>
              <a:off x="3326130" y="2628900"/>
              <a:ext cx="79674" cy="97034"/>
            </a:xfrm>
            <a:custGeom>
              <a:avLst/>
              <a:gdLst/>
              <a:ahLst/>
              <a:cxnLst/>
              <a:rect l="0" t="0" r="0" b="0"/>
              <a:pathLst>
                <a:path w="79674" h="97034">
                  <a:moveTo>
                    <a:pt x="0" y="28575"/>
                  </a:moveTo>
                  <a:lnTo>
                    <a:pt x="0" y="28575"/>
                  </a:lnTo>
                  <a:lnTo>
                    <a:pt x="4921" y="28575"/>
                  </a:lnTo>
                  <a:lnTo>
                    <a:pt x="5186" y="29210"/>
                  </a:lnTo>
                  <a:lnTo>
                    <a:pt x="5709" y="45208"/>
                  </a:lnTo>
                  <a:lnTo>
                    <a:pt x="353" y="72656"/>
                  </a:lnTo>
                  <a:lnTo>
                    <a:pt x="235" y="75107"/>
                  </a:lnTo>
                  <a:lnTo>
                    <a:pt x="3104" y="84625"/>
                  </a:lnTo>
                  <a:lnTo>
                    <a:pt x="7975" y="92454"/>
                  </a:lnTo>
                  <a:lnTo>
                    <a:pt x="11588" y="95066"/>
                  </a:lnTo>
                  <a:lnTo>
                    <a:pt x="17192" y="96536"/>
                  </a:lnTo>
                  <a:lnTo>
                    <a:pt x="24774" y="97033"/>
                  </a:lnTo>
                  <a:lnTo>
                    <a:pt x="33517" y="94085"/>
                  </a:lnTo>
                  <a:lnTo>
                    <a:pt x="43921" y="86765"/>
                  </a:lnTo>
                  <a:lnTo>
                    <a:pt x="60384" y="70359"/>
                  </a:lnTo>
                  <a:lnTo>
                    <a:pt x="77455" y="41975"/>
                  </a:lnTo>
                  <a:lnTo>
                    <a:pt x="79673" y="27556"/>
                  </a:lnTo>
                  <a:lnTo>
                    <a:pt x="76876" y="18183"/>
                  </a:lnTo>
                  <a:lnTo>
                    <a:pt x="72026" y="10397"/>
                  </a:lnTo>
                  <a:lnTo>
                    <a:pt x="68418" y="7796"/>
                  </a:lnTo>
                  <a:lnTo>
                    <a:pt x="50919" y="1374"/>
                  </a:lnTo>
                  <a:lnTo>
                    <a:pt x="47281" y="916"/>
                  </a:lnTo>
                  <a:lnTo>
                    <a:pt x="41545" y="2100"/>
                  </a:lnTo>
                  <a:lnTo>
                    <a:pt x="36245" y="4108"/>
                  </a:lnTo>
                  <a:lnTo>
                    <a:pt x="18806" y="8537"/>
                  </a:lnTo>
                  <a:lnTo>
                    <a:pt x="16347" y="10137"/>
                  </a:lnTo>
                  <a:lnTo>
                    <a:pt x="9044" y="19131"/>
                  </a:lnTo>
                  <a:lnTo>
                    <a:pt x="8569" y="20374"/>
                  </a:lnTo>
                  <a:lnTo>
                    <a:pt x="8888" y="21203"/>
                  </a:lnTo>
                  <a:lnTo>
                    <a:pt x="9735" y="21755"/>
                  </a:lnTo>
                  <a:lnTo>
                    <a:pt x="13962" y="22533"/>
                  </a:lnTo>
                  <a:lnTo>
                    <a:pt x="37863" y="12451"/>
                  </a:lnTo>
                  <a:lnTo>
                    <a:pt x="514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8" name="SMARTInkShape-3492"/>
            <p:cNvSpPr/>
            <p:nvPr>
              <p:custDataLst>
                <p:tags r:id="rId93"/>
              </p:custDataLst>
            </p:nvPr>
          </p:nvSpPr>
          <p:spPr>
            <a:xfrm>
              <a:off x="3423285" y="25888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49" name="SMARTInkShape-3493"/>
            <p:cNvSpPr/>
            <p:nvPr>
              <p:custDataLst>
                <p:tags r:id="rId94"/>
              </p:custDataLst>
            </p:nvPr>
          </p:nvSpPr>
          <p:spPr>
            <a:xfrm>
              <a:off x="3452824" y="2526900"/>
              <a:ext cx="73325" cy="204506"/>
            </a:xfrm>
            <a:custGeom>
              <a:avLst/>
              <a:gdLst/>
              <a:ahLst/>
              <a:cxnLst/>
              <a:rect l="0" t="0" r="0" b="0"/>
              <a:pathLst>
                <a:path w="73325" h="204506">
                  <a:moveTo>
                    <a:pt x="27611" y="16275"/>
                  </a:moveTo>
                  <a:lnTo>
                    <a:pt x="27611" y="16275"/>
                  </a:lnTo>
                  <a:lnTo>
                    <a:pt x="30645" y="16275"/>
                  </a:lnTo>
                  <a:lnTo>
                    <a:pt x="33828" y="14581"/>
                  </a:lnTo>
                  <a:lnTo>
                    <a:pt x="35565" y="13241"/>
                  </a:lnTo>
                  <a:lnTo>
                    <a:pt x="40883" y="11751"/>
                  </a:lnTo>
                  <a:lnTo>
                    <a:pt x="51017" y="9220"/>
                  </a:lnTo>
                  <a:lnTo>
                    <a:pt x="64395" y="4786"/>
                  </a:lnTo>
                  <a:lnTo>
                    <a:pt x="65469" y="3536"/>
                  </a:lnTo>
                  <a:lnTo>
                    <a:pt x="66184" y="2067"/>
                  </a:lnTo>
                  <a:lnTo>
                    <a:pt x="67297" y="1088"/>
                  </a:lnTo>
                  <a:lnTo>
                    <a:pt x="70226" y="0"/>
                  </a:lnTo>
                  <a:lnTo>
                    <a:pt x="71261" y="345"/>
                  </a:lnTo>
                  <a:lnTo>
                    <a:pt x="71951" y="1210"/>
                  </a:lnTo>
                  <a:lnTo>
                    <a:pt x="73058" y="4127"/>
                  </a:lnTo>
                  <a:lnTo>
                    <a:pt x="73324" y="26215"/>
                  </a:lnTo>
                  <a:lnTo>
                    <a:pt x="67113" y="51121"/>
                  </a:lnTo>
                  <a:lnTo>
                    <a:pt x="59897" y="73535"/>
                  </a:lnTo>
                  <a:lnTo>
                    <a:pt x="47794" y="100234"/>
                  </a:lnTo>
                  <a:lnTo>
                    <a:pt x="34867" y="124511"/>
                  </a:lnTo>
                  <a:lnTo>
                    <a:pt x="24004" y="152754"/>
                  </a:lnTo>
                  <a:lnTo>
                    <a:pt x="17511" y="166004"/>
                  </a:lnTo>
                  <a:lnTo>
                    <a:pt x="9096" y="177973"/>
                  </a:lnTo>
                  <a:lnTo>
                    <a:pt x="0" y="200717"/>
                  </a:lnTo>
                  <a:lnTo>
                    <a:pt x="313" y="202101"/>
                  </a:lnTo>
                  <a:lnTo>
                    <a:pt x="1157" y="203024"/>
                  </a:lnTo>
                  <a:lnTo>
                    <a:pt x="3789" y="204050"/>
                  </a:lnTo>
                  <a:lnTo>
                    <a:pt x="7075" y="204505"/>
                  </a:lnTo>
                  <a:lnTo>
                    <a:pt x="20009" y="199917"/>
                  </a:lnTo>
                  <a:lnTo>
                    <a:pt x="27611" y="187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0" name="SMARTInkShape-3494"/>
            <p:cNvSpPr/>
            <p:nvPr>
              <p:custDataLst>
                <p:tags r:id="rId95"/>
              </p:custDataLst>
            </p:nvPr>
          </p:nvSpPr>
          <p:spPr>
            <a:xfrm>
              <a:off x="3640455" y="2611755"/>
              <a:ext cx="40006" cy="119116"/>
            </a:xfrm>
            <a:custGeom>
              <a:avLst/>
              <a:gdLst/>
              <a:ahLst/>
              <a:cxnLst/>
              <a:rect l="0" t="0" r="0" b="0"/>
              <a:pathLst>
                <a:path w="40006" h="119116">
                  <a:moveTo>
                    <a:pt x="40005" y="0"/>
                  </a:moveTo>
                  <a:lnTo>
                    <a:pt x="40005" y="0"/>
                  </a:lnTo>
                  <a:lnTo>
                    <a:pt x="40005" y="13599"/>
                  </a:lnTo>
                  <a:lnTo>
                    <a:pt x="38312" y="17263"/>
                  </a:lnTo>
                  <a:lnTo>
                    <a:pt x="36971" y="19129"/>
                  </a:lnTo>
                  <a:lnTo>
                    <a:pt x="29871" y="45872"/>
                  </a:lnTo>
                  <a:lnTo>
                    <a:pt x="27266" y="57195"/>
                  </a:lnTo>
                  <a:lnTo>
                    <a:pt x="22472" y="66900"/>
                  </a:lnTo>
                  <a:lnTo>
                    <a:pt x="20697" y="69365"/>
                  </a:lnTo>
                  <a:lnTo>
                    <a:pt x="18723" y="75491"/>
                  </a:lnTo>
                  <a:lnTo>
                    <a:pt x="17212" y="81811"/>
                  </a:lnTo>
                  <a:lnTo>
                    <a:pt x="13425" y="89575"/>
                  </a:lnTo>
                  <a:lnTo>
                    <a:pt x="10970" y="106098"/>
                  </a:lnTo>
                  <a:lnTo>
                    <a:pt x="6532" y="113094"/>
                  </a:lnTo>
                  <a:lnTo>
                    <a:pt x="5787" y="119115"/>
                  </a:lnTo>
                  <a:lnTo>
                    <a:pt x="5736" y="116714"/>
                  </a:lnTo>
                  <a:lnTo>
                    <a:pt x="4031" y="113679"/>
                  </a:lnTo>
                  <a:lnTo>
                    <a:pt x="796" y="109591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1" name="SMARTInkShape-3495"/>
            <p:cNvSpPr/>
            <p:nvPr>
              <p:custDataLst>
                <p:tags r:id="rId96"/>
              </p:custDataLst>
            </p:nvPr>
          </p:nvSpPr>
          <p:spPr>
            <a:xfrm>
              <a:off x="3606165" y="2663190"/>
              <a:ext cx="142876" cy="28220"/>
            </a:xfrm>
            <a:custGeom>
              <a:avLst/>
              <a:gdLst/>
              <a:ahLst/>
              <a:cxnLst/>
              <a:rect l="0" t="0" r="0" b="0"/>
              <a:pathLst>
                <a:path w="142876" h="28220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3034" y="8514"/>
                  </a:lnTo>
                  <a:lnTo>
                    <a:pt x="6216" y="10134"/>
                  </a:lnTo>
                  <a:lnTo>
                    <a:pt x="15306" y="11894"/>
                  </a:lnTo>
                  <a:lnTo>
                    <a:pt x="21610" y="15307"/>
                  </a:lnTo>
                  <a:lnTo>
                    <a:pt x="49630" y="21994"/>
                  </a:lnTo>
                  <a:lnTo>
                    <a:pt x="75433" y="22784"/>
                  </a:lnTo>
                  <a:lnTo>
                    <a:pt x="103957" y="28219"/>
                  </a:lnTo>
                  <a:lnTo>
                    <a:pt x="110973" y="27782"/>
                  </a:lnTo>
                  <a:lnTo>
                    <a:pt x="134921" y="18168"/>
                  </a:lnTo>
                  <a:lnTo>
                    <a:pt x="14287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2" name="SMARTInkShape-3496"/>
            <p:cNvSpPr/>
            <p:nvPr>
              <p:custDataLst>
                <p:tags r:id="rId97"/>
              </p:custDataLst>
            </p:nvPr>
          </p:nvSpPr>
          <p:spPr>
            <a:xfrm>
              <a:off x="3760502" y="2491740"/>
              <a:ext cx="154274" cy="262540"/>
            </a:xfrm>
            <a:custGeom>
              <a:avLst/>
              <a:gdLst/>
              <a:ahLst/>
              <a:cxnLst/>
              <a:rect l="0" t="0" r="0" b="0"/>
              <a:pathLst>
                <a:path w="154274" h="262540">
                  <a:moveTo>
                    <a:pt x="154273" y="0"/>
                  </a:moveTo>
                  <a:lnTo>
                    <a:pt x="154273" y="0"/>
                  </a:lnTo>
                  <a:lnTo>
                    <a:pt x="149352" y="4921"/>
                  </a:lnTo>
                  <a:lnTo>
                    <a:pt x="133036" y="16052"/>
                  </a:lnTo>
                  <a:lnTo>
                    <a:pt x="112171" y="40996"/>
                  </a:lnTo>
                  <a:lnTo>
                    <a:pt x="90254" y="68710"/>
                  </a:lnTo>
                  <a:lnTo>
                    <a:pt x="68955" y="96028"/>
                  </a:lnTo>
                  <a:lnTo>
                    <a:pt x="55263" y="118341"/>
                  </a:lnTo>
                  <a:lnTo>
                    <a:pt x="40058" y="141673"/>
                  </a:lnTo>
                  <a:lnTo>
                    <a:pt x="27228" y="167143"/>
                  </a:lnTo>
                  <a:lnTo>
                    <a:pt x="13208" y="195152"/>
                  </a:lnTo>
                  <a:lnTo>
                    <a:pt x="4135" y="218888"/>
                  </a:lnTo>
                  <a:lnTo>
                    <a:pt x="334" y="245543"/>
                  </a:lnTo>
                  <a:lnTo>
                    <a:pt x="0" y="258895"/>
                  </a:lnTo>
                  <a:lnTo>
                    <a:pt x="624" y="260227"/>
                  </a:lnTo>
                  <a:lnTo>
                    <a:pt x="1675" y="261114"/>
                  </a:lnTo>
                  <a:lnTo>
                    <a:pt x="4537" y="262101"/>
                  </a:lnTo>
                  <a:lnTo>
                    <a:pt x="7925" y="262539"/>
                  </a:lnTo>
                  <a:lnTo>
                    <a:pt x="11548" y="261041"/>
                  </a:lnTo>
                  <a:lnTo>
                    <a:pt x="19048" y="254905"/>
                  </a:lnTo>
                  <a:lnTo>
                    <a:pt x="37806" y="226990"/>
                  </a:lnTo>
                  <a:lnTo>
                    <a:pt x="39973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3" name="SMARTInkShape-3497"/>
            <p:cNvSpPr/>
            <p:nvPr>
              <p:custDataLst>
                <p:tags r:id="rId98"/>
              </p:custDataLst>
            </p:nvPr>
          </p:nvSpPr>
          <p:spPr>
            <a:xfrm>
              <a:off x="3954801" y="2480310"/>
              <a:ext cx="114280" cy="249968"/>
            </a:xfrm>
            <a:custGeom>
              <a:avLst/>
              <a:gdLst/>
              <a:ahLst/>
              <a:cxnLst/>
              <a:rect l="0" t="0" r="0" b="0"/>
              <a:pathLst>
                <a:path w="114280" h="249968">
                  <a:moveTo>
                    <a:pt x="11409" y="0"/>
                  </a:moveTo>
                  <a:lnTo>
                    <a:pt x="11409" y="0"/>
                  </a:lnTo>
                  <a:lnTo>
                    <a:pt x="8375" y="3034"/>
                  </a:lnTo>
                  <a:lnTo>
                    <a:pt x="6886" y="6217"/>
                  </a:lnTo>
                  <a:lnTo>
                    <a:pt x="794" y="32728"/>
                  </a:lnTo>
                  <a:lnTo>
                    <a:pt x="0" y="61204"/>
                  </a:lnTo>
                  <a:lnTo>
                    <a:pt x="1682" y="66995"/>
                  </a:lnTo>
                  <a:lnTo>
                    <a:pt x="7935" y="75887"/>
                  </a:lnTo>
                  <a:lnTo>
                    <a:pt x="15920" y="83758"/>
                  </a:lnTo>
                  <a:lnTo>
                    <a:pt x="25516" y="88882"/>
                  </a:lnTo>
                  <a:lnTo>
                    <a:pt x="50334" y="91340"/>
                  </a:lnTo>
                  <a:lnTo>
                    <a:pt x="61183" y="88377"/>
                  </a:lnTo>
                  <a:lnTo>
                    <a:pt x="75498" y="81551"/>
                  </a:lnTo>
                  <a:lnTo>
                    <a:pt x="81803" y="80060"/>
                  </a:lnTo>
                  <a:lnTo>
                    <a:pt x="91025" y="73929"/>
                  </a:lnTo>
                  <a:lnTo>
                    <a:pt x="102770" y="62943"/>
                  </a:lnTo>
                  <a:lnTo>
                    <a:pt x="91268" y="76140"/>
                  </a:lnTo>
                  <a:lnTo>
                    <a:pt x="73155" y="104107"/>
                  </a:lnTo>
                  <a:lnTo>
                    <a:pt x="58424" y="131608"/>
                  </a:lnTo>
                  <a:lnTo>
                    <a:pt x="46731" y="157371"/>
                  </a:lnTo>
                  <a:lnTo>
                    <a:pt x="40681" y="182357"/>
                  </a:lnTo>
                  <a:lnTo>
                    <a:pt x="34031" y="205637"/>
                  </a:lnTo>
                  <a:lnTo>
                    <a:pt x="29275" y="229739"/>
                  </a:lnTo>
                  <a:lnTo>
                    <a:pt x="28582" y="249967"/>
                  </a:lnTo>
                  <a:lnTo>
                    <a:pt x="28554" y="224022"/>
                  </a:lnTo>
                  <a:lnTo>
                    <a:pt x="27919" y="210733"/>
                  </a:lnTo>
                  <a:lnTo>
                    <a:pt x="21499" y="184643"/>
                  </a:lnTo>
                  <a:lnTo>
                    <a:pt x="19068" y="179853"/>
                  </a:lnTo>
                  <a:lnTo>
                    <a:pt x="17508" y="171604"/>
                  </a:lnTo>
                  <a:lnTo>
                    <a:pt x="17126" y="160120"/>
                  </a:lnTo>
                  <a:lnTo>
                    <a:pt x="20158" y="163083"/>
                  </a:lnTo>
                  <a:lnTo>
                    <a:pt x="23341" y="164556"/>
                  </a:lnTo>
                  <a:lnTo>
                    <a:pt x="25079" y="164949"/>
                  </a:lnTo>
                  <a:lnTo>
                    <a:pt x="34313" y="170155"/>
                  </a:lnTo>
                  <a:lnTo>
                    <a:pt x="59894" y="176585"/>
                  </a:lnTo>
                  <a:lnTo>
                    <a:pt x="87734" y="176479"/>
                  </a:lnTo>
                  <a:lnTo>
                    <a:pt x="105445" y="172238"/>
                  </a:lnTo>
                  <a:lnTo>
                    <a:pt x="11427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4" name="SMARTInkShape-3498"/>
            <p:cNvSpPr/>
            <p:nvPr>
              <p:custDataLst>
                <p:tags r:id="rId99"/>
              </p:custDataLst>
            </p:nvPr>
          </p:nvSpPr>
          <p:spPr>
            <a:xfrm>
              <a:off x="4789170" y="2526030"/>
              <a:ext cx="85342" cy="348141"/>
            </a:xfrm>
            <a:custGeom>
              <a:avLst/>
              <a:gdLst/>
              <a:ahLst/>
              <a:cxnLst/>
              <a:rect l="0" t="0" r="0" b="0"/>
              <a:pathLst>
                <a:path w="85342" h="348141">
                  <a:moveTo>
                    <a:pt x="74295" y="0"/>
                  </a:moveTo>
                  <a:lnTo>
                    <a:pt x="74295" y="0"/>
                  </a:lnTo>
                  <a:lnTo>
                    <a:pt x="74295" y="7954"/>
                  </a:lnTo>
                  <a:lnTo>
                    <a:pt x="80116" y="31992"/>
                  </a:lnTo>
                  <a:lnTo>
                    <a:pt x="84429" y="59894"/>
                  </a:lnTo>
                  <a:lnTo>
                    <a:pt x="85341" y="84845"/>
                  </a:lnTo>
                  <a:lnTo>
                    <a:pt x="83918" y="111711"/>
                  </a:lnTo>
                  <a:lnTo>
                    <a:pt x="81112" y="132199"/>
                  </a:lnTo>
                  <a:lnTo>
                    <a:pt x="77748" y="151889"/>
                  </a:lnTo>
                  <a:lnTo>
                    <a:pt x="74136" y="172916"/>
                  </a:lnTo>
                  <a:lnTo>
                    <a:pt x="69779" y="194326"/>
                  </a:lnTo>
                  <a:lnTo>
                    <a:pt x="63609" y="214426"/>
                  </a:lnTo>
                  <a:lnTo>
                    <a:pt x="56634" y="233942"/>
                  </a:lnTo>
                  <a:lnTo>
                    <a:pt x="49936" y="253199"/>
                  </a:lnTo>
                  <a:lnTo>
                    <a:pt x="41960" y="281256"/>
                  </a:lnTo>
                  <a:lnTo>
                    <a:pt x="31835" y="305303"/>
                  </a:lnTo>
                  <a:lnTo>
                    <a:pt x="16296" y="333716"/>
                  </a:lnTo>
                  <a:lnTo>
                    <a:pt x="9838" y="343213"/>
                  </a:lnTo>
                  <a:lnTo>
                    <a:pt x="5854" y="346214"/>
                  </a:lnTo>
                  <a:lnTo>
                    <a:pt x="1156" y="348140"/>
                  </a:lnTo>
                  <a:lnTo>
                    <a:pt x="771" y="347664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5" name="SMARTInkShape-3499"/>
            <p:cNvSpPr/>
            <p:nvPr>
              <p:custDataLst>
                <p:tags r:id="rId100"/>
              </p:custDataLst>
            </p:nvPr>
          </p:nvSpPr>
          <p:spPr>
            <a:xfrm>
              <a:off x="4749165" y="2657513"/>
              <a:ext cx="85626" cy="102472"/>
            </a:xfrm>
            <a:custGeom>
              <a:avLst/>
              <a:gdLst/>
              <a:ahLst/>
              <a:cxnLst/>
              <a:rect l="0" t="0" r="0" b="0"/>
              <a:pathLst>
                <a:path w="85626" h="102472">
                  <a:moveTo>
                    <a:pt x="0" y="51397"/>
                  </a:moveTo>
                  <a:lnTo>
                    <a:pt x="0" y="51397"/>
                  </a:lnTo>
                  <a:lnTo>
                    <a:pt x="0" y="76934"/>
                  </a:lnTo>
                  <a:lnTo>
                    <a:pt x="635" y="87186"/>
                  </a:lnTo>
                  <a:lnTo>
                    <a:pt x="4563" y="94527"/>
                  </a:lnTo>
                  <a:lnTo>
                    <a:pt x="7955" y="98718"/>
                  </a:lnTo>
                  <a:lnTo>
                    <a:pt x="11579" y="101004"/>
                  </a:lnTo>
                  <a:lnTo>
                    <a:pt x="19080" y="102471"/>
                  </a:lnTo>
                  <a:lnTo>
                    <a:pt x="27808" y="99691"/>
                  </a:lnTo>
                  <a:lnTo>
                    <a:pt x="51832" y="83945"/>
                  </a:lnTo>
                  <a:lnTo>
                    <a:pt x="61289" y="73741"/>
                  </a:lnTo>
                  <a:lnTo>
                    <a:pt x="76108" y="47557"/>
                  </a:lnTo>
                  <a:lnTo>
                    <a:pt x="83167" y="32341"/>
                  </a:lnTo>
                  <a:lnTo>
                    <a:pt x="85625" y="4901"/>
                  </a:lnTo>
                  <a:lnTo>
                    <a:pt x="85024" y="3254"/>
                  </a:lnTo>
                  <a:lnTo>
                    <a:pt x="83987" y="2157"/>
                  </a:lnTo>
                  <a:lnTo>
                    <a:pt x="82662" y="1425"/>
                  </a:lnTo>
                  <a:lnTo>
                    <a:pt x="58131" y="0"/>
                  </a:lnTo>
                  <a:lnTo>
                    <a:pt x="47351" y="3007"/>
                  </a:lnTo>
                  <a:lnTo>
                    <a:pt x="19396" y="21487"/>
                  </a:lnTo>
                  <a:lnTo>
                    <a:pt x="11430" y="228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6" name="SMARTInkShape-3500"/>
            <p:cNvSpPr/>
            <p:nvPr>
              <p:custDataLst>
                <p:tags r:id="rId101"/>
              </p:custDataLst>
            </p:nvPr>
          </p:nvSpPr>
          <p:spPr>
            <a:xfrm>
              <a:off x="4657725" y="2663361"/>
              <a:ext cx="79930" cy="90911"/>
            </a:xfrm>
            <a:custGeom>
              <a:avLst/>
              <a:gdLst/>
              <a:ahLst/>
              <a:cxnLst/>
              <a:rect l="0" t="0" r="0" b="0"/>
              <a:pathLst>
                <a:path w="79930" h="90911">
                  <a:moveTo>
                    <a:pt x="28575" y="22689"/>
                  </a:moveTo>
                  <a:lnTo>
                    <a:pt x="28575" y="22689"/>
                  </a:lnTo>
                  <a:lnTo>
                    <a:pt x="28575" y="25723"/>
                  </a:lnTo>
                  <a:lnTo>
                    <a:pt x="20062" y="53316"/>
                  </a:lnTo>
                  <a:lnTo>
                    <a:pt x="13005" y="69369"/>
                  </a:lnTo>
                  <a:lnTo>
                    <a:pt x="11522" y="87181"/>
                  </a:lnTo>
                  <a:lnTo>
                    <a:pt x="12126" y="88544"/>
                  </a:lnTo>
                  <a:lnTo>
                    <a:pt x="13164" y="89452"/>
                  </a:lnTo>
                  <a:lnTo>
                    <a:pt x="16011" y="90461"/>
                  </a:lnTo>
                  <a:lnTo>
                    <a:pt x="19393" y="90910"/>
                  </a:lnTo>
                  <a:lnTo>
                    <a:pt x="27900" y="88129"/>
                  </a:lnTo>
                  <a:lnTo>
                    <a:pt x="38225" y="80865"/>
                  </a:lnTo>
                  <a:lnTo>
                    <a:pt x="64717" y="58400"/>
                  </a:lnTo>
                  <a:lnTo>
                    <a:pt x="69615" y="52107"/>
                  </a:lnTo>
                  <a:lnTo>
                    <a:pt x="72215" y="45077"/>
                  </a:lnTo>
                  <a:lnTo>
                    <a:pt x="79603" y="17463"/>
                  </a:lnTo>
                  <a:lnTo>
                    <a:pt x="79929" y="6417"/>
                  </a:lnTo>
                  <a:lnTo>
                    <a:pt x="79322" y="4221"/>
                  </a:lnTo>
                  <a:lnTo>
                    <a:pt x="78281" y="2757"/>
                  </a:lnTo>
                  <a:lnTo>
                    <a:pt x="76952" y="1781"/>
                  </a:lnTo>
                  <a:lnTo>
                    <a:pt x="73783" y="697"/>
                  </a:lnTo>
                  <a:lnTo>
                    <a:pt x="63540" y="0"/>
                  </a:lnTo>
                  <a:lnTo>
                    <a:pt x="49287" y="4425"/>
                  </a:lnTo>
                  <a:lnTo>
                    <a:pt x="26649" y="15773"/>
                  </a:lnTo>
                  <a:lnTo>
                    <a:pt x="19040" y="21943"/>
                  </a:lnTo>
                  <a:lnTo>
                    <a:pt x="0" y="51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7" name="SMARTInkShape-3501"/>
            <p:cNvSpPr/>
            <p:nvPr>
              <p:custDataLst>
                <p:tags r:id="rId102"/>
              </p:custDataLst>
            </p:nvPr>
          </p:nvSpPr>
          <p:spPr>
            <a:xfrm>
              <a:off x="4589145" y="2674620"/>
              <a:ext cx="74217" cy="88072"/>
            </a:xfrm>
            <a:custGeom>
              <a:avLst/>
              <a:gdLst/>
              <a:ahLst/>
              <a:cxnLst/>
              <a:rect l="0" t="0" r="0" b="0"/>
              <a:pathLst>
                <a:path w="74217" h="88072">
                  <a:moveTo>
                    <a:pt x="17145" y="0"/>
                  </a:moveTo>
                  <a:lnTo>
                    <a:pt x="17145" y="0"/>
                  </a:lnTo>
                  <a:lnTo>
                    <a:pt x="14111" y="3034"/>
                  </a:lnTo>
                  <a:lnTo>
                    <a:pt x="12621" y="7910"/>
                  </a:lnTo>
                  <a:lnTo>
                    <a:pt x="10090" y="17795"/>
                  </a:lnTo>
                  <a:lnTo>
                    <a:pt x="2364" y="40843"/>
                  </a:lnTo>
                  <a:lnTo>
                    <a:pt x="138" y="69319"/>
                  </a:lnTo>
                  <a:lnTo>
                    <a:pt x="697" y="75893"/>
                  </a:lnTo>
                  <a:lnTo>
                    <a:pt x="4581" y="83165"/>
                  </a:lnTo>
                  <a:lnTo>
                    <a:pt x="7963" y="87339"/>
                  </a:lnTo>
                  <a:lnTo>
                    <a:pt x="9753" y="88071"/>
                  </a:lnTo>
                  <a:lnTo>
                    <a:pt x="11583" y="87924"/>
                  </a:lnTo>
                  <a:lnTo>
                    <a:pt x="17190" y="86376"/>
                  </a:lnTo>
                  <a:lnTo>
                    <a:pt x="21610" y="85380"/>
                  </a:lnTo>
                  <a:lnTo>
                    <a:pt x="31238" y="80613"/>
                  </a:lnTo>
                  <a:lnTo>
                    <a:pt x="55501" y="61485"/>
                  </a:lnTo>
                  <a:lnTo>
                    <a:pt x="66742" y="46101"/>
                  </a:lnTo>
                  <a:lnTo>
                    <a:pt x="73894" y="23223"/>
                  </a:lnTo>
                  <a:lnTo>
                    <a:pt x="74216" y="15312"/>
                  </a:lnTo>
                  <a:lnTo>
                    <a:pt x="72566" y="11462"/>
                  </a:lnTo>
                  <a:lnTo>
                    <a:pt x="66334" y="3816"/>
                  </a:lnTo>
                  <a:lnTo>
                    <a:pt x="62713" y="1696"/>
                  </a:lnTo>
                  <a:lnTo>
                    <a:pt x="55412" y="502"/>
                  </a:lnTo>
                  <a:lnTo>
                    <a:pt x="48757" y="858"/>
                  </a:lnTo>
                  <a:lnTo>
                    <a:pt x="41567" y="3133"/>
                  </a:lnTo>
                  <a:lnTo>
                    <a:pt x="30378" y="11018"/>
                  </a:lnTo>
                  <a:lnTo>
                    <a:pt x="10260" y="36282"/>
                  </a:lnTo>
                  <a:lnTo>
                    <a:pt x="5479" y="5057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8" name="SMARTInkShape-3502"/>
            <p:cNvSpPr/>
            <p:nvPr>
              <p:custDataLst>
                <p:tags r:id="rId103"/>
              </p:custDataLst>
            </p:nvPr>
          </p:nvSpPr>
          <p:spPr>
            <a:xfrm>
              <a:off x="4463764" y="2600331"/>
              <a:ext cx="108237" cy="159916"/>
            </a:xfrm>
            <a:custGeom>
              <a:avLst/>
              <a:gdLst/>
              <a:ahLst/>
              <a:cxnLst/>
              <a:rect l="0" t="0" r="0" b="0"/>
              <a:pathLst>
                <a:path w="108237" h="159916">
                  <a:moveTo>
                    <a:pt x="22511" y="11424"/>
                  </a:moveTo>
                  <a:lnTo>
                    <a:pt x="22511" y="11424"/>
                  </a:lnTo>
                  <a:lnTo>
                    <a:pt x="22511" y="17118"/>
                  </a:lnTo>
                  <a:lnTo>
                    <a:pt x="22511" y="11494"/>
                  </a:lnTo>
                  <a:lnTo>
                    <a:pt x="25545" y="11444"/>
                  </a:lnTo>
                  <a:lnTo>
                    <a:pt x="28728" y="9740"/>
                  </a:lnTo>
                  <a:lnTo>
                    <a:pt x="30466" y="8396"/>
                  </a:lnTo>
                  <a:lnTo>
                    <a:pt x="35783" y="6903"/>
                  </a:lnTo>
                  <a:lnTo>
                    <a:pt x="45917" y="4370"/>
                  </a:lnTo>
                  <a:lnTo>
                    <a:pt x="57685" y="858"/>
                  </a:lnTo>
                  <a:lnTo>
                    <a:pt x="86225" y="16"/>
                  </a:lnTo>
                  <a:lnTo>
                    <a:pt x="89649" y="0"/>
                  </a:lnTo>
                  <a:lnTo>
                    <a:pt x="93698" y="3030"/>
                  </a:lnTo>
                  <a:lnTo>
                    <a:pt x="95424" y="6212"/>
                  </a:lnTo>
                  <a:lnTo>
                    <a:pt x="95885" y="7949"/>
                  </a:lnTo>
                  <a:lnTo>
                    <a:pt x="95557" y="9742"/>
                  </a:lnTo>
                  <a:lnTo>
                    <a:pt x="92161" y="17183"/>
                  </a:lnTo>
                  <a:lnTo>
                    <a:pt x="91804" y="19073"/>
                  </a:lnTo>
                  <a:lnTo>
                    <a:pt x="78751" y="34790"/>
                  </a:lnTo>
                  <a:lnTo>
                    <a:pt x="56721" y="58881"/>
                  </a:lnTo>
                  <a:lnTo>
                    <a:pt x="45348" y="71417"/>
                  </a:lnTo>
                  <a:lnTo>
                    <a:pt x="19679" y="91683"/>
                  </a:lnTo>
                  <a:lnTo>
                    <a:pt x="2304" y="117361"/>
                  </a:lnTo>
                  <a:lnTo>
                    <a:pt x="437" y="123599"/>
                  </a:lnTo>
                  <a:lnTo>
                    <a:pt x="0" y="127531"/>
                  </a:lnTo>
                  <a:lnTo>
                    <a:pt x="519" y="128834"/>
                  </a:lnTo>
                  <a:lnTo>
                    <a:pt x="1499" y="129702"/>
                  </a:lnTo>
                  <a:lnTo>
                    <a:pt x="2788" y="130281"/>
                  </a:lnTo>
                  <a:lnTo>
                    <a:pt x="3648" y="131302"/>
                  </a:lnTo>
                  <a:lnTo>
                    <a:pt x="6720" y="137503"/>
                  </a:lnTo>
                  <a:lnTo>
                    <a:pt x="13253" y="144843"/>
                  </a:lnTo>
                  <a:lnTo>
                    <a:pt x="32394" y="156210"/>
                  </a:lnTo>
                  <a:lnTo>
                    <a:pt x="40538" y="158887"/>
                  </a:lnTo>
                  <a:lnTo>
                    <a:pt x="63890" y="159915"/>
                  </a:lnTo>
                  <a:lnTo>
                    <a:pt x="72863" y="156583"/>
                  </a:lnTo>
                  <a:lnTo>
                    <a:pt x="108236" y="1371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9" name="SMARTInkShape-3503"/>
            <p:cNvSpPr/>
            <p:nvPr>
              <p:custDataLst>
                <p:tags r:id="rId104"/>
              </p:custDataLst>
            </p:nvPr>
          </p:nvSpPr>
          <p:spPr>
            <a:xfrm>
              <a:off x="4400550" y="266319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0" name="SMARTInkShape-3504"/>
            <p:cNvSpPr/>
            <p:nvPr>
              <p:custDataLst>
                <p:tags r:id="rId105"/>
              </p:custDataLst>
            </p:nvPr>
          </p:nvSpPr>
          <p:spPr>
            <a:xfrm>
              <a:off x="4232476" y="2629305"/>
              <a:ext cx="88029" cy="89878"/>
            </a:xfrm>
            <a:custGeom>
              <a:avLst/>
              <a:gdLst/>
              <a:ahLst/>
              <a:cxnLst/>
              <a:rect l="0" t="0" r="0" b="0"/>
              <a:pathLst>
                <a:path w="88029" h="89878">
                  <a:moveTo>
                    <a:pt x="25199" y="5310"/>
                  </a:moveTo>
                  <a:lnTo>
                    <a:pt x="25199" y="5310"/>
                  </a:lnTo>
                  <a:lnTo>
                    <a:pt x="25199" y="8344"/>
                  </a:lnTo>
                  <a:lnTo>
                    <a:pt x="24564" y="9237"/>
                  </a:lnTo>
                  <a:lnTo>
                    <a:pt x="23506" y="9833"/>
                  </a:lnTo>
                  <a:lnTo>
                    <a:pt x="22165" y="10231"/>
                  </a:lnTo>
                  <a:lnTo>
                    <a:pt x="21271" y="11130"/>
                  </a:lnTo>
                  <a:lnTo>
                    <a:pt x="9782" y="36065"/>
                  </a:lnTo>
                  <a:lnTo>
                    <a:pt x="411" y="54876"/>
                  </a:lnTo>
                  <a:lnTo>
                    <a:pt x="0" y="62476"/>
                  </a:lnTo>
                  <a:lnTo>
                    <a:pt x="2666" y="76950"/>
                  </a:lnTo>
                  <a:lnTo>
                    <a:pt x="5236" y="81176"/>
                  </a:lnTo>
                  <a:lnTo>
                    <a:pt x="13287" y="87126"/>
                  </a:lnTo>
                  <a:lnTo>
                    <a:pt x="23715" y="89877"/>
                  </a:lnTo>
                  <a:lnTo>
                    <a:pt x="31101" y="88827"/>
                  </a:lnTo>
                  <a:lnTo>
                    <a:pt x="57595" y="77571"/>
                  </a:lnTo>
                  <a:lnTo>
                    <a:pt x="63515" y="72139"/>
                  </a:lnTo>
                  <a:lnTo>
                    <a:pt x="68898" y="66127"/>
                  </a:lnTo>
                  <a:lnTo>
                    <a:pt x="83361" y="55072"/>
                  </a:lnTo>
                  <a:lnTo>
                    <a:pt x="85974" y="51133"/>
                  </a:lnTo>
                  <a:lnTo>
                    <a:pt x="87135" y="46631"/>
                  </a:lnTo>
                  <a:lnTo>
                    <a:pt x="88028" y="26502"/>
                  </a:lnTo>
                  <a:lnTo>
                    <a:pt x="86355" y="22560"/>
                  </a:lnTo>
                  <a:lnTo>
                    <a:pt x="85019" y="20620"/>
                  </a:lnTo>
                  <a:lnTo>
                    <a:pt x="81606" y="9016"/>
                  </a:lnTo>
                  <a:lnTo>
                    <a:pt x="76516" y="4206"/>
                  </a:lnTo>
                  <a:lnTo>
                    <a:pt x="71713" y="1644"/>
                  </a:lnTo>
                  <a:lnTo>
                    <a:pt x="63456" y="0"/>
                  </a:lnTo>
                  <a:lnTo>
                    <a:pt x="51147" y="310"/>
                  </a:lnTo>
                  <a:lnTo>
                    <a:pt x="40860" y="4181"/>
                  </a:lnTo>
                  <a:lnTo>
                    <a:pt x="26281" y="16066"/>
                  </a:lnTo>
                  <a:lnTo>
                    <a:pt x="18464" y="26630"/>
                  </a:lnTo>
                  <a:lnTo>
                    <a:pt x="15160" y="37803"/>
                  </a:lnTo>
                  <a:lnTo>
                    <a:pt x="13891" y="49576"/>
                  </a:lnTo>
                  <a:lnTo>
                    <a:pt x="19484" y="567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1" name="SMARTInkShape-3505"/>
            <p:cNvSpPr/>
            <p:nvPr>
              <p:custDataLst>
                <p:tags r:id="rId106"/>
              </p:custDataLst>
            </p:nvPr>
          </p:nvSpPr>
          <p:spPr>
            <a:xfrm>
              <a:off x="4138093" y="2508885"/>
              <a:ext cx="91008" cy="211456"/>
            </a:xfrm>
            <a:custGeom>
              <a:avLst/>
              <a:gdLst/>
              <a:ahLst/>
              <a:cxnLst/>
              <a:rect l="0" t="0" r="0" b="0"/>
              <a:pathLst>
                <a:path w="91008" h="211456">
                  <a:moveTo>
                    <a:pt x="91007" y="0"/>
                  </a:moveTo>
                  <a:lnTo>
                    <a:pt x="91007" y="0"/>
                  </a:lnTo>
                  <a:lnTo>
                    <a:pt x="86086" y="0"/>
                  </a:lnTo>
                  <a:lnTo>
                    <a:pt x="58264" y="22113"/>
                  </a:lnTo>
                  <a:lnTo>
                    <a:pt x="35731" y="46950"/>
                  </a:lnTo>
                  <a:lnTo>
                    <a:pt x="12899" y="75197"/>
                  </a:lnTo>
                  <a:lnTo>
                    <a:pt x="2859" y="96698"/>
                  </a:lnTo>
                  <a:lnTo>
                    <a:pt x="0" y="120833"/>
                  </a:lnTo>
                  <a:lnTo>
                    <a:pt x="288" y="137839"/>
                  </a:lnTo>
                  <a:lnTo>
                    <a:pt x="9322" y="156053"/>
                  </a:lnTo>
                  <a:lnTo>
                    <a:pt x="13004" y="161008"/>
                  </a:lnTo>
                  <a:lnTo>
                    <a:pt x="18451" y="163634"/>
                  </a:lnTo>
                  <a:lnTo>
                    <a:pt x="46524" y="165680"/>
                  </a:lnTo>
                  <a:lnTo>
                    <a:pt x="52822" y="165076"/>
                  </a:lnTo>
                  <a:lnTo>
                    <a:pt x="65432" y="159913"/>
                  </a:lnTo>
                  <a:lnTo>
                    <a:pt x="66337" y="158678"/>
                  </a:lnTo>
                  <a:lnTo>
                    <a:pt x="66940" y="157220"/>
                  </a:lnTo>
                  <a:lnTo>
                    <a:pt x="67977" y="156248"/>
                  </a:lnTo>
                  <a:lnTo>
                    <a:pt x="72962" y="154561"/>
                  </a:lnTo>
                  <a:lnTo>
                    <a:pt x="68359" y="154311"/>
                  </a:lnTo>
                  <a:lnTo>
                    <a:pt x="65176" y="151273"/>
                  </a:lnTo>
                  <a:lnTo>
                    <a:pt x="64261" y="151014"/>
                  </a:lnTo>
                  <a:lnTo>
                    <a:pt x="63651" y="151475"/>
                  </a:lnTo>
                  <a:lnTo>
                    <a:pt x="63245" y="152419"/>
                  </a:lnTo>
                  <a:lnTo>
                    <a:pt x="62339" y="153047"/>
                  </a:lnTo>
                  <a:lnTo>
                    <a:pt x="58030" y="154567"/>
                  </a:lnTo>
                  <a:lnTo>
                    <a:pt x="54549" y="157173"/>
                  </a:lnTo>
                  <a:lnTo>
                    <a:pt x="39562" y="183066"/>
                  </a:lnTo>
                  <a:lnTo>
                    <a:pt x="36393" y="190583"/>
                  </a:lnTo>
                  <a:lnTo>
                    <a:pt x="33857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63" name="SMARTInkShape-3506"/>
          <p:cNvSpPr/>
          <p:nvPr>
            <p:custDataLst>
              <p:tags r:id="rId1"/>
            </p:custDataLst>
          </p:nvPr>
        </p:nvSpPr>
        <p:spPr>
          <a:xfrm>
            <a:off x="3634740" y="1965981"/>
            <a:ext cx="114301" cy="51415"/>
          </a:xfrm>
          <a:custGeom>
            <a:avLst/>
            <a:gdLst/>
            <a:ahLst/>
            <a:cxnLst/>
            <a:rect l="0" t="0" r="0" b="0"/>
            <a:pathLst>
              <a:path w="114301" h="51415">
                <a:moveTo>
                  <a:pt x="5715" y="5694"/>
                </a:moveTo>
                <a:lnTo>
                  <a:pt x="5715" y="5694"/>
                </a:lnTo>
                <a:lnTo>
                  <a:pt x="21" y="0"/>
                </a:lnTo>
                <a:lnTo>
                  <a:pt x="0" y="19058"/>
                </a:lnTo>
                <a:lnTo>
                  <a:pt x="3034" y="27786"/>
                </a:lnTo>
                <a:lnTo>
                  <a:pt x="5832" y="29947"/>
                </a:lnTo>
                <a:lnTo>
                  <a:pt x="34130" y="38539"/>
                </a:lnTo>
                <a:lnTo>
                  <a:pt x="57882" y="43721"/>
                </a:lnTo>
                <a:lnTo>
                  <a:pt x="85821" y="45438"/>
                </a:lnTo>
                <a:lnTo>
                  <a:pt x="96821" y="46283"/>
                </a:lnTo>
                <a:lnTo>
                  <a:pt x="114300" y="5141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166" name="SMARTInkShape-Group500"/>
          <p:cNvGrpSpPr/>
          <p:nvPr/>
        </p:nvGrpSpPr>
        <p:grpSpPr>
          <a:xfrm>
            <a:off x="5109339" y="2514678"/>
            <a:ext cx="371088" cy="245668"/>
            <a:chOff x="5109339" y="2514678"/>
            <a:chExt cx="371088" cy="245668"/>
          </a:xfrm>
        </p:grpSpPr>
        <p:sp>
          <p:nvSpPr>
            <p:cNvPr id="2164" name="SMARTInkShape-3507"/>
            <p:cNvSpPr/>
            <p:nvPr>
              <p:custDataLst>
                <p:tags r:id="rId75"/>
              </p:custDataLst>
            </p:nvPr>
          </p:nvSpPr>
          <p:spPr>
            <a:xfrm>
              <a:off x="5109339" y="2514678"/>
              <a:ext cx="151526" cy="233536"/>
            </a:xfrm>
            <a:custGeom>
              <a:avLst/>
              <a:gdLst/>
              <a:ahLst/>
              <a:cxnLst/>
              <a:rect l="0" t="0" r="0" b="0"/>
              <a:pathLst>
                <a:path w="151526" h="233536">
                  <a:moveTo>
                    <a:pt x="79881" y="5637"/>
                  </a:moveTo>
                  <a:lnTo>
                    <a:pt x="79881" y="5637"/>
                  </a:lnTo>
                  <a:lnTo>
                    <a:pt x="76848" y="5637"/>
                  </a:lnTo>
                  <a:lnTo>
                    <a:pt x="75953" y="6272"/>
                  </a:lnTo>
                  <a:lnTo>
                    <a:pt x="75357" y="7330"/>
                  </a:lnTo>
                  <a:lnTo>
                    <a:pt x="74401" y="10558"/>
                  </a:lnTo>
                  <a:lnTo>
                    <a:pt x="70285" y="15758"/>
                  </a:lnTo>
                  <a:lnTo>
                    <a:pt x="69267" y="19237"/>
                  </a:lnTo>
                  <a:lnTo>
                    <a:pt x="68360" y="20418"/>
                  </a:lnTo>
                  <a:lnTo>
                    <a:pt x="65658" y="21732"/>
                  </a:lnTo>
                  <a:lnTo>
                    <a:pt x="64685" y="22717"/>
                  </a:lnTo>
                  <a:lnTo>
                    <a:pt x="62993" y="27610"/>
                  </a:lnTo>
                  <a:lnTo>
                    <a:pt x="61156" y="28103"/>
                  </a:lnTo>
                  <a:lnTo>
                    <a:pt x="57263" y="28474"/>
                  </a:lnTo>
                  <a:lnTo>
                    <a:pt x="60126" y="28490"/>
                  </a:lnTo>
                  <a:lnTo>
                    <a:pt x="60997" y="27858"/>
                  </a:lnTo>
                  <a:lnTo>
                    <a:pt x="65541" y="20542"/>
                  </a:lnTo>
                  <a:lnTo>
                    <a:pt x="84104" y="9417"/>
                  </a:lnTo>
                  <a:lnTo>
                    <a:pt x="108825" y="1261"/>
                  </a:lnTo>
                  <a:lnTo>
                    <a:pt x="127193" y="0"/>
                  </a:lnTo>
                  <a:lnTo>
                    <a:pt x="128568" y="609"/>
                  </a:lnTo>
                  <a:lnTo>
                    <a:pt x="129484" y="1650"/>
                  </a:lnTo>
                  <a:lnTo>
                    <a:pt x="131136" y="4500"/>
                  </a:lnTo>
                  <a:lnTo>
                    <a:pt x="133988" y="7884"/>
                  </a:lnTo>
                  <a:lnTo>
                    <a:pt x="135679" y="13197"/>
                  </a:lnTo>
                  <a:lnTo>
                    <a:pt x="136764" y="23922"/>
                  </a:lnTo>
                  <a:lnTo>
                    <a:pt x="132415" y="36719"/>
                  </a:lnTo>
                  <a:lnTo>
                    <a:pt x="121085" y="59030"/>
                  </a:lnTo>
                  <a:lnTo>
                    <a:pt x="101396" y="83957"/>
                  </a:lnTo>
                  <a:lnTo>
                    <a:pt x="74633" y="108110"/>
                  </a:lnTo>
                  <a:lnTo>
                    <a:pt x="69672" y="113015"/>
                  </a:lnTo>
                  <a:lnTo>
                    <a:pt x="68995" y="115379"/>
                  </a:lnTo>
                  <a:lnTo>
                    <a:pt x="68558" y="119036"/>
                  </a:lnTo>
                  <a:lnTo>
                    <a:pt x="69157" y="119336"/>
                  </a:lnTo>
                  <a:lnTo>
                    <a:pt x="97220" y="119927"/>
                  </a:lnTo>
                  <a:lnTo>
                    <a:pt x="116101" y="120570"/>
                  </a:lnTo>
                  <a:lnTo>
                    <a:pt x="132096" y="124857"/>
                  </a:lnTo>
                  <a:lnTo>
                    <a:pt x="136530" y="128686"/>
                  </a:lnTo>
                  <a:lnTo>
                    <a:pt x="145855" y="141174"/>
                  </a:lnTo>
                  <a:lnTo>
                    <a:pt x="149640" y="152966"/>
                  </a:lnTo>
                  <a:lnTo>
                    <a:pt x="151152" y="155291"/>
                  </a:lnTo>
                  <a:lnTo>
                    <a:pt x="151525" y="158112"/>
                  </a:lnTo>
                  <a:lnTo>
                    <a:pt x="149016" y="168148"/>
                  </a:lnTo>
                  <a:lnTo>
                    <a:pt x="142479" y="181224"/>
                  </a:lnTo>
                  <a:lnTo>
                    <a:pt x="126362" y="203999"/>
                  </a:lnTo>
                  <a:lnTo>
                    <a:pt x="99625" y="218684"/>
                  </a:lnTo>
                  <a:lnTo>
                    <a:pt x="71211" y="230399"/>
                  </a:lnTo>
                  <a:lnTo>
                    <a:pt x="47430" y="233479"/>
                  </a:lnTo>
                  <a:lnTo>
                    <a:pt x="21155" y="233535"/>
                  </a:lnTo>
                  <a:lnTo>
                    <a:pt x="4853" y="229308"/>
                  </a:lnTo>
                  <a:lnTo>
                    <a:pt x="3192" y="228411"/>
                  </a:lnTo>
                  <a:lnTo>
                    <a:pt x="2085" y="227178"/>
                  </a:lnTo>
                  <a:lnTo>
                    <a:pt x="855" y="224115"/>
                  </a:lnTo>
                  <a:lnTo>
                    <a:pt x="0" y="215108"/>
                  </a:lnTo>
                  <a:lnTo>
                    <a:pt x="3315" y="209649"/>
                  </a:lnTo>
                  <a:lnTo>
                    <a:pt x="17016" y="18851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5" name="SMARTInkShape-3508"/>
            <p:cNvSpPr/>
            <p:nvPr>
              <p:custDataLst>
                <p:tags r:id="rId76"/>
              </p:custDataLst>
            </p:nvPr>
          </p:nvSpPr>
          <p:spPr>
            <a:xfrm>
              <a:off x="5303520" y="2537698"/>
              <a:ext cx="176907" cy="222648"/>
            </a:xfrm>
            <a:custGeom>
              <a:avLst/>
              <a:gdLst/>
              <a:ahLst/>
              <a:cxnLst/>
              <a:rect l="0" t="0" r="0" b="0"/>
              <a:pathLst>
                <a:path w="176907" h="222648">
                  <a:moveTo>
                    <a:pt x="0" y="114062"/>
                  </a:moveTo>
                  <a:lnTo>
                    <a:pt x="0" y="114062"/>
                  </a:lnTo>
                  <a:lnTo>
                    <a:pt x="18633" y="104176"/>
                  </a:lnTo>
                  <a:lnTo>
                    <a:pt x="26062" y="102048"/>
                  </a:lnTo>
                  <a:lnTo>
                    <a:pt x="52868" y="87759"/>
                  </a:lnTo>
                  <a:lnTo>
                    <a:pt x="79983" y="74078"/>
                  </a:lnTo>
                  <a:lnTo>
                    <a:pt x="102867" y="60936"/>
                  </a:lnTo>
                  <a:lnTo>
                    <a:pt x="129422" y="41194"/>
                  </a:lnTo>
                  <a:lnTo>
                    <a:pt x="156151" y="18973"/>
                  </a:lnTo>
                  <a:lnTo>
                    <a:pt x="161052" y="15074"/>
                  </a:lnTo>
                  <a:lnTo>
                    <a:pt x="163654" y="11224"/>
                  </a:lnTo>
                  <a:lnTo>
                    <a:pt x="164347" y="9308"/>
                  </a:lnTo>
                  <a:lnTo>
                    <a:pt x="165445" y="8031"/>
                  </a:lnTo>
                  <a:lnTo>
                    <a:pt x="170533" y="5813"/>
                  </a:lnTo>
                  <a:lnTo>
                    <a:pt x="174212" y="5576"/>
                  </a:lnTo>
                  <a:lnTo>
                    <a:pt x="175198" y="4908"/>
                  </a:lnTo>
                  <a:lnTo>
                    <a:pt x="175853" y="3828"/>
                  </a:lnTo>
                  <a:lnTo>
                    <a:pt x="176906" y="565"/>
                  </a:lnTo>
                  <a:lnTo>
                    <a:pt x="176357" y="297"/>
                  </a:lnTo>
                  <a:lnTo>
                    <a:pt x="174054" y="0"/>
                  </a:lnTo>
                  <a:lnTo>
                    <a:pt x="173186" y="556"/>
                  </a:lnTo>
                  <a:lnTo>
                    <a:pt x="172608" y="1561"/>
                  </a:lnTo>
                  <a:lnTo>
                    <a:pt x="171602" y="5596"/>
                  </a:lnTo>
                  <a:lnTo>
                    <a:pt x="171518" y="8281"/>
                  </a:lnTo>
                  <a:lnTo>
                    <a:pt x="168436" y="16397"/>
                  </a:lnTo>
                  <a:lnTo>
                    <a:pt x="149841" y="43640"/>
                  </a:lnTo>
                  <a:lnTo>
                    <a:pt x="127157" y="72085"/>
                  </a:lnTo>
                  <a:lnTo>
                    <a:pt x="104301" y="99399"/>
                  </a:lnTo>
                  <a:lnTo>
                    <a:pt x="82076" y="127942"/>
                  </a:lnTo>
                  <a:lnTo>
                    <a:pt x="64774" y="156516"/>
                  </a:lnTo>
                  <a:lnTo>
                    <a:pt x="47625" y="185091"/>
                  </a:lnTo>
                  <a:lnTo>
                    <a:pt x="31591" y="213029"/>
                  </a:lnTo>
                  <a:lnTo>
                    <a:pt x="29468" y="215775"/>
                  </a:lnTo>
                  <a:lnTo>
                    <a:pt x="28839" y="219623"/>
                  </a:lnTo>
                  <a:lnTo>
                    <a:pt x="28116" y="220631"/>
                  </a:lnTo>
                  <a:lnTo>
                    <a:pt x="27000" y="221303"/>
                  </a:lnTo>
                  <a:lnTo>
                    <a:pt x="22860" y="222647"/>
                  </a:lnTo>
                  <a:lnTo>
                    <a:pt x="22860" y="2169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72" name="SMARTInkShape-Group501"/>
          <p:cNvGrpSpPr/>
          <p:nvPr/>
        </p:nvGrpSpPr>
        <p:grpSpPr>
          <a:xfrm>
            <a:off x="5527626" y="2537460"/>
            <a:ext cx="761436" cy="325677"/>
            <a:chOff x="5527626" y="2537460"/>
            <a:chExt cx="761436" cy="325677"/>
          </a:xfrm>
        </p:grpSpPr>
        <p:sp>
          <p:nvSpPr>
            <p:cNvPr id="2167" name="SMARTInkShape-3509"/>
            <p:cNvSpPr/>
            <p:nvPr>
              <p:custDataLst>
                <p:tags r:id="rId70"/>
              </p:custDataLst>
            </p:nvPr>
          </p:nvSpPr>
          <p:spPr>
            <a:xfrm>
              <a:off x="5527626" y="2537460"/>
              <a:ext cx="89883" cy="225949"/>
            </a:xfrm>
            <a:custGeom>
              <a:avLst/>
              <a:gdLst/>
              <a:ahLst/>
              <a:cxnLst/>
              <a:rect l="0" t="0" r="0" b="0"/>
              <a:pathLst>
                <a:path w="89883" h="225949">
                  <a:moveTo>
                    <a:pt x="50214" y="0"/>
                  </a:moveTo>
                  <a:lnTo>
                    <a:pt x="50214" y="0"/>
                  </a:lnTo>
                  <a:lnTo>
                    <a:pt x="50214" y="3034"/>
                  </a:lnTo>
                  <a:lnTo>
                    <a:pt x="49579" y="3928"/>
                  </a:lnTo>
                  <a:lnTo>
                    <a:pt x="48520" y="4524"/>
                  </a:lnTo>
                  <a:lnTo>
                    <a:pt x="47179" y="4920"/>
                  </a:lnTo>
                  <a:lnTo>
                    <a:pt x="39814" y="10566"/>
                  </a:lnTo>
                  <a:lnTo>
                    <a:pt x="21883" y="30030"/>
                  </a:lnTo>
                  <a:lnTo>
                    <a:pt x="8319" y="55330"/>
                  </a:lnTo>
                  <a:lnTo>
                    <a:pt x="790" y="82555"/>
                  </a:lnTo>
                  <a:lnTo>
                    <a:pt x="10" y="97274"/>
                  </a:lnTo>
                  <a:lnTo>
                    <a:pt x="4176" y="125626"/>
                  </a:lnTo>
                  <a:lnTo>
                    <a:pt x="4987" y="132668"/>
                  </a:lnTo>
                  <a:lnTo>
                    <a:pt x="11541" y="148438"/>
                  </a:lnTo>
                  <a:lnTo>
                    <a:pt x="23622" y="161916"/>
                  </a:lnTo>
                  <a:lnTo>
                    <a:pt x="29081" y="164038"/>
                  </a:lnTo>
                  <a:lnTo>
                    <a:pt x="39902" y="165400"/>
                  </a:lnTo>
                  <a:lnTo>
                    <a:pt x="52716" y="161106"/>
                  </a:lnTo>
                  <a:lnTo>
                    <a:pt x="65785" y="154143"/>
                  </a:lnTo>
                  <a:lnTo>
                    <a:pt x="74668" y="146653"/>
                  </a:lnTo>
                  <a:lnTo>
                    <a:pt x="87661" y="128163"/>
                  </a:lnTo>
                  <a:lnTo>
                    <a:pt x="89882" y="121213"/>
                  </a:lnTo>
                  <a:lnTo>
                    <a:pt x="89359" y="120814"/>
                  </a:lnTo>
                  <a:lnTo>
                    <a:pt x="87086" y="120370"/>
                  </a:lnTo>
                  <a:lnTo>
                    <a:pt x="86225" y="120887"/>
                  </a:lnTo>
                  <a:lnTo>
                    <a:pt x="85651" y="121866"/>
                  </a:lnTo>
                  <a:lnTo>
                    <a:pt x="85269" y="123154"/>
                  </a:lnTo>
                  <a:lnTo>
                    <a:pt x="81698" y="128001"/>
                  </a:lnTo>
                  <a:lnTo>
                    <a:pt x="57439" y="144582"/>
                  </a:lnTo>
                  <a:lnTo>
                    <a:pt x="37761" y="172679"/>
                  </a:lnTo>
                  <a:lnTo>
                    <a:pt x="14481" y="201144"/>
                  </a:lnTo>
                  <a:lnTo>
                    <a:pt x="1526" y="215029"/>
                  </a:lnTo>
                  <a:lnTo>
                    <a:pt x="0" y="218970"/>
                  </a:lnTo>
                  <a:lnTo>
                    <a:pt x="228" y="220275"/>
                  </a:lnTo>
                  <a:lnTo>
                    <a:pt x="1015" y="221145"/>
                  </a:lnTo>
                  <a:lnTo>
                    <a:pt x="3583" y="222747"/>
                  </a:lnTo>
                  <a:lnTo>
                    <a:pt x="6840" y="225575"/>
                  </a:lnTo>
                  <a:lnTo>
                    <a:pt x="8598" y="225948"/>
                  </a:lnTo>
                  <a:lnTo>
                    <a:pt x="10405" y="225562"/>
                  </a:lnTo>
                  <a:lnTo>
                    <a:pt x="14741" y="224075"/>
                  </a:lnTo>
                  <a:lnTo>
                    <a:pt x="27873" y="221427"/>
                  </a:lnTo>
                  <a:lnTo>
                    <a:pt x="35205" y="217792"/>
                  </a:lnTo>
                  <a:lnTo>
                    <a:pt x="55929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8" name="SMARTInkShape-3510"/>
            <p:cNvSpPr/>
            <p:nvPr>
              <p:custDataLst>
                <p:tags r:id="rId71"/>
              </p:custDataLst>
            </p:nvPr>
          </p:nvSpPr>
          <p:spPr>
            <a:xfrm>
              <a:off x="5626943" y="2652990"/>
              <a:ext cx="165022" cy="124329"/>
            </a:xfrm>
            <a:custGeom>
              <a:avLst/>
              <a:gdLst/>
              <a:ahLst/>
              <a:cxnLst/>
              <a:rect l="0" t="0" r="0" b="0"/>
              <a:pathLst>
                <a:path w="165022" h="124329">
                  <a:moveTo>
                    <a:pt x="25192" y="27345"/>
                  </a:moveTo>
                  <a:lnTo>
                    <a:pt x="25192" y="27345"/>
                  </a:lnTo>
                  <a:lnTo>
                    <a:pt x="30836" y="27345"/>
                  </a:lnTo>
                  <a:lnTo>
                    <a:pt x="27852" y="27345"/>
                  </a:lnTo>
                  <a:lnTo>
                    <a:pt x="26965" y="28615"/>
                  </a:lnTo>
                  <a:lnTo>
                    <a:pt x="25083" y="35835"/>
                  </a:lnTo>
                  <a:lnTo>
                    <a:pt x="9900" y="63736"/>
                  </a:lnTo>
                  <a:lnTo>
                    <a:pt x="420" y="82616"/>
                  </a:lnTo>
                  <a:lnTo>
                    <a:pt x="0" y="90221"/>
                  </a:lnTo>
                  <a:lnTo>
                    <a:pt x="1931" y="97200"/>
                  </a:lnTo>
                  <a:lnTo>
                    <a:pt x="8344" y="106854"/>
                  </a:lnTo>
                  <a:lnTo>
                    <a:pt x="17237" y="114615"/>
                  </a:lnTo>
                  <a:lnTo>
                    <a:pt x="26101" y="120107"/>
                  </a:lnTo>
                  <a:lnTo>
                    <a:pt x="38867" y="123198"/>
                  </a:lnTo>
                  <a:lnTo>
                    <a:pt x="65492" y="124328"/>
                  </a:lnTo>
                  <a:lnTo>
                    <a:pt x="87480" y="123831"/>
                  </a:lnTo>
                  <a:lnTo>
                    <a:pt x="108685" y="116541"/>
                  </a:lnTo>
                  <a:lnTo>
                    <a:pt x="135663" y="94412"/>
                  </a:lnTo>
                  <a:lnTo>
                    <a:pt x="146471" y="86446"/>
                  </a:lnTo>
                  <a:lnTo>
                    <a:pt x="158207" y="69010"/>
                  </a:lnTo>
                  <a:lnTo>
                    <a:pt x="165021" y="41453"/>
                  </a:lnTo>
                  <a:lnTo>
                    <a:pt x="165021" y="33404"/>
                  </a:lnTo>
                  <a:lnTo>
                    <a:pt x="159845" y="17888"/>
                  </a:lnTo>
                  <a:lnTo>
                    <a:pt x="154676" y="11923"/>
                  </a:lnTo>
                  <a:lnTo>
                    <a:pt x="141010" y="2920"/>
                  </a:lnTo>
                  <a:lnTo>
                    <a:pt x="126819" y="0"/>
                  </a:lnTo>
                  <a:lnTo>
                    <a:pt x="104957" y="3575"/>
                  </a:lnTo>
                  <a:lnTo>
                    <a:pt x="82293" y="12090"/>
                  </a:lnTo>
                  <a:lnTo>
                    <a:pt x="54395" y="29499"/>
                  </a:lnTo>
                  <a:lnTo>
                    <a:pt x="41818" y="40754"/>
                  </a:lnTo>
                  <a:lnTo>
                    <a:pt x="26449" y="60175"/>
                  </a:lnTo>
                  <a:lnTo>
                    <a:pt x="26665" y="61296"/>
                  </a:lnTo>
                  <a:lnTo>
                    <a:pt x="30907" y="673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9" name="SMARTInkShape-3511"/>
            <p:cNvSpPr/>
            <p:nvPr>
              <p:custDataLst>
                <p:tags r:id="rId72"/>
              </p:custDataLst>
            </p:nvPr>
          </p:nvSpPr>
          <p:spPr>
            <a:xfrm>
              <a:off x="5876168" y="2681140"/>
              <a:ext cx="144606" cy="96199"/>
            </a:xfrm>
            <a:custGeom>
              <a:avLst/>
              <a:gdLst/>
              <a:ahLst/>
              <a:cxnLst/>
              <a:rect l="0" t="0" r="0" b="0"/>
              <a:pathLst>
                <a:path w="144606" h="96199">
                  <a:moveTo>
                    <a:pt x="38857" y="10625"/>
                  </a:moveTo>
                  <a:lnTo>
                    <a:pt x="38857" y="10625"/>
                  </a:lnTo>
                  <a:lnTo>
                    <a:pt x="38857" y="13659"/>
                  </a:lnTo>
                  <a:lnTo>
                    <a:pt x="37163" y="16841"/>
                  </a:lnTo>
                  <a:lnTo>
                    <a:pt x="14857" y="43353"/>
                  </a:lnTo>
                  <a:lnTo>
                    <a:pt x="1437" y="65772"/>
                  </a:lnTo>
                  <a:lnTo>
                    <a:pt x="0" y="72388"/>
                  </a:lnTo>
                  <a:lnTo>
                    <a:pt x="1056" y="77869"/>
                  </a:lnTo>
                  <a:lnTo>
                    <a:pt x="2226" y="80219"/>
                  </a:lnTo>
                  <a:lnTo>
                    <a:pt x="6914" y="84524"/>
                  </a:lnTo>
                  <a:lnTo>
                    <a:pt x="17237" y="92462"/>
                  </a:lnTo>
                  <a:lnTo>
                    <a:pt x="24803" y="94622"/>
                  </a:lnTo>
                  <a:lnTo>
                    <a:pt x="51750" y="96198"/>
                  </a:lnTo>
                  <a:lnTo>
                    <a:pt x="80182" y="94643"/>
                  </a:lnTo>
                  <a:lnTo>
                    <a:pt x="98949" y="88393"/>
                  </a:lnTo>
                  <a:lnTo>
                    <a:pt x="118179" y="76481"/>
                  </a:lnTo>
                  <a:lnTo>
                    <a:pt x="137004" y="54368"/>
                  </a:lnTo>
                  <a:lnTo>
                    <a:pt x="144139" y="35381"/>
                  </a:lnTo>
                  <a:lnTo>
                    <a:pt x="144605" y="32209"/>
                  </a:lnTo>
                  <a:lnTo>
                    <a:pt x="143429" y="26991"/>
                  </a:lnTo>
                  <a:lnTo>
                    <a:pt x="135734" y="11965"/>
                  </a:lnTo>
                  <a:lnTo>
                    <a:pt x="133922" y="9613"/>
                  </a:lnTo>
                  <a:lnTo>
                    <a:pt x="122269" y="3269"/>
                  </a:lnTo>
                  <a:lnTo>
                    <a:pt x="105192" y="0"/>
                  </a:lnTo>
                  <a:lnTo>
                    <a:pt x="89627" y="68"/>
                  </a:lnTo>
                  <a:lnTo>
                    <a:pt x="61629" y="7181"/>
                  </a:lnTo>
                  <a:lnTo>
                    <a:pt x="44037" y="18435"/>
                  </a:lnTo>
                  <a:lnTo>
                    <a:pt x="36652" y="25357"/>
                  </a:lnTo>
                  <a:lnTo>
                    <a:pt x="33604" y="32289"/>
                  </a:lnTo>
                  <a:lnTo>
                    <a:pt x="33142" y="39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0" name="SMARTInkShape-3512"/>
            <p:cNvSpPr/>
            <p:nvPr>
              <p:custDataLst>
                <p:tags r:id="rId73"/>
              </p:custDataLst>
            </p:nvPr>
          </p:nvSpPr>
          <p:spPr>
            <a:xfrm>
              <a:off x="6030375" y="2720340"/>
              <a:ext cx="147195" cy="85498"/>
            </a:xfrm>
            <a:custGeom>
              <a:avLst/>
              <a:gdLst/>
              <a:ahLst/>
              <a:cxnLst/>
              <a:rect l="0" t="0" r="0" b="0"/>
              <a:pathLst>
                <a:path w="147195" h="85498">
                  <a:moveTo>
                    <a:pt x="16095" y="0"/>
                  </a:moveTo>
                  <a:lnTo>
                    <a:pt x="16095" y="0"/>
                  </a:lnTo>
                  <a:lnTo>
                    <a:pt x="16095" y="3034"/>
                  </a:lnTo>
                  <a:lnTo>
                    <a:pt x="14401" y="6216"/>
                  </a:lnTo>
                  <a:lnTo>
                    <a:pt x="12167" y="9748"/>
                  </a:lnTo>
                  <a:lnTo>
                    <a:pt x="1314" y="36424"/>
                  </a:lnTo>
                  <a:lnTo>
                    <a:pt x="0" y="43916"/>
                  </a:lnTo>
                  <a:lnTo>
                    <a:pt x="1110" y="49787"/>
                  </a:lnTo>
                  <a:lnTo>
                    <a:pt x="12411" y="69594"/>
                  </a:lnTo>
                  <a:lnTo>
                    <a:pt x="28044" y="79893"/>
                  </a:lnTo>
                  <a:lnTo>
                    <a:pt x="35375" y="83133"/>
                  </a:lnTo>
                  <a:lnTo>
                    <a:pt x="61952" y="85497"/>
                  </a:lnTo>
                  <a:lnTo>
                    <a:pt x="86425" y="85070"/>
                  </a:lnTo>
                  <a:lnTo>
                    <a:pt x="113354" y="75975"/>
                  </a:lnTo>
                  <a:lnTo>
                    <a:pt x="121974" y="72290"/>
                  </a:lnTo>
                  <a:lnTo>
                    <a:pt x="128346" y="66843"/>
                  </a:lnTo>
                  <a:lnTo>
                    <a:pt x="143610" y="46729"/>
                  </a:lnTo>
                  <a:lnTo>
                    <a:pt x="146375" y="35930"/>
                  </a:lnTo>
                  <a:lnTo>
                    <a:pt x="147194" y="27720"/>
                  </a:lnTo>
                  <a:lnTo>
                    <a:pt x="145693" y="23327"/>
                  </a:lnTo>
                  <a:lnTo>
                    <a:pt x="144404" y="21266"/>
                  </a:lnTo>
                  <a:lnTo>
                    <a:pt x="136521" y="15332"/>
                  </a:lnTo>
                  <a:lnTo>
                    <a:pt x="126141" y="12586"/>
                  </a:lnTo>
                  <a:lnTo>
                    <a:pt x="101260" y="11582"/>
                  </a:lnTo>
                  <a:lnTo>
                    <a:pt x="84509" y="13168"/>
                  </a:lnTo>
                  <a:lnTo>
                    <a:pt x="56713" y="17256"/>
                  </a:lnTo>
                  <a:lnTo>
                    <a:pt x="41544" y="21996"/>
                  </a:lnTo>
                  <a:lnTo>
                    <a:pt x="3324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1" name="SMARTInkShape-3513"/>
            <p:cNvSpPr/>
            <p:nvPr>
              <p:custDataLst>
                <p:tags r:id="rId74"/>
              </p:custDataLst>
            </p:nvPr>
          </p:nvSpPr>
          <p:spPr>
            <a:xfrm>
              <a:off x="6132195" y="2737485"/>
              <a:ext cx="156867" cy="125652"/>
            </a:xfrm>
            <a:custGeom>
              <a:avLst/>
              <a:gdLst/>
              <a:ahLst/>
              <a:cxnLst/>
              <a:rect l="0" t="0" r="0" b="0"/>
              <a:pathLst>
                <a:path w="156867" h="125652">
                  <a:moveTo>
                    <a:pt x="68580" y="57150"/>
                  </a:moveTo>
                  <a:lnTo>
                    <a:pt x="68580" y="57150"/>
                  </a:lnTo>
                  <a:lnTo>
                    <a:pt x="63659" y="57150"/>
                  </a:lnTo>
                  <a:lnTo>
                    <a:pt x="54980" y="65104"/>
                  </a:lnTo>
                  <a:lnTo>
                    <a:pt x="36825" y="90019"/>
                  </a:lnTo>
                  <a:lnTo>
                    <a:pt x="34513" y="106137"/>
                  </a:lnTo>
                  <a:lnTo>
                    <a:pt x="34388" y="110249"/>
                  </a:lnTo>
                  <a:lnTo>
                    <a:pt x="36027" y="114193"/>
                  </a:lnTo>
                  <a:lnTo>
                    <a:pt x="37353" y="116133"/>
                  </a:lnTo>
                  <a:lnTo>
                    <a:pt x="40520" y="118290"/>
                  </a:lnTo>
                  <a:lnTo>
                    <a:pt x="61085" y="125133"/>
                  </a:lnTo>
                  <a:lnTo>
                    <a:pt x="78372" y="125651"/>
                  </a:lnTo>
                  <a:lnTo>
                    <a:pt x="105425" y="119270"/>
                  </a:lnTo>
                  <a:lnTo>
                    <a:pt x="132187" y="105128"/>
                  </a:lnTo>
                  <a:lnTo>
                    <a:pt x="147409" y="92262"/>
                  </a:lnTo>
                  <a:lnTo>
                    <a:pt x="151240" y="86937"/>
                  </a:lnTo>
                  <a:lnTo>
                    <a:pt x="156734" y="75310"/>
                  </a:lnTo>
                  <a:lnTo>
                    <a:pt x="156866" y="68185"/>
                  </a:lnTo>
                  <a:lnTo>
                    <a:pt x="151776" y="53262"/>
                  </a:lnTo>
                  <a:lnTo>
                    <a:pt x="146620" y="47378"/>
                  </a:lnTo>
                  <a:lnTo>
                    <a:pt x="120477" y="28219"/>
                  </a:lnTo>
                  <a:lnTo>
                    <a:pt x="95599" y="18733"/>
                  </a:lnTo>
                  <a:lnTo>
                    <a:pt x="76778" y="14041"/>
                  </a:lnTo>
                  <a:lnTo>
                    <a:pt x="48573" y="8464"/>
                  </a:lnTo>
                  <a:lnTo>
                    <a:pt x="26952" y="456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94" name="SMARTInkShape-Group502"/>
          <p:cNvGrpSpPr/>
          <p:nvPr/>
        </p:nvGrpSpPr>
        <p:grpSpPr>
          <a:xfrm>
            <a:off x="2680572" y="3080385"/>
            <a:ext cx="2331149" cy="222059"/>
            <a:chOff x="2680572" y="3080385"/>
            <a:chExt cx="2331149" cy="222059"/>
          </a:xfrm>
        </p:grpSpPr>
        <p:sp>
          <p:nvSpPr>
            <p:cNvPr id="2173" name="SMARTInkShape-3514"/>
            <p:cNvSpPr/>
            <p:nvPr>
              <p:custDataLst>
                <p:tags r:id="rId49"/>
              </p:custDataLst>
            </p:nvPr>
          </p:nvSpPr>
          <p:spPr>
            <a:xfrm>
              <a:off x="4789240" y="3223260"/>
              <a:ext cx="51357" cy="51405"/>
            </a:xfrm>
            <a:custGeom>
              <a:avLst/>
              <a:gdLst/>
              <a:ahLst/>
              <a:cxnLst/>
              <a:rect l="0" t="0" r="0" b="0"/>
              <a:pathLst>
                <a:path w="51357" h="51405">
                  <a:moveTo>
                    <a:pt x="11360" y="0"/>
                  </a:moveTo>
                  <a:lnTo>
                    <a:pt x="11360" y="0"/>
                  </a:lnTo>
                  <a:lnTo>
                    <a:pt x="8326" y="0"/>
                  </a:lnTo>
                  <a:lnTo>
                    <a:pt x="7432" y="635"/>
                  </a:lnTo>
                  <a:lnTo>
                    <a:pt x="6836" y="1693"/>
                  </a:lnTo>
                  <a:lnTo>
                    <a:pt x="5880" y="7954"/>
                  </a:lnTo>
                  <a:lnTo>
                    <a:pt x="5715" y="13434"/>
                  </a:lnTo>
                  <a:lnTo>
                    <a:pt x="3983" y="17189"/>
                  </a:lnTo>
                  <a:lnTo>
                    <a:pt x="1731" y="20975"/>
                  </a:lnTo>
                  <a:lnTo>
                    <a:pt x="464" y="27311"/>
                  </a:lnTo>
                  <a:lnTo>
                    <a:pt x="0" y="41116"/>
                  </a:lnTo>
                  <a:lnTo>
                    <a:pt x="1654" y="45367"/>
                  </a:lnTo>
                  <a:lnTo>
                    <a:pt x="4857" y="50236"/>
                  </a:lnTo>
                  <a:lnTo>
                    <a:pt x="6988" y="50902"/>
                  </a:lnTo>
                  <a:lnTo>
                    <a:pt x="23979" y="51404"/>
                  </a:lnTo>
                  <a:lnTo>
                    <a:pt x="28187" y="49728"/>
                  </a:lnTo>
                  <a:lnTo>
                    <a:pt x="47550" y="32355"/>
                  </a:lnTo>
                  <a:lnTo>
                    <a:pt x="49669" y="28562"/>
                  </a:lnTo>
                  <a:lnTo>
                    <a:pt x="51030" y="20952"/>
                  </a:lnTo>
                  <a:lnTo>
                    <a:pt x="51356" y="3810"/>
                  </a:lnTo>
                  <a:lnTo>
                    <a:pt x="50724" y="2540"/>
                  </a:lnTo>
                  <a:lnTo>
                    <a:pt x="49668" y="1693"/>
                  </a:lnTo>
                  <a:lnTo>
                    <a:pt x="46800" y="753"/>
                  </a:lnTo>
                  <a:lnTo>
                    <a:pt x="37931" y="99"/>
                  </a:lnTo>
                  <a:lnTo>
                    <a:pt x="34176" y="1737"/>
                  </a:lnTo>
                  <a:lnTo>
                    <a:pt x="15962" y="18357"/>
                  </a:lnTo>
                  <a:lnTo>
                    <a:pt x="13405" y="24245"/>
                  </a:lnTo>
                  <a:lnTo>
                    <a:pt x="11634" y="30461"/>
                  </a:lnTo>
                  <a:lnTo>
                    <a:pt x="6254" y="39718"/>
                  </a:lnTo>
                  <a:lnTo>
                    <a:pt x="564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4" name="SMARTInkShape-3515"/>
            <p:cNvSpPr/>
            <p:nvPr>
              <p:custDataLst>
                <p:tags r:id="rId50"/>
              </p:custDataLst>
            </p:nvPr>
          </p:nvSpPr>
          <p:spPr>
            <a:xfrm>
              <a:off x="4847135" y="3218508"/>
              <a:ext cx="113485" cy="67546"/>
            </a:xfrm>
            <a:custGeom>
              <a:avLst/>
              <a:gdLst/>
              <a:ahLst/>
              <a:cxnLst/>
              <a:rect l="0" t="0" r="0" b="0"/>
              <a:pathLst>
                <a:path w="113485" h="67546">
                  <a:moveTo>
                    <a:pt x="10615" y="16182"/>
                  </a:moveTo>
                  <a:lnTo>
                    <a:pt x="10615" y="16182"/>
                  </a:lnTo>
                  <a:lnTo>
                    <a:pt x="10615" y="21102"/>
                  </a:lnTo>
                  <a:lnTo>
                    <a:pt x="6687" y="26303"/>
                  </a:lnTo>
                  <a:lnTo>
                    <a:pt x="5429" y="31599"/>
                  </a:lnTo>
                  <a:lnTo>
                    <a:pt x="5135" y="35310"/>
                  </a:lnTo>
                  <a:lnTo>
                    <a:pt x="3311" y="39077"/>
                  </a:lnTo>
                  <a:lnTo>
                    <a:pt x="1019" y="42867"/>
                  </a:lnTo>
                  <a:lnTo>
                    <a:pt x="0" y="46669"/>
                  </a:lnTo>
                  <a:lnTo>
                    <a:pt x="2460" y="55413"/>
                  </a:lnTo>
                  <a:lnTo>
                    <a:pt x="3909" y="57576"/>
                  </a:lnTo>
                  <a:lnTo>
                    <a:pt x="14505" y="65450"/>
                  </a:lnTo>
                  <a:lnTo>
                    <a:pt x="18271" y="66653"/>
                  </a:lnTo>
                  <a:lnTo>
                    <a:pt x="23754" y="65495"/>
                  </a:lnTo>
                  <a:lnTo>
                    <a:pt x="43894" y="59078"/>
                  </a:lnTo>
                  <a:lnTo>
                    <a:pt x="49323" y="54085"/>
                  </a:lnTo>
                  <a:lnTo>
                    <a:pt x="65174" y="35373"/>
                  </a:lnTo>
                  <a:lnTo>
                    <a:pt x="68946" y="27640"/>
                  </a:lnTo>
                  <a:lnTo>
                    <a:pt x="71466" y="23814"/>
                  </a:lnTo>
                  <a:lnTo>
                    <a:pt x="72584" y="19997"/>
                  </a:lnTo>
                  <a:lnTo>
                    <a:pt x="71389" y="14491"/>
                  </a:lnTo>
                  <a:lnTo>
                    <a:pt x="68480" y="6676"/>
                  </a:lnTo>
                  <a:lnTo>
                    <a:pt x="62907" y="0"/>
                  </a:lnTo>
                  <a:lnTo>
                    <a:pt x="61986" y="314"/>
                  </a:lnTo>
                  <a:lnTo>
                    <a:pt x="59270" y="2356"/>
                  </a:lnTo>
                  <a:lnTo>
                    <a:pt x="54253" y="3687"/>
                  </a:lnTo>
                  <a:lnTo>
                    <a:pt x="51137" y="4042"/>
                  </a:lnTo>
                  <a:lnTo>
                    <a:pt x="48424" y="5549"/>
                  </a:lnTo>
                  <a:lnTo>
                    <a:pt x="41574" y="13737"/>
                  </a:lnTo>
                  <a:lnTo>
                    <a:pt x="36156" y="24206"/>
                  </a:lnTo>
                  <a:lnTo>
                    <a:pt x="33579" y="46343"/>
                  </a:lnTo>
                  <a:lnTo>
                    <a:pt x="35215" y="50330"/>
                  </a:lnTo>
                  <a:lnTo>
                    <a:pt x="41439" y="58064"/>
                  </a:lnTo>
                  <a:lnTo>
                    <a:pt x="46751" y="60196"/>
                  </a:lnTo>
                  <a:lnTo>
                    <a:pt x="63563" y="62312"/>
                  </a:lnTo>
                  <a:lnTo>
                    <a:pt x="75082" y="66793"/>
                  </a:lnTo>
                  <a:lnTo>
                    <a:pt x="91709" y="67545"/>
                  </a:lnTo>
                  <a:lnTo>
                    <a:pt x="95976" y="65892"/>
                  </a:lnTo>
                  <a:lnTo>
                    <a:pt x="99988" y="63675"/>
                  </a:lnTo>
                  <a:lnTo>
                    <a:pt x="105817" y="61793"/>
                  </a:lnTo>
                  <a:lnTo>
                    <a:pt x="113148" y="56442"/>
                  </a:lnTo>
                  <a:lnTo>
                    <a:pt x="113484" y="34448"/>
                  </a:lnTo>
                  <a:lnTo>
                    <a:pt x="108564" y="28505"/>
                  </a:lnTo>
                  <a:lnTo>
                    <a:pt x="106430" y="28009"/>
                  </a:lnTo>
                  <a:lnTo>
                    <a:pt x="97390" y="27635"/>
                  </a:lnTo>
                  <a:lnTo>
                    <a:pt x="97041" y="28262"/>
                  </a:lnTo>
                  <a:lnTo>
                    <a:pt x="96340" y="333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5" name="SMARTInkShape-3516"/>
            <p:cNvSpPr/>
            <p:nvPr>
              <p:custDataLst>
                <p:tags r:id="rId51"/>
              </p:custDataLst>
            </p:nvPr>
          </p:nvSpPr>
          <p:spPr>
            <a:xfrm>
              <a:off x="4914900" y="3212584"/>
              <a:ext cx="96821" cy="89860"/>
            </a:xfrm>
            <a:custGeom>
              <a:avLst/>
              <a:gdLst/>
              <a:ahLst/>
              <a:cxnLst/>
              <a:rect l="0" t="0" r="0" b="0"/>
              <a:pathLst>
                <a:path w="96821" h="89860">
                  <a:moveTo>
                    <a:pt x="28575" y="4961"/>
                  </a:moveTo>
                  <a:lnTo>
                    <a:pt x="28575" y="4961"/>
                  </a:lnTo>
                  <a:lnTo>
                    <a:pt x="23095" y="4961"/>
                  </a:lnTo>
                  <a:lnTo>
                    <a:pt x="22239" y="18637"/>
                  </a:lnTo>
                  <a:lnTo>
                    <a:pt x="12975" y="39661"/>
                  </a:lnTo>
                  <a:lnTo>
                    <a:pt x="11519" y="65945"/>
                  </a:lnTo>
                  <a:lnTo>
                    <a:pt x="11457" y="74324"/>
                  </a:lnTo>
                  <a:lnTo>
                    <a:pt x="13135" y="78757"/>
                  </a:lnTo>
                  <a:lnTo>
                    <a:pt x="14472" y="80829"/>
                  </a:lnTo>
                  <a:lnTo>
                    <a:pt x="15998" y="82209"/>
                  </a:lnTo>
                  <a:lnTo>
                    <a:pt x="19386" y="83743"/>
                  </a:lnTo>
                  <a:lnTo>
                    <a:pt x="30664" y="85364"/>
                  </a:lnTo>
                  <a:lnTo>
                    <a:pt x="38225" y="88827"/>
                  </a:lnTo>
                  <a:lnTo>
                    <a:pt x="44717" y="89859"/>
                  </a:lnTo>
                  <a:lnTo>
                    <a:pt x="50143" y="88625"/>
                  </a:lnTo>
                  <a:lnTo>
                    <a:pt x="55305" y="86595"/>
                  </a:lnTo>
                  <a:lnTo>
                    <a:pt x="64718" y="84817"/>
                  </a:lnTo>
                  <a:lnTo>
                    <a:pt x="71810" y="80551"/>
                  </a:lnTo>
                  <a:lnTo>
                    <a:pt x="81838" y="71555"/>
                  </a:lnTo>
                  <a:lnTo>
                    <a:pt x="93338" y="55278"/>
                  </a:lnTo>
                  <a:lnTo>
                    <a:pt x="95459" y="49337"/>
                  </a:lnTo>
                  <a:lnTo>
                    <a:pt x="96820" y="35176"/>
                  </a:lnTo>
                  <a:lnTo>
                    <a:pt x="95314" y="29396"/>
                  </a:lnTo>
                  <a:lnTo>
                    <a:pt x="89171" y="20512"/>
                  </a:lnTo>
                  <a:lnTo>
                    <a:pt x="75543" y="6884"/>
                  </a:lnTo>
                  <a:lnTo>
                    <a:pt x="69347" y="3064"/>
                  </a:lnTo>
                  <a:lnTo>
                    <a:pt x="51093" y="0"/>
                  </a:lnTo>
                  <a:lnTo>
                    <a:pt x="37928" y="104"/>
                  </a:lnTo>
                  <a:lnTo>
                    <a:pt x="20258" y="4196"/>
                  </a:lnTo>
                  <a:lnTo>
                    <a:pt x="0" y="16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6" name="SMARTInkShape-3517"/>
            <p:cNvSpPr/>
            <p:nvPr>
              <p:custDataLst>
                <p:tags r:id="rId52"/>
              </p:custDataLst>
            </p:nvPr>
          </p:nvSpPr>
          <p:spPr>
            <a:xfrm>
              <a:off x="2680572" y="3080385"/>
              <a:ext cx="131209" cy="199996"/>
            </a:xfrm>
            <a:custGeom>
              <a:avLst/>
              <a:gdLst/>
              <a:ahLst/>
              <a:cxnLst/>
              <a:rect l="0" t="0" r="0" b="0"/>
              <a:pathLst>
                <a:path w="131209" h="199996">
                  <a:moveTo>
                    <a:pt x="22623" y="0"/>
                  </a:moveTo>
                  <a:lnTo>
                    <a:pt x="22623" y="0"/>
                  </a:lnTo>
                  <a:lnTo>
                    <a:pt x="22623" y="3034"/>
                  </a:lnTo>
                  <a:lnTo>
                    <a:pt x="21988" y="3927"/>
                  </a:lnTo>
                  <a:lnTo>
                    <a:pt x="20930" y="4523"/>
                  </a:lnTo>
                  <a:lnTo>
                    <a:pt x="19589" y="4920"/>
                  </a:lnTo>
                  <a:lnTo>
                    <a:pt x="18695" y="5820"/>
                  </a:lnTo>
                  <a:lnTo>
                    <a:pt x="17702" y="8513"/>
                  </a:lnTo>
                  <a:lnTo>
                    <a:pt x="15319" y="18956"/>
                  </a:lnTo>
                  <a:lnTo>
                    <a:pt x="13027" y="25570"/>
                  </a:lnTo>
                  <a:lnTo>
                    <a:pt x="10719" y="52258"/>
                  </a:lnTo>
                  <a:lnTo>
                    <a:pt x="6702" y="76151"/>
                  </a:lnTo>
                  <a:lnTo>
                    <a:pt x="5840" y="97705"/>
                  </a:lnTo>
                  <a:lnTo>
                    <a:pt x="5585" y="120178"/>
                  </a:lnTo>
                  <a:lnTo>
                    <a:pt x="2465" y="147493"/>
                  </a:lnTo>
                  <a:lnTo>
                    <a:pt x="0" y="174829"/>
                  </a:lnTo>
                  <a:lnTo>
                    <a:pt x="1562" y="180995"/>
                  </a:lnTo>
                  <a:lnTo>
                    <a:pt x="4318" y="188036"/>
                  </a:lnTo>
                  <a:lnTo>
                    <a:pt x="5410" y="198863"/>
                  </a:lnTo>
                  <a:lnTo>
                    <a:pt x="6068" y="199250"/>
                  </a:lnTo>
                  <a:lnTo>
                    <a:pt x="12530" y="199979"/>
                  </a:lnTo>
                  <a:lnTo>
                    <a:pt x="13990" y="199995"/>
                  </a:lnTo>
                  <a:lnTo>
                    <a:pt x="14963" y="199370"/>
                  </a:lnTo>
                  <a:lnTo>
                    <a:pt x="15611" y="198318"/>
                  </a:lnTo>
                  <a:lnTo>
                    <a:pt x="16043" y="196982"/>
                  </a:lnTo>
                  <a:lnTo>
                    <a:pt x="34087" y="170935"/>
                  </a:lnTo>
                  <a:lnTo>
                    <a:pt x="41472" y="159867"/>
                  </a:lnTo>
                  <a:lnTo>
                    <a:pt x="61084" y="132623"/>
                  </a:lnTo>
                  <a:lnTo>
                    <a:pt x="75877" y="107987"/>
                  </a:lnTo>
                  <a:lnTo>
                    <a:pt x="90165" y="79931"/>
                  </a:lnTo>
                  <a:lnTo>
                    <a:pt x="108233" y="52082"/>
                  </a:lnTo>
                  <a:lnTo>
                    <a:pt x="110177" y="49962"/>
                  </a:lnTo>
                  <a:lnTo>
                    <a:pt x="115722" y="47605"/>
                  </a:lnTo>
                  <a:lnTo>
                    <a:pt x="131208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7" name="SMARTInkShape-3518"/>
            <p:cNvSpPr/>
            <p:nvPr>
              <p:custDataLst>
                <p:tags r:id="rId53"/>
              </p:custDataLst>
            </p:nvPr>
          </p:nvSpPr>
          <p:spPr>
            <a:xfrm>
              <a:off x="2851785" y="3217545"/>
              <a:ext cx="102871" cy="17070"/>
            </a:xfrm>
            <a:custGeom>
              <a:avLst/>
              <a:gdLst/>
              <a:ahLst/>
              <a:cxnLst/>
              <a:rect l="0" t="0" r="0" b="0"/>
              <a:pathLst>
                <a:path w="102871" h="17070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8514" y="3034"/>
                  </a:lnTo>
                  <a:lnTo>
                    <a:pt x="13520" y="4523"/>
                  </a:lnTo>
                  <a:lnTo>
                    <a:pt x="29950" y="7304"/>
                  </a:lnTo>
                  <a:lnTo>
                    <a:pt x="40412" y="10207"/>
                  </a:lnTo>
                  <a:lnTo>
                    <a:pt x="68586" y="16279"/>
                  </a:lnTo>
                  <a:lnTo>
                    <a:pt x="86669" y="17069"/>
                  </a:lnTo>
                  <a:lnTo>
                    <a:pt x="91013" y="15418"/>
                  </a:lnTo>
                  <a:lnTo>
                    <a:pt x="95942" y="12218"/>
                  </a:lnTo>
                  <a:lnTo>
                    <a:pt x="10287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8" name="SMARTInkShape-3519"/>
            <p:cNvSpPr/>
            <p:nvPr>
              <p:custDataLst>
                <p:tags r:id="rId54"/>
              </p:custDataLst>
            </p:nvPr>
          </p:nvSpPr>
          <p:spPr>
            <a:xfrm>
              <a:off x="2988945" y="3120498"/>
              <a:ext cx="102862" cy="159545"/>
            </a:xfrm>
            <a:custGeom>
              <a:avLst/>
              <a:gdLst/>
              <a:ahLst/>
              <a:cxnLst/>
              <a:rect l="0" t="0" r="0" b="0"/>
              <a:pathLst>
                <a:path w="102862" h="159545">
                  <a:moveTo>
                    <a:pt x="0" y="34182"/>
                  </a:moveTo>
                  <a:lnTo>
                    <a:pt x="0" y="34182"/>
                  </a:lnTo>
                  <a:lnTo>
                    <a:pt x="5480" y="34182"/>
                  </a:lnTo>
                  <a:lnTo>
                    <a:pt x="5714" y="61265"/>
                  </a:lnTo>
                  <a:lnTo>
                    <a:pt x="5715" y="86173"/>
                  </a:lnTo>
                  <a:lnTo>
                    <a:pt x="5715" y="111621"/>
                  </a:lnTo>
                  <a:lnTo>
                    <a:pt x="2885" y="136212"/>
                  </a:lnTo>
                  <a:lnTo>
                    <a:pt x="5550" y="155718"/>
                  </a:lnTo>
                  <a:lnTo>
                    <a:pt x="6240" y="157116"/>
                  </a:lnTo>
                  <a:lnTo>
                    <a:pt x="7335" y="158048"/>
                  </a:lnTo>
                  <a:lnTo>
                    <a:pt x="10621" y="159544"/>
                  </a:lnTo>
                  <a:lnTo>
                    <a:pt x="14224" y="156769"/>
                  </a:lnTo>
                  <a:lnTo>
                    <a:pt x="21131" y="149507"/>
                  </a:lnTo>
                  <a:lnTo>
                    <a:pt x="44156" y="121703"/>
                  </a:lnTo>
                  <a:lnTo>
                    <a:pt x="54560" y="101988"/>
                  </a:lnTo>
                  <a:lnTo>
                    <a:pt x="67714" y="74085"/>
                  </a:lnTo>
                  <a:lnTo>
                    <a:pt x="81338" y="50122"/>
                  </a:lnTo>
                  <a:lnTo>
                    <a:pt x="96770" y="23148"/>
                  </a:lnTo>
                  <a:lnTo>
                    <a:pt x="101063" y="13132"/>
                  </a:lnTo>
                  <a:lnTo>
                    <a:pt x="102861" y="0"/>
                  </a:lnTo>
                  <a:lnTo>
                    <a:pt x="94915" y="7856"/>
                  </a:lnTo>
                  <a:lnTo>
                    <a:pt x="92984" y="11475"/>
                  </a:lnTo>
                  <a:lnTo>
                    <a:pt x="91745" y="15938"/>
                  </a:lnTo>
                  <a:lnTo>
                    <a:pt x="85725" y="22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9" name="SMARTInkShape-3520"/>
            <p:cNvSpPr/>
            <p:nvPr>
              <p:custDataLst>
                <p:tags r:id="rId55"/>
              </p:custDataLst>
            </p:nvPr>
          </p:nvSpPr>
          <p:spPr>
            <a:xfrm>
              <a:off x="3080385" y="3134366"/>
              <a:ext cx="148591" cy="145969"/>
            </a:xfrm>
            <a:custGeom>
              <a:avLst/>
              <a:gdLst/>
              <a:ahLst/>
              <a:cxnLst/>
              <a:rect l="0" t="0" r="0" b="0"/>
              <a:pathLst>
                <a:path w="148591" h="145969">
                  <a:moveTo>
                    <a:pt x="0" y="134614"/>
                  </a:moveTo>
                  <a:lnTo>
                    <a:pt x="0" y="134614"/>
                  </a:lnTo>
                  <a:lnTo>
                    <a:pt x="4920" y="139535"/>
                  </a:lnTo>
                  <a:lnTo>
                    <a:pt x="5480" y="143128"/>
                  </a:lnTo>
                  <a:lnTo>
                    <a:pt x="6193" y="144100"/>
                  </a:lnTo>
                  <a:lnTo>
                    <a:pt x="9596" y="145468"/>
                  </a:lnTo>
                  <a:lnTo>
                    <a:pt x="11522" y="145873"/>
                  </a:lnTo>
                  <a:lnTo>
                    <a:pt x="14222" y="145968"/>
                  </a:lnTo>
                  <a:lnTo>
                    <a:pt x="17539" y="144317"/>
                  </a:lnTo>
                  <a:lnTo>
                    <a:pt x="25582" y="137528"/>
                  </a:lnTo>
                  <a:lnTo>
                    <a:pt x="30722" y="129410"/>
                  </a:lnTo>
                  <a:lnTo>
                    <a:pt x="38009" y="103417"/>
                  </a:lnTo>
                  <a:lnTo>
                    <a:pt x="42776" y="77119"/>
                  </a:lnTo>
                  <a:lnTo>
                    <a:pt x="47026" y="53367"/>
                  </a:lnTo>
                  <a:lnTo>
                    <a:pt x="54782" y="27136"/>
                  </a:lnTo>
                  <a:lnTo>
                    <a:pt x="57145" y="0"/>
                  </a:lnTo>
                  <a:lnTo>
                    <a:pt x="57150" y="6042"/>
                  </a:lnTo>
                  <a:lnTo>
                    <a:pt x="51965" y="32141"/>
                  </a:lnTo>
                  <a:lnTo>
                    <a:pt x="52116" y="56376"/>
                  </a:lnTo>
                  <a:lnTo>
                    <a:pt x="59950" y="82063"/>
                  </a:lnTo>
                  <a:lnTo>
                    <a:pt x="68698" y="94211"/>
                  </a:lnTo>
                  <a:lnTo>
                    <a:pt x="72442" y="97607"/>
                  </a:lnTo>
                  <a:lnTo>
                    <a:pt x="76223" y="99116"/>
                  </a:lnTo>
                  <a:lnTo>
                    <a:pt x="93346" y="100292"/>
                  </a:lnTo>
                  <a:lnTo>
                    <a:pt x="97155" y="98617"/>
                  </a:lnTo>
                  <a:lnTo>
                    <a:pt x="121126" y="81244"/>
                  </a:lnTo>
                  <a:lnTo>
                    <a:pt x="133280" y="61887"/>
                  </a:lnTo>
                  <a:lnTo>
                    <a:pt x="146894" y="36254"/>
                  </a:lnTo>
                  <a:lnTo>
                    <a:pt x="148587" y="21124"/>
                  </a:lnTo>
                  <a:lnTo>
                    <a:pt x="148590" y="260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0" name="SMARTInkShape-3521"/>
            <p:cNvSpPr/>
            <p:nvPr>
              <p:custDataLst>
                <p:tags r:id="rId56"/>
              </p:custDataLst>
            </p:nvPr>
          </p:nvSpPr>
          <p:spPr>
            <a:xfrm>
              <a:off x="3597396" y="3120390"/>
              <a:ext cx="219882" cy="141739"/>
            </a:xfrm>
            <a:custGeom>
              <a:avLst/>
              <a:gdLst/>
              <a:ahLst/>
              <a:cxnLst/>
              <a:rect l="0" t="0" r="0" b="0"/>
              <a:pathLst>
                <a:path w="219882" h="141739">
                  <a:moveTo>
                    <a:pt x="88779" y="0"/>
                  </a:moveTo>
                  <a:lnTo>
                    <a:pt x="88779" y="0"/>
                  </a:lnTo>
                  <a:lnTo>
                    <a:pt x="83858" y="4920"/>
                  </a:lnTo>
                  <a:lnTo>
                    <a:pt x="80265" y="5479"/>
                  </a:lnTo>
                  <a:lnTo>
                    <a:pt x="79293" y="6193"/>
                  </a:lnTo>
                  <a:lnTo>
                    <a:pt x="78213" y="8679"/>
                  </a:lnTo>
                  <a:lnTo>
                    <a:pt x="77290" y="9596"/>
                  </a:lnTo>
                  <a:lnTo>
                    <a:pt x="59016" y="19313"/>
                  </a:lnTo>
                  <a:lnTo>
                    <a:pt x="30772" y="44715"/>
                  </a:lnTo>
                  <a:lnTo>
                    <a:pt x="11265" y="70538"/>
                  </a:lnTo>
                  <a:lnTo>
                    <a:pt x="4864" y="84042"/>
                  </a:lnTo>
                  <a:lnTo>
                    <a:pt x="0" y="99591"/>
                  </a:lnTo>
                  <a:lnTo>
                    <a:pt x="1273" y="106916"/>
                  </a:lnTo>
                  <a:lnTo>
                    <a:pt x="5560" y="115146"/>
                  </a:lnTo>
                  <a:lnTo>
                    <a:pt x="16442" y="127542"/>
                  </a:lnTo>
                  <a:lnTo>
                    <a:pt x="20222" y="129710"/>
                  </a:lnTo>
                  <a:lnTo>
                    <a:pt x="27615" y="130931"/>
                  </a:lnTo>
                  <a:lnTo>
                    <a:pt x="47763" y="131415"/>
                  </a:lnTo>
                  <a:lnTo>
                    <a:pt x="58564" y="128402"/>
                  </a:lnTo>
                  <a:lnTo>
                    <a:pt x="66774" y="123488"/>
                  </a:lnTo>
                  <a:lnTo>
                    <a:pt x="84082" y="107445"/>
                  </a:lnTo>
                  <a:lnTo>
                    <a:pt x="86692" y="103210"/>
                  </a:lnTo>
                  <a:lnTo>
                    <a:pt x="88160" y="97256"/>
                  </a:lnTo>
                  <a:lnTo>
                    <a:pt x="88367" y="95317"/>
                  </a:lnTo>
                  <a:lnTo>
                    <a:pt x="85623" y="86521"/>
                  </a:lnTo>
                  <a:lnTo>
                    <a:pt x="84135" y="84351"/>
                  </a:lnTo>
                  <a:lnTo>
                    <a:pt x="80788" y="81939"/>
                  </a:lnTo>
                  <a:lnTo>
                    <a:pt x="67062" y="75741"/>
                  </a:lnTo>
                  <a:lnTo>
                    <a:pt x="64776" y="75259"/>
                  </a:lnTo>
                  <a:lnTo>
                    <a:pt x="52457" y="77614"/>
                  </a:lnTo>
                  <a:lnTo>
                    <a:pt x="32896" y="87754"/>
                  </a:lnTo>
                  <a:lnTo>
                    <a:pt x="27323" y="93188"/>
                  </a:lnTo>
                  <a:lnTo>
                    <a:pt x="11778" y="112760"/>
                  </a:lnTo>
                  <a:lnTo>
                    <a:pt x="9660" y="119559"/>
                  </a:lnTo>
                  <a:lnTo>
                    <a:pt x="9363" y="121616"/>
                  </a:lnTo>
                  <a:lnTo>
                    <a:pt x="10435" y="123622"/>
                  </a:lnTo>
                  <a:lnTo>
                    <a:pt x="15013" y="127545"/>
                  </a:lnTo>
                  <a:lnTo>
                    <a:pt x="19587" y="129711"/>
                  </a:lnTo>
                  <a:lnTo>
                    <a:pt x="21696" y="130289"/>
                  </a:lnTo>
                  <a:lnTo>
                    <a:pt x="23737" y="130040"/>
                  </a:lnTo>
                  <a:lnTo>
                    <a:pt x="33269" y="126769"/>
                  </a:lnTo>
                  <a:lnTo>
                    <a:pt x="50227" y="122901"/>
                  </a:lnTo>
                  <a:lnTo>
                    <a:pt x="75237" y="112314"/>
                  </a:lnTo>
                  <a:lnTo>
                    <a:pt x="101319" y="100958"/>
                  </a:lnTo>
                  <a:lnTo>
                    <a:pt x="128638" y="87630"/>
                  </a:lnTo>
                  <a:lnTo>
                    <a:pt x="139432" y="81703"/>
                  </a:lnTo>
                  <a:lnTo>
                    <a:pt x="145816" y="80039"/>
                  </a:lnTo>
                  <a:lnTo>
                    <a:pt x="139828" y="80019"/>
                  </a:lnTo>
                  <a:lnTo>
                    <a:pt x="137416" y="81286"/>
                  </a:lnTo>
                  <a:lnTo>
                    <a:pt x="116283" y="101958"/>
                  </a:lnTo>
                  <a:lnTo>
                    <a:pt x="113703" y="109026"/>
                  </a:lnTo>
                  <a:lnTo>
                    <a:pt x="111760" y="127326"/>
                  </a:lnTo>
                  <a:lnTo>
                    <a:pt x="113386" y="131308"/>
                  </a:lnTo>
                  <a:lnTo>
                    <a:pt x="114708" y="133259"/>
                  </a:lnTo>
                  <a:lnTo>
                    <a:pt x="122638" y="139038"/>
                  </a:lnTo>
                  <a:lnTo>
                    <a:pt x="133031" y="141738"/>
                  </a:lnTo>
                  <a:lnTo>
                    <a:pt x="140408" y="140676"/>
                  </a:lnTo>
                  <a:lnTo>
                    <a:pt x="167614" y="131252"/>
                  </a:lnTo>
                  <a:lnTo>
                    <a:pt x="195390" y="118099"/>
                  </a:lnTo>
                  <a:lnTo>
                    <a:pt x="201355" y="112601"/>
                  </a:lnTo>
                  <a:lnTo>
                    <a:pt x="216313" y="92451"/>
                  </a:lnTo>
                  <a:lnTo>
                    <a:pt x="219065" y="84684"/>
                  </a:lnTo>
                  <a:lnTo>
                    <a:pt x="219881" y="75327"/>
                  </a:lnTo>
                  <a:lnTo>
                    <a:pt x="218378" y="69885"/>
                  </a:lnTo>
                  <a:lnTo>
                    <a:pt x="217089" y="67545"/>
                  </a:lnTo>
                  <a:lnTo>
                    <a:pt x="215594" y="65985"/>
                  </a:lnTo>
                  <a:lnTo>
                    <a:pt x="209186" y="63154"/>
                  </a:lnTo>
                  <a:lnTo>
                    <a:pt x="188267" y="58066"/>
                  </a:lnTo>
                  <a:lnTo>
                    <a:pt x="176536" y="60455"/>
                  </a:lnTo>
                  <a:lnTo>
                    <a:pt x="148640" y="70608"/>
                  </a:lnTo>
                  <a:lnTo>
                    <a:pt x="139677" y="76236"/>
                  </a:lnTo>
                  <a:lnTo>
                    <a:pt x="129154" y="90871"/>
                  </a:lnTo>
                  <a:lnTo>
                    <a:pt x="128784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1" name="SMARTInkShape-3522"/>
            <p:cNvSpPr/>
            <p:nvPr>
              <p:custDataLst>
                <p:tags r:id="rId57"/>
              </p:custDataLst>
            </p:nvPr>
          </p:nvSpPr>
          <p:spPr>
            <a:xfrm>
              <a:off x="3503295" y="3086100"/>
              <a:ext cx="160021" cy="51436"/>
            </a:xfrm>
            <a:custGeom>
              <a:avLst/>
              <a:gdLst/>
              <a:ahLst/>
              <a:cxnLst/>
              <a:rect l="0" t="0" r="0" b="0"/>
              <a:pathLst>
                <a:path w="160021" h="5143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22113" y="13434"/>
                  </a:lnTo>
                  <a:lnTo>
                    <a:pt x="48837" y="19853"/>
                  </a:lnTo>
                  <a:lnTo>
                    <a:pt x="75363" y="25630"/>
                  </a:lnTo>
                  <a:lnTo>
                    <a:pt x="100724" y="36271"/>
                  </a:lnTo>
                  <a:lnTo>
                    <a:pt x="127621" y="44349"/>
                  </a:lnTo>
                  <a:lnTo>
                    <a:pt x="142872" y="49847"/>
                  </a:lnTo>
                  <a:lnTo>
                    <a:pt x="160020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2" name="SMARTInkShape-3523"/>
            <p:cNvSpPr/>
            <p:nvPr>
              <p:custDataLst>
                <p:tags r:id="rId58"/>
              </p:custDataLst>
            </p:nvPr>
          </p:nvSpPr>
          <p:spPr>
            <a:xfrm>
              <a:off x="3417570" y="3097530"/>
              <a:ext cx="102792" cy="142611"/>
            </a:xfrm>
            <a:custGeom>
              <a:avLst/>
              <a:gdLst/>
              <a:ahLst/>
              <a:cxnLst/>
              <a:rect l="0" t="0" r="0" b="0"/>
              <a:pathLst>
                <a:path w="102792" h="142611">
                  <a:moveTo>
                    <a:pt x="74295" y="0"/>
                  </a:moveTo>
                  <a:lnTo>
                    <a:pt x="74295" y="0"/>
                  </a:lnTo>
                  <a:lnTo>
                    <a:pt x="77329" y="0"/>
                  </a:lnTo>
                  <a:lnTo>
                    <a:pt x="78222" y="635"/>
                  </a:lnTo>
                  <a:lnTo>
                    <a:pt x="78818" y="1693"/>
                  </a:lnTo>
                  <a:lnTo>
                    <a:pt x="79941" y="10400"/>
                  </a:lnTo>
                  <a:lnTo>
                    <a:pt x="79989" y="14159"/>
                  </a:lnTo>
                  <a:lnTo>
                    <a:pt x="74188" y="31904"/>
                  </a:lnTo>
                  <a:lnTo>
                    <a:pt x="64593" y="43773"/>
                  </a:lnTo>
                  <a:lnTo>
                    <a:pt x="51442" y="57143"/>
                  </a:lnTo>
                  <a:lnTo>
                    <a:pt x="59390" y="57149"/>
                  </a:lnTo>
                  <a:lnTo>
                    <a:pt x="63014" y="58843"/>
                  </a:lnTo>
                  <a:lnTo>
                    <a:pt x="66741" y="61077"/>
                  </a:lnTo>
                  <a:lnTo>
                    <a:pt x="82038" y="67270"/>
                  </a:lnTo>
                  <a:lnTo>
                    <a:pt x="93110" y="76278"/>
                  </a:lnTo>
                  <a:lnTo>
                    <a:pt x="95357" y="80045"/>
                  </a:lnTo>
                  <a:lnTo>
                    <a:pt x="96991" y="83836"/>
                  </a:lnTo>
                  <a:lnTo>
                    <a:pt x="99834" y="87637"/>
                  </a:lnTo>
                  <a:lnTo>
                    <a:pt x="101521" y="93136"/>
                  </a:lnTo>
                  <a:lnTo>
                    <a:pt x="102791" y="110255"/>
                  </a:lnTo>
                  <a:lnTo>
                    <a:pt x="101142" y="114195"/>
                  </a:lnTo>
                  <a:lnTo>
                    <a:pt x="98927" y="118064"/>
                  </a:lnTo>
                  <a:lnTo>
                    <a:pt x="97045" y="123811"/>
                  </a:lnTo>
                  <a:lnTo>
                    <a:pt x="89270" y="133348"/>
                  </a:lnTo>
                  <a:lnTo>
                    <a:pt x="83914" y="135466"/>
                  </a:lnTo>
                  <a:lnTo>
                    <a:pt x="77935" y="137042"/>
                  </a:lnTo>
                  <a:lnTo>
                    <a:pt x="70364" y="140865"/>
                  </a:lnTo>
                  <a:lnTo>
                    <a:pt x="53073" y="142610"/>
                  </a:lnTo>
                  <a:lnTo>
                    <a:pt x="33491" y="137931"/>
                  </a:lnTo>
                  <a:lnTo>
                    <a:pt x="23963" y="131321"/>
                  </a:lnTo>
                  <a:lnTo>
                    <a:pt x="9789" y="113346"/>
                  </a:lnTo>
                  <a:lnTo>
                    <a:pt x="1152" y="94241"/>
                  </a:lnTo>
                  <a:lnTo>
                    <a:pt x="0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3" name="SMARTInkShape-3524"/>
            <p:cNvSpPr/>
            <p:nvPr>
              <p:custDataLst>
                <p:tags r:id="rId59"/>
              </p:custDataLst>
            </p:nvPr>
          </p:nvSpPr>
          <p:spPr>
            <a:xfrm>
              <a:off x="3291910" y="3148965"/>
              <a:ext cx="85656" cy="22791"/>
            </a:xfrm>
            <a:custGeom>
              <a:avLst/>
              <a:gdLst/>
              <a:ahLst/>
              <a:cxnLst/>
              <a:rect l="0" t="0" r="0" b="0"/>
              <a:pathLst>
                <a:path w="85656" h="22791">
                  <a:moveTo>
                    <a:pt x="5645" y="5715"/>
                  </a:moveTo>
                  <a:lnTo>
                    <a:pt x="5645" y="5715"/>
                  </a:lnTo>
                  <a:lnTo>
                    <a:pt x="165" y="11194"/>
                  </a:lnTo>
                  <a:lnTo>
                    <a:pt x="0" y="14394"/>
                  </a:lnTo>
                  <a:lnTo>
                    <a:pt x="612" y="15311"/>
                  </a:lnTo>
                  <a:lnTo>
                    <a:pt x="1654" y="15922"/>
                  </a:lnTo>
                  <a:lnTo>
                    <a:pt x="5755" y="16984"/>
                  </a:lnTo>
                  <a:lnTo>
                    <a:pt x="8445" y="17074"/>
                  </a:lnTo>
                  <a:lnTo>
                    <a:pt x="26758" y="22326"/>
                  </a:lnTo>
                  <a:lnTo>
                    <a:pt x="40983" y="22790"/>
                  </a:lnTo>
                  <a:lnTo>
                    <a:pt x="66932" y="15802"/>
                  </a:lnTo>
                  <a:lnTo>
                    <a:pt x="71619" y="13373"/>
                  </a:lnTo>
                  <a:lnTo>
                    <a:pt x="78719" y="11686"/>
                  </a:lnTo>
                  <a:lnTo>
                    <a:pt x="856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4" name="SMARTInkShape-3525"/>
            <p:cNvSpPr/>
            <p:nvPr>
              <p:custDataLst>
                <p:tags r:id="rId60"/>
              </p:custDataLst>
            </p:nvPr>
          </p:nvSpPr>
          <p:spPr>
            <a:xfrm>
              <a:off x="3268980" y="3166110"/>
              <a:ext cx="68322" cy="51192"/>
            </a:xfrm>
            <a:custGeom>
              <a:avLst/>
              <a:gdLst/>
              <a:ahLst/>
              <a:cxnLst/>
              <a:rect l="0" t="0" r="0" b="0"/>
              <a:pathLst>
                <a:path w="68322" h="51192">
                  <a:moveTo>
                    <a:pt x="0" y="28575"/>
                  </a:moveTo>
                  <a:lnTo>
                    <a:pt x="0" y="28575"/>
                  </a:lnTo>
                  <a:lnTo>
                    <a:pt x="3034" y="28575"/>
                  </a:lnTo>
                  <a:lnTo>
                    <a:pt x="6217" y="30268"/>
                  </a:lnTo>
                  <a:lnTo>
                    <a:pt x="9748" y="32502"/>
                  </a:lnTo>
                  <a:lnTo>
                    <a:pt x="15306" y="34395"/>
                  </a:lnTo>
                  <a:lnTo>
                    <a:pt x="28578" y="44144"/>
                  </a:lnTo>
                  <a:lnTo>
                    <a:pt x="55786" y="51191"/>
                  </a:lnTo>
                  <a:lnTo>
                    <a:pt x="58237" y="49634"/>
                  </a:lnTo>
                  <a:lnTo>
                    <a:pt x="65628" y="42915"/>
                  </a:lnTo>
                  <a:lnTo>
                    <a:pt x="67268" y="39605"/>
                  </a:lnTo>
                  <a:lnTo>
                    <a:pt x="68321" y="29272"/>
                  </a:lnTo>
                  <a:lnTo>
                    <a:pt x="66771" y="24017"/>
                  </a:lnTo>
                  <a:lnTo>
                    <a:pt x="64601" y="19564"/>
                  </a:lnTo>
                  <a:lnTo>
                    <a:pt x="62745" y="13487"/>
                  </a:lnTo>
                  <a:lnTo>
                    <a:pt x="514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5" name="SMARTInkShape-3526"/>
            <p:cNvSpPr/>
            <p:nvPr>
              <p:custDataLst>
                <p:tags r:id="rId61"/>
              </p:custDataLst>
            </p:nvPr>
          </p:nvSpPr>
          <p:spPr>
            <a:xfrm>
              <a:off x="3812190" y="3160808"/>
              <a:ext cx="95717" cy="107830"/>
            </a:xfrm>
            <a:custGeom>
              <a:avLst/>
              <a:gdLst/>
              <a:ahLst/>
              <a:cxnLst/>
              <a:rect l="0" t="0" r="0" b="0"/>
              <a:pathLst>
                <a:path w="95717" h="107830">
                  <a:moveTo>
                    <a:pt x="28290" y="33877"/>
                  </a:moveTo>
                  <a:lnTo>
                    <a:pt x="28290" y="33877"/>
                  </a:lnTo>
                  <a:lnTo>
                    <a:pt x="28290" y="36911"/>
                  </a:lnTo>
                  <a:lnTo>
                    <a:pt x="25256" y="44865"/>
                  </a:lnTo>
                  <a:lnTo>
                    <a:pt x="17907" y="55003"/>
                  </a:lnTo>
                  <a:lnTo>
                    <a:pt x="9691" y="64972"/>
                  </a:lnTo>
                  <a:lnTo>
                    <a:pt x="676" y="91827"/>
                  </a:lnTo>
                  <a:lnTo>
                    <a:pt x="0" y="98319"/>
                  </a:lnTo>
                  <a:lnTo>
                    <a:pt x="1535" y="102311"/>
                  </a:lnTo>
                  <a:lnTo>
                    <a:pt x="2833" y="104265"/>
                  </a:lnTo>
                  <a:lnTo>
                    <a:pt x="4334" y="105567"/>
                  </a:lnTo>
                  <a:lnTo>
                    <a:pt x="7695" y="107014"/>
                  </a:lnTo>
                  <a:lnTo>
                    <a:pt x="16191" y="107829"/>
                  </a:lnTo>
                  <a:lnTo>
                    <a:pt x="26751" y="105036"/>
                  </a:lnTo>
                  <a:lnTo>
                    <a:pt x="52311" y="91695"/>
                  </a:lnTo>
                  <a:lnTo>
                    <a:pt x="72667" y="74884"/>
                  </a:lnTo>
                  <a:lnTo>
                    <a:pt x="89060" y="49064"/>
                  </a:lnTo>
                  <a:lnTo>
                    <a:pt x="94273" y="37671"/>
                  </a:lnTo>
                  <a:lnTo>
                    <a:pt x="95716" y="30060"/>
                  </a:lnTo>
                  <a:lnTo>
                    <a:pt x="94664" y="24137"/>
                  </a:lnTo>
                  <a:lnTo>
                    <a:pt x="83406" y="4290"/>
                  </a:lnTo>
                  <a:lnTo>
                    <a:pt x="79667" y="1677"/>
                  </a:lnTo>
                  <a:lnTo>
                    <a:pt x="75254" y="516"/>
                  </a:lnTo>
                  <a:lnTo>
                    <a:pt x="69060" y="0"/>
                  </a:lnTo>
                  <a:lnTo>
                    <a:pt x="58432" y="2743"/>
                  </a:lnTo>
                  <a:lnTo>
                    <a:pt x="43463" y="9994"/>
                  </a:lnTo>
                  <a:lnTo>
                    <a:pt x="32715" y="19463"/>
                  </a:lnTo>
                  <a:lnTo>
                    <a:pt x="21379" y="32347"/>
                  </a:lnTo>
                  <a:lnTo>
                    <a:pt x="13166" y="38161"/>
                  </a:lnTo>
                  <a:lnTo>
                    <a:pt x="11145" y="51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6" name="SMARTInkShape-3527"/>
            <p:cNvSpPr/>
            <p:nvPr>
              <p:custDataLst>
                <p:tags r:id="rId62"/>
              </p:custDataLst>
            </p:nvPr>
          </p:nvSpPr>
          <p:spPr>
            <a:xfrm>
              <a:off x="3914775" y="3155831"/>
              <a:ext cx="79095" cy="77938"/>
            </a:xfrm>
            <a:custGeom>
              <a:avLst/>
              <a:gdLst/>
              <a:ahLst/>
              <a:cxnLst/>
              <a:rect l="0" t="0" r="0" b="0"/>
              <a:pathLst>
                <a:path w="79095" h="77938">
                  <a:moveTo>
                    <a:pt x="28575" y="21709"/>
                  </a:moveTo>
                  <a:lnTo>
                    <a:pt x="28575" y="21709"/>
                  </a:lnTo>
                  <a:lnTo>
                    <a:pt x="20620" y="29663"/>
                  </a:lnTo>
                  <a:lnTo>
                    <a:pt x="18690" y="34981"/>
                  </a:lnTo>
                  <a:lnTo>
                    <a:pt x="15909" y="45115"/>
                  </a:lnTo>
                  <a:lnTo>
                    <a:pt x="12757" y="56161"/>
                  </a:lnTo>
                  <a:lnTo>
                    <a:pt x="11508" y="71690"/>
                  </a:lnTo>
                  <a:lnTo>
                    <a:pt x="14487" y="75747"/>
                  </a:lnTo>
                  <a:lnTo>
                    <a:pt x="17657" y="77476"/>
                  </a:lnTo>
                  <a:lnTo>
                    <a:pt x="19391" y="77937"/>
                  </a:lnTo>
                  <a:lnTo>
                    <a:pt x="24705" y="76756"/>
                  </a:lnTo>
                  <a:lnTo>
                    <a:pt x="33143" y="72521"/>
                  </a:lnTo>
                  <a:lnTo>
                    <a:pt x="50143" y="59966"/>
                  </a:lnTo>
                  <a:lnTo>
                    <a:pt x="55306" y="53952"/>
                  </a:lnTo>
                  <a:lnTo>
                    <a:pt x="67275" y="43224"/>
                  </a:lnTo>
                  <a:lnTo>
                    <a:pt x="72215" y="34434"/>
                  </a:lnTo>
                  <a:lnTo>
                    <a:pt x="79094" y="14959"/>
                  </a:lnTo>
                  <a:lnTo>
                    <a:pt x="78764" y="12764"/>
                  </a:lnTo>
                  <a:lnTo>
                    <a:pt x="76705" y="8632"/>
                  </a:lnTo>
                  <a:lnTo>
                    <a:pt x="71975" y="2735"/>
                  </a:lnTo>
                  <a:lnTo>
                    <a:pt x="66702" y="576"/>
                  </a:lnTo>
                  <a:lnTo>
                    <a:pt x="63518" y="0"/>
                  </a:lnTo>
                  <a:lnTo>
                    <a:pt x="58287" y="1054"/>
                  </a:lnTo>
                  <a:lnTo>
                    <a:pt x="31007" y="12313"/>
                  </a:lnTo>
                  <a:lnTo>
                    <a:pt x="19206" y="20971"/>
                  </a:lnTo>
                  <a:lnTo>
                    <a:pt x="8403" y="35275"/>
                  </a:lnTo>
                  <a:lnTo>
                    <a:pt x="1848" y="48636"/>
                  </a:lnTo>
                  <a:lnTo>
                    <a:pt x="0" y="61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7" name="SMARTInkShape-3528"/>
            <p:cNvSpPr/>
            <p:nvPr>
              <p:custDataLst>
                <p:tags r:id="rId63"/>
              </p:custDataLst>
            </p:nvPr>
          </p:nvSpPr>
          <p:spPr>
            <a:xfrm>
              <a:off x="3985839" y="3160736"/>
              <a:ext cx="70681" cy="73634"/>
            </a:xfrm>
            <a:custGeom>
              <a:avLst/>
              <a:gdLst/>
              <a:ahLst/>
              <a:cxnLst/>
              <a:rect l="0" t="0" r="0" b="0"/>
              <a:pathLst>
                <a:path w="70681" h="73634">
                  <a:moveTo>
                    <a:pt x="20376" y="22519"/>
                  </a:moveTo>
                  <a:lnTo>
                    <a:pt x="20376" y="22519"/>
                  </a:lnTo>
                  <a:lnTo>
                    <a:pt x="17342" y="22519"/>
                  </a:lnTo>
                  <a:lnTo>
                    <a:pt x="16448" y="23154"/>
                  </a:lnTo>
                  <a:lnTo>
                    <a:pt x="15852" y="24212"/>
                  </a:lnTo>
                  <a:lnTo>
                    <a:pt x="15456" y="25553"/>
                  </a:lnTo>
                  <a:lnTo>
                    <a:pt x="5594" y="41753"/>
                  </a:lnTo>
                  <a:lnTo>
                    <a:pt x="3931" y="49314"/>
                  </a:lnTo>
                  <a:lnTo>
                    <a:pt x="3542" y="55806"/>
                  </a:lnTo>
                  <a:lnTo>
                    <a:pt x="2804" y="58045"/>
                  </a:lnTo>
                  <a:lnTo>
                    <a:pt x="1676" y="59538"/>
                  </a:lnTo>
                  <a:lnTo>
                    <a:pt x="289" y="60534"/>
                  </a:lnTo>
                  <a:lnTo>
                    <a:pt x="0" y="61832"/>
                  </a:lnTo>
                  <a:lnTo>
                    <a:pt x="442" y="63333"/>
                  </a:lnTo>
                  <a:lnTo>
                    <a:pt x="1991" y="66693"/>
                  </a:lnTo>
                  <a:lnTo>
                    <a:pt x="2680" y="70304"/>
                  </a:lnTo>
                  <a:lnTo>
                    <a:pt x="4134" y="71521"/>
                  </a:lnTo>
                  <a:lnTo>
                    <a:pt x="11612" y="73233"/>
                  </a:lnTo>
                  <a:lnTo>
                    <a:pt x="16058" y="73633"/>
                  </a:lnTo>
                  <a:lnTo>
                    <a:pt x="28648" y="69328"/>
                  </a:lnTo>
                  <a:lnTo>
                    <a:pt x="41672" y="62363"/>
                  </a:lnTo>
                  <a:lnTo>
                    <a:pt x="50547" y="54872"/>
                  </a:lnTo>
                  <a:lnTo>
                    <a:pt x="69265" y="29660"/>
                  </a:lnTo>
                  <a:lnTo>
                    <a:pt x="70680" y="23364"/>
                  </a:lnTo>
                  <a:lnTo>
                    <a:pt x="69615" y="18026"/>
                  </a:lnTo>
                  <a:lnTo>
                    <a:pt x="65445" y="11451"/>
                  </a:lnTo>
                  <a:lnTo>
                    <a:pt x="62632" y="7440"/>
                  </a:lnTo>
                  <a:lnTo>
                    <a:pt x="61381" y="3540"/>
                  </a:lnTo>
                  <a:lnTo>
                    <a:pt x="60413" y="2247"/>
                  </a:lnTo>
                  <a:lnTo>
                    <a:pt x="57643" y="809"/>
                  </a:lnTo>
                  <a:lnTo>
                    <a:pt x="52515" y="0"/>
                  </a:lnTo>
                  <a:lnTo>
                    <a:pt x="43939" y="2794"/>
                  </a:lnTo>
                  <a:lnTo>
                    <a:pt x="36389" y="7643"/>
                  </a:lnTo>
                  <a:lnTo>
                    <a:pt x="28149" y="19533"/>
                  </a:lnTo>
                  <a:lnTo>
                    <a:pt x="14661" y="453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8" name="SMARTInkShape-3529"/>
            <p:cNvSpPr/>
            <p:nvPr>
              <p:custDataLst>
                <p:tags r:id="rId64"/>
              </p:custDataLst>
            </p:nvPr>
          </p:nvSpPr>
          <p:spPr>
            <a:xfrm>
              <a:off x="4058514" y="3192145"/>
              <a:ext cx="50549" cy="58609"/>
            </a:xfrm>
            <a:custGeom>
              <a:avLst/>
              <a:gdLst/>
              <a:ahLst/>
              <a:cxnLst/>
              <a:rect l="0" t="0" r="0" b="0"/>
              <a:pathLst>
                <a:path w="50549" h="58609">
                  <a:moveTo>
                    <a:pt x="10566" y="2540"/>
                  </a:moveTo>
                  <a:lnTo>
                    <a:pt x="10566" y="2540"/>
                  </a:lnTo>
                  <a:lnTo>
                    <a:pt x="10566" y="10494"/>
                  </a:lnTo>
                  <a:lnTo>
                    <a:pt x="8873" y="14118"/>
                  </a:lnTo>
                  <a:lnTo>
                    <a:pt x="7532" y="15974"/>
                  </a:lnTo>
                  <a:lnTo>
                    <a:pt x="0" y="41536"/>
                  </a:lnTo>
                  <a:lnTo>
                    <a:pt x="347" y="43777"/>
                  </a:lnTo>
                  <a:lnTo>
                    <a:pt x="1213" y="45272"/>
                  </a:lnTo>
                  <a:lnTo>
                    <a:pt x="14457" y="57256"/>
                  </a:lnTo>
                  <a:lnTo>
                    <a:pt x="18222" y="58608"/>
                  </a:lnTo>
                  <a:lnTo>
                    <a:pt x="23705" y="57516"/>
                  </a:lnTo>
                  <a:lnTo>
                    <a:pt x="38789" y="52592"/>
                  </a:lnTo>
                  <a:lnTo>
                    <a:pt x="40812" y="51148"/>
                  </a:lnTo>
                  <a:lnTo>
                    <a:pt x="43059" y="47850"/>
                  </a:lnTo>
                  <a:lnTo>
                    <a:pt x="43658" y="46082"/>
                  </a:lnTo>
                  <a:lnTo>
                    <a:pt x="44692" y="44903"/>
                  </a:lnTo>
                  <a:lnTo>
                    <a:pt x="47535" y="43593"/>
                  </a:lnTo>
                  <a:lnTo>
                    <a:pt x="48547" y="42608"/>
                  </a:lnTo>
                  <a:lnTo>
                    <a:pt x="49671" y="39822"/>
                  </a:lnTo>
                  <a:lnTo>
                    <a:pt x="50548" y="23473"/>
                  </a:lnTo>
                  <a:lnTo>
                    <a:pt x="48867" y="19675"/>
                  </a:lnTo>
                  <a:lnTo>
                    <a:pt x="37136" y="6349"/>
                  </a:lnTo>
                  <a:lnTo>
                    <a:pt x="28457" y="635"/>
                  </a:lnTo>
                  <a:lnTo>
                    <a:pt x="25034" y="0"/>
                  </a:lnTo>
                  <a:lnTo>
                    <a:pt x="4851" y="25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9" name="SMARTInkShape-3530"/>
            <p:cNvSpPr/>
            <p:nvPr>
              <p:custDataLst>
                <p:tags r:id="rId65"/>
              </p:custDataLst>
            </p:nvPr>
          </p:nvSpPr>
          <p:spPr>
            <a:xfrm>
              <a:off x="4686371" y="3188970"/>
              <a:ext cx="57056" cy="71683"/>
            </a:xfrm>
            <a:custGeom>
              <a:avLst/>
              <a:gdLst/>
              <a:ahLst/>
              <a:cxnLst/>
              <a:rect l="0" t="0" r="0" b="0"/>
              <a:pathLst>
                <a:path w="57056" h="71683">
                  <a:moveTo>
                    <a:pt x="11359" y="0"/>
                  </a:moveTo>
                  <a:lnTo>
                    <a:pt x="11359" y="0"/>
                  </a:lnTo>
                  <a:lnTo>
                    <a:pt x="11359" y="3034"/>
                  </a:lnTo>
                  <a:lnTo>
                    <a:pt x="9665" y="6217"/>
                  </a:lnTo>
                  <a:lnTo>
                    <a:pt x="6438" y="10400"/>
                  </a:lnTo>
                  <a:lnTo>
                    <a:pt x="5166" y="19717"/>
                  </a:lnTo>
                  <a:lnTo>
                    <a:pt x="1763" y="26938"/>
                  </a:lnTo>
                  <a:lnTo>
                    <a:pt x="0" y="47375"/>
                  </a:lnTo>
                  <a:lnTo>
                    <a:pt x="2984" y="56300"/>
                  </a:lnTo>
                  <a:lnTo>
                    <a:pt x="4506" y="58488"/>
                  </a:lnTo>
                  <a:lnTo>
                    <a:pt x="15236" y="66408"/>
                  </a:lnTo>
                  <a:lnTo>
                    <a:pt x="22802" y="69844"/>
                  </a:lnTo>
                  <a:lnTo>
                    <a:pt x="24703" y="71328"/>
                  </a:lnTo>
                  <a:lnTo>
                    <a:pt x="27240" y="71682"/>
                  </a:lnTo>
                  <a:lnTo>
                    <a:pt x="41045" y="69114"/>
                  </a:lnTo>
                  <a:lnTo>
                    <a:pt x="45296" y="67124"/>
                  </a:lnTo>
                  <a:lnTo>
                    <a:pt x="54043" y="60080"/>
                  </a:lnTo>
                  <a:lnTo>
                    <a:pt x="55729" y="56759"/>
                  </a:lnTo>
                  <a:lnTo>
                    <a:pt x="56960" y="45685"/>
                  </a:lnTo>
                  <a:lnTo>
                    <a:pt x="57055" y="35059"/>
                  </a:lnTo>
                  <a:lnTo>
                    <a:pt x="55375" y="29763"/>
                  </a:lnTo>
                  <a:lnTo>
                    <a:pt x="52156" y="24223"/>
                  </a:lnTo>
                  <a:lnTo>
                    <a:pt x="51257" y="23769"/>
                  </a:lnTo>
                  <a:lnTo>
                    <a:pt x="43479" y="22980"/>
                  </a:lnTo>
                  <a:lnTo>
                    <a:pt x="39816" y="24607"/>
                  </a:lnTo>
                  <a:lnTo>
                    <a:pt x="29257" y="33858"/>
                  </a:lnTo>
                  <a:lnTo>
                    <a:pt x="21671" y="44252"/>
                  </a:lnTo>
                  <a:lnTo>
                    <a:pt x="16708" y="62020"/>
                  </a:lnTo>
                  <a:lnTo>
                    <a:pt x="11359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0" name="SMARTInkShape-3531"/>
            <p:cNvSpPr/>
            <p:nvPr>
              <p:custDataLst>
                <p:tags r:id="rId66"/>
              </p:custDataLst>
            </p:nvPr>
          </p:nvSpPr>
          <p:spPr>
            <a:xfrm>
              <a:off x="4583461" y="3126105"/>
              <a:ext cx="51405" cy="154038"/>
            </a:xfrm>
            <a:custGeom>
              <a:avLst/>
              <a:gdLst/>
              <a:ahLst/>
              <a:cxnLst/>
              <a:rect l="0" t="0" r="0" b="0"/>
              <a:pathLst>
                <a:path w="51405" h="154038">
                  <a:moveTo>
                    <a:pt x="39974" y="0"/>
                  </a:moveTo>
                  <a:lnTo>
                    <a:pt x="39974" y="0"/>
                  </a:lnTo>
                  <a:lnTo>
                    <a:pt x="28395" y="13272"/>
                  </a:lnTo>
                  <a:lnTo>
                    <a:pt x="10280" y="41242"/>
                  </a:lnTo>
                  <a:lnTo>
                    <a:pt x="1765" y="62526"/>
                  </a:lnTo>
                  <a:lnTo>
                    <a:pt x="0" y="90559"/>
                  </a:lnTo>
                  <a:lnTo>
                    <a:pt x="625" y="92757"/>
                  </a:lnTo>
                  <a:lnTo>
                    <a:pt x="1676" y="94223"/>
                  </a:lnTo>
                  <a:lnTo>
                    <a:pt x="3012" y="95200"/>
                  </a:lnTo>
                  <a:lnTo>
                    <a:pt x="6190" y="96286"/>
                  </a:lnTo>
                  <a:lnTo>
                    <a:pt x="7926" y="96576"/>
                  </a:lnTo>
                  <a:lnTo>
                    <a:pt x="9084" y="97404"/>
                  </a:lnTo>
                  <a:lnTo>
                    <a:pt x="9856" y="98591"/>
                  </a:lnTo>
                  <a:lnTo>
                    <a:pt x="10370" y="100017"/>
                  </a:lnTo>
                  <a:lnTo>
                    <a:pt x="11983" y="100333"/>
                  </a:lnTo>
                  <a:lnTo>
                    <a:pt x="30286" y="97316"/>
                  </a:lnTo>
                  <a:lnTo>
                    <a:pt x="31610" y="96627"/>
                  </a:lnTo>
                  <a:lnTo>
                    <a:pt x="32494" y="95533"/>
                  </a:lnTo>
                  <a:lnTo>
                    <a:pt x="33082" y="94169"/>
                  </a:lnTo>
                  <a:lnTo>
                    <a:pt x="34109" y="93259"/>
                  </a:lnTo>
                  <a:lnTo>
                    <a:pt x="39951" y="91446"/>
                  </a:lnTo>
                  <a:lnTo>
                    <a:pt x="39967" y="94476"/>
                  </a:lnTo>
                  <a:lnTo>
                    <a:pt x="38277" y="97658"/>
                  </a:lnTo>
                  <a:lnTo>
                    <a:pt x="36938" y="99395"/>
                  </a:lnTo>
                  <a:lnTo>
                    <a:pt x="35449" y="104712"/>
                  </a:lnTo>
                  <a:lnTo>
                    <a:pt x="32918" y="114846"/>
                  </a:lnTo>
                  <a:lnTo>
                    <a:pt x="29840" y="125892"/>
                  </a:lnTo>
                  <a:lnTo>
                    <a:pt x="28619" y="144455"/>
                  </a:lnTo>
                  <a:lnTo>
                    <a:pt x="29230" y="145833"/>
                  </a:lnTo>
                  <a:lnTo>
                    <a:pt x="30271" y="146752"/>
                  </a:lnTo>
                  <a:lnTo>
                    <a:pt x="33122" y="148408"/>
                  </a:lnTo>
                  <a:lnTo>
                    <a:pt x="38296" y="152276"/>
                  </a:lnTo>
                  <a:lnTo>
                    <a:pt x="44590" y="154037"/>
                  </a:lnTo>
                  <a:lnTo>
                    <a:pt x="51404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1" name="SMARTInkShape-3532"/>
            <p:cNvSpPr/>
            <p:nvPr>
              <p:custDataLst>
                <p:tags r:id="rId67"/>
              </p:custDataLst>
            </p:nvPr>
          </p:nvSpPr>
          <p:spPr>
            <a:xfrm>
              <a:off x="4440555" y="3148988"/>
              <a:ext cx="113456" cy="102811"/>
            </a:xfrm>
            <a:custGeom>
              <a:avLst/>
              <a:gdLst/>
              <a:ahLst/>
              <a:cxnLst/>
              <a:rect l="0" t="0" r="0" b="0"/>
              <a:pathLst>
                <a:path w="113456" h="102811">
                  <a:moveTo>
                    <a:pt x="0" y="45697"/>
                  </a:moveTo>
                  <a:lnTo>
                    <a:pt x="0" y="45697"/>
                  </a:lnTo>
                  <a:lnTo>
                    <a:pt x="10988" y="45697"/>
                  </a:lnTo>
                  <a:lnTo>
                    <a:pt x="16102" y="44004"/>
                  </a:lnTo>
                  <a:lnTo>
                    <a:pt x="20491" y="41769"/>
                  </a:lnTo>
                  <a:lnTo>
                    <a:pt x="32344" y="39504"/>
                  </a:lnTo>
                  <a:lnTo>
                    <a:pt x="38723" y="36101"/>
                  </a:lnTo>
                  <a:lnTo>
                    <a:pt x="47739" y="34175"/>
                  </a:lnTo>
                  <a:lnTo>
                    <a:pt x="75604" y="18781"/>
                  </a:lnTo>
                  <a:lnTo>
                    <a:pt x="81862" y="17224"/>
                  </a:lnTo>
                  <a:lnTo>
                    <a:pt x="91053" y="11051"/>
                  </a:lnTo>
                  <a:lnTo>
                    <a:pt x="93087" y="9265"/>
                  </a:lnTo>
                  <a:lnTo>
                    <a:pt x="98734" y="7280"/>
                  </a:lnTo>
                  <a:lnTo>
                    <a:pt x="102017" y="6750"/>
                  </a:lnTo>
                  <a:lnTo>
                    <a:pt x="104206" y="5762"/>
                  </a:lnTo>
                  <a:lnTo>
                    <a:pt x="105666" y="4469"/>
                  </a:lnTo>
                  <a:lnTo>
                    <a:pt x="108008" y="864"/>
                  </a:lnTo>
                  <a:lnTo>
                    <a:pt x="110022" y="371"/>
                  </a:lnTo>
                  <a:lnTo>
                    <a:pt x="113455" y="55"/>
                  </a:lnTo>
                  <a:lnTo>
                    <a:pt x="111016" y="0"/>
                  </a:lnTo>
                  <a:lnTo>
                    <a:pt x="110206" y="627"/>
                  </a:lnTo>
                  <a:lnTo>
                    <a:pt x="109305" y="3018"/>
                  </a:lnTo>
                  <a:lnTo>
                    <a:pt x="108092" y="9726"/>
                  </a:lnTo>
                  <a:lnTo>
                    <a:pt x="91398" y="35611"/>
                  </a:lnTo>
                  <a:lnTo>
                    <a:pt x="78103" y="61015"/>
                  </a:lnTo>
                  <a:lnTo>
                    <a:pt x="70273" y="78304"/>
                  </a:lnTo>
                  <a:lnTo>
                    <a:pt x="62944" y="102434"/>
                  </a:lnTo>
                  <a:lnTo>
                    <a:pt x="70826" y="102810"/>
                  </a:lnTo>
                  <a:lnTo>
                    <a:pt x="72618" y="101553"/>
                  </a:lnTo>
                  <a:lnTo>
                    <a:pt x="78911" y="93002"/>
                  </a:lnTo>
                  <a:lnTo>
                    <a:pt x="91440" y="85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2" name="SMARTInkShape-3533"/>
            <p:cNvSpPr/>
            <p:nvPr>
              <p:custDataLst>
                <p:tags r:id="rId68"/>
              </p:custDataLst>
            </p:nvPr>
          </p:nvSpPr>
          <p:spPr>
            <a:xfrm>
              <a:off x="4326598" y="3143256"/>
              <a:ext cx="101557" cy="119982"/>
            </a:xfrm>
            <a:custGeom>
              <a:avLst/>
              <a:gdLst/>
              <a:ahLst/>
              <a:cxnLst/>
              <a:rect l="0" t="0" r="0" b="0"/>
              <a:pathLst>
                <a:path w="101557" h="119982">
                  <a:moveTo>
                    <a:pt x="39662" y="11424"/>
                  </a:moveTo>
                  <a:lnTo>
                    <a:pt x="39662" y="11424"/>
                  </a:lnTo>
                  <a:lnTo>
                    <a:pt x="39662" y="14716"/>
                  </a:lnTo>
                  <a:lnTo>
                    <a:pt x="39662" y="13311"/>
                  </a:lnTo>
                  <a:lnTo>
                    <a:pt x="40297" y="12682"/>
                  </a:lnTo>
                  <a:lnTo>
                    <a:pt x="67255" y="2925"/>
                  </a:lnTo>
                  <a:lnTo>
                    <a:pt x="79631" y="0"/>
                  </a:lnTo>
                  <a:lnTo>
                    <a:pt x="79656" y="3030"/>
                  </a:lnTo>
                  <a:lnTo>
                    <a:pt x="77969" y="6212"/>
                  </a:lnTo>
                  <a:lnTo>
                    <a:pt x="60785" y="27390"/>
                  </a:lnTo>
                  <a:lnTo>
                    <a:pt x="54765" y="31220"/>
                  </a:lnTo>
                  <a:lnTo>
                    <a:pt x="49973" y="32922"/>
                  </a:lnTo>
                  <a:lnTo>
                    <a:pt x="48441" y="34011"/>
                  </a:lnTo>
                  <a:lnTo>
                    <a:pt x="47420" y="35372"/>
                  </a:lnTo>
                  <a:lnTo>
                    <a:pt x="46739" y="36914"/>
                  </a:lnTo>
                  <a:lnTo>
                    <a:pt x="45650" y="37942"/>
                  </a:lnTo>
                  <a:lnTo>
                    <a:pt x="42353" y="39390"/>
                  </a:lnTo>
                  <a:lnTo>
                    <a:pt x="42726" y="39593"/>
                  </a:lnTo>
                  <a:lnTo>
                    <a:pt x="43610" y="39728"/>
                  </a:lnTo>
                  <a:lnTo>
                    <a:pt x="44199" y="40454"/>
                  </a:lnTo>
                  <a:lnTo>
                    <a:pt x="45663" y="44508"/>
                  </a:lnTo>
                  <a:lnTo>
                    <a:pt x="53285" y="53426"/>
                  </a:lnTo>
                  <a:lnTo>
                    <a:pt x="80550" y="70481"/>
                  </a:lnTo>
                  <a:lnTo>
                    <a:pt x="92283" y="78099"/>
                  </a:lnTo>
                  <a:lnTo>
                    <a:pt x="101556" y="90305"/>
                  </a:lnTo>
                  <a:lnTo>
                    <a:pt x="101245" y="91316"/>
                  </a:lnTo>
                  <a:lnTo>
                    <a:pt x="97521" y="96255"/>
                  </a:lnTo>
                  <a:lnTo>
                    <a:pt x="80965" y="105025"/>
                  </a:lnTo>
                  <a:lnTo>
                    <a:pt x="54866" y="112934"/>
                  </a:lnTo>
                  <a:lnTo>
                    <a:pt x="39655" y="118423"/>
                  </a:lnTo>
                  <a:lnTo>
                    <a:pt x="11588" y="119968"/>
                  </a:lnTo>
                  <a:lnTo>
                    <a:pt x="9516" y="119981"/>
                  </a:lnTo>
                  <a:lnTo>
                    <a:pt x="5521" y="118303"/>
                  </a:lnTo>
                  <a:lnTo>
                    <a:pt x="3566" y="116967"/>
                  </a:lnTo>
                  <a:lnTo>
                    <a:pt x="1394" y="113789"/>
                  </a:lnTo>
                  <a:lnTo>
                    <a:pt x="172" y="108429"/>
                  </a:lnTo>
                  <a:lnTo>
                    <a:pt x="0" y="106574"/>
                  </a:lnTo>
                  <a:lnTo>
                    <a:pt x="1503" y="102820"/>
                  </a:lnTo>
                  <a:lnTo>
                    <a:pt x="14987" y="87639"/>
                  </a:lnTo>
                  <a:lnTo>
                    <a:pt x="28232" y="80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3" name="SMARTInkShape-3534"/>
            <p:cNvSpPr/>
            <p:nvPr>
              <p:custDataLst>
                <p:tags r:id="rId69"/>
              </p:custDataLst>
            </p:nvPr>
          </p:nvSpPr>
          <p:spPr>
            <a:xfrm>
              <a:off x="4154805" y="3200400"/>
              <a:ext cx="97156" cy="11431"/>
            </a:xfrm>
            <a:custGeom>
              <a:avLst/>
              <a:gdLst/>
              <a:ahLst/>
              <a:cxnLst/>
              <a:rect l="0" t="0" r="0" b="0"/>
              <a:pathLst>
                <a:path w="97156" h="1143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121" y="3927"/>
                  </a:lnTo>
                  <a:lnTo>
                    <a:pt x="15416" y="5185"/>
                  </a:lnTo>
                  <a:lnTo>
                    <a:pt x="19129" y="5480"/>
                  </a:lnTo>
                  <a:lnTo>
                    <a:pt x="22895" y="7304"/>
                  </a:lnTo>
                  <a:lnTo>
                    <a:pt x="24788" y="8679"/>
                  </a:lnTo>
                  <a:lnTo>
                    <a:pt x="33521" y="10615"/>
                  </a:lnTo>
                  <a:lnTo>
                    <a:pt x="61784" y="11409"/>
                  </a:lnTo>
                  <a:lnTo>
                    <a:pt x="89204" y="11429"/>
                  </a:lnTo>
                  <a:lnTo>
                    <a:pt x="9715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02" name="SMARTInkShape-Group503"/>
          <p:cNvGrpSpPr/>
          <p:nvPr/>
        </p:nvGrpSpPr>
        <p:grpSpPr>
          <a:xfrm>
            <a:off x="5223539" y="3088790"/>
            <a:ext cx="948638" cy="203007"/>
            <a:chOff x="5223539" y="3088790"/>
            <a:chExt cx="948638" cy="203007"/>
          </a:xfrm>
        </p:grpSpPr>
        <p:sp>
          <p:nvSpPr>
            <p:cNvPr id="2195" name="SMARTInkShape-3535"/>
            <p:cNvSpPr/>
            <p:nvPr>
              <p:custDataLst>
                <p:tags r:id="rId42"/>
              </p:custDataLst>
            </p:nvPr>
          </p:nvSpPr>
          <p:spPr>
            <a:xfrm>
              <a:off x="5223539" y="3088790"/>
              <a:ext cx="131417" cy="174064"/>
            </a:xfrm>
            <a:custGeom>
              <a:avLst/>
              <a:gdLst/>
              <a:ahLst/>
              <a:cxnLst/>
              <a:rect l="0" t="0" r="0" b="0"/>
              <a:pathLst>
                <a:path w="131417" h="174064">
                  <a:moveTo>
                    <a:pt x="62836" y="31600"/>
                  </a:moveTo>
                  <a:lnTo>
                    <a:pt x="62836" y="31600"/>
                  </a:lnTo>
                  <a:lnTo>
                    <a:pt x="62836" y="37079"/>
                  </a:lnTo>
                  <a:lnTo>
                    <a:pt x="62836" y="31829"/>
                  </a:lnTo>
                  <a:lnTo>
                    <a:pt x="81719" y="9890"/>
                  </a:lnTo>
                  <a:lnTo>
                    <a:pt x="87738" y="6076"/>
                  </a:lnTo>
                  <a:lnTo>
                    <a:pt x="96777" y="1935"/>
                  </a:lnTo>
                  <a:lnTo>
                    <a:pt x="98798" y="393"/>
                  </a:lnTo>
                  <a:lnTo>
                    <a:pt x="100781" y="0"/>
                  </a:lnTo>
                  <a:lnTo>
                    <a:pt x="102737" y="373"/>
                  </a:lnTo>
                  <a:lnTo>
                    <a:pt x="108525" y="3933"/>
                  </a:lnTo>
                  <a:lnTo>
                    <a:pt x="110441" y="5535"/>
                  </a:lnTo>
                  <a:lnTo>
                    <a:pt x="112569" y="9009"/>
                  </a:lnTo>
                  <a:lnTo>
                    <a:pt x="113934" y="16413"/>
                  </a:lnTo>
                  <a:lnTo>
                    <a:pt x="109642" y="28553"/>
                  </a:lnTo>
                  <a:lnTo>
                    <a:pt x="98959" y="54644"/>
                  </a:lnTo>
                  <a:lnTo>
                    <a:pt x="83032" y="83001"/>
                  </a:lnTo>
                  <a:lnTo>
                    <a:pt x="57077" y="111496"/>
                  </a:lnTo>
                  <a:lnTo>
                    <a:pt x="38065" y="129375"/>
                  </a:lnTo>
                  <a:lnTo>
                    <a:pt x="15545" y="139192"/>
                  </a:lnTo>
                  <a:lnTo>
                    <a:pt x="3811" y="140098"/>
                  </a:lnTo>
                  <a:lnTo>
                    <a:pt x="2530" y="139492"/>
                  </a:lnTo>
                  <a:lnTo>
                    <a:pt x="1678" y="138453"/>
                  </a:lnTo>
                  <a:lnTo>
                    <a:pt x="729" y="135605"/>
                  </a:lnTo>
                  <a:lnTo>
                    <a:pt x="0" y="121105"/>
                  </a:lnTo>
                  <a:lnTo>
                    <a:pt x="1678" y="117312"/>
                  </a:lnTo>
                  <a:lnTo>
                    <a:pt x="3013" y="115411"/>
                  </a:lnTo>
                  <a:lnTo>
                    <a:pt x="6191" y="113299"/>
                  </a:lnTo>
                  <a:lnTo>
                    <a:pt x="11350" y="111832"/>
                  </a:lnTo>
                  <a:lnTo>
                    <a:pt x="19265" y="111639"/>
                  </a:lnTo>
                  <a:lnTo>
                    <a:pt x="21089" y="112899"/>
                  </a:lnTo>
                  <a:lnTo>
                    <a:pt x="41672" y="140626"/>
                  </a:lnTo>
                  <a:lnTo>
                    <a:pt x="65337" y="164862"/>
                  </a:lnTo>
                  <a:lnTo>
                    <a:pt x="76348" y="171344"/>
                  </a:lnTo>
                  <a:lnTo>
                    <a:pt x="95244" y="174063"/>
                  </a:lnTo>
                  <a:lnTo>
                    <a:pt x="116936" y="169518"/>
                  </a:lnTo>
                  <a:lnTo>
                    <a:pt x="131416" y="157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6" name="SMARTInkShape-3536"/>
            <p:cNvSpPr/>
            <p:nvPr>
              <p:custDataLst>
                <p:tags r:id="rId43"/>
              </p:custDataLst>
            </p:nvPr>
          </p:nvSpPr>
          <p:spPr>
            <a:xfrm>
              <a:off x="5452211" y="3091815"/>
              <a:ext cx="62494" cy="177166"/>
            </a:xfrm>
            <a:custGeom>
              <a:avLst/>
              <a:gdLst/>
              <a:ahLst/>
              <a:cxnLst/>
              <a:rect l="0" t="0" r="0" b="0"/>
              <a:pathLst>
                <a:path w="62494" h="177166">
                  <a:moveTo>
                    <a:pt x="51334" y="0"/>
                  </a:moveTo>
                  <a:lnTo>
                    <a:pt x="51334" y="0"/>
                  </a:lnTo>
                  <a:lnTo>
                    <a:pt x="34983" y="18044"/>
                  </a:lnTo>
                  <a:lnTo>
                    <a:pt x="18305" y="46301"/>
                  </a:lnTo>
                  <a:lnTo>
                    <a:pt x="7685" y="70444"/>
                  </a:lnTo>
                  <a:lnTo>
                    <a:pt x="1625" y="90115"/>
                  </a:lnTo>
                  <a:lnTo>
                    <a:pt x="0" y="114999"/>
                  </a:lnTo>
                  <a:lnTo>
                    <a:pt x="601" y="116671"/>
                  </a:lnTo>
                  <a:lnTo>
                    <a:pt x="1637" y="117785"/>
                  </a:lnTo>
                  <a:lnTo>
                    <a:pt x="11482" y="124343"/>
                  </a:lnTo>
                  <a:lnTo>
                    <a:pt x="13336" y="124805"/>
                  </a:lnTo>
                  <a:lnTo>
                    <a:pt x="15207" y="124479"/>
                  </a:lnTo>
                  <a:lnTo>
                    <a:pt x="21509" y="121620"/>
                  </a:lnTo>
                  <a:lnTo>
                    <a:pt x="30502" y="119855"/>
                  </a:lnTo>
                  <a:lnTo>
                    <a:pt x="52375" y="106599"/>
                  </a:lnTo>
                  <a:lnTo>
                    <a:pt x="54971" y="102834"/>
                  </a:lnTo>
                  <a:lnTo>
                    <a:pt x="55664" y="100941"/>
                  </a:lnTo>
                  <a:lnTo>
                    <a:pt x="56761" y="99679"/>
                  </a:lnTo>
                  <a:lnTo>
                    <a:pt x="62493" y="97254"/>
                  </a:lnTo>
                  <a:lnTo>
                    <a:pt x="49323" y="113625"/>
                  </a:lnTo>
                  <a:lnTo>
                    <a:pt x="36088" y="139137"/>
                  </a:lnTo>
                  <a:lnTo>
                    <a:pt x="24452" y="164046"/>
                  </a:lnTo>
                  <a:lnTo>
                    <a:pt x="22759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7" name="SMARTInkShape-3537"/>
            <p:cNvSpPr/>
            <p:nvPr>
              <p:custDataLst>
                <p:tags r:id="rId44"/>
              </p:custDataLst>
            </p:nvPr>
          </p:nvSpPr>
          <p:spPr>
            <a:xfrm>
              <a:off x="5560797" y="3097539"/>
              <a:ext cx="142704" cy="148582"/>
            </a:xfrm>
            <a:custGeom>
              <a:avLst/>
              <a:gdLst/>
              <a:ahLst/>
              <a:cxnLst/>
              <a:rect l="0" t="0" r="0" b="0"/>
              <a:pathLst>
                <a:path w="142704" h="148582">
                  <a:moveTo>
                    <a:pt x="137058" y="5706"/>
                  </a:moveTo>
                  <a:lnTo>
                    <a:pt x="137058" y="5706"/>
                  </a:lnTo>
                  <a:lnTo>
                    <a:pt x="142537" y="5706"/>
                  </a:lnTo>
                  <a:lnTo>
                    <a:pt x="142703" y="2672"/>
                  </a:lnTo>
                  <a:lnTo>
                    <a:pt x="142091" y="1778"/>
                  </a:lnTo>
                  <a:lnTo>
                    <a:pt x="141049" y="1182"/>
                  </a:lnTo>
                  <a:lnTo>
                    <a:pt x="134812" y="226"/>
                  </a:lnTo>
                  <a:lnTo>
                    <a:pt x="109158" y="0"/>
                  </a:lnTo>
                  <a:lnTo>
                    <a:pt x="95560" y="1687"/>
                  </a:lnTo>
                  <a:lnTo>
                    <a:pt x="79466" y="7902"/>
                  </a:lnTo>
                  <a:lnTo>
                    <a:pt x="51275" y="25045"/>
                  </a:lnTo>
                  <a:lnTo>
                    <a:pt x="34806" y="36906"/>
                  </a:lnTo>
                  <a:lnTo>
                    <a:pt x="16599" y="60168"/>
                  </a:lnTo>
                  <a:lnTo>
                    <a:pt x="3836" y="88663"/>
                  </a:lnTo>
                  <a:lnTo>
                    <a:pt x="676" y="104595"/>
                  </a:lnTo>
                  <a:lnTo>
                    <a:pt x="0" y="120760"/>
                  </a:lnTo>
                  <a:lnTo>
                    <a:pt x="1637" y="125209"/>
                  </a:lnTo>
                  <a:lnTo>
                    <a:pt x="3846" y="129304"/>
                  </a:lnTo>
                  <a:lnTo>
                    <a:pt x="4827" y="133240"/>
                  </a:lnTo>
                  <a:lnTo>
                    <a:pt x="5724" y="134544"/>
                  </a:lnTo>
                  <a:lnTo>
                    <a:pt x="6957" y="135413"/>
                  </a:lnTo>
                  <a:lnTo>
                    <a:pt x="16532" y="139841"/>
                  </a:lnTo>
                  <a:lnTo>
                    <a:pt x="23377" y="139828"/>
                  </a:lnTo>
                  <a:lnTo>
                    <a:pt x="43979" y="135693"/>
                  </a:lnTo>
                  <a:lnTo>
                    <a:pt x="63778" y="123731"/>
                  </a:lnTo>
                  <a:lnTo>
                    <a:pt x="77316" y="105291"/>
                  </a:lnTo>
                  <a:lnTo>
                    <a:pt x="79139" y="99206"/>
                  </a:lnTo>
                  <a:lnTo>
                    <a:pt x="79806" y="89546"/>
                  </a:lnTo>
                  <a:lnTo>
                    <a:pt x="79204" y="88269"/>
                  </a:lnTo>
                  <a:lnTo>
                    <a:pt x="78170" y="87418"/>
                  </a:lnTo>
                  <a:lnTo>
                    <a:pt x="76844" y="86851"/>
                  </a:lnTo>
                  <a:lnTo>
                    <a:pt x="61551" y="85816"/>
                  </a:lnTo>
                  <a:lnTo>
                    <a:pt x="45207" y="91946"/>
                  </a:lnTo>
                  <a:lnTo>
                    <a:pt x="34066" y="98992"/>
                  </a:lnTo>
                  <a:lnTo>
                    <a:pt x="24416" y="109123"/>
                  </a:lnTo>
                  <a:lnTo>
                    <a:pt x="8218" y="133257"/>
                  </a:lnTo>
                  <a:lnTo>
                    <a:pt x="5955" y="141475"/>
                  </a:lnTo>
                  <a:lnTo>
                    <a:pt x="7459" y="143941"/>
                  </a:lnTo>
                  <a:lnTo>
                    <a:pt x="11328" y="14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8" name="SMARTInkShape-3538"/>
            <p:cNvSpPr/>
            <p:nvPr>
              <p:custDataLst>
                <p:tags r:id="rId45"/>
              </p:custDataLst>
            </p:nvPr>
          </p:nvSpPr>
          <p:spPr>
            <a:xfrm>
              <a:off x="5710169" y="3155023"/>
              <a:ext cx="113053" cy="105173"/>
            </a:xfrm>
            <a:custGeom>
              <a:avLst/>
              <a:gdLst/>
              <a:ahLst/>
              <a:cxnLst/>
              <a:rect l="0" t="0" r="0" b="0"/>
              <a:pathLst>
                <a:path w="113053" h="105173">
                  <a:moveTo>
                    <a:pt x="16261" y="33947"/>
                  </a:moveTo>
                  <a:lnTo>
                    <a:pt x="16261" y="33947"/>
                  </a:lnTo>
                  <a:lnTo>
                    <a:pt x="16261" y="36981"/>
                  </a:lnTo>
                  <a:lnTo>
                    <a:pt x="14568" y="40164"/>
                  </a:lnTo>
                  <a:lnTo>
                    <a:pt x="8306" y="50415"/>
                  </a:lnTo>
                  <a:lnTo>
                    <a:pt x="443" y="78022"/>
                  </a:lnTo>
                  <a:lnTo>
                    <a:pt x="0" y="80475"/>
                  </a:lnTo>
                  <a:lnTo>
                    <a:pt x="1203" y="86588"/>
                  </a:lnTo>
                  <a:lnTo>
                    <a:pt x="4114" y="94792"/>
                  </a:lnTo>
                  <a:lnTo>
                    <a:pt x="17643" y="104589"/>
                  </a:lnTo>
                  <a:lnTo>
                    <a:pt x="20992" y="105172"/>
                  </a:lnTo>
                  <a:lnTo>
                    <a:pt x="34173" y="102958"/>
                  </a:lnTo>
                  <a:lnTo>
                    <a:pt x="61998" y="92873"/>
                  </a:lnTo>
                  <a:lnTo>
                    <a:pt x="74757" y="86614"/>
                  </a:lnTo>
                  <a:lnTo>
                    <a:pt x="97492" y="66105"/>
                  </a:lnTo>
                  <a:lnTo>
                    <a:pt x="109265" y="47252"/>
                  </a:lnTo>
                  <a:lnTo>
                    <a:pt x="112186" y="35843"/>
                  </a:lnTo>
                  <a:lnTo>
                    <a:pt x="113052" y="24419"/>
                  </a:lnTo>
                  <a:lnTo>
                    <a:pt x="111561" y="18494"/>
                  </a:lnTo>
                  <a:lnTo>
                    <a:pt x="105430" y="9516"/>
                  </a:lnTo>
                  <a:lnTo>
                    <a:pt x="96939" y="3566"/>
                  </a:lnTo>
                  <a:lnTo>
                    <a:pt x="86380" y="815"/>
                  </a:lnTo>
                  <a:lnTo>
                    <a:pt x="75207" y="0"/>
                  </a:lnTo>
                  <a:lnTo>
                    <a:pt x="63854" y="2792"/>
                  </a:lnTo>
                  <a:lnTo>
                    <a:pt x="48639" y="10060"/>
                  </a:lnTo>
                  <a:lnTo>
                    <a:pt x="23669" y="29587"/>
                  </a:lnTo>
                  <a:lnTo>
                    <a:pt x="17724" y="37672"/>
                  </a:lnTo>
                  <a:lnTo>
                    <a:pt x="16912" y="40471"/>
                  </a:lnTo>
                  <a:lnTo>
                    <a:pt x="16261" y="45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9" name="SMARTInkShape-3539"/>
            <p:cNvSpPr/>
            <p:nvPr>
              <p:custDataLst>
                <p:tags r:id="rId46"/>
              </p:custDataLst>
            </p:nvPr>
          </p:nvSpPr>
          <p:spPr>
            <a:xfrm>
              <a:off x="5875670" y="3155037"/>
              <a:ext cx="107834" cy="96617"/>
            </a:xfrm>
            <a:custGeom>
              <a:avLst/>
              <a:gdLst/>
              <a:ahLst/>
              <a:cxnLst/>
              <a:rect l="0" t="0" r="0" b="0"/>
              <a:pathLst>
                <a:path w="107834" h="96617">
                  <a:moveTo>
                    <a:pt x="16495" y="45363"/>
                  </a:moveTo>
                  <a:lnTo>
                    <a:pt x="16495" y="45363"/>
                  </a:lnTo>
                  <a:lnTo>
                    <a:pt x="16495" y="48397"/>
                  </a:lnTo>
                  <a:lnTo>
                    <a:pt x="14801" y="51579"/>
                  </a:lnTo>
                  <a:lnTo>
                    <a:pt x="8541" y="58797"/>
                  </a:lnTo>
                  <a:lnTo>
                    <a:pt x="6610" y="64245"/>
                  </a:lnTo>
                  <a:lnTo>
                    <a:pt x="5156" y="84359"/>
                  </a:lnTo>
                  <a:lnTo>
                    <a:pt x="6799" y="89788"/>
                  </a:lnTo>
                  <a:lnTo>
                    <a:pt x="8126" y="92124"/>
                  </a:lnTo>
                  <a:lnTo>
                    <a:pt x="9646" y="93683"/>
                  </a:lnTo>
                  <a:lnTo>
                    <a:pt x="13027" y="95413"/>
                  </a:lnTo>
                  <a:lnTo>
                    <a:pt x="23948" y="96616"/>
                  </a:lnTo>
                  <a:lnTo>
                    <a:pt x="41489" y="96139"/>
                  </a:lnTo>
                  <a:lnTo>
                    <a:pt x="67943" y="85218"/>
                  </a:lnTo>
                  <a:lnTo>
                    <a:pt x="91567" y="72024"/>
                  </a:lnTo>
                  <a:lnTo>
                    <a:pt x="104025" y="55682"/>
                  </a:lnTo>
                  <a:lnTo>
                    <a:pt x="106197" y="49737"/>
                  </a:lnTo>
                  <a:lnTo>
                    <a:pt x="107833" y="27364"/>
                  </a:lnTo>
                  <a:lnTo>
                    <a:pt x="104871" y="17875"/>
                  </a:lnTo>
                  <a:lnTo>
                    <a:pt x="98181" y="7854"/>
                  </a:lnTo>
                  <a:lnTo>
                    <a:pt x="94498" y="3716"/>
                  </a:lnTo>
                  <a:lnTo>
                    <a:pt x="87358" y="1453"/>
                  </a:lnTo>
                  <a:lnTo>
                    <a:pt x="70286" y="0"/>
                  </a:lnTo>
                  <a:lnTo>
                    <a:pt x="58539" y="2783"/>
                  </a:lnTo>
                  <a:lnTo>
                    <a:pt x="31743" y="15590"/>
                  </a:lnTo>
                  <a:lnTo>
                    <a:pt x="9510" y="36067"/>
                  </a:lnTo>
                  <a:lnTo>
                    <a:pt x="2643" y="47336"/>
                  </a:lnTo>
                  <a:lnTo>
                    <a:pt x="0" y="62521"/>
                  </a:lnTo>
                  <a:lnTo>
                    <a:pt x="274" y="69499"/>
                  </a:lnTo>
                  <a:lnTo>
                    <a:pt x="4308" y="78190"/>
                  </a:lnTo>
                  <a:lnTo>
                    <a:pt x="5195" y="78678"/>
                  </a:lnTo>
                  <a:lnTo>
                    <a:pt x="10780" y="796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0" name="SMARTInkShape-3540"/>
            <p:cNvSpPr/>
            <p:nvPr>
              <p:custDataLst>
                <p:tags r:id="rId47"/>
              </p:custDataLst>
            </p:nvPr>
          </p:nvSpPr>
          <p:spPr>
            <a:xfrm>
              <a:off x="5989652" y="3203059"/>
              <a:ext cx="91023" cy="74314"/>
            </a:xfrm>
            <a:custGeom>
              <a:avLst/>
              <a:gdLst/>
              <a:ahLst/>
              <a:cxnLst/>
              <a:rect l="0" t="0" r="0" b="0"/>
              <a:pathLst>
                <a:path w="91023" h="74314">
                  <a:moveTo>
                    <a:pt x="22528" y="14486"/>
                  </a:moveTo>
                  <a:lnTo>
                    <a:pt x="22528" y="14486"/>
                  </a:lnTo>
                  <a:lnTo>
                    <a:pt x="5339" y="33368"/>
                  </a:lnTo>
                  <a:lnTo>
                    <a:pt x="1349" y="41882"/>
                  </a:lnTo>
                  <a:lnTo>
                    <a:pt x="0" y="53482"/>
                  </a:lnTo>
                  <a:lnTo>
                    <a:pt x="1509" y="58911"/>
                  </a:lnTo>
                  <a:lnTo>
                    <a:pt x="2800" y="61248"/>
                  </a:lnTo>
                  <a:lnTo>
                    <a:pt x="10685" y="67570"/>
                  </a:lnTo>
                  <a:lnTo>
                    <a:pt x="27263" y="74313"/>
                  </a:lnTo>
                  <a:lnTo>
                    <a:pt x="34369" y="74307"/>
                  </a:lnTo>
                  <a:lnTo>
                    <a:pt x="60652" y="68758"/>
                  </a:lnTo>
                  <a:lnTo>
                    <a:pt x="78569" y="58216"/>
                  </a:lnTo>
                  <a:lnTo>
                    <a:pt x="82360" y="54453"/>
                  </a:lnTo>
                  <a:lnTo>
                    <a:pt x="89650" y="43057"/>
                  </a:lnTo>
                  <a:lnTo>
                    <a:pt x="90980" y="31630"/>
                  </a:lnTo>
                  <a:lnTo>
                    <a:pt x="91022" y="29726"/>
                  </a:lnTo>
                  <a:lnTo>
                    <a:pt x="88048" y="20977"/>
                  </a:lnTo>
                  <a:lnTo>
                    <a:pt x="79526" y="9124"/>
                  </a:lnTo>
                  <a:lnTo>
                    <a:pt x="77672" y="7101"/>
                  </a:lnTo>
                  <a:lnTo>
                    <a:pt x="72225" y="4854"/>
                  </a:lnTo>
                  <a:lnTo>
                    <a:pt x="66205" y="3220"/>
                  </a:lnTo>
                  <a:lnTo>
                    <a:pt x="61414" y="377"/>
                  </a:lnTo>
                  <a:lnTo>
                    <a:pt x="58611" y="0"/>
                  </a:lnTo>
                  <a:lnTo>
                    <a:pt x="48600" y="2503"/>
                  </a:lnTo>
                  <a:lnTo>
                    <a:pt x="33103" y="7820"/>
                  </a:lnTo>
                  <a:lnTo>
                    <a:pt x="28710" y="11735"/>
                  </a:lnTo>
                  <a:lnTo>
                    <a:pt x="22528" y="20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1" name="SMARTInkShape-3541"/>
            <p:cNvSpPr/>
            <p:nvPr>
              <p:custDataLst>
                <p:tags r:id="rId48"/>
              </p:custDataLst>
            </p:nvPr>
          </p:nvSpPr>
          <p:spPr>
            <a:xfrm>
              <a:off x="6080760" y="3206115"/>
              <a:ext cx="91417" cy="85682"/>
            </a:xfrm>
            <a:custGeom>
              <a:avLst/>
              <a:gdLst/>
              <a:ahLst/>
              <a:cxnLst/>
              <a:rect l="0" t="0" r="0" b="0"/>
              <a:pathLst>
                <a:path w="91417" h="85682">
                  <a:moveTo>
                    <a:pt x="11430" y="28575"/>
                  </a:moveTo>
                  <a:lnTo>
                    <a:pt x="11430" y="28575"/>
                  </a:lnTo>
                  <a:lnTo>
                    <a:pt x="8395" y="31609"/>
                  </a:lnTo>
                  <a:lnTo>
                    <a:pt x="6906" y="36485"/>
                  </a:lnTo>
                  <a:lnTo>
                    <a:pt x="5609" y="42250"/>
                  </a:lnTo>
                  <a:lnTo>
                    <a:pt x="2916" y="46929"/>
                  </a:lnTo>
                  <a:lnTo>
                    <a:pt x="2579" y="49701"/>
                  </a:lnTo>
                  <a:lnTo>
                    <a:pt x="5177" y="63914"/>
                  </a:lnTo>
                  <a:lnTo>
                    <a:pt x="7169" y="68200"/>
                  </a:lnTo>
                  <a:lnTo>
                    <a:pt x="13622" y="76125"/>
                  </a:lnTo>
                  <a:lnTo>
                    <a:pt x="22169" y="81892"/>
                  </a:lnTo>
                  <a:lnTo>
                    <a:pt x="32745" y="84590"/>
                  </a:lnTo>
                  <a:lnTo>
                    <a:pt x="58355" y="85681"/>
                  </a:lnTo>
                  <a:lnTo>
                    <a:pt x="65306" y="85070"/>
                  </a:lnTo>
                  <a:lnTo>
                    <a:pt x="82479" y="79903"/>
                  </a:lnTo>
                  <a:lnTo>
                    <a:pt x="83561" y="78669"/>
                  </a:lnTo>
                  <a:lnTo>
                    <a:pt x="84282" y="77211"/>
                  </a:lnTo>
                  <a:lnTo>
                    <a:pt x="85399" y="76239"/>
                  </a:lnTo>
                  <a:lnTo>
                    <a:pt x="88332" y="75159"/>
                  </a:lnTo>
                  <a:lnTo>
                    <a:pt x="89367" y="74236"/>
                  </a:lnTo>
                  <a:lnTo>
                    <a:pt x="90519" y="71517"/>
                  </a:lnTo>
                  <a:lnTo>
                    <a:pt x="91416" y="52188"/>
                  </a:lnTo>
                  <a:lnTo>
                    <a:pt x="89736" y="46902"/>
                  </a:lnTo>
                  <a:lnTo>
                    <a:pt x="81056" y="35716"/>
                  </a:lnTo>
                  <a:lnTo>
                    <a:pt x="70936" y="26599"/>
                  </a:lnTo>
                  <a:lnTo>
                    <a:pt x="45278" y="15481"/>
                  </a:lnTo>
                  <a:lnTo>
                    <a:pt x="17472" y="58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03" name="SMARTInkShape-3542"/>
          <p:cNvSpPr/>
          <p:nvPr>
            <p:custDataLst>
              <p:tags r:id="rId2"/>
            </p:custDataLst>
          </p:nvPr>
        </p:nvSpPr>
        <p:spPr>
          <a:xfrm>
            <a:off x="5195061" y="2120267"/>
            <a:ext cx="1010983" cy="57149"/>
          </a:xfrm>
          <a:custGeom>
            <a:avLst/>
            <a:gdLst/>
            <a:ahLst/>
            <a:cxnLst/>
            <a:rect l="0" t="0" r="0" b="0"/>
            <a:pathLst>
              <a:path w="1010983" h="57149">
                <a:moveTo>
                  <a:pt x="39879" y="34288"/>
                </a:moveTo>
                <a:lnTo>
                  <a:pt x="39879" y="34288"/>
                </a:lnTo>
                <a:lnTo>
                  <a:pt x="36844" y="31254"/>
                </a:lnTo>
                <a:lnTo>
                  <a:pt x="33662" y="29765"/>
                </a:lnTo>
                <a:lnTo>
                  <a:pt x="20010" y="24167"/>
                </a:lnTo>
                <a:lnTo>
                  <a:pt x="1306" y="12534"/>
                </a:lnTo>
                <a:lnTo>
                  <a:pt x="509" y="10226"/>
                </a:lnTo>
                <a:lnTo>
                  <a:pt x="0" y="6604"/>
                </a:lnTo>
                <a:lnTo>
                  <a:pt x="593" y="6307"/>
                </a:lnTo>
                <a:lnTo>
                  <a:pt x="7839" y="5791"/>
                </a:lnTo>
                <a:lnTo>
                  <a:pt x="11458" y="7441"/>
                </a:lnTo>
                <a:lnTo>
                  <a:pt x="13311" y="8770"/>
                </a:lnTo>
                <a:lnTo>
                  <a:pt x="40557" y="14228"/>
                </a:lnTo>
                <a:lnTo>
                  <a:pt x="68070" y="16567"/>
                </a:lnTo>
                <a:lnTo>
                  <a:pt x="94234" y="16972"/>
                </a:lnTo>
                <a:lnTo>
                  <a:pt x="122730" y="17092"/>
                </a:lnTo>
                <a:lnTo>
                  <a:pt x="144012" y="17121"/>
                </a:lnTo>
                <a:lnTo>
                  <a:pt x="166170" y="17133"/>
                </a:lnTo>
                <a:lnTo>
                  <a:pt x="189353" y="16504"/>
                </a:lnTo>
                <a:lnTo>
                  <a:pt x="214474" y="14107"/>
                </a:lnTo>
                <a:lnTo>
                  <a:pt x="238762" y="12619"/>
                </a:lnTo>
                <a:lnTo>
                  <a:pt x="262891" y="11322"/>
                </a:lnTo>
                <a:lnTo>
                  <a:pt x="288431" y="8629"/>
                </a:lnTo>
                <a:lnTo>
                  <a:pt x="314600" y="7009"/>
                </a:lnTo>
                <a:lnTo>
                  <a:pt x="341682" y="5654"/>
                </a:lnTo>
                <a:lnTo>
                  <a:pt x="356016" y="4404"/>
                </a:lnTo>
                <a:lnTo>
                  <a:pt x="370652" y="2935"/>
                </a:lnTo>
                <a:lnTo>
                  <a:pt x="385489" y="1956"/>
                </a:lnTo>
                <a:lnTo>
                  <a:pt x="400461" y="1303"/>
                </a:lnTo>
                <a:lnTo>
                  <a:pt x="415522" y="868"/>
                </a:lnTo>
                <a:lnTo>
                  <a:pt x="430008" y="578"/>
                </a:lnTo>
                <a:lnTo>
                  <a:pt x="457956" y="256"/>
                </a:lnTo>
                <a:lnTo>
                  <a:pt x="485195" y="112"/>
                </a:lnTo>
                <a:lnTo>
                  <a:pt x="512752" y="49"/>
                </a:lnTo>
                <a:lnTo>
                  <a:pt x="527212" y="32"/>
                </a:lnTo>
                <a:lnTo>
                  <a:pt x="541933" y="21"/>
                </a:lnTo>
                <a:lnTo>
                  <a:pt x="570142" y="8"/>
                </a:lnTo>
                <a:lnTo>
                  <a:pt x="596861" y="2"/>
                </a:lnTo>
                <a:lnTo>
                  <a:pt x="621437" y="0"/>
                </a:lnTo>
                <a:lnTo>
                  <a:pt x="646752" y="1692"/>
                </a:lnTo>
                <a:lnTo>
                  <a:pt x="672820" y="3926"/>
                </a:lnTo>
                <a:lnTo>
                  <a:pt x="699223" y="4919"/>
                </a:lnTo>
                <a:lnTo>
                  <a:pt x="724081" y="7053"/>
                </a:lnTo>
                <a:lnTo>
                  <a:pt x="747829" y="9484"/>
                </a:lnTo>
                <a:lnTo>
                  <a:pt x="771083" y="10564"/>
                </a:lnTo>
                <a:lnTo>
                  <a:pt x="794119" y="12737"/>
                </a:lnTo>
                <a:lnTo>
                  <a:pt x="816422" y="15185"/>
                </a:lnTo>
                <a:lnTo>
                  <a:pt x="836917" y="16273"/>
                </a:lnTo>
                <a:lnTo>
                  <a:pt x="856610" y="18450"/>
                </a:lnTo>
                <a:lnTo>
                  <a:pt x="875945" y="21534"/>
                </a:lnTo>
                <a:lnTo>
                  <a:pt x="904047" y="26840"/>
                </a:lnTo>
                <a:lnTo>
                  <a:pt x="929376" y="32434"/>
                </a:lnTo>
                <a:lnTo>
                  <a:pt x="955437" y="37478"/>
                </a:lnTo>
                <a:lnTo>
                  <a:pt x="980261" y="41197"/>
                </a:lnTo>
                <a:lnTo>
                  <a:pt x="1008036" y="51362"/>
                </a:lnTo>
                <a:lnTo>
                  <a:pt x="1009166" y="52656"/>
                </a:lnTo>
                <a:lnTo>
                  <a:pt x="1010982" y="56261"/>
                </a:lnTo>
                <a:lnTo>
                  <a:pt x="1010496" y="56556"/>
                </a:lnTo>
                <a:lnTo>
                  <a:pt x="1005714" y="5714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04" name="SMARTInkShape-3543"/>
          <p:cNvSpPr/>
          <p:nvPr>
            <p:custDataLst>
              <p:tags r:id="rId3"/>
            </p:custDataLst>
          </p:nvPr>
        </p:nvSpPr>
        <p:spPr>
          <a:xfrm>
            <a:off x="5166360" y="2794635"/>
            <a:ext cx="1205866" cy="200026"/>
          </a:xfrm>
          <a:custGeom>
            <a:avLst/>
            <a:gdLst/>
            <a:ahLst/>
            <a:cxnLst/>
            <a:rect l="0" t="0" r="0" b="0"/>
            <a:pathLst>
              <a:path w="1205866" h="200026">
                <a:moveTo>
                  <a:pt x="0" y="0"/>
                </a:moveTo>
                <a:lnTo>
                  <a:pt x="0" y="0"/>
                </a:lnTo>
                <a:lnTo>
                  <a:pt x="3035" y="0"/>
                </a:lnTo>
                <a:lnTo>
                  <a:pt x="3928" y="635"/>
                </a:lnTo>
                <a:lnTo>
                  <a:pt x="4524" y="1693"/>
                </a:lnTo>
                <a:lnTo>
                  <a:pt x="4921" y="3034"/>
                </a:lnTo>
                <a:lnTo>
                  <a:pt x="5820" y="3927"/>
                </a:lnTo>
                <a:lnTo>
                  <a:pt x="30755" y="15416"/>
                </a:lnTo>
                <a:lnTo>
                  <a:pt x="42627" y="20372"/>
                </a:lnTo>
                <a:lnTo>
                  <a:pt x="68925" y="22532"/>
                </a:lnTo>
                <a:lnTo>
                  <a:pt x="96071" y="22795"/>
                </a:lnTo>
                <a:lnTo>
                  <a:pt x="118353" y="22841"/>
                </a:lnTo>
                <a:lnTo>
                  <a:pt x="141677" y="22854"/>
                </a:lnTo>
                <a:lnTo>
                  <a:pt x="167779" y="22858"/>
                </a:lnTo>
                <a:lnTo>
                  <a:pt x="192516" y="22859"/>
                </a:lnTo>
                <a:lnTo>
                  <a:pt x="220308" y="22225"/>
                </a:lnTo>
                <a:lnTo>
                  <a:pt x="241425" y="19826"/>
                </a:lnTo>
                <a:lnTo>
                  <a:pt x="261816" y="18337"/>
                </a:lnTo>
                <a:lnTo>
                  <a:pt x="282098" y="17040"/>
                </a:lnTo>
                <a:lnTo>
                  <a:pt x="303812" y="14346"/>
                </a:lnTo>
                <a:lnTo>
                  <a:pt x="326162" y="12726"/>
                </a:lnTo>
                <a:lnTo>
                  <a:pt x="348796" y="12641"/>
                </a:lnTo>
                <a:lnTo>
                  <a:pt x="371555" y="14720"/>
                </a:lnTo>
                <a:lnTo>
                  <a:pt x="392677" y="16067"/>
                </a:lnTo>
                <a:lnTo>
                  <a:pt x="413283" y="17301"/>
                </a:lnTo>
                <a:lnTo>
                  <a:pt x="435142" y="19966"/>
                </a:lnTo>
                <a:lnTo>
                  <a:pt x="457556" y="23267"/>
                </a:lnTo>
                <a:lnTo>
                  <a:pt x="480219" y="26851"/>
                </a:lnTo>
                <a:lnTo>
                  <a:pt x="502990" y="30560"/>
                </a:lnTo>
                <a:lnTo>
                  <a:pt x="527505" y="34325"/>
                </a:lnTo>
                <a:lnTo>
                  <a:pt x="552582" y="38116"/>
                </a:lnTo>
                <a:lnTo>
                  <a:pt x="576427" y="41917"/>
                </a:lnTo>
                <a:lnTo>
                  <a:pt x="599724" y="45723"/>
                </a:lnTo>
                <a:lnTo>
                  <a:pt x="623414" y="49531"/>
                </a:lnTo>
                <a:lnTo>
                  <a:pt x="648759" y="53341"/>
                </a:lnTo>
                <a:lnTo>
                  <a:pt x="673148" y="57150"/>
                </a:lnTo>
                <a:lnTo>
                  <a:pt x="696688" y="60960"/>
                </a:lnTo>
                <a:lnTo>
                  <a:pt x="719849" y="64770"/>
                </a:lnTo>
                <a:lnTo>
                  <a:pt x="744536" y="68580"/>
                </a:lnTo>
                <a:lnTo>
                  <a:pt x="770325" y="72390"/>
                </a:lnTo>
                <a:lnTo>
                  <a:pt x="796603" y="76200"/>
                </a:lnTo>
                <a:lnTo>
                  <a:pt x="821406" y="80010"/>
                </a:lnTo>
                <a:lnTo>
                  <a:pt x="845130" y="84455"/>
                </a:lnTo>
                <a:lnTo>
                  <a:pt x="868373" y="90664"/>
                </a:lnTo>
                <a:lnTo>
                  <a:pt x="893097" y="95963"/>
                </a:lnTo>
                <a:lnTo>
                  <a:pt x="918267" y="101070"/>
                </a:lnTo>
                <a:lnTo>
                  <a:pt x="942153" y="107574"/>
                </a:lnTo>
                <a:lnTo>
                  <a:pt x="965470" y="114697"/>
                </a:lnTo>
                <a:lnTo>
                  <a:pt x="988533" y="121461"/>
                </a:lnTo>
                <a:lnTo>
                  <a:pt x="1011483" y="126584"/>
                </a:lnTo>
                <a:lnTo>
                  <a:pt x="1034382" y="132672"/>
                </a:lnTo>
                <a:lnTo>
                  <a:pt x="1057261" y="139610"/>
                </a:lnTo>
                <a:lnTo>
                  <a:pt x="1080128" y="146927"/>
                </a:lnTo>
                <a:lnTo>
                  <a:pt x="1101299" y="154413"/>
                </a:lnTo>
                <a:lnTo>
                  <a:pt x="1129374" y="165767"/>
                </a:lnTo>
                <a:lnTo>
                  <a:pt x="1153779" y="175481"/>
                </a:lnTo>
                <a:lnTo>
                  <a:pt x="1173710" y="184074"/>
                </a:lnTo>
                <a:lnTo>
                  <a:pt x="1192482" y="195105"/>
                </a:lnTo>
                <a:lnTo>
                  <a:pt x="1205865" y="2000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211" name="SMARTInkShape-Group506"/>
          <p:cNvGrpSpPr/>
          <p:nvPr/>
        </p:nvGrpSpPr>
        <p:grpSpPr>
          <a:xfrm>
            <a:off x="2991644" y="3457656"/>
            <a:ext cx="900272" cy="182793"/>
            <a:chOff x="2991644" y="3457656"/>
            <a:chExt cx="900272" cy="182793"/>
          </a:xfrm>
        </p:grpSpPr>
        <p:sp>
          <p:nvSpPr>
            <p:cNvPr id="2205" name="SMARTInkShape-3544"/>
            <p:cNvSpPr/>
            <p:nvPr>
              <p:custDataLst>
                <p:tags r:id="rId36"/>
              </p:custDataLst>
            </p:nvPr>
          </p:nvSpPr>
          <p:spPr>
            <a:xfrm>
              <a:off x="3537585" y="3520470"/>
              <a:ext cx="280036" cy="90440"/>
            </a:xfrm>
            <a:custGeom>
              <a:avLst/>
              <a:gdLst/>
              <a:ahLst/>
              <a:cxnLst/>
              <a:rect l="0" t="0" r="0" b="0"/>
              <a:pathLst>
                <a:path w="280036" h="90440">
                  <a:moveTo>
                    <a:pt x="0" y="79980"/>
                  </a:moveTo>
                  <a:lnTo>
                    <a:pt x="0" y="79980"/>
                  </a:lnTo>
                  <a:lnTo>
                    <a:pt x="0" y="83014"/>
                  </a:lnTo>
                  <a:lnTo>
                    <a:pt x="635" y="83907"/>
                  </a:lnTo>
                  <a:lnTo>
                    <a:pt x="1693" y="84503"/>
                  </a:lnTo>
                  <a:lnTo>
                    <a:pt x="5645" y="85674"/>
                  </a:lnTo>
                  <a:lnTo>
                    <a:pt x="21020" y="69753"/>
                  </a:lnTo>
                  <a:lnTo>
                    <a:pt x="27324" y="60792"/>
                  </a:lnTo>
                  <a:lnTo>
                    <a:pt x="36319" y="52564"/>
                  </a:lnTo>
                  <a:lnTo>
                    <a:pt x="43922" y="39895"/>
                  </a:lnTo>
                  <a:lnTo>
                    <a:pt x="70159" y="11817"/>
                  </a:lnTo>
                  <a:lnTo>
                    <a:pt x="75632" y="7775"/>
                  </a:lnTo>
                  <a:lnTo>
                    <a:pt x="79348" y="2565"/>
                  </a:lnTo>
                  <a:lnTo>
                    <a:pt x="85640" y="0"/>
                  </a:lnTo>
                  <a:lnTo>
                    <a:pt x="82666" y="3013"/>
                  </a:lnTo>
                  <a:lnTo>
                    <a:pt x="81190" y="6191"/>
                  </a:lnTo>
                  <a:lnTo>
                    <a:pt x="80797" y="7927"/>
                  </a:lnTo>
                  <a:lnTo>
                    <a:pt x="76238" y="15911"/>
                  </a:lnTo>
                  <a:lnTo>
                    <a:pt x="69450" y="40853"/>
                  </a:lnTo>
                  <a:lnTo>
                    <a:pt x="69795" y="43100"/>
                  </a:lnTo>
                  <a:lnTo>
                    <a:pt x="71872" y="47291"/>
                  </a:lnTo>
                  <a:lnTo>
                    <a:pt x="76611" y="53220"/>
                  </a:lnTo>
                  <a:lnTo>
                    <a:pt x="80193" y="55387"/>
                  </a:lnTo>
                  <a:lnTo>
                    <a:pt x="83901" y="56985"/>
                  </a:lnTo>
                  <a:lnTo>
                    <a:pt x="89559" y="60819"/>
                  </a:lnTo>
                  <a:lnTo>
                    <a:pt x="95892" y="62238"/>
                  </a:lnTo>
                  <a:lnTo>
                    <a:pt x="102097" y="62569"/>
                  </a:lnTo>
                  <a:lnTo>
                    <a:pt x="127701" y="56999"/>
                  </a:lnTo>
                  <a:lnTo>
                    <a:pt x="154309" y="45571"/>
                  </a:lnTo>
                  <a:lnTo>
                    <a:pt x="161292" y="41192"/>
                  </a:lnTo>
                  <a:lnTo>
                    <a:pt x="172642" y="29726"/>
                  </a:lnTo>
                  <a:lnTo>
                    <a:pt x="194192" y="13124"/>
                  </a:lnTo>
                  <a:lnTo>
                    <a:pt x="196137" y="12550"/>
                  </a:lnTo>
                  <a:lnTo>
                    <a:pt x="197433" y="11531"/>
                  </a:lnTo>
                  <a:lnTo>
                    <a:pt x="199892" y="7699"/>
                  </a:lnTo>
                  <a:lnTo>
                    <a:pt x="204844" y="5950"/>
                  </a:lnTo>
                  <a:lnTo>
                    <a:pt x="208509" y="5763"/>
                  </a:lnTo>
                  <a:lnTo>
                    <a:pt x="211839" y="4026"/>
                  </a:lnTo>
                  <a:lnTo>
                    <a:pt x="213616" y="2674"/>
                  </a:lnTo>
                  <a:lnTo>
                    <a:pt x="215436" y="2408"/>
                  </a:lnTo>
                  <a:lnTo>
                    <a:pt x="227708" y="5636"/>
                  </a:lnTo>
                  <a:lnTo>
                    <a:pt x="228005" y="6287"/>
                  </a:lnTo>
                  <a:lnTo>
                    <a:pt x="228599" y="24828"/>
                  </a:lnTo>
                  <a:lnTo>
                    <a:pt x="223120" y="50396"/>
                  </a:lnTo>
                  <a:lnTo>
                    <a:pt x="222906" y="69405"/>
                  </a:lnTo>
                  <a:lnTo>
                    <a:pt x="225925" y="78892"/>
                  </a:lnTo>
                  <a:lnTo>
                    <a:pt x="227452" y="81160"/>
                  </a:lnTo>
                  <a:lnTo>
                    <a:pt x="238192" y="89224"/>
                  </a:lnTo>
                  <a:lnTo>
                    <a:pt x="241965" y="90439"/>
                  </a:lnTo>
                  <a:lnTo>
                    <a:pt x="247451" y="89285"/>
                  </a:lnTo>
                  <a:lnTo>
                    <a:pt x="266447" y="80985"/>
                  </a:lnTo>
                  <a:lnTo>
                    <a:pt x="280035" y="68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6" name="SMARTInkShape-3545"/>
            <p:cNvSpPr/>
            <p:nvPr>
              <p:custDataLst>
                <p:tags r:id="rId37"/>
              </p:custDataLst>
            </p:nvPr>
          </p:nvSpPr>
          <p:spPr>
            <a:xfrm>
              <a:off x="3869055" y="3463290"/>
              <a:ext cx="22861" cy="45721"/>
            </a:xfrm>
            <a:custGeom>
              <a:avLst/>
              <a:gdLst/>
              <a:ahLst/>
              <a:cxnLst/>
              <a:rect l="0" t="0" r="0" b="0"/>
              <a:pathLst>
                <a:path w="22861" h="45721">
                  <a:moveTo>
                    <a:pt x="22860" y="0"/>
                  </a:moveTo>
                  <a:lnTo>
                    <a:pt x="22860" y="0"/>
                  </a:lnTo>
                  <a:lnTo>
                    <a:pt x="19826" y="3034"/>
                  </a:lnTo>
                  <a:lnTo>
                    <a:pt x="18336" y="7910"/>
                  </a:lnTo>
                  <a:lnTo>
                    <a:pt x="17040" y="13675"/>
                  </a:lnTo>
                  <a:lnTo>
                    <a:pt x="4488" y="40463"/>
                  </a:lnTo>
                  <a:lnTo>
                    <a:pt x="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7" name="SMARTInkShape-3546"/>
            <p:cNvSpPr/>
            <p:nvPr>
              <p:custDataLst>
                <p:tags r:id="rId38"/>
              </p:custDataLst>
            </p:nvPr>
          </p:nvSpPr>
          <p:spPr>
            <a:xfrm>
              <a:off x="3188970" y="3457656"/>
              <a:ext cx="405764" cy="148411"/>
            </a:xfrm>
            <a:custGeom>
              <a:avLst/>
              <a:gdLst/>
              <a:ahLst/>
              <a:cxnLst/>
              <a:rect l="0" t="0" r="0" b="0"/>
              <a:pathLst>
                <a:path w="405764" h="148411">
                  <a:moveTo>
                    <a:pt x="0" y="79929"/>
                  </a:moveTo>
                  <a:lnTo>
                    <a:pt x="0" y="79929"/>
                  </a:lnTo>
                  <a:lnTo>
                    <a:pt x="0" y="84849"/>
                  </a:lnTo>
                  <a:lnTo>
                    <a:pt x="635" y="85115"/>
                  </a:lnTo>
                  <a:lnTo>
                    <a:pt x="3034" y="85408"/>
                  </a:lnTo>
                  <a:lnTo>
                    <a:pt x="3928" y="86122"/>
                  </a:lnTo>
                  <a:lnTo>
                    <a:pt x="5480" y="90544"/>
                  </a:lnTo>
                  <a:lnTo>
                    <a:pt x="7304" y="90997"/>
                  </a:lnTo>
                  <a:lnTo>
                    <a:pt x="16084" y="91946"/>
                  </a:lnTo>
                  <a:lnTo>
                    <a:pt x="29713" y="96273"/>
                  </a:lnTo>
                  <a:lnTo>
                    <a:pt x="46121" y="98662"/>
                  </a:lnTo>
                  <a:lnTo>
                    <a:pt x="73139" y="106950"/>
                  </a:lnTo>
                  <a:lnTo>
                    <a:pt x="85382" y="109737"/>
                  </a:lnTo>
                  <a:lnTo>
                    <a:pt x="108555" y="118349"/>
                  </a:lnTo>
                  <a:lnTo>
                    <a:pt x="120006" y="121158"/>
                  </a:lnTo>
                  <a:lnTo>
                    <a:pt x="131442" y="124318"/>
                  </a:lnTo>
                  <a:lnTo>
                    <a:pt x="143651" y="125386"/>
                  </a:lnTo>
                  <a:lnTo>
                    <a:pt x="148088" y="123839"/>
                  </a:lnTo>
                  <a:lnTo>
                    <a:pt x="156111" y="117672"/>
                  </a:lnTo>
                  <a:lnTo>
                    <a:pt x="158282" y="114060"/>
                  </a:lnTo>
                  <a:lnTo>
                    <a:pt x="162711" y="103534"/>
                  </a:lnTo>
                  <a:lnTo>
                    <a:pt x="169860" y="91708"/>
                  </a:lnTo>
                  <a:lnTo>
                    <a:pt x="177163" y="68524"/>
                  </a:lnTo>
                  <a:lnTo>
                    <a:pt x="177165" y="76455"/>
                  </a:lnTo>
                  <a:lnTo>
                    <a:pt x="175472" y="80078"/>
                  </a:lnTo>
                  <a:lnTo>
                    <a:pt x="174131" y="81934"/>
                  </a:lnTo>
                  <a:lnTo>
                    <a:pt x="163565" y="107495"/>
                  </a:lnTo>
                  <a:lnTo>
                    <a:pt x="155635" y="135420"/>
                  </a:lnTo>
                  <a:lnTo>
                    <a:pt x="154568" y="144371"/>
                  </a:lnTo>
                  <a:lnTo>
                    <a:pt x="153845" y="145750"/>
                  </a:lnTo>
                  <a:lnTo>
                    <a:pt x="152728" y="146670"/>
                  </a:lnTo>
                  <a:lnTo>
                    <a:pt x="148832" y="148401"/>
                  </a:lnTo>
                  <a:lnTo>
                    <a:pt x="146906" y="125347"/>
                  </a:lnTo>
                  <a:lnTo>
                    <a:pt x="144069" y="114129"/>
                  </a:lnTo>
                  <a:lnTo>
                    <a:pt x="142980" y="86828"/>
                  </a:lnTo>
                  <a:lnTo>
                    <a:pt x="142884" y="60058"/>
                  </a:lnTo>
                  <a:lnTo>
                    <a:pt x="143514" y="53952"/>
                  </a:lnTo>
                  <a:lnTo>
                    <a:pt x="148355" y="35625"/>
                  </a:lnTo>
                  <a:lnTo>
                    <a:pt x="151554" y="31595"/>
                  </a:lnTo>
                  <a:lnTo>
                    <a:pt x="154776" y="29872"/>
                  </a:lnTo>
                  <a:lnTo>
                    <a:pt x="156524" y="29413"/>
                  </a:lnTo>
                  <a:lnTo>
                    <a:pt x="165776" y="24091"/>
                  </a:lnTo>
                  <a:lnTo>
                    <a:pt x="176397" y="23038"/>
                  </a:lnTo>
                  <a:lnTo>
                    <a:pt x="181692" y="24588"/>
                  </a:lnTo>
                  <a:lnTo>
                    <a:pt x="196176" y="33177"/>
                  </a:lnTo>
                  <a:lnTo>
                    <a:pt x="213284" y="56066"/>
                  </a:lnTo>
                  <a:lnTo>
                    <a:pt x="216019" y="66861"/>
                  </a:lnTo>
                  <a:lnTo>
                    <a:pt x="216829" y="75069"/>
                  </a:lnTo>
                  <a:lnTo>
                    <a:pt x="212540" y="88094"/>
                  </a:lnTo>
                  <a:lnTo>
                    <a:pt x="209186" y="95411"/>
                  </a:lnTo>
                  <a:lnTo>
                    <a:pt x="203885" y="101203"/>
                  </a:lnTo>
                  <a:lnTo>
                    <a:pt x="197930" y="106529"/>
                  </a:lnTo>
                  <a:lnTo>
                    <a:pt x="190373" y="116032"/>
                  </a:lnTo>
                  <a:lnTo>
                    <a:pt x="179738" y="123153"/>
                  </a:lnTo>
                  <a:lnTo>
                    <a:pt x="153512" y="134487"/>
                  </a:lnTo>
                  <a:lnTo>
                    <a:pt x="141777" y="136567"/>
                  </a:lnTo>
                  <a:lnTo>
                    <a:pt x="126145" y="137070"/>
                  </a:lnTo>
                  <a:lnTo>
                    <a:pt x="128887" y="134043"/>
                  </a:lnTo>
                  <a:lnTo>
                    <a:pt x="132001" y="132554"/>
                  </a:lnTo>
                  <a:lnTo>
                    <a:pt x="150504" y="131385"/>
                  </a:lnTo>
                  <a:lnTo>
                    <a:pt x="154309" y="133066"/>
                  </a:lnTo>
                  <a:lnTo>
                    <a:pt x="163831" y="140478"/>
                  </a:lnTo>
                  <a:lnTo>
                    <a:pt x="170321" y="142489"/>
                  </a:lnTo>
                  <a:lnTo>
                    <a:pt x="170697" y="143226"/>
                  </a:lnTo>
                  <a:lnTo>
                    <a:pt x="171227" y="146026"/>
                  </a:lnTo>
                  <a:lnTo>
                    <a:pt x="171351" y="144654"/>
                  </a:lnTo>
                  <a:lnTo>
                    <a:pt x="172019" y="144034"/>
                  </a:lnTo>
                  <a:lnTo>
                    <a:pt x="176362" y="142957"/>
                  </a:lnTo>
                  <a:lnTo>
                    <a:pt x="182015" y="137888"/>
                  </a:lnTo>
                  <a:lnTo>
                    <a:pt x="187907" y="128749"/>
                  </a:lnTo>
                  <a:lnTo>
                    <a:pt x="213971" y="109805"/>
                  </a:lnTo>
                  <a:lnTo>
                    <a:pt x="240066" y="91714"/>
                  </a:lnTo>
                  <a:lnTo>
                    <a:pt x="247666" y="88342"/>
                  </a:lnTo>
                  <a:lnTo>
                    <a:pt x="261200" y="84483"/>
                  </a:lnTo>
                  <a:lnTo>
                    <a:pt x="266584" y="81953"/>
                  </a:lnTo>
                  <a:lnTo>
                    <a:pt x="287390" y="80008"/>
                  </a:lnTo>
                  <a:lnTo>
                    <a:pt x="288749" y="80616"/>
                  </a:lnTo>
                  <a:lnTo>
                    <a:pt x="289654" y="81657"/>
                  </a:lnTo>
                  <a:lnTo>
                    <a:pt x="290258" y="82986"/>
                  </a:lnTo>
                  <a:lnTo>
                    <a:pt x="291295" y="83872"/>
                  </a:lnTo>
                  <a:lnTo>
                    <a:pt x="294141" y="84856"/>
                  </a:lnTo>
                  <a:lnTo>
                    <a:pt x="295154" y="85754"/>
                  </a:lnTo>
                  <a:lnTo>
                    <a:pt x="296279" y="88445"/>
                  </a:lnTo>
                  <a:lnTo>
                    <a:pt x="297164" y="116100"/>
                  </a:lnTo>
                  <a:lnTo>
                    <a:pt x="297173" y="120982"/>
                  </a:lnTo>
                  <a:lnTo>
                    <a:pt x="295484" y="125268"/>
                  </a:lnTo>
                  <a:lnTo>
                    <a:pt x="293251" y="129289"/>
                  </a:lnTo>
                  <a:lnTo>
                    <a:pt x="291818" y="137046"/>
                  </a:lnTo>
                  <a:lnTo>
                    <a:pt x="291535" y="144692"/>
                  </a:lnTo>
                  <a:lnTo>
                    <a:pt x="290877" y="145964"/>
                  </a:lnTo>
                  <a:lnTo>
                    <a:pt x="289803" y="146813"/>
                  </a:lnTo>
                  <a:lnTo>
                    <a:pt x="286551" y="148174"/>
                  </a:lnTo>
                  <a:lnTo>
                    <a:pt x="282953" y="148410"/>
                  </a:lnTo>
                  <a:lnTo>
                    <a:pt x="281981" y="147173"/>
                  </a:lnTo>
                  <a:lnTo>
                    <a:pt x="278726" y="137756"/>
                  </a:lnTo>
                  <a:lnTo>
                    <a:pt x="259700" y="110311"/>
                  </a:lnTo>
                  <a:lnTo>
                    <a:pt x="255981" y="98372"/>
                  </a:lnTo>
                  <a:lnTo>
                    <a:pt x="240108" y="80008"/>
                  </a:lnTo>
                  <a:lnTo>
                    <a:pt x="243087" y="82986"/>
                  </a:lnTo>
                  <a:lnTo>
                    <a:pt x="246257" y="84463"/>
                  </a:lnTo>
                  <a:lnTo>
                    <a:pt x="261743" y="87233"/>
                  </a:lnTo>
                  <a:lnTo>
                    <a:pt x="276192" y="94743"/>
                  </a:lnTo>
                  <a:lnTo>
                    <a:pt x="287060" y="96613"/>
                  </a:lnTo>
                  <a:lnTo>
                    <a:pt x="304973" y="96378"/>
                  </a:lnTo>
                  <a:lnTo>
                    <a:pt x="331480" y="85492"/>
                  </a:lnTo>
                  <a:lnTo>
                    <a:pt x="342903" y="78190"/>
                  </a:lnTo>
                  <a:lnTo>
                    <a:pt x="361315" y="60650"/>
                  </a:lnTo>
                  <a:lnTo>
                    <a:pt x="374360" y="45594"/>
                  </a:lnTo>
                  <a:lnTo>
                    <a:pt x="386088" y="34196"/>
                  </a:lnTo>
                  <a:lnTo>
                    <a:pt x="397177" y="15792"/>
                  </a:lnTo>
                  <a:lnTo>
                    <a:pt x="398773" y="10572"/>
                  </a:lnTo>
                  <a:lnTo>
                    <a:pt x="399833" y="8926"/>
                  </a:lnTo>
                  <a:lnTo>
                    <a:pt x="401176" y="7829"/>
                  </a:lnTo>
                  <a:lnTo>
                    <a:pt x="402705" y="7097"/>
                  </a:lnTo>
                  <a:lnTo>
                    <a:pt x="403725" y="5974"/>
                  </a:lnTo>
                  <a:lnTo>
                    <a:pt x="405742" y="0"/>
                  </a:lnTo>
                  <a:lnTo>
                    <a:pt x="405763" y="4847"/>
                  </a:lnTo>
                  <a:lnTo>
                    <a:pt x="405128" y="5109"/>
                  </a:lnTo>
                  <a:lnTo>
                    <a:pt x="402731" y="5401"/>
                  </a:lnTo>
                  <a:lnTo>
                    <a:pt x="401837" y="6113"/>
                  </a:lnTo>
                  <a:lnTo>
                    <a:pt x="386637" y="33225"/>
                  </a:lnTo>
                  <a:lnTo>
                    <a:pt x="374011" y="55100"/>
                  </a:lnTo>
                  <a:lnTo>
                    <a:pt x="371624" y="69297"/>
                  </a:lnTo>
                  <a:lnTo>
                    <a:pt x="371475" y="74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8" name="SMARTInkShape-3547"/>
            <p:cNvSpPr/>
            <p:nvPr>
              <p:custDataLst>
                <p:tags r:id="rId39"/>
              </p:custDataLst>
            </p:nvPr>
          </p:nvSpPr>
          <p:spPr>
            <a:xfrm>
              <a:off x="3108961" y="3540778"/>
              <a:ext cx="125724" cy="82526"/>
            </a:xfrm>
            <a:custGeom>
              <a:avLst/>
              <a:gdLst/>
              <a:ahLst/>
              <a:cxnLst/>
              <a:rect l="0" t="0" r="0" b="0"/>
              <a:pathLst>
                <a:path w="125724" h="82526">
                  <a:moveTo>
                    <a:pt x="5714" y="65387"/>
                  </a:moveTo>
                  <a:lnTo>
                    <a:pt x="5714" y="65387"/>
                  </a:lnTo>
                  <a:lnTo>
                    <a:pt x="2680" y="68421"/>
                  </a:lnTo>
                  <a:lnTo>
                    <a:pt x="1190" y="71603"/>
                  </a:lnTo>
                  <a:lnTo>
                    <a:pt x="0" y="82509"/>
                  </a:lnTo>
                  <a:lnTo>
                    <a:pt x="3033" y="82525"/>
                  </a:lnTo>
                  <a:lnTo>
                    <a:pt x="3927" y="81892"/>
                  </a:lnTo>
                  <a:lnTo>
                    <a:pt x="4523" y="80835"/>
                  </a:lnTo>
                  <a:lnTo>
                    <a:pt x="4919" y="79496"/>
                  </a:lnTo>
                  <a:lnTo>
                    <a:pt x="11826" y="70953"/>
                  </a:lnTo>
                  <a:lnTo>
                    <a:pt x="16051" y="67226"/>
                  </a:lnTo>
                  <a:lnTo>
                    <a:pt x="24934" y="60922"/>
                  </a:lnTo>
                  <a:lnTo>
                    <a:pt x="48332" y="34311"/>
                  </a:lnTo>
                  <a:lnTo>
                    <a:pt x="75098" y="12358"/>
                  </a:lnTo>
                  <a:lnTo>
                    <a:pt x="92453" y="644"/>
                  </a:lnTo>
                  <a:lnTo>
                    <a:pt x="94655" y="0"/>
                  </a:lnTo>
                  <a:lnTo>
                    <a:pt x="96758" y="206"/>
                  </a:lnTo>
                  <a:lnTo>
                    <a:pt x="102752" y="1836"/>
                  </a:lnTo>
                  <a:lnTo>
                    <a:pt x="110466" y="2386"/>
                  </a:lnTo>
                  <a:lnTo>
                    <a:pt x="114289" y="4155"/>
                  </a:lnTo>
                  <a:lnTo>
                    <a:pt x="116197" y="5516"/>
                  </a:lnTo>
                  <a:lnTo>
                    <a:pt x="117469" y="7693"/>
                  </a:lnTo>
                  <a:lnTo>
                    <a:pt x="119511" y="18619"/>
                  </a:lnTo>
                  <a:lnTo>
                    <a:pt x="119679" y="20873"/>
                  </a:lnTo>
                  <a:lnTo>
                    <a:pt x="121558" y="25071"/>
                  </a:lnTo>
                  <a:lnTo>
                    <a:pt x="122949" y="27080"/>
                  </a:lnTo>
                  <a:lnTo>
                    <a:pt x="124905" y="35974"/>
                  </a:lnTo>
                  <a:lnTo>
                    <a:pt x="125723" y="61556"/>
                  </a:lnTo>
                  <a:lnTo>
                    <a:pt x="124033" y="65377"/>
                  </a:lnTo>
                  <a:lnTo>
                    <a:pt x="121800" y="69193"/>
                  </a:lnTo>
                  <a:lnTo>
                    <a:pt x="120367" y="76816"/>
                  </a:lnTo>
                  <a:lnTo>
                    <a:pt x="120084" y="81403"/>
                  </a:lnTo>
                  <a:lnTo>
                    <a:pt x="119425" y="81144"/>
                  </a:lnTo>
                  <a:lnTo>
                    <a:pt x="108584" y="711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9" name="SMARTInkShape-3548"/>
            <p:cNvSpPr/>
            <p:nvPr>
              <p:custDataLst>
                <p:tags r:id="rId40"/>
              </p:custDataLst>
            </p:nvPr>
          </p:nvSpPr>
          <p:spPr>
            <a:xfrm>
              <a:off x="2991644" y="3480435"/>
              <a:ext cx="88455" cy="160014"/>
            </a:xfrm>
            <a:custGeom>
              <a:avLst/>
              <a:gdLst/>
              <a:ahLst/>
              <a:cxnLst/>
              <a:rect l="0" t="0" r="0" b="0"/>
              <a:pathLst>
                <a:path w="88455" h="160014">
                  <a:moveTo>
                    <a:pt x="8731" y="0"/>
                  </a:moveTo>
                  <a:lnTo>
                    <a:pt x="8731" y="0"/>
                  </a:lnTo>
                  <a:lnTo>
                    <a:pt x="33456" y="0"/>
                  </a:lnTo>
                  <a:lnTo>
                    <a:pt x="59154" y="8513"/>
                  </a:lnTo>
                  <a:lnTo>
                    <a:pt x="66922" y="10566"/>
                  </a:lnTo>
                  <a:lnTo>
                    <a:pt x="78528" y="11894"/>
                  </a:lnTo>
                  <a:lnTo>
                    <a:pt x="80027" y="13009"/>
                  </a:lnTo>
                  <a:lnTo>
                    <a:pt x="86559" y="21163"/>
                  </a:lnTo>
                  <a:lnTo>
                    <a:pt x="88094" y="26732"/>
                  </a:lnTo>
                  <a:lnTo>
                    <a:pt x="88454" y="30507"/>
                  </a:lnTo>
                  <a:lnTo>
                    <a:pt x="86920" y="34302"/>
                  </a:lnTo>
                  <a:lnTo>
                    <a:pt x="72265" y="55580"/>
                  </a:lnTo>
                  <a:lnTo>
                    <a:pt x="47499" y="73214"/>
                  </a:lnTo>
                  <a:lnTo>
                    <a:pt x="30829" y="87793"/>
                  </a:lnTo>
                  <a:lnTo>
                    <a:pt x="19070" y="101208"/>
                  </a:lnTo>
                  <a:lnTo>
                    <a:pt x="12691" y="106577"/>
                  </a:lnTo>
                  <a:lnTo>
                    <a:pt x="6165" y="116104"/>
                  </a:lnTo>
                  <a:lnTo>
                    <a:pt x="1945" y="125334"/>
                  </a:lnTo>
                  <a:lnTo>
                    <a:pt x="397" y="127371"/>
                  </a:lnTo>
                  <a:lnTo>
                    <a:pt x="0" y="129364"/>
                  </a:lnTo>
                  <a:lnTo>
                    <a:pt x="370" y="131327"/>
                  </a:lnTo>
                  <a:lnTo>
                    <a:pt x="1840" y="135203"/>
                  </a:lnTo>
                  <a:lnTo>
                    <a:pt x="2494" y="139042"/>
                  </a:lnTo>
                  <a:lnTo>
                    <a:pt x="3303" y="140320"/>
                  </a:lnTo>
                  <a:lnTo>
                    <a:pt x="4477" y="141171"/>
                  </a:lnTo>
                  <a:lnTo>
                    <a:pt x="7475" y="142752"/>
                  </a:lnTo>
                  <a:lnTo>
                    <a:pt x="18313" y="151922"/>
                  </a:lnTo>
                  <a:lnTo>
                    <a:pt x="38419" y="159132"/>
                  </a:lnTo>
                  <a:lnTo>
                    <a:pt x="62065" y="160013"/>
                  </a:lnTo>
                  <a:lnTo>
                    <a:pt x="65878" y="158324"/>
                  </a:lnTo>
                  <a:lnTo>
                    <a:pt x="70466" y="155099"/>
                  </a:lnTo>
                  <a:lnTo>
                    <a:pt x="70208" y="154199"/>
                  </a:lnTo>
                  <a:lnTo>
                    <a:pt x="61167" y="139005"/>
                  </a:lnTo>
                  <a:lnTo>
                    <a:pt x="60166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0" name="SMARTInkShape-3549"/>
            <p:cNvSpPr/>
            <p:nvPr>
              <p:custDataLst>
                <p:tags r:id="rId41"/>
              </p:custDataLst>
            </p:nvPr>
          </p:nvSpPr>
          <p:spPr>
            <a:xfrm>
              <a:off x="2994660" y="3543300"/>
              <a:ext cx="131446" cy="40006"/>
            </a:xfrm>
            <a:custGeom>
              <a:avLst/>
              <a:gdLst/>
              <a:ahLst/>
              <a:cxnLst/>
              <a:rect l="0" t="0" r="0" b="0"/>
              <a:pathLst>
                <a:path w="131446" h="40006">
                  <a:moveTo>
                    <a:pt x="0" y="0"/>
                  </a:moveTo>
                  <a:lnTo>
                    <a:pt x="0" y="0"/>
                  </a:lnTo>
                  <a:lnTo>
                    <a:pt x="5645" y="5645"/>
                  </a:lnTo>
                  <a:lnTo>
                    <a:pt x="19147" y="5713"/>
                  </a:lnTo>
                  <a:lnTo>
                    <a:pt x="22903" y="7407"/>
                  </a:lnTo>
                  <a:lnTo>
                    <a:pt x="26689" y="9642"/>
                  </a:lnTo>
                  <a:lnTo>
                    <a:pt x="33026" y="10900"/>
                  </a:lnTo>
                  <a:lnTo>
                    <a:pt x="42664" y="11908"/>
                  </a:lnTo>
                  <a:lnTo>
                    <a:pt x="69386" y="21824"/>
                  </a:lnTo>
                  <a:lnTo>
                    <a:pt x="86082" y="24417"/>
                  </a:lnTo>
                  <a:lnTo>
                    <a:pt x="97261" y="27343"/>
                  </a:lnTo>
                  <a:lnTo>
                    <a:pt x="104187" y="28662"/>
                  </a:lnTo>
                  <a:lnTo>
                    <a:pt x="115877" y="33423"/>
                  </a:lnTo>
                  <a:lnTo>
                    <a:pt x="124572" y="34214"/>
                  </a:lnTo>
                  <a:lnTo>
                    <a:pt x="13144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20" name="SMARTInkShape-Group507"/>
          <p:cNvGrpSpPr/>
          <p:nvPr/>
        </p:nvGrpSpPr>
        <p:grpSpPr>
          <a:xfrm>
            <a:off x="5138047" y="2903557"/>
            <a:ext cx="1159546" cy="816671"/>
            <a:chOff x="5138047" y="2903557"/>
            <a:chExt cx="1159546" cy="816671"/>
          </a:xfrm>
        </p:grpSpPr>
        <p:sp>
          <p:nvSpPr>
            <p:cNvPr id="2212" name="SMARTInkShape-3550"/>
            <p:cNvSpPr/>
            <p:nvPr>
              <p:custDataLst>
                <p:tags r:id="rId28"/>
              </p:custDataLst>
            </p:nvPr>
          </p:nvSpPr>
          <p:spPr>
            <a:xfrm>
              <a:off x="5579037" y="3550150"/>
              <a:ext cx="130142" cy="84491"/>
            </a:xfrm>
            <a:custGeom>
              <a:avLst/>
              <a:gdLst/>
              <a:ahLst/>
              <a:cxnLst/>
              <a:rect l="0" t="0" r="0" b="0"/>
              <a:pathLst>
                <a:path w="130142" h="84491">
                  <a:moveTo>
                    <a:pt x="38808" y="4580"/>
                  </a:moveTo>
                  <a:lnTo>
                    <a:pt x="38808" y="4580"/>
                  </a:lnTo>
                  <a:lnTo>
                    <a:pt x="28687" y="15335"/>
                  </a:lnTo>
                  <a:lnTo>
                    <a:pt x="9099" y="42802"/>
                  </a:lnTo>
                  <a:lnTo>
                    <a:pt x="598" y="60053"/>
                  </a:lnTo>
                  <a:lnTo>
                    <a:pt x="0" y="62517"/>
                  </a:lnTo>
                  <a:lnTo>
                    <a:pt x="236" y="64794"/>
                  </a:lnTo>
                  <a:lnTo>
                    <a:pt x="2191" y="69019"/>
                  </a:lnTo>
                  <a:lnTo>
                    <a:pt x="6862" y="74967"/>
                  </a:lnTo>
                  <a:lnTo>
                    <a:pt x="18336" y="80751"/>
                  </a:lnTo>
                  <a:lnTo>
                    <a:pt x="35352" y="83832"/>
                  </a:lnTo>
                  <a:lnTo>
                    <a:pt x="61966" y="84490"/>
                  </a:lnTo>
                  <a:lnTo>
                    <a:pt x="85759" y="78360"/>
                  </a:lnTo>
                  <a:lnTo>
                    <a:pt x="98651" y="73007"/>
                  </a:lnTo>
                  <a:lnTo>
                    <a:pt x="119752" y="54895"/>
                  </a:lnTo>
                  <a:lnTo>
                    <a:pt x="126150" y="45594"/>
                  </a:lnTo>
                  <a:lnTo>
                    <a:pt x="129034" y="37828"/>
                  </a:lnTo>
                  <a:lnTo>
                    <a:pt x="130141" y="20690"/>
                  </a:lnTo>
                  <a:lnTo>
                    <a:pt x="128907" y="18495"/>
                  </a:lnTo>
                  <a:lnTo>
                    <a:pt x="111331" y="2697"/>
                  </a:lnTo>
                  <a:lnTo>
                    <a:pt x="105754" y="569"/>
                  </a:lnTo>
                  <a:lnTo>
                    <a:pt x="102489" y="0"/>
                  </a:lnTo>
                  <a:lnTo>
                    <a:pt x="95474" y="1063"/>
                  </a:lnTo>
                  <a:lnTo>
                    <a:pt x="77479" y="8679"/>
                  </a:lnTo>
                  <a:lnTo>
                    <a:pt x="62771" y="20987"/>
                  </a:lnTo>
                  <a:lnTo>
                    <a:pt x="58983" y="26265"/>
                  </a:lnTo>
                  <a:lnTo>
                    <a:pt x="50238" y="44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3" name="SMARTInkShape-3551"/>
            <p:cNvSpPr/>
            <p:nvPr>
              <p:custDataLst>
                <p:tags r:id="rId29"/>
              </p:custDataLst>
            </p:nvPr>
          </p:nvSpPr>
          <p:spPr>
            <a:xfrm>
              <a:off x="5778199" y="3543826"/>
              <a:ext cx="122524" cy="73740"/>
            </a:xfrm>
            <a:custGeom>
              <a:avLst/>
              <a:gdLst/>
              <a:ahLst/>
              <a:cxnLst/>
              <a:rect l="0" t="0" r="0" b="0"/>
              <a:pathLst>
                <a:path w="122524" h="73740">
                  <a:moveTo>
                    <a:pt x="33956" y="10904"/>
                  </a:moveTo>
                  <a:lnTo>
                    <a:pt x="33956" y="10904"/>
                  </a:lnTo>
                  <a:lnTo>
                    <a:pt x="29035" y="10904"/>
                  </a:lnTo>
                  <a:lnTo>
                    <a:pt x="23834" y="14832"/>
                  </a:lnTo>
                  <a:lnTo>
                    <a:pt x="18539" y="16724"/>
                  </a:lnTo>
                  <a:lnTo>
                    <a:pt x="14828" y="19418"/>
                  </a:lnTo>
                  <a:lnTo>
                    <a:pt x="3469" y="34953"/>
                  </a:lnTo>
                  <a:lnTo>
                    <a:pt x="1356" y="40854"/>
                  </a:lnTo>
                  <a:lnTo>
                    <a:pt x="0" y="51956"/>
                  </a:lnTo>
                  <a:lnTo>
                    <a:pt x="1508" y="56243"/>
                  </a:lnTo>
                  <a:lnTo>
                    <a:pt x="2799" y="58275"/>
                  </a:lnTo>
                  <a:lnTo>
                    <a:pt x="18029" y="69936"/>
                  </a:lnTo>
                  <a:lnTo>
                    <a:pt x="23914" y="72066"/>
                  </a:lnTo>
                  <a:lnTo>
                    <a:pt x="49277" y="73669"/>
                  </a:lnTo>
                  <a:lnTo>
                    <a:pt x="60650" y="73739"/>
                  </a:lnTo>
                  <a:lnTo>
                    <a:pt x="88409" y="60891"/>
                  </a:lnTo>
                  <a:lnTo>
                    <a:pt x="114554" y="41940"/>
                  </a:lnTo>
                  <a:lnTo>
                    <a:pt x="122040" y="28899"/>
                  </a:lnTo>
                  <a:lnTo>
                    <a:pt x="122523" y="26710"/>
                  </a:lnTo>
                  <a:lnTo>
                    <a:pt x="122211" y="25251"/>
                  </a:lnTo>
                  <a:lnTo>
                    <a:pt x="114182" y="14228"/>
                  </a:lnTo>
                  <a:lnTo>
                    <a:pt x="93416" y="3471"/>
                  </a:lnTo>
                  <a:lnTo>
                    <a:pt x="69491" y="0"/>
                  </a:lnTo>
                  <a:lnTo>
                    <a:pt x="60544" y="343"/>
                  </a:lnTo>
                  <a:lnTo>
                    <a:pt x="32013" y="9373"/>
                  </a:lnTo>
                  <a:lnTo>
                    <a:pt x="29283" y="10223"/>
                  </a:lnTo>
                  <a:lnTo>
                    <a:pt x="22526" y="10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4" name="SMARTInkShape-3552"/>
            <p:cNvSpPr/>
            <p:nvPr>
              <p:custDataLst>
                <p:tags r:id="rId30"/>
              </p:custDataLst>
            </p:nvPr>
          </p:nvSpPr>
          <p:spPr>
            <a:xfrm>
              <a:off x="5915435" y="3572792"/>
              <a:ext cx="110683" cy="78249"/>
            </a:xfrm>
            <a:custGeom>
              <a:avLst/>
              <a:gdLst/>
              <a:ahLst/>
              <a:cxnLst/>
              <a:rect l="0" t="0" r="0" b="0"/>
              <a:pathLst>
                <a:path w="110683" h="78249">
                  <a:moveTo>
                    <a:pt x="45310" y="16228"/>
                  </a:moveTo>
                  <a:lnTo>
                    <a:pt x="45310" y="16228"/>
                  </a:lnTo>
                  <a:lnTo>
                    <a:pt x="42277" y="16228"/>
                  </a:lnTo>
                  <a:lnTo>
                    <a:pt x="39093" y="17921"/>
                  </a:lnTo>
                  <a:lnTo>
                    <a:pt x="12023" y="38341"/>
                  </a:lnTo>
                  <a:lnTo>
                    <a:pt x="2705" y="48089"/>
                  </a:lnTo>
                  <a:lnTo>
                    <a:pt x="974" y="52190"/>
                  </a:lnTo>
                  <a:lnTo>
                    <a:pt x="0" y="58069"/>
                  </a:lnTo>
                  <a:lnTo>
                    <a:pt x="2746" y="66866"/>
                  </a:lnTo>
                  <a:lnTo>
                    <a:pt x="4234" y="69037"/>
                  </a:lnTo>
                  <a:lnTo>
                    <a:pt x="7579" y="71449"/>
                  </a:lnTo>
                  <a:lnTo>
                    <a:pt x="21307" y="74817"/>
                  </a:lnTo>
                  <a:lnTo>
                    <a:pt x="23593" y="76243"/>
                  </a:lnTo>
                  <a:lnTo>
                    <a:pt x="32878" y="78248"/>
                  </a:lnTo>
                  <a:lnTo>
                    <a:pt x="58698" y="73223"/>
                  </a:lnTo>
                  <a:lnTo>
                    <a:pt x="84802" y="63672"/>
                  </a:lnTo>
                  <a:lnTo>
                    <a:pt x="98080" y="54304"/>
                  </a:lnTo>
                  <a:lnTo>
                    <a:pt x="110031" y="34941"/>
                  </a:lnTo>
                  <a:lnTo>
                    <a:pt x="110682" y="31879"/>
                  </a:lnTo>
                  <a:lnTo>
                    <a:pt x="110481" y="29202"/>
                  </a:lnTo>
                  <a:lnTo>
                    <a:pt x="105596" y="17309"/>
                  </a:lnTo>
                  <a:lnTo>
                    <a:pt x="100468" y="11840"/>
                  </a:lnTo>
                  <a:lnTo>
                    <a:pt x="93955" y="7928"/>
                  </a:lnTo>
                  <a:lnTo>
                    <a:pt x="67975" y="1145"/>
                  </a:lnTo>
                  <a:lnTo>
                    <a:pt x="59405" y="0"/>
                  </a:lnTo>
                  <a:lnTo>
                    <a:pt x="30931" y="4084"/>
                  </a:lnTo>
                  <a:lnTo>
                    <a:pt x="13353" y="9656"/>
                  </a:lnTo>
                  <a:lnTo>
                    <a:pt x="5305" y="162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5" name="SMARTInkShape-3553"/>
            <p:cNvSpPr/>
            <p:nvPr>
              <p:custDataLst>
                <p:tags r:id="rId31"/>
              </p:custDataLst>
            </p:nvPr>
          </p:nvSpPr>
          <p:spPr>
            <a:xfrm>
              <a:off x="6006540" y="3549015"/>
              <a:ext cx="158639" cy="171213"/>
            </a:xfrm>
            <a:custGeom>
              <a:avLst/>
              <a:gdLst/>
              <a:ahLst/>
              <a:cxnLst/>
              <a:rect l="0" t="0" r="0" b="0"/>
              <a:pathLst>
                <a:path w="158639" h="171213">
                  <a:moveTo>
                    <a:pt x="11355" y="80010"/>
                  </a:moveTo>
                  <a:lnTo>
                    <a:pt x="11355" y="80010"/>
                  </a:lnTo>
                  <a:lnTo>
                    <a:pt x="8322" y="80010"/>
                  </a:lnTo>
                  <a:lnTo>
                    <a:pt x="7427" y="80645"/>
                  </a:lnTo>
                  <a:lnTo>
                    <a:pt x="6831" y="81703"/>
                  </a:lnTo>
                  <a:lnTo>
                    <a:pt x="501" y="101136"/>
                  </a:lnTo>
                  <a:lnTo>
                    <a:pt x="0" y="118383"/>
                  </a:lnTo>
                  <a:lnTo>
                    <a:pt x="1652" y="124158"/>
                  </a:lnTo>
                  <a:lnTo>
                    <a:pt x="7845" y="132673"/>
                  </a:lnTo>
                  <a:lnTo>
                    <a:pt x="14875" y="138975"/>
                  </a:lnTo>
                  <a:lnTo>
                    <a:pt x="42662" y="156153"/>
                  </a:lnTo>
                  <a:lnTo>
                    <a:pt x="67727" y="165347"/>
                  </a:lnTo>
                  <a:lnTo>
                    <a:pt x="85419" y="169642"/>
                  </a:lnTo>
                  <a:lnTo>
                    <a:pt x="113560" y="171212"/>
                  </a:lnTo>
                  <a:lnTo>
                    <a:pt x="132556" y="169710"/>
                  </a:lnTo>
                  <a:lnTo>
                    <a:pt x="137876" y="168384"/>
                  </a:lnTo>
                  <a:lnTo>
                    <a:pt x="145479" y="163526"/>
                  </a:lnTo>
                  <a:lnTo>
                    <a:pt x="155536" y="153092"/>
                  </a:lnTo>
                  <a:lnTo>
                    <a:pt x="157985" y="147204"/>
                  </a:lnTo>
                  <a:lnTo>
                    <a:pt x="158638" y="143856"/>
                  </a:lnTo>
                  <a:lnTo>
                    <a:pt x="155124" y="124795"/>
                  </a:lnTo>
                  <a:lnTo>
                    <a:pt x="146477" y="97031"/>
                  </a:lnTo>
                  <a:lnTo>
                    <a:pt x="126327" y="68564"/>
                  </a:lnTo>
                  <a:lnTo>
                    <a:pt x="102131" y="40003"/>
                  </a:lnTo>
                  <a:lnTo>
                    <a:pt x="76320" y="13570"/>
                  </a:lnTo>
                  <a:lnTo>
                    <a:pt x="627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6" name="SMARTInkShape-3554"/>
            <p:cNvSpPr/>
            <p:nvPr>
              <p:custDataLst>
                <p:tags r:id="rId32"/>
              </p:custDataLst>
            </p:nvPr>
          </p:nvSpPr>
          <p:spPr>
            <a:xfrm>
              <a:off x="5138047" y="2903557"/>
              <a:ext cx="1159546" cy="599738"/>
            </a:xfrm>
            <a:custGeom>
              <a:avLst/>
              <a:gdLst/>
              <a:ahLst/>
              <a:cxnLst/>
              <a:rect l="0" t="0" r="0" b="0"/>
              <a:pathLst>
                <a:path w="1159546" h="599738">
                  <a:moveTo>
                    <a:pt x="16883" y="142538"/>
                  </a:moveTo>
                  <a:lnTo>
                    <a:pt x="16883" y="142538"/>
                  </a:lnTo>
                  <a:lnTo>
                    <a:pt x="7770" y="162034"/>
                  </a:lnTo>
                  <a:lnTo>
                    <a:pt x="1729" y="188415"/>
                  </a:lnTo>
                  <a:lnTo>
                    <a:pt x="0" y="212017"/>
                  </a:lnTo>
                  <a:lnTo>
                    <a:pt x="4296" y="239811"/>
                  </a:lnTo>
                  <a:lnTo>
                    <a:pt x="8259" y="262576"/>
                  </a:lnTo>
                  <a:lnTo>
                    <a:pt x="15791" y="289345"/>
                  </a:lnTo>
                  <a:lnTo>
                    <a:pt x="27156" y="313636"/>
                  </a:lnTo>
                  <a:lnTo>
                    <a:pt x="32878" y="325261"/>
                  </a:lnTo>
                  <a:lnTo>
                    <a:pt x="54455" y="350939"/>
                  </a:lnTo>
                  <a:lnTo>
                    <a:pt x="80180" y="377203"/>
                  </a:lnTo>
                  <a:lnTo>
                    <a:pt x="108380" y="401547"/>
                  </a:lnTo>
                  <a:lnTo>
                    <a:pt x="132888" y="421242"/>
                  </a:lnTo>
                  <a:lnTo>
                    <a:pt x="154549" y="433608"/>
                  </a:lnTo>
                  <a:lnTo>
                    <a:pt x="177053" y="447009"/>
                  </a:lnTo>
                  <a:lnTo>
                    <a:pt x="199807" y="461352"/>
                  </a:lnTo>
                  <a:lnTo>
                    <a:pt x="222636" y="473645"/>
                  </a:lnTo>
                  <a:lnTo>
                    <a:pt x="247180" y="485330"/>
                  </a:lnTo>
                  <a:lnTo>
                    <a:pt x="274561" y="495143"/>
                  </a:lnTo>
                  <a:lnTo>
                    <a:pt x="302782" y="503765"/>
                  </a:lnTo>
                  <a:lnTo>
                    <a:pt x="331252" y="514363"/>
                  </a:lnTo>
                  <a:lnTo>
                    <a:pt x="359796" y="525547"/>
                  </a:lnTo>
                  <a:lnTo>
                    <a:pt x="379474" y="532474"/>
                  </a:lnTo>
                  <a:lnTo>
                    <a:pt x="400920" y="537669"/>
                  </a:lnTo>
                  <a:lnTo>
                    <a:pt x="421457" y="542095"/>
                  </a:lnTo>
                  <a:lnTo>
                    <a:pt x="441169" y="546814"/>
                  </a:lnTo>
                  <a:lnTo>
                    <a:pt x="460512" y="553144"/>
                  </a:lnTo>
                  <a:lnTo>
                    <a:pt x="479693" y="558498"/>
                  </a:lnTo>
                  <a:lnTo>
                    <a:pt x="499436" y="562994"/>
                  </a:lnTo>
                  <a:lnTo>
                    <a:pt x="520911" y="567109"/>
                  </a:lnTo>
                  <a:lnTo>
                    <a:pt x="543155" y="571055"/>
                  </a:lnTo>
                  <a:lnTo>
                    <a:pt x="565106" y="574924"/>
                  </a:lnTo>
                  <a:lnTo>
                    <a:pt x="585447" y="578761"/>
                  </a:lnTo>
                  <a:lnTo>
                    <a:pt x="605070" y="582583"/>
                  </a:lnTo>
                  <a:lnTo>
                    <a:pt x="625009" y="586399"/>
                  </a:lnTo>
                  <a:lnTo>
                    <a:pt x="646571" y="590211"/>
                  </a:lnTo>
                  <a:lnTo>
                    <a:pt x="668854" y="592329"/>
                  </a:lnTo>
                  <a:lnTo>
                    <a:pt x="691458" y="593905"/>
                  </a:lnTo>
                  <a:lnTo>
                    <a:pt x="714204" y="596722"/>
                  </a:lnTo>
                  <a:lnTo>
                    <a:pt x="737013" y="598397"/>
                  </a:lnTo>
                  <a:lnTo>
                    <a:pt x="759216" y="599142"/>
                  </a:lnTo>
                  <a:lnTo>
                    <a:pt x="779667" y="599473"/>
                  </a:lnTo>
                  <a:lnTo>
                    <a:pt x="799340" y="599620"/>
                  </a:lnTo>
                  <a:lnTo>
                    <a:pt x="818667" y="599686"/>
                  </a:lnTo>
                  <a:lnTo>
                    <a:pt x="837839" y="599714"/>
                  </a:lnTo>
                  <a:lnTo>
                    <a:pt x="856944" y="599728"/>
                  </a:lnTo>
                  <a:lnTo>
                    <a:pt x="876018" y="599733"/>
                  </a:lnTo>
                  <a:lnTo>
                    <a:pt x="895079" y="599736"/>
                  </a:lnTo>
                  <a:lnTo>
                    <a:pt x="914134" y="599737"/>
                  </a:lnTo>
                  <a:lnTo>
                    <a:pt x="941018" y="598044"/>
                  </a:lnTo>
                  <a:lnTo>
                    <a:pt x="965071" y="593521"/>
                  </a:lnTo>
                  <a:lnTo>
                    <a:pt x="988284" y="589853"/>
                  </a:lnTo>
                  <a:lnTo>
                    <a:pt x="1003607" y="587724"/>
                  </a:lnTo>
                  <a:lnTo>
                    <a:pt x="1026513" y="580021"/>
                  </a:lnTo>
                  <a:lnTo>
                    <a:pt x="1048752" y="573435"/>
                  </a:lnTo>
                  <a:lnTo>
                    <a:pt x="1075349" y="565520"/>
                  </a:lnTo>
                  <a:lnTo>
                    <a:pt x="1088657" y="561035"/>
                  </a:lnTo>
                  <a:lnTo>
                    <a:pt x="1114691" y="544162"/>
                  </a:lnTo>
                  <a:lnTo>
                    <a:pt x="1137511" y="524638"/>
                  </a:lnTo>
                  <a:lnTo>
                    <a:pt x="1150234" y="499329"/>
                  </a:lnTo>
                  <a:lnTo>
                    <a:pt x="1157318" y="483008"/>
                  </a:lnTo>
                  <a:lnTo>
                    <a:pt x="1159545" y="456543"/>
                  </a:lnTo>
                  <a:lnTo>
                    <a:pt x="1159181" y="433305"/>
                  </a:lnTo>
                  <a:lnTo>
                    <a:pt x="1153653" y="404914"/>
                  </a:lnTo>
                  <a:lnTo>
                    <a:pt x="1148300" y="382416"/>
                  </a:lnTo>
                  <a:lnTo>
                    <a:pt x="1140999" y="359663"/>
                  </a:lnTo>
                  <a:lnTo>
                    <a:pt x="1130792" y="336834"/>
                  </a:lnTo>
                  <a:lnTo>
                    <a:pt x="1116338" y="313984"/>
                  </a:lnTo>
                  <a:lnTo>
                    <a:pt x="1097662" y="291127"/>
                  </a:lnTo>
                  <a:lnTo>
                    <a:pt x="1078370" y="268268"/>
                  </a:lnTo>
                  <a:lnTo>
                    <a:pt x="1056568" y="245408"/>
                  </a:lnTo>
                  <a:lnTo>
                    <a:pt x="1032328" y="222548"/>
                  </a:lnTo>
                  <a:lnTo>
                    <a:pt x="1005037" y="199688"/>
                  </a:lnTo>
                  <a:lnTo>
                    <a:pt x="985652" y="185083"/>
                  </a:lnTo>
                  <a:lnTo>
                    <a:pt x="964337" y="172242"/>
                  </a:lnTo>
                  <a:lnTo>
                    <a:pt x="942162" y="158491"/>
                  </a:lnTo>
                  <a:lnTo>
                    <a:pt x="919609" y="144548"/>
                  </a:lnTo>
                  <a:lnTo>
                    <a:pt x="896884" y="132002"/>
                  </a:lnTo>
                  <a:lnTo>
                    <a:pt x="872392" y="118382"/>
                  </a:lnTo>
                  <a:lnTo>
                    <a:pt x="847324" y="104497"/>
                  </a:lnTo>
                  <a:lnTo>
                    <a:pt x="823483" y="91976"/>
                  </a:lnTo>
                  <a:lnTo>
                    <a:pt x="798494" y="80061"/>
                  </a:lnTo>
                  <a:lnTo>
                    <a:pt x="772570" y="69050"/>
                  </a:lnTo>
                  <a:lnTo>
                    <a:pt x="746233" y="59923"/>
                  </a:lnTo>
                  <a:lnTo>
                    <a:pt x="719710" y="49940"/>
                  </a:lnTo>
                  <a:lnTo>
                    <a:pt x="693106" y="39789"/>
                  </a:lnTo>
                  <a:lnTo>
                    <a:pt x="666465" y="31043"/>
                  </a:lnTo>
                  <a:lnTo>
                    <a:pt x="641501" y="24616"/>
                  </a:lnTo>
                  <a:lnTo>
                    <a:pt x="616436" y="19643"/>
                  </a:lnTo>
                  <a:lnTo>
                    <a:pt x="588363" y="15317"/>
                  </a:lnTo>
                  <a:lnTo>
                    <a:pt x="560646" y="11277"/>
                  </a:lnTo>
                  <a:lnTo>
                    <a:pt x="533510" y="7365"/>
                  </a:lnTo>
                  <a:lnTo>
                    <a:pt x="506633" y="3509"/>
                  </a:lnTo>
                  <a:lnTo>
                    <a:pt x="479872" y="1372"/>
                  </a:lnTo>
                  <a:lnTo>
                    <a:pt x="453161" y="423"/>
                  </a:lnTo>
                  <a:lnTo>
                    <a:pt x="426473" y="0"/>
                  </a:lnTo>
                  <a:lnTo>
                    <a:pt x="399794" y="1506"/>
                  </a:lnTo>
                  <a:lnTo>
                    <a:pt x="373120" y="4292"/>
                  </a:lnTo>
                  <a:lnTo>
                    <a:pt x="346449" y="7647"/>
                  </a:lnTo>
                  <a:lnTo>
                    <a:pt x="321472" y="11255"/>
                  </a:lnTo>
                  <a:lnTo>
                    <a:pt x="298306" y="14975"/>
                  </a:lnTo>
                  <a:lnTo>
                    <a:pt x="277426" y="18745"/>
                  </a:lnTo>
                  <a:lnTo>
                    <a:pt x="255869" y="24230"/>
                  </a:lnTo>
                  <a:lnTo>
                    <a:pt x="234224" y="30267"/>
                  </a:lnTo>
                  <a:lnTo>
                    <a:pt x="214021" y="35066"/>
                  </a:lnTo>
                  <a:lnTo>
                    <a:pt x="187829" y="44372"/>
                  </a:lnTo>
                  <a:lnTo>
                    <a:pt x="163984" y="52139"/>
                  </a:lnTo>
                  <a:lnTo>
                    <a:pt x="140832" y="61496"/>
                  </a:lnTo>
                  <a:lnTo>
                    <a:pt x="114815" y="76035"/>
                  </a:lnTo>
                  <a:lnTo>
                    <a:pt x="88599" y="94936"/>
                  </a:lnTo>
                  <a:lnTo>
                    <a:pt x="67650" y="122695"/>
                  </a:lnTo>
                  <a:lnTo>
                    <a:pt x="53205" y="150052"/>
                  </a:lnTo>
                  <a:lnTo>
                    <a:pt x="45458" y="1711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7" name="SMARTInkShape-3555"/>
            <p:cNvSpPr/>
            <p:nvPr>
              <p:custDataLst>
                <p:tags r:id="rId33"/>
              </p:custDataLst>
            </p:nvPr>
          </p:nvSpPr>
          <p:spPr>
            <a:xfrm>
              <a:off x="5434965" y="3520783"/>
              <a:ext cx="118832" cy="90999"/>
            </a:xfrm>
            <a:custGeom>
              <a:avLst/>
              <a:gdLst/>
              <a:ahLst/>
              <a:cxnLst/>
              <a:rect l="0" t="0" r="0" b="0"/>
              <a:pathLst>
                <a:path w="118832" h="90999">
                  <a:moveTo>
                    <a:pt x="0" y="33947"/>
                  </a:moveTo>
                  <a:lnTo>
                    <a:pt x="0" y="33947"/>
                  </a:lnTo>
                  <a:lnTo>
                    <a:pt x="0" y="36980"/>
                  </a:lnTo>
                  <a:lnTo>
                    <a:pt x="1693" y="40164"/>
                  </a:lnTo>
                  <a:lnTo>
                    <a:pt x="3927" y="43695"/>
                  </a:lnTo>
                  <a:lnTo>
                    <a:pt x="10120" y="58849"/>
                  </a:lnTo>
                  <a:lnTo>
                    <a:pt x="19128" y="69909"/>
                  </a:lnTo>
                  <a:lnTo>
                    <a:pt x="38442" y="81551"/>
                  </a:lnTo>
                  <a:lnTo>
                    <a:pt x="62877" y="89966"/>
                  </a:lnTo>
                  <a:lnTo>
                    <a:pt x="83988" y="90998"/>
                  </a:lnTo>
                  <a:lnTo>
                    <a:pt x="89822" y="89359"/>
                  </a:lnTo>
                  <a:lnTo>
                    <a:pt x="98740" y="83133"/>
                  </a:lnTo>
                  <a:lnTo>
                    <a:pt x="110462" y="72017"/>
                  </a:lnTo>
                  <a:lnTo>
                    <a:pt x="112594" y="66530"/>
                  </a:lnTo>
                  <a:lnTo>
                    <a:pt x="118779" y="39264"/>
                  </a:lnTo>
                  <a:lnTo>
                    <a:pt x="118831" y="31865"/>
                  </a:lnTo>
                  <a:lnTo>
                    <a:pt x="115290" y="21195"/>
                  </a:lnTo>
                  <a:lnTo>
                    <a:pt x="104695" y="7495"/>
                  </a:lnTo>
                  <a:lnTo>
                    <a:pt x="100929" y="3564"/>
                  </a:lnTo>
                  <a:lnTo>
                    <a:pt x="95445" y="1393"/>
                  </a:lnTo>
                  <a:lnTo>
                    <a:pt x="81577" y="0"/>
                  </a:lnTo>
                  <a:lnTo>
                    <a:pt x="70385" y="2792"/>
                  </a:lnTo>
                  <a:lnTo>
                    <a:pt x="59788" y="9425"/>
                  </a:lnTo>
                  <a:lnTo>
                    <a:pt x="53557" y="15604"/>
                  </a:lnTo>
                  <a:lnTo>
                    <a:pt x="43844" y="29352"/>
                  </a:lnTo>
                  <a:lnTo>
                    <a:pt x="43199" y="31519"/>
                  </a:lnTo>
                  <a:lnTo>
                    <a:pt x="43404" y="33598"/>
                  </a:lnTo>
                  <a:lnTo>
                    <a:pt x="45263" y="38464"/>
                  </a:lnTo>
                  <a:lnTo>
                    <a:pt x="51435" y="453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8" name="SMARTInkShape-3556"/>
            <p:cNvSpPr/>
            <p:nvPr>
              <p:custDataLst>
                <p:tags r:id="rId34"/>
              </p:custDataLst>
            </p:nvPr>
          </p:nvSpPr>
          <p:spPr>
            <a:xfrm>
              <a:off x="5314950" y="3480435"/>
              <a:ext cx="114301" cy="28576"/>
            </a:xfrm>
            <a:custGeom>
              <a:avLst/>
              <a:gdLst/>
              <a:ahLst/>
              <a:cxnLst/>
              <a:rect l="0" t="0" r="0" b="0"/>
              <a:pathLst>
                <a:path w="114301" h="2857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9747" y="3928"/>
                  </a:lnTo>
                  <a:lnTo>
                    <a:pt x="15941" y="5186"/>
                  </a:lnTo>
                  <a:lnTo>
                    <a:pt x="25537" y="6193"/>
                  </a:lnTo>
                  <a:lnTo>
                    <a:pt x="53173" y="12761"/>
                  </a:lnTo>
                  <a:lnTo>
                    <a:pt x="80239" y="21130"/>
                  </a:lnTo>
                  <a:lnTo>
                    <a:pt x="101902" y="27838"/>
                  </a:lnTo>
                  <a:lnTo>
                    <a:pt x="11430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19" name="SMARTInkShape-3557"/>
            <p:cNvSpPr/>
            <p:nvPr>
              <p:custDataLst>
                <p:tags r:id="rId35"/>
              </p:custDataLst>
            </p:nvPr>
          </p:nvSpPr>
          <p:spPr>
            <a:xfrm>
              <a:off x="5274945" y="3491865"/>
              <a:ext cx="102534" cy="171428"/>
            </a:xfrm>
            <a:custGeom>
              <a:avLst/>
              <a:gdLst/>
              <a:ahLst/>
              <a:cxnLst/>
              <a:rect l="0" t="0" r="0" b="0"/>
              <a:pathLst>
                <a:path w="102534" h="171428">
                  <a:moveTo>
                    <a:pt x="51435" y="0"/>
                  </a:moveTo>
                  <a:lnTo>
                    <a:pt x="51435" y="0"/>
                  </a:lnTo>
                  <a:lnTo>
                    <a:pt x="59949" y="0"/>
                  </a:lnTo>
                  <a:lnTo>
                    <a:pt x="60921" y="635"/>
                  </a:lnTo>
                  <a:lnTo>
                    <a:pt x="61570" y="1693"/>
                  </a:lnTo>
                  <a:lnTo>
                    <a:pt x="62789" y="5479"/>
                  </a:lnTo>
                  <a:lnTo>
                    <a:pt x="62863" y="19143"/>
                  </a:lnTo>
                  <a:lnTo>
                    <a:pt x="61170" y="22901"/>
                  </a:lnTo>
                  <a:lnTo>
                    <a:pt x="59831" y="24792"/>
                  </a:lnTo>
                  <a:lnTo>
                    <a:pt x="52745" y="47215"/>
                  </a:lnTo>
                  <a:lnTo>
                    <a:pt x="47296" y="56692"/>
                  </a:lnTo>
                  <a:lnTo>
                    <a:pt x="45722" y="68527"/>
                  </a:lnTo>
                  <a:lnTo>
                    <a:pt x="45720" y="68578"/>
                  </a:lnTo>
                  <a:lnTo>
                    <a:pt x="50641" y="68580"/>
                  </a:lnTo>
                  <a:lnTo>
                    <a:pt x="66957" y="75035"/>
                  </a:lnTo>
                  <a:lnTo>
                    <a:pt x="87380" y="93188"/>
                  </a:lnTo>
                  <a:lnTo>
                    <a:pt x="99038" y="112716"/>
                  </a:lnTo>
                  <a:lnTo>
                    <a:pt x="102113" y="127063"/>
                  </a:lnTo>
                  <a:lnTo>
                    <a:pt x="102533" y="132249"/>
                  </a:lnTo>
                  <a:lnTo>
                    <a:pt x="99735" y="141773"/>
                  </a:lnTo>
                  <a:lnTo>
                    <a:pt x="93103" y="151806"/>
                  </a:lnTo>
                  <a:lnTo>
                    <a:pt x="83788" y="161847"/>
                  </a:lnTo>
                  <a:lnTo>
                    <a:pt x="79996" y="164007"/>
                  </a:lnTo>
                  <a:lnTo>
                    <a:pt x="58949" y="170853"/>
                  </a:lnTo>
                  <a:lnTo>
                    <a:pt x="38355" y="171427"/>
                  </a:lnTo>
                  <a:lnTo>
                    <a:pt x="29427" y="168409"/>
                  </a:lnTo>
                  <a:lnTo>
                    <a:pt x="19595" y="161701"/>
                  </a:lnTo>
                  <a:lnTo>
                    <a:pt x="13496" y="155508"/>
                  </a:lnTo>
                  <a:lnTo>
                    <a:pt x="9596" y="149337"/>
                  </a:lnTo>
                  <a:lnTo>
                    <a:pt x="2015" y="121100"/>
                  </a:lnTo>
                  <a:lnTo>
                    <a:pt x="398" y="112256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34" name="SMARTInkShape-Group508"/>
          <p:cNvGrpSpPr/>
          <p:nvPr/>
        </p:nvGrpSpPr>
        <p:grpSpPr>
          <a:xfrm>
            <a:off x="2680338" y="3909159"/>
            <a:ext cx="2239878" cy="314078"/>
            <a:chOff x="2680338" y="3909159"/>
            <a:chExt cx="2239878" cy="314078"/>
          </a:xfrm>
        </p:grpSpPr>
        <p:sp>
          <p:nvSpPr>
            <p:cNvPr id="2221" name="SMARTInkShape-3558"/>
            <p:cNvSpPr/>
            <p:nvPr>
              <p:custDataLst>
                <p:tags r:id="rId15"/>
              </p:custDataLst>
            </p:nvPr>
          </p:nvSpPr>
          <p:spPr>
            <a:xfrm>
              <a:off x="2680338" y="3909159"/>
              <a:ext cx="188593" cy="228325"/>
            </a:xfrm>
            <a:custGeom>
              <a:avLst/>
              <a:gdLst/>
              <a:ahLst/>
              <a:cxnLst/>
              <a:rect l="0" t="0" r="0" b="0"/>
              <a:pathLst>
                <a:path w="188593" h="228325">
                  <a:moveTo>
                    <a:pt x="17142" y="68481"/>
                  </a:moveTo>
                  <a:lnTo>
                    <a:pt x="17142" y="68481"/>
                  </a:lnTo>
                  <a:lnTo>
                    <a:pt x="12221" y="68481"/>
                  </a:lnTo>
                  <a:lnTo>
                    <a:pt x="7021" y="64553"/>
                  </a:lnTo>
                  <a:lnTo>
                    <a:pt x="24" y="62772"/>
                  </a:lnTo>
                  <a:lnTo>
                    <a:pt x="0" y="57846"/>
                  </a:lnTo>
                  <a:lnTo>
                    <a:pt x="16465" y="40603"/>
                  </a:lnTo>
                  <a:lnTo>
                    <a:pt x="38205" y="26799"/>
                  </a:lnTo>
                  <a:lnTo>
                    <a:pt x="65887" y="15161"/>
                  </a:lnTo>
                  <a:lnTo>
                    <a:pt x="91835" y="5619"/>
                  </a:lnTo>
                  <a:lnTo>
                    <a:pt x="111342" y="1030"/>
                  </a:lnTo>
                  <a:lnTo>
                    <a:pt x="135160" y="0"/>
                  </a:lnTo>
                  <a:lnTo>
                    <a:pt x="141138" y="1638"/>
                  </a:lnTo>
                  <a:lnTo>
                    <a:pt x="145911" y="3848"/>
                  </a:lnTo>
                  <a:lnTo>
                    <a:pt x="150149" y="4830"/>
                  </a:lnTo>
                  <a:lnTo>
                    <a:pt x="151534" y="5727"/>
                  </a:lnTo>
                  <a:lnTo>
                    <a:pt x="152457" y="6960"/>
                  </a:lnTo>
                  <a:lnTo>
                    <a:pt x="153072" y="8417"/>
                  </a:lnTo>
                  <a:lnTo>
                    <a:pt x="152847" y="10023"/>
                  </a:lnTo>
                  <a:lnTo>
                    <a:pt x="143847" y="25471"/>
                  </a:lnTo>
                  <a:lnTo>
                    <a:pt x="129189" y="40065"/>
                  </a:lnTo>
                  <a:lnTo>
                    <a:pt x="115323" y="53076"/>
                  </a:lnTo>
                  <a:lnTo>
                    <a:pt x="86892" y="80140"/>
                  </a:lnTo>
                  <a:lnTo>
                    <a:pt x="63093" y="102816"/>
                  </a:lnTo>
                  <a:lnTo>
                    <a:pt x="35588" y="131352"/>
                  </a:lnTo>
                  <a:lnTo>
                    <a:pt x="18591" y="156888"/>
                  </a:lnTo>
                  <a:lnTo>
                    <a:pt x="9022" y="172822"/>
                  </a:lnTo>
                  <a:lnTo>
                    <a:pt x="8554" y="174872"/>
                  </a:lnTo>
                  <a:lnTo>
                    <a:pt x="8876" y="176873"/>
                  </a:lnTo>
                  <a:lnTo>
                    <a:pt x="10929" y="180790"/>
                  </a:lnTo>
                  <a:lnTo>
                    <a:pt x="15019" y="186565"/>
                  </a:lnTo>
                  <a:lnTo>
                    <a:pt x="16198" y="190390"/>
                  </a:lnTo>
                  <a:lnTo>
                    <a:pt x="20109" y="194206"/>
                  </a:lnTo>
                  <a:lnTo>
                    <a:pt x="46147" y="211356"/>
                  </a:lnTo>
                  <a:lnTo>
                    <a:pt x="64824" y="220246"/>
                  </a:lnTo>
                  <a:lnTo>
                    <a:pt x="93134" y="227161"/>
                  </a:lnTo>
                  <a:lnTo>
                    <a:pt x="119600" y="228324"/>
                  </a:lnTo>
                  <a:lnTo>
                    <a:pt x="132661" y="227813"/>
                  </a:lnTo>
                  <a:lnTo>
                    <a:pt x="160074" y="218748"/>
                  </a:lnTo>
                  <a:lnTo>
                    <a:pt x="188592" y="205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2" name="SMARTInkShape-3559"/>
            <p:cNvSpPr/>
            <p:nvPr>
              <p:custDataLst>
                <p:tags r:id="rId16"/>
              </p:custDataLst>
            </p:nvPr>
          </p:nvSpPr>
          <p:spPr>
            <a:xfrm>
              <a:off x="2927216" y="3943350"/>
              <a:ext cx="78875" cy="239900"/>
            </a:xfrm>
            <a:custGeom>
              <a:avLst/>
              <a:gdLst/>
              <a:ahLst/>
              <a:cxnLst/>
              <a:rect l="0" t="0" r="0" b="0"/>
              <a:pathLst>
                <a:path w="78875" h="239900">
                  <a:moveTo>
                    <a:pt x="56014" y="0"/>
                  </a:moveTo>
                  <a:lnTo>
                    <a:pt x="56014" y="0"/>
                  </a:lnTo>
                  <a:lnTo>
                    <a:pt x="67188" y="0"/>
                  </a:lnTo>
                  <a:lnTo>
                    <a:pt x="63466" y="4563"/>
                  </a:lnTo>
                  <a:lnTo>
                    <a:pt x="61609" y="9748"/>
                  </a:lnTo>
                  <a:lnTo>
                    <a:pt x="45281" y="35762"/>
                  </a:lnTo>
                  <a:lnTo>
                    <a:pt x="28444" y="60755"/>
                  </a:lnTo>
                  <a:lnTo>
                    <a:pt x="14359" y="88722"/>
                  </a:lnTo>
                  <a:lnTo>
                    <a:pt x="1419" y="116157"/>
                  </a:lnTo>
                  <a:lnTo>
                    <a:pt x="0" y="123804"/>
                  </a:lnTo>
                  <a:lnTo>
                    <a:pt x="1062" y="129742"/>
                  </a:lnTo>
                  <a:lnTo>
                    <a:pt x="3537" y="136655"/>
                  </a:lnTo>
                  <a:lnTo>
                    <a:pt x="3884" y="138728"/>
                  </a:lnTo>
                  <a:lnTo>
                    <a:pt x="4751" y="140111"/>
                  </a:lnTo>
                  <a:lnTo>
                    <a:pt x="5963" y="141032"/>
                  </a:lnTo>
                  <a:lnTo>
                    <a:pt x="9004" y="142056"/>
                  </a:lnTo>
                  <a:lnTo>
                    <a:pt x="21029" y="142767"/>
                  </a:lnTo>
                  <a:lnTo>
                    <a:pt x="26283" y="141134"/>
                  </a:lnTo>
                  <a:lnTo>
                    <a:pt x="30735" y="138926"/>
                  </a:lnTo>
                  <a:lnTo>
                    <a:pt x="54424" y="129274"/>
                  </a:lnTo>
                  <a:lnTo>
                    <a:pt x="66983" y="121673"/>
                  </a:lnTo>
                  <a:lnTo>
                    <a:pt x="72798" y="120112"/>
                  </a:lnTo>
                  <a:lnTo>
                    <a:pt x="63390" y="134331"/>
                  </a:lnTo>
                  <a:lnTo>
                    <a:pt x="50285" y="161771"/>
                  </a:lnTo>
                  <a:lnTo>
                    <a:pt x="40772" y="188825"/>
                  </a:lnTo>
                  <a:lnTo>
                    <a:pt x="34283" y="214167"/>
                  </a:lnTo>
                  <a:lnTo>
                    <a:pt x="33253" y="234995"/>
                  </a:lnTo>
                  <a:lnTo>
                    <a:pt x="33855" y="236673"/>
                  </a:lnTo>
                  <a:lnTo>
                    <a:pt x="34891" y="237792"/>
                  </a:lnTo>
                  <a:lnTo>
                    <a:pt x="36217" y="238538"/>
                  </a:lnTo>
                  <a:lnTo>
                    <a:pt x="54545" y="239899"/>
                  </a:lnTo>
                  <a:lnTo>
                    <a:pt x="57575" y="238673"/>
                  </a:lnTo>
                  <a:lnTo>
                    <a:pt x="78874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3" name="SMARTInkShape-3560"/>
            <p:cNvSpPr/>
            <p:nvPr>
              <p:custDataLst>
                <p:tags r:id="rId17"/>
              </p:custDataLst>
            </p:nvPr>
          </p:nvSpPr>
          <p:spPr>
            <a:xfrm>
              <a:off x="3069298" y="3955043"/>
              <a:ext cx="256595" cy="251045"/>
            </a:xfrm>
            <a:custGeom>
              <a:avLst/>
              <a:gdLst/>
              <a:ahLst/>
              <a:cxnLst/>
              <a:rect l="0" t="0" r="0" b="0"/>
              <a:pathLst>
                <a:path w="256595" h="251045">
                  <a:moveTo>
                    <a:pt x="125387" y="22597"/>
                  </a:moveTo>
                  <a:lnTo>
                    <a:pt x="125387" y="22597"/>
                  </a:lnTo>
                  <a:lnTo>
                    <a:pt x="130867" y="22597"/>
                  </a:lnTo>
                  <a:lnTo>
                    <a:pt x="131081" y="17676"/>
                  </a:lnTo>
                  <a:lnTo>
                    <a:pt x="127170" y="12476"/>
                  </a:lnTo>
                  <a:lnTo>
                    <a:pt x="125622" y="6502"/>
                  </a:lnTo>
                  <a:lnTo>
                    <a:pt x="122423" y="2729"/>
                  </a:lnTo>
                  <a:lnTo>
                    <a:pt x="119201" y="1067"/>
                  </a:lnTo>
                  <a:lnTo>
                    <a:pt x="108925" y="0"/>
                  </a:lnTo>
                  <a:lnTo>
                    <a:pt x="98355" y="2849"/>
                  </a:lnTo>
                  <a:lnTo>
                    <a:pt x="71391" y="15683"/>
                  </a:lnTo>
                  <a:lnTo>
                    <a:pt x="56683" y="25911"/>
                  </a:lnTo>
                  <a:lnTo>
                    <a:pt x="32198" y="53250"/>
                  </a:lnTo>
                  <a:lnTo>
                    <a:pt x="13758" y="81717"/>
                  </a:lnTo>
                  <a:lnTo>
                    <a:pt x="3568" y="108581"/>
                  </a:lnTo>
                  <a:lnTo>
                    <a:pt x="0" y="134680"/>
                  </a:lnTo>
                  <a:lnTo>
                    <a:pt x="4608" y="154791"/>
                  </a:lnTo>
                  <a:lnTo>
                    <a:pt x="6726" y="159243"/>
                  </a:lnTo>
                  <a:lnTo>
                    <a:pt x="8180" y="161319"/>
                  </a:lnTo>
                  <a:lnTo>
                    <a:pt x="16293" y="167276"/>
                  </a:lnTo>
                  <a:lnTo>
                    <a:pt x="32959" y="173877"/>
                  </a:lnTo>
                  <a:lnTo>
                    <a:pt x="40070" y="173864"/>
                  </a:lnTo>
                  <a:lnTo>
                    <a:pt x="66356" y="163389"/>
                  </a:lnTo>
                  <a:lnTo>
                    <a:pt x="81240" y="152121"/>
                  </a:lnTo>
                  <a:lnTo>
                    <a:pt x="95916" y="132145"/>
                  </a:lnTo>
                  <a:lnTo>
                    <a:pt x="95580" y="131189"/>
                  </a:lnTo>
                  <a:lnTo>
                    <a:pt x="91813" y="126346"/>
                  </a:lnTo>
                  <a:lnTo>
                    <a:pt x="89722" y="125858"/>
                  </a:lnTo>
                  <a:lnTo>
                    <a:pt x="83206" y="125544"/>
                  </a:lnTo>
                  <a:lnTo>
                    <a:pt x="74648" y="128524"/>
                  </a:lnTo>
                  <a:lnTo>
                    <a:pt x="64068" y="136462"/>
                  </a:lnTo>
                  <a:lnTo>
                    <a:pt x="49853" y="160452"/>
                  </a:lnTo>
                  <a:lnTo>
                    <a:pt x="36441" y="184496"/>
                  </a:lnTo>
                  <a:lnTo>
                    <a:pt x="25744" y="211874"/>
                  </a:lnTo>
                  <a:lnTo>
                    <a:pt x="26703" y="217422"/>
                  </a:lnTo>
                  <a:lnTo>
                    <a:pt x="28483" y="219155"/>
                  </a:lnTo>
                  <a:lnTo>
                    <a:pt x="33847" y="221081"/>
                  </a:lnTo>
                  <a:lnTo>
                    <a:pt x="40973" y="222166"/>
                  </a:lnTo>
                  <a:lnTo>
                    <a:pt x="43076" y="221047"/>
                  </a:lnTo>
                  <a:lnTo>
                    <a:pt x="50339" y="214041"/>
                  </a:lnTo>
                  <a:lnTo>
                    <a:pt x="75540" y="201115"/>
                  </a:lnTo>
                  <a:lnTo>
                    <a:pt x="102508" y="181282"/>
                  </a:lnTo>
                  <a:lnTo>
                    <a:pt x="129078" y="161198"/>
                  </a:lnTo>
                  <a:lnTo>
                    <a:pt x="138616" y="152705"/>
                  </a:lnTo>
                  <a:lnTo>
                    <a:pt x="145111" y="148989"/>
                  </a:lnTo>
                  <a:lnTo>
                    <a:pt x="153045" y="137977"/>
                  </a:lnTo>
                  <a:lnTo>
                    <a:pt x="145425" y="145438"/>
                  </a:lnTo>
                  <a:lnTo>
                    <a:pt x="134831" y="163982"/>
                  </a:lnTo>
                  <a:lnTo>
                    <a:pt x="131839" y="182817"/>
                  </a:lnTo>
                  <a:lnTo>
                    <a:pt x="131802" y="207232"/>
                  </a:lnTo>
                  <a:lnTo>
                    <a:pt x="139065" y="226412"/>
                  </a:lnTo>
                  <a:lnTo>
                    <a:pt x="144539" y="234822"/>
                  </a:lnTo>
                  <a:lnTo>
                    <a:pt x="156640" y="243353"/>
                  </a:lnTo>
                  <a:lnTo>
                    <a:pt x="167526" y="248590"/>
                  </a:lnTo>
                  <a:lnTo>
                    <a:pt x="193980" y="251044"/>
                  </a:lnTo>
                  <a:lnTo>
                    <a:pt x="201593" y="250494"/>
                  </a:lnTo>
                  <a:lnTo>
                    <a:pt x="209210" y="248133"/>
                  </a:lnTo>
                  <a:lnTo>
                    <a:pt x="226564" y="235091"/>
                  </a:lnTo>
                  <a:lnTo>
                    <a:pt x="241487" y="219466"/>
                  </a:lnTo>
                  <a:lnTo>
                    <a:pt x="254115" y="192617"/>
                  </a:lnTo>
                  <a:lnTo>
                    <a:pt x="256594" y="166031"/>
                  </a:lnTo>
                  <a:lnTo>
                    <a:pt x="256126" y="156606"/>
                  </a:lnTo>
                  <a:lnTo>
                    <a:pt x="248316" y="132244"/>
                  </a:lnTo>
                  <a:lnTo>
                    <a:pt x="246710" y="129985"/>
                  </a:lnTo>
                  <a:lnTo>
                    <a:pt x="235824" y="121936"/>
                  </a:lnTo>
                  <a:lnTo>
                    <a:pt x="230146" y="120399"/>
                  </a:lnTo>
                  <a:lnTo>
                    <a:pt x="219842" y="119777"/>
                  </a:lnTo>
                  <a:lnTo>
                    <a:pt x="216474" y="121456"/>
                  </a:lnTo>
                  <a:lnTo>
                    <a:pt x="211426" y="125232"/>
                  </a:lnTo>
                  <a:lnTo>
                    <a:pt x="208171" y="125397"/>
                  </a:lnTo>
                  <a:lnTo>
                    <a:pt x="207881" y="126056"/>
                  </a:lnTo>
                  <a:lnTo>
                    <a:pt x="210561" y="130381"/>
                  </a:lnTo>
                  <a:lnTo>
                    <a:pt x="212561" y="130826"/>
                  </a:lnTo>
                  <a:lnTo>
                    <a:pt x="213983" y="130944"/>
                  </a:lnTo>
                  <a:lnTo>
                    <a:pt x="217256" y="132770"/>
                  </a:lnTo>
                  <a:lnTo>
                    <a:pt x="228257" y="1426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4" name="SMARTInkShape-3561"/>
            <p:cNvSpPr/>
            <p:nvPr>
              <p:custDataLst>
                <p:tags r:id="rId18"/>
              </p:custDataLst>
            </p:nvPr>
          </p:nvSpPr>
          <p:spPr>
            <a:xfrm>
              <a:off x="3429258" y="4023468"/>
              <a:ext cx="84925" cy="119572"/>
            </a:xfrm>
            <a:custGeom>
              <a:avLst/>
              <a:gdLst/>
              <a:ahLst/>
              <a:cxnLst/>
              <a:rect l="0" t="0" r="0" b="0"/>
              <a:pathLst>
                <a:path w="84925" h="119572">
                  <a:moveTo>
                    <a:pt x="11172" y="51327"/>
                  </a:moveTo>
                  <a:lnTo>
                    <a:pt x="11172" y="51327"/>
                  </a:lnTo>
                  <a:lnTo>
                    <a:pt x="14206" y="51327"/>
                  </a:lnTo>
                  <a:lnTo>
                    <a:pt x="15100" y="50692"/>
                  </a:lnTo>
                  <a:lnTo>
                    <a:pt x="15695" y="49634"/>
                  </a:lnTo>
                  <a:lnTo>
                    <a:pt x="16866" y="45682"/>
                  </a:lnTo>
                  <a:lnTo>
                    <a:pt x="16881" y="48666"/>
                  </a:lnTo>
                  <a:lnTo>
                    <a:pt x="16248" y="49553"/>
                  </a:lnTo>
                  <a:lnTo>
                    <a:pt x="13851" y="50538"/>
                  </a:lnTo>
                  <a:lnTo>
                    <a:pt x="12958" y="51436"/>
                  </a:lnTo>
                  <a:lnTo>
                    <a:pt x="7401" y="65591"/>
                  </a:lnTo>
                  <a:lnTo>
                    <a:pt x="5398" y="75732"/>
                  </a:lnTo>
                  <a:lnTo>
                    <a:pt x="1700" y="83676"/>
                  </a:lnTo>
                  <a:lnTo>
                    <a:pt x="0" y="98069"/>
                  </a:lnTo>
                  <a:lnTo>
                    <a:pt x="1550" y="102370"/>
                  </a:lnTo>
                  <a:lnTo>
                    <a:pt x="3720" y="106398"/>
                  </a:lnTo>
                  <a:lnTo>
                    <a:pt x="5577" y="112235"/>
                  </a:lnTo>
                  <a:lnTo>
                    <a:pt x="8262" y="116074"/>
                  </a:lnTo>
                  <a:lnTo>
                    <a:pt x="11572" y="118203"/>
                  </a:lnTo>
                  <a:lnTo>
                    <a:pt x="18871" y="119571"/>
                  </a:lnTo>
                  <a:lnTo>
                    <a:pt x="30990" y="119205"/>
                  </a:lnTo>
                  <a:lnTo>
                    <a:pt x="41245" y="115325"/>
                  </a:lnTo>
                  <a:lnTo>
                    <a:pt x="62974" y="96500"/>
                  </a:lnTo>
                  <a:lnTo>
                    <a:pt x="69755" y="88549"/>
                  </a:lnTo>
                  <a:lnTo>
                    <a:pt x="81344" y="62390"/>
                  </a:lnTo>
                  <a:lnTo>
                    <a:pt x="84924" y="35827"/>
                  </a:lnTo>
                  <a:lnTo>
                    <a:pt x="84760" y="15983"/>
                  </a:lnTo>
                  <a:lnTo>
                    <a:pt x="79640" y="2674"/>
                  </a:lnTo>
                  <a:lnTo>
                    <a:pt x="78408" y="1747"/>
                  </a:lnTo>
                  <a:lnTo>
                    <a:pt x="74710" y="716"/>
                  </a:lnTo>
                  <a:lnTo>
                    <a:pt x="61418" y="0"/>
                  </a:lnTo>
                  <a:lnTo>
                    <a:pt x="52165" y="2958"/>
                  </a:lnTo>
                  <a:lnTo>
                    <a:pt x="35062" y="13329"/>
                  </a:lnTo>
                  <a:lnTo>
                    <a:pt x="29621" y="18775"/>
                  </a:lnTo>
                  <a:lnTo>
                    <a:pt x="15058" y="43809"/>
                  </a:lnTo>
                  <a:lnTo>
                    <a:pt x="11940" y="58332"/>
                  </a:lnTo>
                  <a:lnTo>
                    <a:pt x="11172" y="68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5" name="SMARTInkShape-3562"/>
            <p:cNvSpPr/>
            <p:nvPr>
              <p:custDataLst>
                <p:tags r:id="rId19"/>
              </p:custDataLst>
            </p:nvPr>
          </p:nvSpPr>
          <p:spPr>
            <a:xfrm>
              <a:off x="3549038" y="4047449"/>
              <a:ext cx="111474" cy="118673"/>
            </a:xfrm>
            <a:custGeom>
              <a:avLst/>
              <a:gdLst/>
              <a:ahLst/>
              <a:cxnLst/>
              <a:rect l="0" t="0" r="0" b="0"/>
              <a:pathLst>
                <a:path w="111474" h="118673">
                  <a:moveTo>
                    <a:pt x="17122" y="21631"/>
                  </a:moveTo>
                  <a:lnTo>
                    <a:pt x="17122" y="21631"/>
                  </a:lnTo>
                  <a:lnTo>
                    <a:pt x="17122" y="24664"/>
                  </a:lnTo>
                  <a:lnTo>
                    <a:pt x="16487" y="25559"/>
                  </a:lnTo>
                  <a:lnTo>
                    <a:pt x="15429" y="26154"/>
                  </a:lnTo>
                  <a:lnTo>
                    <a:pt x="14088" y="26552"/>
                  </a:lnTo>
                  <a:lnTo>
                    <a:pt x="13195" y="27451"/>
                  </a:lnTo>
                  <a:lnTo>
                    <a:pt x="10066" y="33458"/>
                  </a:lnTo>
                  <a:lnTo>
                    <a:pt x="8608" y="35230"/>
                  </a:lnTo>
                  <a:lnTo>
                    <a:pt x="6988" y="40587"/>
                  </a:lnTo>
                  <a:lnTo>
                    <a:pt x="5633" y="46566"/>
                  </a:lnTo>
                  <a:lnTo>
                    <a:pt x="1935" y="54772"/>
                  </a:lnTo>
                  <a:lnTo>
                    <a:pt x="149" y="80334"/>
                  </a:lnTo>
                  <a:lnTo>
                    <a:pt x="0" y="96656"/>
                  </a:lnTo>
                  <a:lnTo>
                    <a:pt x="1262" y="98953"/>
                  </a:lnTo>
                  <a:lnTo>
                    <a:pt x="16182" y="114390"/>
                  </a:lnTo>
                  <a:lnTo>
                    <a:pt x="29332" y="117484"/>
                  </a:lnTo>
                  <a:lnTo>
                    <a:pt x="57146" y="118672"/>
                  </a:lnTo>
                  <a:lnTo>
                    <a:pt x="69903" y="118117"/>
                  </a:lnTo>
                  <a:lnTo>
                    <a:pt x="81091" y="114213"/>
                  </a:lnTo>
                  <a:lnTo>
                    <a:pt x="103852" y="99706"/>
                  </a:lnTo>
                  <a:lnTo>
                    <a:pt x="106469" y="94220"/>
                  </a:lnTo>
                  <a:lnTo>
                    <a:pt x="111473" y="69156"/>
                  </a:lnTo>
                  <a:lnTo>
                    <a:pt x="111338" y="59898"/>
                  </a:lnTo>
                  <a:lnTo>
                    <a:pt x="107112" y="33410"/>
                  </a:lnTo>
                  <a:lnTo>
                    <a:pt x="103472" y="25596"/>
                  </a:lnTo>
                  <a:lnTo>
                    <a:pt x="90222" y="9445"/>
                  </a:lnTo>
                  <a:lnTo>
                    <a:pt x="77939" y="2921"/>
                  </a:lnTo>
                  <a:lnTo>
                    <a:pt x="65269" y="0"/>
                  </a:lnTo>
                  <a:lnTo>
                    <a:pt x="57359" y="1011"/>
                  </a:lnTo>
                  <a:lnTo>
                    <a:pt x="38107" y="5298"/>
                  </a:lnTo>
                  <a:lnTo>
                    <a:pt x="30471" y="10351"/>
                  </a:lnTo>
                  <a:lnTo>
                    <a:pt x="12636" y="31651"/>
                  </a:lnTo>
                  <a:lnTo>
                    <a:pt x="11407" y="44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6" name="SMARTInkShape-3563"/>
            <p:cNvSpPr/>
            <p:nvPr>
              <p:custDataLst>
                <p:tags r:id="rId20"/>
              </p:custDataLst>
            </p:nvPr>
          </p:nvSpPr>
          <p:spPr>
            <a:xfrm>
              <a:off x="3669900" y="4086225"/>
              <a:ext cx="106799" cy="91299"/>
            </a:xfrm>
            <a:custGeom>
              <a:avLst/>
              <a:gdLst/>
              <a:ahLst/>
              <a:cxnLst/>
              <a:rect l="0" t="0" r="0" b="0"/>
              <a:pathLst>
                <a:path w="106799" h="91299">
                  <a:moveTo>
                    <a:pt x="16275" y="34290"/>
                  </a:moveTo>
                  <a:lnTo>
                    <a:pt x="16275" y="34290"/>
                  </a:lnTo>
                  <a:lnTo>
                    <a:pt x="16275" y="39210"/>
                  </a:lnTo>
                  <a:lnTo>
                    <a:pt x="12347" y="44410"/>
                  </a:lnTo>
                  <a:lnTo>
                    <a:pt x="10455" y="49706"/>
                  </a:lnTo>
                  <a:lnTo>
                    <a:pt x="6789" y="55297"/>
                  </a:lnTo>
                  <a:lnTo>
                    <a:pt x="4786" y="60975"/>
                  </a:lnTo>
                  <a:lnTo>
                    <a:pt x="1088" y="67314"/>
                  </a:lnTo>
                  <a:lnTo>
                    <a:pt x="0" y="73521"/>
                  </a:lnTo>
                  <a:lnTo>
                    <a:pt x="345" y="75684"/>
                  </a:lnTo>
                  <a:lnTo>
                    <a:pt x="1210" y="77126"/>
                  </a:lnTo>
                  <a:lnTo>
                    <a:pt x="2422" y="78087"/>
                  </a:lnTo>
                  <a:lnTo>
                    <a:pt x="3768" y="80849"/>
                  </a:lnTo>
                  <a:lnTo>
                    <a:pt x="4127" y="82474"/>
                  </a:lnTo>
                  <a:lnTo>
                    <a:pt x="7913" y="85973"/>
                  </a:lnTo>
                  <a:lnTo>
                    <a:pt x="13828" y="89010"/>
                  </a:lnTo>
                  <a:lnTo>
                    <a:pt x="39215" y="91298"/>
                  </a:lnTo>
                  <a:lnTo>
                    <a:pt x="52282" y="89705"/>
                  </a:lnTo>
                  <a:lnTo>
                    <a:pt x="79682" y="81037"/>
                  </a:lnTo>
                  <a:lnTo>
                    <a:pt x="92323" y="75650"/>
                  </a:lnTo>
                  <a:lnTo>
                    <a:pt x="97276" y="72146"/>
                  </a:lnTo>
                  <a:lnTo>
                    <a:pt x="99900" y="68471"/>
                  </a:lnTo>
                  <a:lnTo>
                    <a:pt x="101702" y="64722"/>
                  </a:lnTo>
                  <a:lnTo>
                    <a:pt x="105651" y="59041"/>
                  </a:lnTo>
                  <a:lnTo>
                    <a:pt x="106798" y="55238"/>
                  </a:lnTo>
                  <a:lnTo>
                    <a:pt x="106468" y="53336"/>
                  </a:lnTo>
                  <a:lnTo>
                    <a:pt x="103071" y="45719"/>
                  </a:lnTo>
                  <a:lnTo>
                    <a:pt x="100624" y="38311"/>
                  </a:lnTo>
                  <a:lnTo>
                    <a:pt x="95877" y="29766"/>
                  </a:lnTo>
                  <a:lnTo>
                    <a:pt x="91659" y="25295"/>
                  </a:lnTo>
                  <a:lnTo>
                    <a:pt x="75209" y="14016"/>
                  </a:lnTo>
                  <a:lnTo>
                    <a:pt x="46676" y="3576"/>
                  </a:lnTo>
                  <a:lnTo>
                    <a:pt x="39797" y="314"/>
                  </a:lnTo>
                  <a:lnTo>
                    <a:pt x="3342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7" name="SMARTInkShape-3564"/>
            <p:cNvSpPr/>
            <p:nvPr>
              <p:custDataLst>
                <p:tags r:id="rId21"/>
              </p:custDataLst>
            </p:nvPr>
          </p:nvSpPr>
          <p:spPr>
            <a:xfrm>
              <a:off x="3869055" y="4023390"/>
              <a:ext cx="285644" cy="171342"/>
            </a:xfrm>
            <a:custGeom>
              <a:avLst/>
              <a:gdLst/>
              <a:ahLst/>
              <a:cxnLst/>
              <a:rect l="0" t="0" r="0" b="0"/>
              <a:pathLst>
                <a:path w="285644" h="171342">
                  <a:moveTo>
                    <a:pt x="0" y="119985"/>
                  </a:moveTo>
                  <a:lnTo>
                    <a:pt x="0" y="119985"/>
                  </a:lnTo>
                  <a:lnTo>
                    <a:pt x="18882" y="137174"/>
                  </a:lnTo>
                  <a:lnTo>
                    <a:pt x="46118" y="154276"/>
                  </a:lnTo>
                  <a:lnTo>
                    <a:pt x="72413" y="167610"/>
                  </a:lnTo>
                  <a:lnTo>
                    <a:pt x="80793" y="170291"/>
                  </a:lnTo>
                  <a:lnTo>
                    <a:pt x="90332" y="171085"/>
                  </a:lnTo>
                  <a:lnTo>
                    <a:pt x="95815" y="169578"/>
                  </a:lnTo>
                  <a:lnTo>
                    <a:pt x="123287" y="157977"/>
                  </a:lnTo>
                  <a:lnTo>
                    <a:pt x="129512" y="152533"/>
                  </a:lnTo>
                  <a:lnTo>
                    <a:pt x="152621" y="127503"/>
                  </a:lnTo>
                  <a:lnTo>
                    <a:pt x="173897" y="100929"/>
                  </a:lnTo>
                  <a:lnTo>
                    <a:pt x="184311" y="88868"/>
                  </a:lnTo>
                  <a:lnTo>
                    <a:pt x="201839" y="61459"/>
                  </a:lnTo>
                  <a:lnTo>
                    <a:pt x="215090" y="34189"/>
                  </a:lnTo>
                  <a:lnTo>
                    <a:pt x="224767" y="16580"/>
                  </a:lnTo>
                  <a:lnTo>
                    <a:pt x="231771" y="7860"/>
                  </a:lnTo>
                  <a:lnTo>
                    <a:pt x="234306" y="0"/>
                  </a:lnTo>
                  <a:lnTo>
                    <a:pt x="234314" y="7927"/>
                  </a:lnTo>
                  <a:lnTo>
                    <a:pt x="227259" y="34422"/>
                  </a:lnTo>
                  <a:lnTo>
                    <a:pt x="218746" y="57134"/>
                  </a:lnTo>
                  <a:lnTo>
                    <a:pt x="217481" y="69329"/>
                  </a:lnTo>
                  <a:lnTo>
                    <a:pt x="219002" y="73765"/>
                  </a:lnTo>
                  <a:lnTo>
                    <a:pt x="221159" y="77852"/>
                  </a:lnTo>
                  <a:lnTo>
                    <a:pt x="223368" y="89485"/>
                  </a:lnTo>
                  <a:lnTo>
                    <a:pt x="227786" y="95993"/>
                  </a:lnTo>
                  <a:lnTo>
                    <a:pt x="229931" y="96622"/>
                  </a:lnTo>
                  <a:lnTo>
                    <a:pt x="256187" y="97116"/>
                  </a:lnTo>
                  <a:lnTo>
                    <a:pt x="275177" y="97124"/>
                  </a:lnTo>
                  <a:lnTo>
                    <a:pt x="279569" y="98818"/>
                  </a:lnTo>
                  <a:lnTo>
                    <a:pt x="281630" y="100159"/>
                  </a:lnTo>
                  <a:lnTo>
                    <a:pt x="283003" y="101687"/>
                  </a:lnTo>
                  <a:lnTo>
                    <a:pt x="284529" y="105079"/>
                  </a:lnTo>
                  <a:lnTo>
                    <a:pt x="285643" y="116204"/>
                  </a:lnTo>
                  <a:lnTo>
                    <a:pt x="282684" y="124932"/>
                  </a:lnTo>
                  <a:lnTo>
                    <a:pt x="274167" y="136778"/>
                  </a:lnTo>
                  <a:lnTo>
                    <a:pt x="255478" y="159628"/>
                  </a:lnTo>
                  <a:lnTo>
                    <a:pt x="246935" y="163904"/>
                  </a:lnTo>
                  <a:lnTo>
                    <a:pt x="242464" y="165540"/>
                  </a:lnTo>
                  <a:lnTo>
                    <a:pt x="235742" y="169395"/>
                  </a:lnTo>
                  <a:lnTo>
                    <a:pt x="207552" y="171341"/>
                  </a:lnTo>
                  <a:lnTo>
                    <a:pt x="196314" y="170769"/>
                  </a:lnTo>
                  <a:lnTo>
                    <a:pt x="189697" y="168379"/>
                  </a:lnTo>
                  <a:lnTo>
                    <a:pt x="184217" y="163507"/>
                  </a:lnTo>
                  <a:lnTo>
                    <a:pt x="169623" y="138906"/>
                  </a:lnTo>
                  <a:lnTo>
                    <a:pt x="166503" y="119207"/>
                  </a:lnTo>
                  <a:lnTo>
                    <a:pt x="167580" y="96971"/>
                  </a:lnTo>
                  <a:lnTo>
                    <a:pt x="177165" y="685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8" name="SMARTInkShape-3565"/>
            <p:cNvSpPr/>
            <p:nvPr>
              <p:custDataLst>
                <p:tags r:id="rId22"/>
              </p:custDataLst>
            </p:nvPr>
          </p:nvSpPr>
          <p:spPr>
            <a:xfrm>
              <a:off x="4109085" y="3983355"/>
              <a:ext cx="125731" cy="45721"/>
            </a:xfrm>
            <a:custGeom>
              <a:avLst/>
              <a:gdLst/>
              <a:ahLst/>
              <a:cxnLst/>
              <a:rect l="0" t="0" r="0" b="0"/>
              <a:pathLst>
                <a:path w="125731" h="45721">
                  <a:moveTo>
                    <a:pt x="0" y="0"/>
                  </a:moveTo>
                  <a:lnTo>
                    <a:pt x="0" y="0"/>
                  </a:lnTo>
                  <a:lnTo>
                    <a:pt x="0" y="3033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5820" y="5558"/>
                  </a:lnTo>
                  <a:lnTo>
                    <a:pt x="10566" y="5694"/>
                  </a:lnTo>
                  <a:lnTo>
                    <a:pt x="23750" y="10235"/>
                  </a:lnTo>
                  <a:lnTo>
                    <a:pt x="30240" y="11534"/>
                  </a:lnTo>
                  <a:lnTo>
                    <a:pt x="56334" y="22978"/>
                  </a:lnTo>
                  <a:lnTo>
                    <a:pt x="84462" y="34300"/>
                  </a:lnTo>
                  <a:lnTo>
                    <a:pt x="96781" y="38314"/>
                  </a:lnTo>
                  <a:lnTo>
                    <a:pt x="108474" y="41197"/>
                  </a:lnTo>
                  <a:lnTo>
                    <a:pt x="119130" y="45124"/>
                  </a:lnTo>
                  <a:lnTo>
                    <a:pt x="12573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9" name="SMARTInkShape-3566"/>
            <p:cNvSpPr/>
            <p:nvPr>
              <p:custDataLst>
                <p:tags r:id="rId23"/>
              </p:custDataLst>
            </p:nvPr>
          </p:nvSpPr>
          <p:spPr>
            <a:xfrm>
              <a:off x="4178491" y="4051935"/>
              <a:ext cx="124784" cy="165136"/>
            </a:xfrm>
            <a:custGeom>
              <a:avLst/>
              <a:gdLst/>
              <a:ahLst/>
              <a:cxnLst/>
              <a:rect l="0" t="0" r="0" b="0"/>
              <a:pathLst>
                <a:path w="124784" h="165136">
                  <a:moveTo>
                    <a:pt x="39179" y="0"/>
                  </a:moveTo>
                  <a:lnTo>
                    <a:pt x="39179" y="0"/>
                  </a:lnTo>
                  <a:lnTo>
                    <a:pt x="39179" y="3034"/>
                  </a:lnTo>
                  <a:lnTo>
                    <a:pt x="37486" y="6217"/>
                  </a:lnTo>
                  <a:lnTo>
                    <a:pt x="33981" y="9748"/>
                  </a:lnTo>
                  <a:lnTo>
                    <a:pt x="20824" y="19079"/>
                  </a:lnTo>
                  <a:lnTo>
                    <a:pt x="11586" y="30841"/>
                  </a:lnTo>
                  <a:lnTo>
                    <a:pt x="7866" y="39319"/>
                  </a:lnTo>
                  <a:lnTo>
                    <a:pt x="627" y="64498"/>
                  </a:lnTo>
                  <a:lnTo>
                    <a:pt x="0" y="91655"/>
                  </a:lnTo>
                  <a:lnTo>
                    <a:pt x="2293" y="102966"/>
                  </a:lnTo>
                  <a:lnTo>
                    <a:pt x="10187" y="117009"/>
                  </a:lnTo>
                  <a:lnTo>
                    <a:pt x="31690" y="140873"/>
                  </a:lnTo>
                  <a:lnTo>
                    <a:pt x="59351" y="158901"/>
                  </a:lnTo>
                  <a:lnTo>
                    <a:pt x="69099" y="162698"/>
                  </a:lnTo>
                  <a:lnTo>
                    <a:pt x="87845" y="165135"/>
                  </a:lnTo>
                  <a:lnTo>
                    <a:pt x="94252" y="163775"/>
                  </a:lnTo>
                  <a:lnTo>
                    <a:pt x="106572" y="157728"/>
                  </a:lnTo>
                  <a:lnTo>
                    <a:pt x="112100" y="152439"/>
                  </a:lnTo>
                  <a:lnTo>
                    <a:pt x="116038" y="146491"/>
                  </a:lnTo>
                  <a:lnTo>
                    <a:pt x="123528" y="125328"/>
                  </a:lnTo>
                  <a:lnTo>
                    <a:pt x="124783" y="98311"/>
                  </a:lnTo>
                  <a:lnTo>
                    <a:pt x="124253" y="78257"/>
                  </a:lnTo>
                  <a:lnTo>
                    <a:pt x="120337" y="67355"/>
                  </a:lnTo>
                  <a:lnTo>
                    <a:pt x="107714" y="51586"/>
                  </a:lnTo>
                  <a:lnTo>
                    <a:pt x="103294" y="47692"/>
                  </a:lnTo>
                  <a:lnTo>
                    <a:pt x="94301" y="42565"/>
                  </a:lnTo>
                  <a:lnTo>
                    <a:pt x="86697" y="40763"/>
                  </a:lnTo>
                  <a:lnTo>
                    <a:pt x="69394" y="40105"/>
                  </a:lnTo>
                  <a:lnTo>
                    <a:pt x="61921" y="43436"/>
                  </a:lnTo>
                  <a:lnTo>
                    <a:pt x="55002" y="49150"/>
                  </a:lnTo>
                  <a:lnTo>
                    <a:pt x="46350" y="60808"/>
                  </a:lnTo>
                  <a:lnTo>
                    <a:pt x="44894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0" name="SMARTInkShape-3567"/>
            <p:cNvSpPr/>
            <p:nvPr>
              <p:custDataLst>
                <p:tags r:id="rId24"/>
              </p:custDataLst>
            </p:nvPr>
          </p:nvSpPr>
          <p:spPr>
            <a:xfrm>
              <a:off x="4337685" y="4086254"/>
              <a:ext cx="124523" cy="136983"/>
            </a:xfrm>
            <a:custGeom>
              <a:avLst/>
              <a:gdLst/>
              <a:ahLst/>
              <a:cxnLst/>
              <a:rect l="0" t="0" r="0" b="0"/>
              <a:pathLst>
                <a:path w="124523" h="136983">
                  <a:moveTo>
                    <a:pt x="45720" y="85696"/>
                  </a:moveTo>
                  <a:lnTo>
                    <a:pt x="45720" y="85696"/>
                  </a:lnTo>
                  <a:lnTo>
                    <a:pt x="45720" y="80002"/>
                  </a:lnTo>
                  <a:lnTo>
                    <a:pt x="37766" y="79983"/>
                  </a:lnTo>
                  <a:lnTo>
                    <a:pt x="34142" y="81675"/>
                  </a:lnTo>
                  <a:lnTo>
                    <a:pt x="15752" y="95287"/>
                  </a:lnTo>
                  <a:lnTo>
                    <a:pt x="13351" y="99060"/>
                  </a:lnTo>
                  <a:lnTo>
                    <a:pt x="11999" y="107788"/>
                  </a:lnTo>
                  <a:lnTo>
                    <a:pt x="13376" y="113083"/>
                  </a:lnTo>
                  <a:lnTo>
                    <a:pt x="19434" y="121656"/>
                  </a:lnTo>
                  <a:lnTo>
                    <a:pt x="27381" y="129465"/>
                  </a:lnTo>
                  <a:lnTo>
                    <a:pt x="36970" y="134577"/>
                  </a:lnTo>
                  <a:lnTo>
                    <a:pt x="62910" y="136982"/>
                  </a:lnTo>
                  <a:lnTo>
                    <a:pt x="70505" y="136429"/>
                  </a:lnTo>
                  <a:lnTo>
                    <a:pt x="78114" y="134067"/>
                  </a:lnTo>
                  <a:lnTo>
                    <a:pt x="89538" y="126134"/>
                  </a:lnTo>
                  <a:lnTo>
                    <a:pt x="110385" y="100215"/>
                  </a:lnTo>
                  <a:lnTo>
                    <a:pt x="123013" y="72248"/>
                  </a:lnTo>
                  <a:lnTo>
                    <a:pt x="124522" y="61939"/>
                  </a:lnTo>
                  <a:lnTo>
                    <a:pt x="122339" y="48459"/>
                  </a:lnTo>
                  <a:lnTo>
                    <a:pt x="117661" y="42053"/>
                  </a:lnTo>
                  <a:lnTo>
                    <a:pt x="93207" y="21842"/>
                  </a:lnTo>
                  <a:lnTo>
                    <a:pt x="65552" y="9576"/>
                  </a:lnTo>
                  <a:lnTo>
                    <a:pt x="45122" y="2527"/>
                  </a:lnTo>
                  <a:lnTo>
                    <a:pt x="19868" y="195"/>
                  </a:lnTo>
                  <a:lnTo>
                    <a:pt x="7830" y="0"/>
                  </a:lnTo>
                  <a:lnTo>
                    <a:pt x="4962" y="1677"/>
                  </a:lnTo>
                  <a:lnTo>
                    <a:pt x="0" y="56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1" name="SMARTInkShape-3568"/>
            <p:cNvSpPr/>
            <p:nvPr>
              <p:custDataLst>
                <p:tags r:id="rId25"/>
              </p:custDataLst>
            </p:nvPr>
          </p:nvSpPr>
          <p:spPr>
            <a:xfrm>
              <a:off x="4554960" y="4040505"/>
              <a:ext cx="112959" cy="124644"/>
            </a:xfrm>
            <a:custGeom>
              <a:avLst/>
              <a:gdLst/>
              <a:ahLst/>
              <a:cxnLst/>
              <a:rect l="0" t="0" r="0" b="0"/>
              <a:pathLst>
                <a:path w="112959" h="124644">
                  <a:moveTo>
                    <a:pt x="62760" y="0"/>
                  </a:moveTo>
                  <a:lnTo>
                    <a:pt x="62760" y="0"/>
                  </a:lnTo>
                  <a:lnTo>
                    <a:pt x="43631" y="0"/>
                  </a:lnTo>
                  <a:lnTo>
                    <a:pt x="39865" y="1693"/>
                  </a:lnTo>
                  <a:lnTo>
                    <a:pt x="32273" y="7954"/>
                  </a:lnTo>
                  <a:lnTo>
                    <a:pt x="12516" y="34452"/>
                  </a:lnTo>
                  <a:lnTo>
                    <a:pt x="3940" y="49562"/>
                  </a:lnTo>
                  <a:lnTo>
                    <a:pt x="694" y="68704"/>
                  </a:lnTo>
                  <a:lnTo>
                    <a:pt x="0" y="86266"/>
                  </a:lnTo>
                  <a:lnTo>
                    <a:pt x="4478" y="99543"/>
                  </a:lnTo>
                  <a:lnTo>
                    <a:pt x="9649" y="109363"/>
                  </a:lnTo>
                  <a:lnTo>
                    <a:pt x="13332" y="112106"/>
                  </a:lnTo>
                  <a:lnTo>
                    <a:pt x="32391" y="123284"/>
                  </a:lnTo>
                  <a:lnTo>
                    <a:pt x="38891" y="124643"/>
                  </a:lnTo>
                  <a:lnTo>
                    <a:pt x="52725" y="122374"/>
                  </a:lnTo>
                  <a:lnTo>
                    <a:pt x="77788" y="112268"/>
                  </a:lnTo>
                  <a:lnTo>
                    <a:pt x="92563" y="104115"/>
                  </a:lnTo>
                  <a:lnTo>
                    <a:pt x="102255" y="90933"/>
                  </a:lnTo>
                  <a:lnTo>
                    <a:pt x="105713" y="83595"/>
                  </a:lnTo>
                  <a:lnTo>
                    <a:pt x="112841" y="57137"/>
                  </a:lnTo>
                  <a:lnTo>
                    <a:pt x="112958" y="49524"/>
                  </a:lnTo>
                  <a:lnTo>
                    <a:pt x="107105" y="24553"/>
                  </a:lnTo>
                  <a:lnTo>
                    <a:pt x="96929" y="11579"/>
                  </a:lnTo>
                  <a:lnTo>
                    <a:pt x="92551" y="7686"/>
                  </a:lnTo>
                  <a:lnTo>
                    <a:pt x="82946" y="2559"/>
                  </a:lnTo>
                  <a:lnTo>
                    <a:pt x="67598" y="337"/>
                  </a:lnTo>
                  <a:lnTo>
                    <a:pt x="54590" y="4629"/>
                  </a:lnTo>
                  <a:lnTo>
                    <a:pt x="40722" y="11384"/>
                  </a:lnTo>
                  <a:lnTo>
                    <a:pt x="3418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2" name="SMARTInkShape-3569"/>
            <p:cNvSpPr/>
            <p:nvPr>
              <p:custDataLst>
                <p:tags r:id="rId26"/>
              </p:custDataLst>
            </p:nvPr>
          </p:nvSpPr>
          <p:spPr>
            <a:xfrm>
              <a:off x="4698092" y="4080609"/>
              <a:ext cx="91001" cy="85597"/>
            </a:xfrm>
            <a:custGeom>
              <a:avLst/>
              <a:gdLst/>
              <a:ahLst/>
              <a:cxnLst/>
              <a:rect l="0" t="0" r="0" b="0"/>
              <a:pathLst>
                <a:path w="91001" h="85597">
                  <a:moveTo>
                    <a:pt x="56788" y="11331"/>
                  </a:moveTo>
                  <a:lnTo>
                    <a:pt x="56788" y="11331"/>
                  </a:lnTo>
                  <a:lnTo>
                    <a:pt x="56788" y="14365"/>
                  </a:lnTo>
                  <a:lnTo>
                    <a:pt x="56153" y="15258"/>
                  </a:lnTo>
                  <a:lnTo>
                    <a:pt x="55094" y="15854"/>
                  </a:lnTo>
                  <a:lnTo>
                    <a:pt x="45241" y="20010"/>
                  </a:lnTo>
                  <a:lnTo>
                    <a:pt x="18400" y="39157"/>
                  </a:lnTo>
                  <a:lnTo>
                    <a:pt x="3757" y="53008"/>
                  </a:lnTo>
                  <a:lnTo>
                    <a:pt x="1468" y="56947"/>
                  </a:lnTo>
                  <a:lnTo>
                    <a:pt x="0" y="64650"/>
                  </a:lnTo>
                  <a:lnTo>
                    <a:pt x="1492" y="68472"/>
                  </a:lnTo>
                  <a:lnTo>
                    <a:pt x="13082" y="81815"/>
                  </a:lnTo>
                  <a:lnTo>
                    <a:pt x="16831" y="83933"/>
                  </a:lnTo>
                  <a:lnTo>
                    <a:pt x="24206" y="85124"/>
                  </a:lnTo>
                  <a:lnTo>
                    <a:pt x="41313" y="85596"/>
                  </a:lnTo>
                  <a:lnTo>
                    <a:pt x="50227" y="82583"/>
                  </a:lnTo>
                  <a:lnTo>
                    <a:pt x="60055" y="75876"/>
                  </a:lnTo>
                  <a:lnTo>
                    <a:pt x="70051" y="66546"/>
                  </a:lnTo>
                  <a:lnTo>
                    <a:pt x="72208" y="61060"/>
                  </a:lnTo>
                  <a:lnTo>
                    <a:pt x="73801" y="55022"/>
                  </a:lnTo>
                  <a:lnTo>
                    <a:pt x="79999" y="45973"/>
                  </a:lnTo>
                  <a:lnTo>
                    <a:pt x="81787" y="43950"/>
                  </a:lnTo>
                  <a:lnTo>
                    <a:pt x="83773" y="38317"/>
                  </a:lnTo>
                  <a:lnTo>
                    <a:pt x="85292" y="32215"/>
                  </a:lnTo>
                  <a:lnTo>
                    <a:pt x="89747" y="23123"/>
                  </a:lnTo>
                  <a:lnTo>
                    <a:pt x="91000" y="9447"/>
                  </a:lnTo>
                  <a:lnTo>
                    <a:pt x="89350" y="5626"/>
                  </a:lnTo>
                  <a:lnTo>
                    <a:pt x="88021" y="3717"/>
                  </a:lnTo>
                  <a:lnTo>
                    <a:pt x="84851" y="1597"/>
                  </a:lnTo>
                  <a:lnTo>
                    <a:pt x="79497" y="404"/>
                  </a:lnTo>
                  <a:lnTo>
                    <a:pt x="71998" y="0"/>
                  </a:lnTo>
                  <a:lnTo>
                    <a:pt x="45208" y="11483"/>
                  </a:lnTo>
                  <a:lnTo>
                    <a:pt x="38306" y="15844"/>
                  </a:lnTo>
                  <a:lnTo>
                    <a:pt x="25255" y="31762"/>
                  </a:lnTo>
                  <a:lnTo>
                    <a:pt x="23315" y="37846"/>
                  </a:lnTo>
                  <a:lnTo>
                    <a:pt x="22861" y="41742"/>
                  </a:lnTo>
                  <a:lnTo>
                    <a:pt x="24353" y="45590"/>
                  </a:lnTo>
                  <a:lnTo>
                    <a:pt x="32908" y="55920"/>
                  </a:lnTo>
                  <a:lnTo>
                    <a:pt x="35168" y="56549"/>
                  </a:lnTo>
                  <a:lnTo>
                    <a:pt x="39643" y="570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3" name="SMARTInkShape-3570"/>
            <p:cNvSpPr/>
            <p:nvPr>
              <p:custDataLst>
                <p:tags r:id="rId27"/>
              </p:custDataLst>
            </p:nvPr>
          </p:nvSpPr>
          <p:spPr>
            <a:xfrm>
              <a:off x="4812030" y="4063365"/>
              <a:ext cx="108186" cy="125631"/>
            </a:xfrm>
            <a:custGeom>
              <a:avLst/>
              <a:gdLst/>
              <a:ahLst/>
              <a:cxnLst/>
              <a:rect l="0" t="0" r="0" b="0"/>
              <a:pathLst>
                <a:path w="108186" h="125631">
                  <a:moveTo>
                    <a:pt x="5715" y="68580"/>
                  </a:moveTo>
                  <a:lnTo>
                    <a:pt x="5715" y="68580"/>
                  </a:lnTo>
                  <a:lnTo>
                    <a:pt x="16455" y="64056"/>
                  </a:lnTo>
                  <a:lnTo>
                    <a:pt x="26579" y="62387"/>
                  </a:lnTo>
                  <a:lnTo>
                    <a:pt x="34190" y="57221"/>
                  </a:lnTo>
                  <a:lnTo>
                    <a:pt x="34281" y="62077"/>
                  </a:lnTo>
                  <a:lnTo>
                    <a:pt x="18349" y="82085"/>
                  </a:lnTo>
                  <a:lnTo>
                    <a:pt x="10023" y="89656"/>
                  </a:lnTo>
                  <a:lnTo>
                    <a:pt x="6991" y="99025"/>
                  </a:lnTo>
                  <a:lnTo>
                    <a:pt x="5883" y="110235"/>
                  </a:lnTo>
                  <a:lnTo>
                    <a:pt x="7097" y="112225"/>
                  </a:lnTo>
                  <a:lnTo>
                    <a:pt x="18605" y="121897"/>
                  </a:lnTo>
                  <a:lnTo>
                    <a:pt x="24355" y="124027"/>
                  </a:lnTo>
                  <a:lnTo>
                    <a:pt x="49618" y="125630"/>
                  </a:lnTo>
                  <a:lnTo>
                    <a:pt x="64787" y="125075"/>
                  </a:lnTo>
                  <a:lnTo>
                    <a:pt x="83822" y="117773"/>
                  </a:lnTo>
                  <a:lnTo>
                    <a:pt x="95132" y="109788"/>
                  </a:lnTo>
                  <a:lnTo>
                    <a:pt x="101760" y="103616"/>
                  </a:lnTo>
                  <a:lnTo>
                    <a:pt x="105550" y="96640"/>
                  </a:lnTo>
                  <a:lnTo>
                    <a:pt x="108185" y="78037"/>
                  </a:lnTo>
                  <a:lnTo>
                    <a:pt x="107832" y="66655"/>
                  </a:lnTo>
                  <a:lnTo>
                    <a:pt x="100615" y="47622"/>
                  </a:lnTo>
                  <a:lnTo>
                    <a:pt x="81550" y="24765"/>
                  </a:lnTo>
                  <a:lnTo>
                    <a:pt x="58113" y="14088"/>
                  </a:lnTo>
                  <a:lnTo>
                    <a:pt x="34480" y="5863"/>
                  </a:lnTo>
                  <a:lnTo>
                    <a:pt x="17523" y="77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42" name="SMARTInkShape-Group509"/>
          <p:cNvGrpSpPr/>
          <p:nvPr/>
        </p:nvGrpSpPr>
        <p:grpSpPr>
          <a:xfrm>
            <a:off x="5149215" y="3900346"/>
            <a:ext cx="1119263" cy="362186"/>
            <a:chOff x="5149215" y="3900346"/>
            <a:chExt cx="1119263" cy="362186"/>
          </a:xfrm>
        </p:grpSpPr>
        <p:sp>
          <p:nvSpPr>
            <p:cNvPr id="2235" name="SMARTInkShape-3571"/>
            <p:cNvSpPr/>
            <p:nvPr>
              <p:custDataLst>
                <p:tags r:id="rId8"/>
              </p:custDataLst>
            </p:nvPr>
          </p:nvSpPr>
          <p:spPr>
            <a:xfrm>
              <a:off x="5870427" y="4080616"/>
              <a:ext cx="115855" cy="111544"/>
            </a:xfrm>
            <a:custGeom>
              <a:avLst/>
              <a:gdLst/>
              <a:ahLst/>
              <a:cxnLst/>
              <a:rect l="0" t="0" r="0" b="0"/>
              <a:pathLst>
                <a:path w="115855" h="111544">
                  <a:moveTo>
                    <a:pt x="21738" y="22754"/>
                  </a:moveTo>
                  <a:lnTo>
                    <a:pt x="21738" y="22754"/>
                  </a:lnTo>
                  <a:lnTo>
                    <a:pt x="26659" y="22754"/>
                  </a:lnTo>
                  <a:lnTo>
                    <a:pt x="24184" y="22754"/>
                  </a:lnTo>
                  <a:lnTo>
                    <a:pt x="23368" y="23389"/>
                  </a:lnTo>
                  <a:lnTo>
                    <a:pt x="18919" y="30708"/>
                  </a:lnTo>
                  <a:lnTo>
                    <a:pt x="2665" y="50561"/>
                  </a:lnTo>
                  <a:lnTo>
                    <a:pt x="0" y="61191"/>
                  </a:lnTo>
                  <a:lnTo>
                    <a:pt x="1070" y="68624"/>
                  </a:lnTo>
                  <a:lnTo>
                    <a:pt x="8692" y="86909"/>
                  </a:lnTo>
                  <a:lnTo>
                    <a:pt x="12341" y="92119"/>
                  </a:lnTo>
                  <a:lnTo>
                    <a:pt x="24421" y="100637"/>
                  </a:lnTo>
                  <a:lnTo>
                    <a:pt x="35302" y="105873"/>
                  </a:lnTo>
                  <a:lnTo>
                    <a:pt x="57953" y="111543"/>
                  </a:lnTo>
                  <a:lnTo>
                    <a:pt x="76986" y="109008"/>
                  </a:lnTo>
                  <a:lnTo>
                    <a:pt x="80160" y="107562"/>
                  </a:lnTo>
                  <a:lnTo>
                    <a:pt x="100408" y="89866"/>
                  </a:lnTo>
                  <a:lnTo>
                    <a:pt x="109103" y="75804"/>
                  </a:lnTo>
                  <a:lnTo>
                    <a:pt x="115854" y="48288"/>
                  </a:lnTo>
                  <a:lnTo>
                    <a:pt x="115849" y="40241"/>
                  </a:lnTo>
                  <a:lnTo>
                    <a:pt x="110300" y="18169"/>
                  </a:lnTo>
                  <a:lnTo>
                    <a:pt x="105337" y="12673"/>
                  </a:lnTo>
                  <a:lnTo>
                    <a:pt x="91803" y="3970"/>
                  </a:lnTo>
                  <a:lnTo>
                    <a:pt x="80669" y="1102"/>
                  </a:lnTo>
                  <a:lnTo>
                    <a:pt x="57922" y="0"/>
                  </a:lnTo>
                  <a:lnTo>
                    <a:pt x="43466" y="2959"/>
                  </a:lnTo>
                  <a:lnTo>
                    <a:pt x="36051" y="7818"/>
                  </a:lnTo>
                  <a:lnTo>
                    <a:pt x="29151" y="15217"/>
                  </a:lnTo>
                  <a:lnTo>
                    <a:pt x="16023" y="22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6" name="SMARTInkShape-3572"/>
            <p:cNvSpPr/>
            <p:nvPr>
              <p:custDataLst>
                <p:tags r:id="rId9"/>
              </p:custDataLst>
            </p:nvPr>
          </p:nvSpPr>
          <p:spPr>
            <a:xfrm>
              <a:off x="5617921" y="4038036"/>
              <a:ext cx="124496" cy="139125"/>
            </a:xfrm>
            <a:custGeom>
              <a:avLst/>
              <a:gdLst/>
              <a:ahLst/>
              <a:cxnLst/>
              <a:rect l="0" t="0" r="0" b="0"/>
              <a:pathLst>
                <a:path w="124496" h="139125">
                  <a:moveTo>
                    <a:pt x="17069" y="65334"/>
                  </a:moveTo>
                  <a:lnTo>
                    <a:pt x="17069" y="65334"/>
                  </a:lnTo>
                  <a:lnTo>
                    <a:pt x="12148" y="65334"/>
                  </a:lnTo>
                  <a:lnTo>
                    <a:pt x="8555" y="68368"/>
                  </a:lnTo>
                  <a:lnTo>
                    <a:pt x="6935" y="71551"/>
                  </a:lnTo>
                  <a:lnTo>
                    <a:pt x="6503" y="73288"/>
                  </a:lnTo>
                  <a:lnTo>
                    <a:pt x="1882" y="81275"/>
                  </a:lnTo>
                  <a:lnTo>
                    <a:pt x="0" y="109251"/>
                  </a:lnTo>
                  <a:lnTo>
                    <a:pt x="1651" y="115121"/>
                  </a:lnTo>
                  <a:lnTo>
                    <a:pt x="2980" y="117575"/>
                  </a:lnTo>
                  <a:lnTo>
                    <a:pt x="10919" y="124063"/>
                  </a:lnTo>
                  <a:lnTo>
                    <a:pt x="35472" y="135790"/>
                  </a:lnTo>
                  <a:lnTo>
                    <a:pt x="61261" y="139124"/>
                  </a:lnTo>
                  <a:lnTo>
                    <a:pt x="69730" y="138769"/>
                  </a:lnTo>
                  <a:lnTo>
                    <a:pt x="77727" y="136495"/>
                  </a:lnTo>
                  <a:lnTo>
                    <a:pt x="93209" y="125299"/>
                  </a:lnTo>
                  <a:lnTo>
                    <a:pt x="106803" y="110857"/>
                  </a:lnTo>
                  <a:lnTo>
                    <a:pt x="117809" y="87415"/>
                  </a:lnTo>
                  <a:lnTo>
                    <a:pt x="124495" y="62550"/>
                  </a:lnTo>
                  <a:lnTo>
                    <a:pt x="122277" y="47364"/>
                  </a:lnTo>
                  <a:lnTo>
                    <a:pt x="112190" y="21781"/>
                  </a:lnTo>
                  <a:lnTo>
                    <a:pt x="106758" y="15709"/>
                  </a:lnTo>
                  <a:lnTo>
                    <a:pt x="81737" y="670"/>
                  </a:lnTo>
                  <a:lnTo>
                    <a:pt x="77960" y="0"/>
                  </a:lnTo>
                  <a:lnTo>
                    <a:pt x="55163" y="2803"/>
                  </a:lnTo>
                  <a:lnTo>
                    <a:pt x="47546" y="5369"/>
                  </a:lnTo>
                  <a:lnTo>
                    <a:pt x="41621" y="10320"/>
                  </a:lnTo>
                  <a:lnTo>
                    <a:pt x="25390" y="37477"/>
                  </a:lnTo>
                  <a:lnTo>
                    <a:pt x="17069" y="539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7" name="SMARTInkShape-3573"/>
            <p:cNvSpPr/>
            <p:nvPr>
              <p:custDataLst>
                <p:tags r:id="rId10"/>
              </p:custDataLst>
            </p:nvPr>
          </p:nvSpPr>
          <p:spPr>
            <a:xfrm>
              <a:off x="6012299" y="4127131"/>
              <a:ext cx="102651" cy="79017"/>
            </a:xfrm>
            <a:custGeom>
              <a:avLst/>
              <a:gdLst/>
              <a:ahLst/>
              <a:cxnLst/>
              <a:rect l="0" t="0" r="0" b="0"/>
              <a:pathLst>
                <a:path w="102651" h="79017">
                  <a:moveTo>
                    <a:pt x="34171" y="10529"/>
                  </a:moveTo>
                  <a:lnTo>
                    <a:pt x="34171" y="10529"/>
                  </a:lnTo>
                  <a:lnTo>
                    <a:pt x="31138" y="13563"/>
                  </a:lnTo>
                  <a:lnTo>
                    <a:pt x="27954" y="15052"/>
                  </a:lnTo>
                  <a:lnTo>
                    <a:pt x="26217" y="15449"/>
                  </a:lnTo>
                  <a:lnTo>
                    <a:pt x="4476" y="29658"/>
                  </a:lnTo>
                  <a:lnTo>
                    <a:pt x="1923" y="33424"/>
                  </a:lnTo>
                  <a:lnTo>
                    <a:pt x="789" y="37849"/>
                  </a:lnTo>
                  <a:lnTo>
                    <a:pt x="0" y="51646"/>
                  </a:lnTo>
                  <a:lnTo>
                    <a:pt x="1627" y="55897"/>
                  </a:lnTo>
                  <a:lnTo>
                    <a:pt x="7846" y="63799"/>
                  </a:lnTo>
                  <a:lnTo>
                    <a:pt x="13158" y="65955"/>
                  </a:lnTo>
                  <a:lnTo>
                    <a:pt x="26915" y="70372"/>
                  </a:lnTo>
                  <a:lnTo>
                    <a:pt x="37935" y="76725"/>
                  </a:lnTo>
                  <a:lnTo>
                    <a:pt x="61162" y="78969"/>
                  </a:lnTo>
                  <a:lnTo>
                    <a:pt x="63594" y="79016"/>
                  </a:lnTo>
                  <a:lnTo>
                    <a:pt x="67991" y="77374"/>
                  </a:lnTo>
                  <a:lnTo>
                    <a:pt x="86689" y="60752"/>
                  </a:lnTo>
                  <a:lnTo>
                    <a:pt x="98869" y="43769"/>
                  </a:lnTo>
                  <a:lnTo>
                    <a:pt x="101025" y="37790"/>
                  </a:lnTo>
                  <a:lnTo>
                    <a:pt x="102650" y="15391"/>
                  </a:lnTo>
                  <a:lnTo>
                    <a:pt x="101414" y="13135"/>
                  </a:lnTo>
                  <a:lnTo>
                    <a:pt x="96653" y="8936"/>
                  </a:lnTo>
                  <a:lnTo>
                    <a:pt x="91997" y="6646"/>
                  </a:lnTo>
                  <a:lnTo>
                    <a:pt x="70071" y="0"/>
                  </a:lnTo>
                  <a:lnTo>
                    <a:pt x="45060" y="5434"/>
                  </a:lnTo>
                  <a:lnTo>
                    <a:pt x="19586" y="15151"/>
                  </a:lnTo>
                  <a:lnTo>
                    <a:pt x="5596" y="276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8" name="SMARTInkShape-3574"/>
            <p:cNvSpPr/>
            <p:nvPr>
              <p:custDataLst>
                <p:tags r:id="rId11"/>
              </p:custDataLst>
            </p:nvPr>
          </p:nvSpPr>
          <p:spPr>
            <a:xfrm>
              <a:off x="6115935" y="4109085"/>
              <a:ext cx="152543" cy="153447"/>
            </a:xfrm>
            <a:custGeom>
              <a:avLst/>
              <a:gdLst/>
              <a:ahLst/>
              <a:cxnLst/>
              <a:rect l="0" t="0" r="0" b="0"/>
              <a:pathLst>
                <a:path w="152543" h="153447">
                  <a:moveTo>
                    <a:pt x="16260" y="74295"/>
                  </a:moveTo>
                  <a:lnTo>
                    <a:pt x="16260" y="74295"/>
                  </a:lnTo>
                  <a:lnTo>
                    <a:pt x="13227" y="77328"/>
                  </a:lnTo>
                  <a:lnTo>
                    <a:pt x="10043" y="78818"/>
                  </a:lnTo>
                  <a:lnTo>
                    <a:pt x="8306" y="79216"/>
                  </a:lnTo>
                  <a:lnTo>
                    <a:pt x="7147" y="80750"/>
                  </a:lnTo>
                  <a:lnTo>
                    <a:pt x="3595" y="90645"/>
                  </a:lnTo>
                  <a:lnTo>
                    <a:pt x="2101" y="92815"/>
                  </a:lnTo>
                  <a:lnTo>
                    <a:pt x="0" y="101937"/>
                  </a:lnTo>
                  <a:lnTo>
                    <a:pt x="1202" y="107324"/>
                  </a:lnTo>
                  <a:lnTo>
                    <a:pt x="7147" y="115956"/>
                  </a:lnTo>
                  <a:lnTo>
                    <a:pt x="19634" y="127703"/>
                  </a:lnTo>
                  <a:lnTo>
                    <a:pt x="47553" y="140808"/>
                  </a:lnTo>
                  <a:lnTo>
                    <a:pt x="72630" y="148558"/>
                  </a:lnTo>
                  <a:lnTo>
                    <a:pt x="96115" y="153170"/>
                  </a:lnTo>
                  <a:lnTo>
                    <a:pt x="114537" y="153446"/>
                  </a:lnTo>
                  <a:lnTo>
                    <a:pt x="134266" y="146321"/>
                  </a:lnTo>
                  <a:lnTo>
                    <a:pt x="142736" y="140862"/>
                  </a:lnTo>
                  <a:lnTo>
                    <a:pt x="149266" y="132189"/>
                  </a:lnTo>
                  <a:lnTo>
                    <a:pt x="152189" y="118542"/>
                  </a:lnTo>
                  <a:lnTo>
                    <a:pt x="152542" y="100791"/>
                  </a:lnTo>
                  <a:lnTo>
                    <a:pt x="145433" y="74021"/>
                  </a:lnTo>
                  <a:lnTo>
                    <a:pt x="133908" y="57069"/>
                  </a:lnTo>
                  <a:lnTo>
                    <a:pt x="107388" y="34781"/>
                  </a:lnTo>
                  <a:lnTo>
                    <a:pt x="81744" y="16113"/>
                  </a:lnTo>
                  <a:lnTo>
                    <a:pt x="71858" y="8796"/>
                  </a:lnTo>
                  <a:lnTo>
                    <a:pt x="448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9" name="SMARTInkShape-3575"/>
            <p:cNvSpPr/>
            <p:nvPr>
              <p:custDataLst>
                <p:tags r:id="rId12"/>
              </p:custDataLst>
            </p:nvPr>
          </p:nvSpPr>
          <p:spPr>
            <a:xfrm>
              <a:off x="5520798" y="3983355"/>
              <a:ext cx="79903" cy="171451"/>
            </a:xfrm>
            <a:custGeom>
              <a:avLst/>
              <a:gdLst/>
              <a:ahLst/>
              <a:cxnLst/>
              <a:rect l="0" t="0" r="0" b="0"/>
              <a:pathLst>
                <a:path w="79903" h="171451">
                  <a:moveTo>
                    <a:pt x="79902" y="0"/>
                  </a:moveTo>
                  <a:lnTo>
                    <a:pt x="79902" y="0"/>
                  </a:lnTo>
                  <a:lnTo>
                    <a:pt x="76868" y="0"/>
                  </a:lnTo>
                  <a:lnTo>
                    <a:pt x="68914" y="3033"/>
                  </a:lnTo>
                  <a:lnTo>
                    <a:pt x="63800" y="7910"/>
                  </a:lnTo>
                  <a:lnTo>
                    <a:pt x="37810" y="36280"/>
                  </a:lnTo>
                  <a:lnTo>
                    <a:pt x="15751" y="62990"/>
                  </a:lnTo>
                  <a:lnTo>
                    <a:pt x="4035" y="86619"/>
                  </a:lnTo>
                  <a:lnTo>
                    <a:pt x="438" y="108201"/>
                  </a:lnTo>
                  <a:lnTo>
                    <a:pt x="0" y="123749"/>
                  </a:lnTo>
                  <a:lnTo>
                    <a:pt x="1633" y="129718"/>
                  </a:lnTo>
                  <a:lnTo>
                    <a:pt x="3841" y="134487"/>
                  </a:lnTo>
                  <a:lnTo>
                    <a:pt x="5719" y="140742"/>
                  </a:lnTo>
                  <a:lnTo>
                    <a:pt x="8408" y="144679"/>
                  </a:lnTo>
                  <a:lnTo>
                    <a:pt x="11720" y="146852"/>
                  </a:lnTo>
                  <a:lnTo>
                    <a:pt x="17155" y="148075"/>
                  </a:lnTo>
                  <a:lnTo>
                    <a:pt x="27714" y="148488"/>
                  </a:lnTo>
                  <a:lnTo>
                    <a:pt x="33001" y="146851"/>
                  </a:lnTo>
                  <a:lnTo>
                    <a:pt x="43552" y="138836"/>
                  </a:lnTo>
                  <a:lnTo>
                    <a:pt x="49376" y="132647"/>
                  </a:lnTo>
                  <a:lnTo>
                    <a:pt x="61061" y="114649"/>
                  </a:lnTo>
                  <a:lnTo>
                    <a:pt x="62422" y="109783"/>
                  </a:lnTo>
                  <a:lnTo>
                    <a:pt x="60916" y="107424"/>
                  </a:lnTo>
                  <a:lnTo>
                    <a:pt x="52348" y="98216"/>
                  </a:lnTo>
                  <a:lnTo>
                    <a:pt x="50088" y="97627"/>
                  </a:lnTo>
                  <a:lnTo>
                    <a:pt x="48596" y="97469"/>
                  </a:lnTo>
                  <a:lnTo>
                    <a:pt x="45245" y="98988"/>
                  </a:lnTo>
                  <a:lnTo>
                    <a:pt x="32746" y="107557"/>
                  </a:lnTo>
                  <a:lnTo>
                    <a:pt x="24915" y="123952"/>
                  </a:lnTo>
                  <a:lnTo>
                    <a:pt x="22836" y="149445"/>
                  </a:lnTo>
                  <a:lnTo>
                    <a:pt x="24483" y="153838"/>
                  </a:lnTo>
                  <a:lnTo>
                    <a:pt x="33154" y="164579"/>
                  </a:lnTo>
                  <a:lnTo>
                    <a:pt x="4561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0" name="SMARTInkShape-3576"/>
            <p:cNvSpPr/>
            <p:nvPr>
              <p:custDataLst>
                <p:tags r:id="rId13"/>
              </p:custDataLst>
            </p:nvPr>
          </p:nvSpPr>
          <p:spPr>
            <a:xfrm>
              <a:off x="5327607" y="3949162"/>
              <a:ext cx="141541" cy="197103"/>
            </a:xfrm>
            <a:custGeom>
              <a:avLst/>
              <a:gdLst/>
              <a:ahLst/>
              <a:cxnLst/>
              <a:rect l="0" t="0" r="0" b="0"/>
              <a:pathLst>
                <a:path w="141541" h="197103">
                  <a:moveTo>
                    <a:pt x="90213" y="34193"/>
                  </a:moveTo>
                  <a:lnTo>
                    <a:pt x="90213" y="34193"/>
                  </a:lnTo>
                  <a:lnTo>
                    <a:pt x="95858" y="34193"/>
                  </a:lnTo>
                  <a:lnTo>
                    <a:pt x="95928" y="18147"/>
                  </a:lnTo>
                  <a:lnTo>
                    <a:pt x="92000" y="12702"/>
                  </a:lnTo>
                  <a:lnTo>
                    <a:pt x="90108" y="7364"/>
                  </a:lnTo>
                  <a:lnTo>
                    <a:pt x="87415" y="3642"/>
                  </a:lnTo>
                  <a:lnTo>
                    <a:pt x="82408" y="1565"/>
                  </a:lnTo>
                  <a:lnTo>
                    <a:pt x="60740" y="0"/>
                  </a:lnTo>
                  <a:lnTo>
                    <a:pt x="44124" y="6133"/>
                  </a:lnTo>
                  <a:lnTo>
                    <a:pt x="21601" y="18786"/>
                  </a:lnTo>
                  <a:lnTo>
                    <a:pt x="7141" y="32399"/>
                  </a:lnTo>
                  <a:lnTo>
                    <a:pt x="1534" y="41775"/>
                  </a:lnTo>
                  <a:lnTo>
                    <a:pt x="0" y="46665"/>
                  </a:lnTo>
                  <a:lnTo>
                    <a:pt x="226" y="48858"/>
                  </a:lnTo>
                  <a:lnTo>
                    <a:pt x="3801" y="58882"/>
                  </a:lnTo>
                  <a:lnTo>
                    <a:pt x="7569" y="62734"/>
                  </a:lnTo>
                  <a:lnTo>
                    <a:pt x="20336" y="70381"/>
                  </a:lnTo>
                  <a:lnTo>
                    <a:pt x="31338" y="73067"/>
                  </a:lnTo>
                  <a:lnTo>
                    <a:pt x="47068" y="73340"/>
                  </a:lnTo>
                  <a:lnTo>
                    <a:pt x="75081" y="64430"/>
                  </a:lnTo>
                  <a:lnTo>
                    <a:pt x="102972" y="53222"/>
                  </a:lnTo>
                  <a:lnTo>
                    <a:pt x="130971" y="38002"/>
                  </a:lnTo>
                  <a:lnTo>
                    <a:pt x="137497" y="32288"/>
                  </a:lnTo>
                  <a:lnTo>
                    <a:pt x="139803" y="28478"/>
                  </a:lnTo>
                  <a:lnTo>
                    <a:pt x="141284" y="23892"/>
                  </a:lnTo>
                  <a:lnTo>
                    <a:pt x="141405" y="24151"/>
                  </a:lnTo>
                  <a:lnTo>
                    <a:pt x="141540" y="26131"/>
                  </a:lnTo>
                  <a:lnTo>
                    <a:pt x="140941" y="26913"/>
                  </a:lnTo>
                  <a:lnTo>
                    <a:pt x="135417" y="29862"/>
                  </a:lnTo>
                  <a:lnTo>
                    <a:pt x="131893" y="33538"/>
                  </a:lnTo>
                  <a:lnTo>
                    <a:pt x="125705" y="42113"/>
                  </a:lnTo>
                  <a:lnTo>
                    <a:pt x="114251" y="52714"/>
                  </a:lnTo>
                  <a:lnTo>
                    <a:pt x="94886" y="81122"/>
                  </a:lnTo>
                  <a:lnTo>
                    <a:pt x="77748" y="109389"/>
                  </a:lnTo>
                  <a:lnTo>
                    <a:pt x="67468" y="135488"/>
                  </a:lnTo>
                  <a:lnTo>
                    <a:pt x="64229" y="144618"/>
                  </a:lnTo>
                  <a:lnTo>
                    <a:pt x="57938" y="172032"/>
                  </a:lnTo>
                  <a:lnTo>
                    <a:pt x="55947" y="196641"/>
                  </a:lnTo>
                  <a:lnTo>
                    <a:pt x="56574" y="197102"/>
                  </a:lnTo>
                  <a:lnTo>
                    <a:pt x="57626" y="196774"/>
                  </a:lnTo>
                  <a:lnTo>
                    <a:pt x="60490" y="195351"/>
                  </a:lnTo>
                  <a:lnTo>
                    <a:pt x="66323" y="194363"/>
                  </a:lnTo>
                  <a:lnTo>
                    <a:pt x="78783" y="182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1" name="SMARTInkShape-3577"/>
            <p:cNvSpPr/>
            <p:nvPr>
              <p:custDataLst>
                <p:tags r:id="rId14"/>
              </p:custDataLst>
            </p:nvPr>
          </p:nvSpPr>
          <p:spPr>
            <a:xfrm>
              <a:off x="5149215" y="3900346"/>
              <a:ext cx="137059" cy="190366"/>
            </a:xfrm>
            <a:custGeom>
              <a:avLst/>
              <a:gdLst/>
              <a:ahLst/>
              <a:cxnLst/>
              <a:rect l="0" t="0" r="0" b="0"/>
              <a:pathLst>
                <a:path w="137059" h="190366">
                  <a:moveTo>
                    <a:pt x="0" y="151589"/>
                  </a:moveTo>
                  <a:lnTo>
                    <a:pt x="0" y="151589"/>
                  </a:lnTo>
                  <a:lnTo>
                    <a:pt x="4921" y="151589"/>
                  </a:lnTo>
                  <a:lnTo>
                    <a:pt x="24935" y="135648"/>
                  </a:lnTo>
                  <a:lnTo>
                    <a:pt x="35641" y="124192"/>
                  </a:lnTo>
                  <a:lnTo>
                    <a:pt x="39000" y="121895"/>
                  </a:lnTo>
                  <a:lnTo>
                    <a:pt x="44427" y="114262"/>
                  </a:lnTo>
                  <a:lnTo>
                    <a:pt x="52745" y="100947"/>
                  </a:lnTo>
                  <a:lnTo>
                    <a:pt x="74410" y="75670"/>
                  </a:lnTo>
                  <a:lnTo>
                    <a:pt x="97166" y="47385"/>
                  </a:lnTo>
                  <a:lnTo>
                    <a:pt x="118323" y="20528"/>
                  </a:lnTo>
                  <a:lnTo>
                    <a:pt x="127301" y="8014"/>
                  </a:lnTo>
                  <a:lnTo>
                    <a:pt x="131296" y="5228"/>
                  </a:lnTo>
                  <a:lnTo>
                    <a:pt x="133251" y="4485"/>
                  </a:lnTo>
                  <a:lnTo>
                    <a:pt x="134554" y="3354"/>
                  </a:lnTo>
                  <a:lnTo>
                    <a:pt x="136388" y="0"/>
                  </a:lnTo>
                  <a:lnTo>
                    <a:pt x="136645" y="364"/>
                  </a:lnTo>
                  <a:lnTo>
                    <a:pt x="137058" y="2478"/>
                  </a:lnTo>
                  <a:lnTo>
                    <a:pt x="127406" y="17914"/>
                  </a:lnTo>
                  <a:lnTo>
                    <a:pt x="118276" y="36284"/>
                  </a:lnTo>
                  <a:lnTo>
                    <a:pt x="109763" y="50114"/>
                  </a:lnTo>
                  <a:lnTo>
                    <a:pt x="99215" y="77478"/>
                  </a:lnTo>
                  <a:lnTo>
                    <a:pt x="89555" y="105893"/>
                  </a:lnTo>
                  <a:lnTo>
                    <a:pt x="81706" y="132754"/>
                  </a:lnTo>
                  <a:lnTo>
                    <a:pt x="78819" y="145373"/>
                  </a:lnTo>
                  <a:lnTo>
                    <a:pt x="75636" y="157156"/>
                  </a:lnTo>
                  <a:lnTo>
                    <a:pt x="74330" y="185373"/>
                  </a:lnTo>
                  <a:lnTo>
                    <a:pt x="74302" y="190365"/>
                  </a:lnTo>
                  <a:lnTo>
                    <a:pt x="74935" y="190140"/>
                  </a:lnTo>
                  <a:lnTo>
                    <a:pt x="77331" y="188196"/>
                  </a:lnTo>
                  <a:lnTo>
                    <a:pt x="78819" y="185215"/>
                  </a:lnTo>
                  <a:lnTo>
                    <a:pt x="79774" y="181161"/>
                  </a:lnTo>
                  <a:lnTo>
                    <a:pt x="85725" y="174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43" name="SMARTInkShape-3578"/>
          <p:cNvSpPr/>
          <p:nvPr>
            <p:custDataLst>
              <p:tags r:id="rId4"/>
            </p:custDataLst>
          </p:nvPr>
        </p:nvSpPr>
        <p:spPr>
          <a:xfrm>
            <a:off x="5097780" y="2131695"/>
            <a:ext cx="297181" cy="11431"/>
          </a:xfrm>
          <a:custGeom>
            <a:avLst/>
            <a:gdLst/>
            <a:ahLst/>
            <a:cxnLst/>
            <a:rect l="0" t="0" r="0" b="0"/>
            <a:pathLst>
              <a:path w="297181" h="11431">
                <a:moveTo>
                  <a:pt x="0" y="5715"/>
                </a:moveTo>
                <a:lnTo>
                  <a:pt x="0" y="5715"/>
                </a:lnTo>
                <a:lnTo>
                  <a:pt x="4921" y="5715"/>
                </a:lnTo>
                <a:lnTo>
                  <a:pt x="10121" y="1787"/>
                </a:lnTo>
                <a:lnTo>
                  <a:pt x="15416" y="530"/>
                </a:lnTo>
                <a:lnTo>
                  <a:pt x="40510" y="9"/>
                </a:lnTo>
                <a:lnTo>
                  <a:pt x="64603" y="1"/>
                </a:lnTo>
                <a:lnTo>
                  <a:pt x="89102" y="0"/>
                </a:lnTo>
                <a:lnTo>
                  <a:pt x="114473" y="3928"/>
                </a:lnTo>
                <a:lnTo>
                  <a:pt x="141592" y="7055"/>
                </a:lnTo>
                <a:lnTo>
                  <a:pt x="165481" y="10566"/>
                </a:lnTo>
                <a:lnTo>
                  <a:pt x="188545" y="11259"/>
                </a:lnTo>
                <a:lnTo>
                  <a:pt x="211446" y="11396"/>
                </a:lnTo>
                <a:lnTo>
                  <a:pt x="239528" y="11427"/>
                </a:lnTo>
                <a:lnTo>
                  <a:pt x="268090" y="11430"/>
                </a:lnTo>
                <a:lnTo>
                  <a:pt x="291386" y="11430"/>
                </a:lnTo>
                <a:lnTo>
                  <a:pt x="297180" y="5715"/>
                </a:lnTo>
                <a:lnTo>
                  <a:pt x="297180" y="1143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4" name="SMARTInkShape-3579"/>
          <p:cNvSpPr/>
          <p:nvPr>
            <p:custDataLst>
              <p:tags r:id="rId5"/>
            </p:custDataLst>
          </p:nvPr>
        </p:nvSpPr>
        <p:spPr>
          <a:xfrm>
            <a:off x="5114925" y="2806065"/>
            <a:ext cx="211456" cy="40006"/>
          </a:xfrm>
          <a:custGeom>
            <a:avLst/>
            <a:gdLst/>
            <a:ahLst/>
            <a:cxnLst/>
            <a:rect l="0" t="0" r="0" b="0"/>
            <a:pathLst>
              <a:path w="211456" h="40006">
                <a:moveTo>
                  <a:pt x="0" y="0"/>
                </a:moveTo>
                <a:lnTo>
                  <a:pt x="0" y="0"/>
                </a:lnTo>
                <a:lnTo>
                  <a:pt x="25537" y="0"/>
                </a:lnTo>
                <a:lnTo>
                  <a:pt x="47693" y="635"/>
                </a:lnTo>
                <a:lnTo>
                  <a:pt x="74418" y="9113"/>
                </a:lnTo>
                <a:lnTo>
                  <a:pt x="99539" y="15154"/>
                </a:lnTo>
                <a:lnTo>
                  <a:pt x="123010" y="19917"/>
                </a:lnTo>
                <a:lnTo>
                  <a:pt x="149647" y="30556"/>
                </a:lnTo>
                <a:lnTo>
                  <a:pt x="175018" y="36996"/>
                </a:lnTo>
                <a:lnTo>
                  <a:pt x="197353" y="39829"/>
                </a:lnTo>
                <a:lnTo>
                  <a:pt x="211455" y="40005"/>
                </a:lnTo>
                <a:lnTo>
                  <a:pt x="205740" y="40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5" name="SMARTInkShape-3580"/>
          <p:cNvSpPr/>
          <p:nvPr>
            <p:custDataLst>
              <p:tags r:id="rId6"/>
            </p:custDataLst>
          </p:nvPr>
        </p:nvSpPr>
        <p:spPr>
          <a:xfrm>
            <a:off x="5309235" y="3680460"/>
            <a:ext cx="422910" cy="28570"/>
          </a:xfrm>
          <a:custGeom>
            <a:avLst/>
            <a:gdLst/>
            <a:ahLst/>
            <a:cxnLst/>
            <a:rect l="0" t="0" r="0" b="0"/>
            <a:pathLst>
              <a:path w="422910" h="28570">
                <a:moveTo>
                  <a:pt x="0" y="11430"/>
                </a:moveTo>
                <a:lnTo>
                  <a:pt x="0" y="11430"/>
                </a:lnTo>
                <a:lnTo>
                  <a:pt x="19129" y="11430"/>
                </a:lnTo>
                <a:lnTo>
                  <a:pt x="47587" y="5872"/>
                </a:lnTo>
                <a:lnTo>
                  <a:pt x="65352" y="6364"/>
                </a:lnTo>
                <a:lnTo>
                  <a:pt x="87681" y="10902"/>
                </a:lnTo>
                <a:lnTo>
                  <a:pt x="99075" y="11908"/>
                </a:lnTo>
                <a:lnTo>
                  <a:pt x="122556" y="16602"/>
                </a:lnTo>
                <a:lnTo>
                  <a:pt x="141683" y="18731"/>
                </a:lnTo>
                <a:lnTo>
                  <a:pt x="157879" y="22044"/>
                </a:lnTo>
                <a:lnTo>
                  <a:pt x="185875" y="22788"/>
                </a:lnTo>
                <a:lnTo>
                  <a:pt x="212512" y="27775"/>
                </a:lnTo>
                <a:lnTo>
                  <a:pt x="240917" y="28505"/>
                </a:lnTo>
                <a:lnTo>
                  <a:pt x="266442" y="28569"/>
                </a:lnTo>
                <a:lnTo>
                  <a:pt x="293355" y="27940"/>
                </a:lnTo>
                <a:lnTo>
                  <a:pt x="319521" y="23390"/>
                </a:lnTo>
                <a:lnTo>
                  <a:pt x="346876" y="22881"/>
                </a:lnTo>
                <a:lnTo>
                  <a:pt x="372673" y="17499"/>
                </a:lnTo>
                <a:lnTo>
                  <a:pt x="383918" y="17215"/>
                </a:lnTo>
                <a:lnTo>
                  <a:pt x="388223" y="15483"/>
                </a:lnTo>
                <a:lnTo>
                  <a:pt x="392253" y="13231"/>
                </a:lnTo>
                <a:lnTo>
                  <a:pt x="400015" y="11786"/>
                </a:lnTo>
                <a:lnTo>
                  <a:pt x="413383" y="11451"/>
                </a:lnTo>
                <a:lnTo>
                  <a:pt x="414654" y="10809"/>
                </a:lnTo>
                <a:lnTo>
                  <a:pt x="415501" y="9746"/>
                </a:lnTo>
                <a:lnTo>
                  <a:pt x="416066" y="8402"/>
                </a:lnTo>
                <a:lnTo>
                  <a:pt x="417077" y="7506"/>
                </a:lnTo>
                <a:lnTo>
                  <a:pt x="422905" y="5716"/>
                </a:lnTo>
                <a:lnTo>
                  <a:pt x="422909" y="5715"/>
                </a:lnTo>
                <a:lnTo>
                  <a:pt x="41719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46" name="SMARTInkShape-3581"/>
          <p:cNvSpPr/>
          <p:nvPr>
            <p:custDataLst>
              <p:tags r:id="rId7"/>
            </p:custDataLst>
          </p:nvPr>
        </p:nvSpPr>
        <p:spPr>
          <a:xfrm>
            <a:off x="4994910" y="3783352"/>
            <a:ext cx="1434365" cy="680063"/>
          </a:xfrm>
          <a:custGeom>
            <a:avLst/>
            <a:gdLst/>
            <a:ahLst/>
            <a:cxnLst/>
            <a:rect l="0" t="0" r="0" b="0"/>
            <a:pathLst>
              <a:path w="1434365" h="680063">
                <a:moveTo>
                  <a:pt x="285750" y="17123"/>
                </a:moveTo>
                <a:lnTo>
                  <a:pt x="285750" y="17123"/>
                </a:lnTo>
                <a:lnTo>
                  <a:pt x="285750" y="14089"/>
                </a:lnTo>
                <a:lnTo>
                  <a:pt x="286385" y="13195"/>
                </a:lnTo>
                <a:lnTo>
                  <a:pt x="287444" y="12599"/>
                </a:lnTo>
                <a:lnTo>
                  <a:pt x="288785" y="12202"/>
                </a:lnTo>
                <a:lnTo>
                  <a:pt x="289678" y="11302"/>
                </a:lnTo>
                <a:lnTo>
                  <a:pt x="291229" y="6557"/>
                </a:lnTo>
                <a:lnTo>
                  <a:pt x="291444" y="848"/>
                </a:lnTo>
                <a:lnTo>
                  <a:pt x="290815" y="558"/>
                </a:lnTo>
                <a:lnTo>
                  <a:pt x="274995" y="0"/>
                </a:lnTo>
                <a:lnTo>
                  <a:pt x="248848" y="5800"/>
                </a:lnTo>
                <a:lnTo>
                  <a:pt x="222541" y="13578"/>
                </a:lnTo>
                <a:lnTo>
                  <a:pt x="198788" y="22873"/>
                </a:lnTo>
                <a:lnTo>
                  <a:pt x="171287" y="36295"/>
                </a:lnTo>
                <a:lnTo>
                  <a:pt x="150252" y="47039"/>
                </a:lnTo>
                <a:lnTo>
                  <a:pt x="137652" y="59219"/>
                </a:lnTo>
                <a:lnTo>
                  <a:pt x="124183" y="73199"/>
                </a:lnTo>
                <a:lnTo>
                  <a:pt x="105598" y="92335"/>
                </a:lnTo>
                <a:lnTo>
                  <a:pt x="93625" y="115094"/>
                </a:lnTo>
                <a:lnTo>
                  <a:pt x="81382" y="141697"/>
                </a:lnTo>
                <a:lnTo>
                  <a:pt x="72661" y="168518"/>
                </a:lnTo>
                <a:lnTo>
                  <a:pt x="69386" y="194348"/>
                </a:lnTo>
                <a:lnTo>
                  <a:pt x="68819" y="215825"/>
                </a:lnTo>
                <a:lnTo>
                  <a:pt x="69286" y="238275"/>
                </a:lnTo>
                <a:lnTo>
                  <a:pt x="73164" y="261014"/>
                </a:lnTo>
                <a:lnTo>
                  <a:pt x="78335" y="283203"/>
                </a:lnTo>
                <a:lnTo>
                  <a:pt x="85770" y="309783"/>
                </a:lnTo>
                <a:lnTo>
                  <a:pt x="93146" y="331802"/>
                </a:lnTo>
                <a:lnTo>
                  <a:pt x="103983" y="358964"/>
                </a:lnTo>
                <a:lnTo>
                  <a:pt x="120729" y="386601"/>
                </a:lnTo>
                <a:lnTo>
                  <a:pt x="138618" y="411063"/>
                </a:lnTo>
                <a:lnTo>
                  <a:pt x="160308" y="434240"/>
                </a:lnTo>
                <a:lnTo>
                  <a:pt x="184110" y="461189"/>
                </a:lnTo>
                <a:lnTo>
                  <a:pt x="212252" y="481719"/>
                </a:lnTo>
                <a:lnTo>
                  <a:pt x="238871" y="497139"/>
                </a:lnTo>
                <a:lnTo>
                  <a:pt x="262661" y="512414"/>
                </a:lnTo>
                <a:lnTo>
                  <a:pt x="289633" y="523734"/>
                </a:lnTo>
                <a:lnTo>
                  <a:pt x="315657" y="535847"/>
                </a:lnTo>
                <a:lnTo>
                  <a:pt x="337580" y="542506"/>
                </a:lnTo>
                <a:lnTo>
                  <a:pt x="361855" y="548500"/>
                </a:lnTo>
                <a:lnTo>
                  <a:pt x="387463" y="554298"/>
                </a:lnTo>
                <a:lnTo>
                  <a:pt x="411138" y="561731"/>
                </a:lnTo>
                <a:lnTo>
                  <a:pt x="427202" y="567146"/>
                </a:lnTo>
                <a:lnTo>
                  <a:pt x="453463" y="570830"/>
                </a:lnTo>
                <a:lnTo>
                  <a:pt x="478247" y="575660"/>
                </a:lnTo>
                <a:lnTo>
                  <a:pt x="504781" y="581113"/>
                </a:lnTo>
                <a:lnTo>
                  <a:pt x="529647" y="586750"/>
                </a:lnTo>
                <a:lnTo>
                  <a:pt x="556206" y="591807"/>
                </a:lnTo>
                <a:lnTo>
                  <a:pt x="580445" y="594223"/>
                </a:lnTo>
                <a:lnTo>
                  <a:pt x="604347" y="598043"/>
                </a:lnTo>
                <a:lnTo>
                  <a:pt x="630622" y="600092"/>
                </a:lnTo>
                <a:lnTo>
                  <a:pt x="654775" y="603804"/>
                </a:lnTo>
                <a:lnTo>
                  <a:pt x="678654" y="605821"/>
                </a:lnTo>
                <a:lnTo>
                  <a:pt x="704920" y="610158"/>
                </a:lnTo>
                <a:lnTo>
                  <a:pt x="729072" y="615465"/>
                </a:lnTo>
                <a:lnTo>
                  <a:pt x="752314" y="621059"/>
                </a:lnTo>
                <a:lnTo>
                  <a:pt x="775287" y="626103"/>
                </a:lnTo>
                <a:lnTo>
                  <a:pt x="798816" y="629150"/>
                </a:lnTo>
                <a:lnTo>
                  <a:pt x="824978" y="636896"/>
                </a:lnTo>
                <a:lnTo>
                  <a:pt x="849099" y="643496"/>
                </a:lnTo>
                <a:lnTo>
                  <a:pt x="872333" y="649472"/>
                </a:lnTo>
                <a:lnTo>
                  <a:pt x="895939" y="655265"/>
                </a:lnTo>
                <a:lnTo>
                  <a:pt x="922123" y="660368"/>
                </a:lnTo>
                <a:lnTo>
                  <a:pt x="946251" y="662798"/>
                </a:lnTo>
                <a:lnTo>
                  <a:pt x="969487" y="667257"/>
                </a:lnTo>
                <a:lnTo>
                  <a:pt x="991823" y="671964"/>
                </a:lnTo>
                <a:lnTo>
                  <a:pt x="1020145" y="675570"/>
                </a:lnTo>
                <a:lnTo>
                  <a:pt x="1043311" y="678732"/>
                </a:lnTo>
                <a:lnTo>
                  <a:pt x="1071238" y="679800"/>
                </a:lnTo>
                <a:lnTo>
                  <a:pt x="1093656" y="679985"/>
                </a:lnTo>
                <a:lnTo>
                  <a:pt x="1119425" y="680047"/>
                </a:lnTo>
                <a:lnTo>
                  <a:pt x="1144552" y="680060"/>
                </a:lnTo>
                <a:lnTo>
                  <a:pt x="1166320" y="680062"/>
                </a:lnTo>
                <a:lnTo>
                  <a:pt x="1193397" y="677029"/>
                </a:lnTo>
                <a:lnTo>
                  <a:pt x="1221018" y="674243"/>
                </a:lnTo>
                <a:lnTo>
                  <a:pt x="1247169" y="668236"/>
                </a:lnTo>
                <a:lnTo>
                  <a:pt x="1273572" y="660934"/>
                </a:lnTo>
                <a:lnTo>
                  <a:pt x="1297133" y="653377"/>
                </a:lnTo>
                <a:lnTo>
                  <a:pt x="1320131" y="644077"/>
                </a:lnTo>
                <a:lnTo>
                  <a:pt x="1344808" y="631062"/>
                </a:lnTo>
                <a:lnTo>
                  <a:pt x="1364544" y="621324"/>
                </a:lnTo>
                <a:lnTo>
                  <a:pt x="1392476" y="599184"/>
                </a:lnTo>
                <a:lnTo>
                  <a:pt x="1398447" y="591412"/>
                </a:lnTo>
                <a:lnTo>
                  <a:pt x="1415977" y="564314"/>
                </a:lnTo>
                <a:lnTo>
                  <a:pt x="1424674" y="539583"/>
                </a:lnTo>
                <a:lnTo>
                  <a:pt x="1431873" y="514801"/>
                </a:lnTo>
                <a:lnTo>
                  <a:pt x="1433953" y="489868"/>
                </a:lnTo>
                <a:lnTo>
                  <a:pt x="1434364" y="463706"/>
                </a:lnTo>
                <a:lnTo>
                  <a:pt x="1433810" y="440829"/>
                </a:lnTo>
                <a:lnTo>
                  <a:pt x="1426508" y="416399"/>
                </a:lnTo>
                <a:lnTo>
                  <a:pt x="1417276" y="390189"/>
                </a:lnTo>
                <a:lnTo>
                  <a:pt x="1403861" y="365830"/>
                </a:lnTo>
                <a:lnTo>
                  <a:pt x="1389755" y="342012"/>
                </a:lnTo>
                <a:lnTo>
                  <a:pt x="1362791" y="316466"/>
                </a:lnTo>
                <a:lnTo>
                  <a:pt x="1336902" y="297192"/>
                </a:lnTo>
                <a:lnTo>
                  <a:pt x="1308681" y="278112"/>
                </a:lnTo>
                <a:lnTo>
                  <a:pt x="1280153" y="259059"/>
                </a:lnTo>
                <a:lnTo>
                  <a:pt x="1253371" y="244453"/>
                </a:lnTo>
                <a:lnTo>
                  <a:pt x="1229078" y="234795"/>
                </a:lnTo>
                <a:lnTo>
                  <a:pt x="1202901" y="226772"/>
                </a:lnTo>
                <a:lnTo>
                  <a:pt x="1177198" y="219073"/>
                </a:lnTo>
                <a:lnTo>
                  <a:pt x="1155744" y="213344"/>
                </a:lnTo>
                <a:lnTo>
                  <a:pt x="1133300" y="207625"/>
                </a:lnTo>
                <a:lnTo>
                  <a:pt x="1111198" y="201909"/>
                </a:lnTo>
                <a:lnTo>
                  <a:pt x="1084648" y="194288"/>
                </a:lnTo>
                <a:lnTo>
                  <a:pt x="1058166" y="186668"/>
                </a:lnTo>
                <a:lnTo>
                  <a:pt x="1034326" y="183986"/>
                </a:lnTo>
                <a:lnTo>
                  <a:pt x="1006316" y="178519"/>
                </a:lnTo>
                <a:lnTo>
                  <a:pt x="984461" y="173176"/>
                </a:lnTo>
                <a:lnTo>
                  <a:pt x="961900" y="168206"/>
                </a:lnTo>
                <a:lnTo>
                  <a:pt x="939129" y="165817"/>
                </a:lnTo>
                <a:lnTo>
                  <a:pt x="916294" y="161369"/>
                </a:lnTo>
                <a:lnTo>
                  <a:pt x="893441" y="156665"/>
                </a:lnTo>
                <a:lnTo>
                  <a:pt x="870584" y="154353"/>
                </a:lnTo>
                <a:lnTo>
                  <a:pt x="847725" y="149930"/>
                </a:lnTo>
                <a:lnTo>
                  <a:pt x="824865" y="145232"/>
                </a:lnTo>
                <a:lnTo>
                  <a:pt x="802005" y="143558"/>
                </a:lnTo>
                <a:lnTo>
                  <a:pt x="779145" y="142427"/>
                </a:lnTo>
                <a:lnTo>
                  <a:pt x="756285" y="138352"/>
                </a:lnTo>
                <a:lnTo>
                  <a:pt x="733425" y="133123"/>
                </a:lnTo>
                <a:lnTo>
                  <a:pt x="710565" y="128187"/>
                </a:lnTo>
                <a:lnTo>
                  <a:pt x="687070" y="125173"/>
                </a:lnTo>
                <a:lnTo>
                  <a:pt x="660918" y="118070"/>
                </a:lnTo>
                <a:lnTo>
                  <a:pt x="637435" y="114132"/>
                </a:lnTo>
                <a:lnTo>
                  <a:pt x="610418" y="103760"/>
                </a:lnTo>
                <a:lnTo>
                  <a:pt x="583844" y="95408"/>
                </a:lnTo>
                <a:lnTo>
                  <a:pt x="559988" y="92600"/>
                </a:lnTo>
                <a:lnTo>
                  <a:pt x="531972" y="87089"/>
                </a:lnTo>
                <a:lnTo>
                  <a:pt x="504331" y="79885"/>
                </a:lnTo>
                <a:lnTo>
                  <a:pt x="477305" y="75381"/>
                </a:lnTo>
                <a:lnTo>
                  <a:pt x="455043" y="71568"/>
                </a:lnTo>
                <a:lnTo>
                  <a:pt x="432360" y="66416"/>
                </a:lnTo>
                <a:lnTo>
                  <a:pt x="409553" y="63902"/>
                </a:lnTo>
                <a:lnTo>
                  <a:pt x="386709" y="60123"/>
                </a:lnTo>
                <a:lnTo>
                  <a:pt x="363853" y="54981"/>
                </a:lnTo>
                <a:lnTo>
                  <a:pt x="340995" y="49437"/>
                </a:lnTo>
                <a:lnTo>
                  <a:pt x="315102" y="43772"/>
                </a:lnTo>
                <a:lnTo>
                  <a:pt x="290354" y="38071"/>
                </a:lnTo>
                <a:lnTo>
                  <a:pt x="263902" y="32361"/>
                </a:lnTo>
                <a:lnTo>
                  <a:pt x="235956" y="29681"/>
                </a:lnTo>
                <a:lnTo>
                  <a:pt x="207567" y="25853"/>
                </a:lnTo>
                <a:lnTo>
                  <a:pt x="179047" y="23731"/>
                </a:lnTo>
                <a:lnTo>
                  <a:pt x="153521" y="23102"/>
                </a:lnTo>
                <a:lnTo>
                  <a:pt x="134271" y="22956"/>
                </a:lnTo>
                <a:lnTo>
                  <a:pt x="113651" y="23525"/>
                </a:lnTo>
                <a:lnTo>
                  <a:pt x="93903" y="25895"/>
                </a:lnTo>
                <a:lnTo>
                  <a:pt x="71156" y="29065"/>
                </a:lnTo>
                <a:lnTo>
                  <a:pt x="45213" y="32726"/>
                </a:lnTo>
                <a:lnTo>
                  <a:pt x="18244" y="40031"/>
                </a:lnTo>
                <a:lnTo>
                  <a:pt x="0" y="456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b)</a:t>
            </a:r>
            <a:endParaRPr lang="cs-CZ" altLang="cs-CZ" sz="27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3733945"/>
                  </p:ext>
                </p:extLst>
              </p:nvPr>
            </p:nvGraphicFramePr>
            <p:xfrm>
              <a:off x="296653" y="987575"/>
              <a:ext cx="6444716" cy="3672407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188132"/>
                    <a:gridCol w="3960439"/>
                    <a:gridCol w="1296145"/>
                  </a:tblGrid>
                  <a:tr h="849106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1800" i="1" dirty="0" smtClean="0"/>
                            <a:t>CV</a:t>
                          </a:r>
                          <a:r>
                            <a:rPr lang="cs-CZ" sz="1100" i="1" dirty="0" smtClean="0"/>
                            <a:t>BZ</a:t>
                          </a:r>
                          <a:r>
                            <a:rPr lang="cs-CZ" sz="1100" i="1" baseline="0" dirty="0" smtClean="0"/>
                            <a:t> </a:t>
                          </a:r>
                          <a:r>
                            <a:rPr lang="cs-CZ" sz="1800" i="1" baseline="0" dirty="0" smtClean="0"/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1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𝑪𝒆𝒍𝒌𝒐𝒗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é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𝒇𝒊𝒙𝒏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í 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á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𝒌𝒍𝒂𝒅𝒚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𝒛𝒊𝒔𝒌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−(</m:t>
                                  </m:r>
                                  <m:f>
                                    <m:fPr>
                                      <m:ctrlPr>
                                        <a:rPr lang="cs-CZ" sz="1800" b="1" i="1" baseline="0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𝒄𝒆𝒍𝒌𝒐𝒗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é 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𝒗𝒂𝒓𝒊𝒂𝒃𝒊𝒍𝒏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í 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𝒏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𝒌𝒍𝒂𝒅𝒚</m:t>
                                      </m:r>
                                    </m:num>
                                    <m:den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𝒄𝒆𝒍𝒌𝒐𝒗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é 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𝒗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ý</m:t>
                                      </m:r>
                                      <m:r>
                                        <a:rPr lang="cs-CZ" sz="18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𝒏𝒐𝒔𝒚</m:t>
                                      </m:r>
                                    </m:den>
                                  </m:f>
                                  <m:r>
                                    <a:rPr lang="cs-CZ" sz="1800" b="1" i="1" baseline="0" smtClean="0">
                                      <a:latin typeface="Cambria Math" panose="02040503050406030204" pitchFamily="18" charset="0"/>
                                    </a:rPr>
                                    <m:t>))</m:t>
                                  </m:r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5764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i="0" dirty="0" smtClean="0"/>
                            <a:t>CV</a:t>
                          </a:r>
                          <a:r>
                            <a:rPr lang="cs-CZ" sz="1200" i="0" dirty="0" smtClean="0"/>
                            <a:t>BZ</a:t>
                          </a:r>
                          <a:r>
                            <a:rPr lang="cs-CZ" sz="2000" i="1" baseline="0" dirty="0" smtClean="0"/>
                            <a:t> 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aseline="0" dirty="0" smtClean="0"/>
                            <a:t>VN dle poměru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CV dle</a:t>
                          </a:r>
                          <a:r>
                            <a:rPr lang="cs-CZ" sz="2000" baseline="0" dirty="0" smtClean="0"/>
                            <a:t> poměru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33733945"/>
                  </p:ext>
                </p:extLst>
              </p:nvPr>
            </p:nvGraphicFramePr>
            <p:xfrm>
              <a:off x="296653" y="987575"/>
              <a:ext cx="6444716" cy="3672407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188132"/>
                    <a:gridCol w="3960439"/>
                    <a:gridCol w="1296145"/>
                  </a:tblGrid>
                  <a:tr h="849106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142"/>
                          <a:stretch>
                            <a:fillRect l="-95" t="-1439" r="-473" b="-34388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5764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i="0" dirty="0" smtClean="0"/>
                            <a:t>CV</a:t>
                          </a:r>
                          <a:r>
                            <a:rPr lang="cs-CZ" sz="1200" i="0" dirty="0" smtClean="0"/>
                            <a:t>BZ</a:t>
                          </a:r>
                          <a:r>
                            <a:rPr lang="cs-CZ" sz="2000" i="1" baseline="0" dirty="0" smtClean="0"/>
                            <a:t> 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baseline="0" dirty="0" smtClean="0"/>
                            <a:t>VN dle poměru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  <a:tr h="748948">
                    <a:tc>
                      <a:txBody>
                        <a:bodyPr/>
                        <a:lstStyle/>
                        <a:p>
                          <a:pPr marL="0" marR="0" lvl="0" indent="0" algn="ctr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cs-CZ" sz="2000" dirty="0" smtClean="0"/>
                            <a:t>CV dle</a:t>
                          </a:r>
                          <a:r>
                            <a:rPr lang="cs-CZ" sz="2000" baseline="0" dirty="0" smtClean="0"/>
                            <a:t> poměru</a:t>
                          </a:r>
                          <a:endParaRPr lang="en-US" sz="2000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259" name="SMARTInkShape-Group514"/>
          <p:cNvGrpSpPr/>
          <p:nvPr/>
        </p:nvGrpSpPr>
        <p:grpSpPr>
          <a:xfrm>
            <a:off x="1794562" y="2377440"/>
            <a:ext cx="2257374" cy="662024"/>
            <a:chOff x="1794562" y="2377440"/>
            <a:chExt cx="2257374" cy="662024"/>
          </a:xfrm>
        </p:grpSpPr>
        <p:sp>
          <p:nvSpPr>
            <p:cNvPr id="1252" name="SMARTInkShape-3582"/>
            <p:cNvSpPr/>
            <p:nvPr>
              <p:custDataLst>
                <p:tags r:id="rId133"/>
              </p:custDataLst>
            </p:nvPr>
          </p:nvSpPr>
          <p:spPr>
            <a:xfrm>
              <a:off x="1863090" y="2720340"/>
              <a:ext cx="2188846" cy="137161"/>
            </a:xfrm>
            <a:custGeom>
              <a:avLst/>
              <a:gdLst/>
              <a:ahLst/>
              <a:cxnLst/>
              <a:rect l="0" t="0" r="0" b="0"/>
              <a:pathLst>
                <a:path w="2188846" h="137161">
                  <a:moveTo>
                    <a:pt x="0" y="0"/>
                  </a:moveTo>
                  <a:lnTo>
                    <a:pt x="0" y="0"/>
                  </a:lnTo>
                  <a:lnTo>
                    <a:pt x="5645" y="5645"/>
                  </a:lnTo>
                  <a:lnTo>
                    <a:pt x="34220" y="5715"/>
                  </a:lnTo>
                  <a:lnTo>
                    <a:pt x="61852" y="5715"/>
                  </a:lnTo>
                  <a:lnTo>
                    <a:pt x="75944" y="5715"/>
                  </a:lnTo>
                  <a:lnTo>
                    <a:pt x="103009" y="11077"/>
                  </a:lnTo>
                  <a:lnTo>
                    <a:pt x="127435" y="11399"/>
                  </a:lnTo>
                  <a:lnTo>
                    <a:pt x="143380" y="9727"/>
                  </a:lnTo>
                  <a:lnTo>
                    <a:pt x="171517" y="6243"/>
                  </a:lnTo>
                  <a:lnTo>
                    <a:pt x="200034" y="5785"/>
                  </a:lnTo>
                  <a:lnTo>
                    <a:pt x="228601" y="5724"/>
                  </a:lnTo>
                  <a:lnTo>
                    <a:pt x="245745" y="4025"/>
                  </a:lnTo>
                  <a:lnTo>
                    <a:pt x="271639" y="795"/>
                  </a:lnTo>
                  <a:lnTo>
                    <a:pt x="297285" y="157"/>
                  </a:lnTo>
                  <a:lnTo>
                    <a:pt x="324459" y="31"/>
                  </a:lnTo>
                  <a:lnTo>
                    <a:pt x="351393" y="6"/>
                  </a:lnTo>
                  <a:lnTo>
                    <a:pt x="373639" y="2"/>
                  </a:lnTo>
                  <a:lnTo>
                    <a:pt x="396317" y="1"/>
                  </a:lnTo>
                  <a:lnTo>
                    <a:pt x="422157" y="0"/>
                  </a:lnTo>
                  <a:lnTo>
                    <a:pt x="446887" y="0"/>
                  </a:lnTo>
                  <a:lnTo>
                    <a:pt x="473335" y="0"/>
                  </a:lnTo>
                  <a:lnTo>
                    <a:pt x="498246" y="0"/>
                  </a:lnTo>
                  <a:lnTo>
                    <a:pt x="524748" y="3034"/>
                  </a:lnTo>
                  <a:lnTo>
                    <a:pt x="549675" y="4921"/>
                  </a:lnTo>
                  <a:lnTo>
                    <a:pt x="576181" y="5479"/>
                  </a:lnTo>
                  <a:lnTo>
                    <a:pt x="601109" y="5645"/>
                  </a:lnTo>
                  <a:lnTo>
                    <a:pt x="627616" y="5694"/>
                  </a:lnTo>
                  <a:lnTo>
                    <a:pt x="652544" y="5709"/>
                  </a:lnTo>
                  <a:lnTo>
                    <a:pt x="679051" y="5713"/>
                  </a:lnTo>
                  <a:lnTo>
                    <a:pt x="699311" y="5714"/>
                  </a:lnTo>
                  <a:lnTo>
                    <a:pt x="720380" y="6349"/>
                  </a:lnTo>
                  <a:lnTo>
                    <a:pt x="740327" y="8749"/>
                  </a:lnTo>
                  <a:lnTo>
                    <a:pt x="759776" y="10238"/>
                  </a:lnTo>
                  <a:lnTo>
                    <a:pt x="779003" y="10900"/>
                  </a:lnTo>
                  <a:lnTo>
                    <a:pt x="798132" y="11194"/>
                  </a:lnTo>
                  <a:lnTo>
                    <a:pt x="817217" y="13019"/>
                  </a:lnTo>
                  <a:lnTo>
                    <a:pt x="836918" y="15311"/>
                  </a:lnTo>
                  <a:lnTo>
                    <a:pt x="858374" y="16330"/>
                  </a:lnTo>
                  <a:lnTo>
                    <a:pt x="878916" y="16783"/>
                  </a:lnTo>
                  <a:lnTo>
                    <a:pt x="898629" y="16984"/>
                  </a:lnTo>
                  <a:lnTo>
                    <a:pt x="917974" y="17074"/>
                  </a:lnTo>
                  <a:lnTo>
                    <a:pt x="937155" y="17113"/>
                  </a:lnTo>
                  <a:lnTo>
                    <a:pt x="956898" y="17766"/>
                  </a:lnTo>
                  <a:lnTo>
                    <a:pt x="978373" y="20173"/>
                  </a:lnTo>
                  <a:lnTo>
                    <a:pt x="998924" y="21665"/>
                  </a:lnTo>
                  <a:lnTo>
                    <a:pt x="1019276" y="22964"/>
                  </a:lnTo>
                  <a:lnTo>
                    <a:pt x="1041022" y="25658"/>
                  </a:lnTo>
                  <a:lnTo>
                    <a:pt x="1061693" y="27279"/>
                  </a:lnTo>
                  <a:lnTo>
                    <a:pt x="1082098" y="28634"/>
                  </a:lnTo>
                  <a:lnTo>
                    <a:pt x="1103868" y="31353"/>
                  </a:lnTo>
                  <a:lnTo>
                    <a:pt x="1124550" y="32985"/>
                  </a:lnTo>
                  <a:lnTo>
                    <a:pt x="1145595" y="34345"/>
                  </a:lnTo>
                  <a:lnTo>
                    <a:pt x="1169765" y="37066"/>
                  </a:lnTo>
                  <a:lnTo>
                    <a:pt x="1193630" y="38699"/>
                  </a:lnTo>
                  <a:lnTo>
                    <a:pt x="1216938" y="40059"/>
                  </a:lnTo>
                  <a:lnTo>
                    <a:pt x="1239996" y="42781"/>
                  </a:lnTo>
                  <a:lnTo>
                    <a:pt x="1262944" y="44414"/>
                  </a:lnTo>
                  <a:lnTo>
                    <a:pt x="1285844" y="45774"/>
                  </a:lnTo>
                  <a:lnTo>
                    <a:pt x="1308721" y="48496"/>
                  </a:lnTo>
                  <a:lnTo>
                    <a:pt x="1331589" y="50129"/>
                  </a:lnTo>
                  <a:lnTo>
                    <a:pt x="1354452" y="51489"/>
                  </a:lnTo>
                  <a:lnTo>
                    <a:pt x="1377314" y="54211"/>
                  </a:lnTo>
                  <a:lnTo>
                    <a:pt x="1400174" y="55844"/>
                  </a:lnTo>
                  <a:lnTo>
                    <a:pt x="1423035" y="56569"/>
                  </a:lnTo>
                  <a:lnTo>
                    <a:pt x="1445895" y="56892"/>
                  </a:lnTo>
                  <a:lnTo>
                    <a:pt x="1470448" y="58729"/>
                  </a:lnTo>
                  <a:lnTo>
                    <a:pt x="1495543" y="61027"/>
                  </a:lnTo>
                  <a:lnTo>
                    <a:pt x="1519396" y="62048"/>
                  </a:lnTo>
                  <a:lnTo>
                    <a:pt x="1542697" y="64195"/>
                  </a:lnTo>
                  <a:lnTo>
                    <a:pt x="1565753" y="66631"/>
                  </a:lnTo>
                  <a:lnTo>
                    <a:pt x="1588700" y="67714"/>
                  </a:lnTo>
                  <a:lnTo>
                    <a:pt x="1611599" y="68195"/>
                  </a:lnTo>
                  <a:lnTo>
                    <a:pt x="1633842" y="68409"/>
                  </a:lnTo>
                  <a:lnTo>
                    <a:pt x="1654310" y="68504"/>
                  </a:lnTo>
                  <a:lnTo>
                    <a:pt x="1675684" y="70239"/>
                  </a:lnTo>
                  <a:lnTo>
                    <a:pt x="1697248" y="72492"/>
                  </a:lnTo>
                  <a:lnTo>
                    <a:pt x="1717416" y="73494"/>
                  </a:lnTo>
                  <a:lnTo>
                    <a:pt x="1736963" y="73939"/>
                  </a:lnTo>
                  <a:lnTo>
                    <a:pt x="1756234" y="74137"/>
                  </a:lnTo>
                  <a:lnTo>
                    <a:pt x="1775382" y="74225"/>
                  </a:lnTo>
                  <a:lnTo>
                    <a:pt x="1794475" y="74263"/>
                  </a:lnTo>
                  <a:lnTo>
                    <a:pt x="1821381" y="75979"/>
                  </a:lnTo>
                  <a:lnTo>
                    <a:pt x="1847134" y="78815"/>
                  </a:lnTo>
                  <a:lnTo>
                    <a:pt x="1874872" y="79656"/>
                  </a:lnTo>
                  <a:lnTo>
                    <a:pt x="1903199" y="81598"/>
                  </a:lnTo>
                  <a:lnTo>
                    <a:pt x="1931701" y="84502"/>
                  </a:lnTo>
                  <a:lnTo>
                    <a:pt x="1960254" y="85363"/>
                  </a:lnTo>
                  <a:lnTo>
                    <a:pt x="1988823" y="85617"/>
                  </a:lnTo>
                  <a:lnTo>
                    <a:pt x="2014009" y="87387"/>
                  </a:lnTo>
                  <a:lnTo>
                    <a:pt x="2035230" y="91932"/>
                  </a:lnTo>
                  <a:lnTo>
                    <a:pt x="2057605" y="95607"/>
                  </a:lnTo>
                  <a:lnTo>
                    <a:pt x="2080321" y="98390"/>
                  </a:lnTo>
                  <a:lnTo>
                    <a:pt x="2107718" y="105019"/>
                  </a:lnTo>
                  <a:lnTo>
                    <a:pt x="2131474" y="112443"/>
                  </a:lnTo>
                  <a:lnTo>
                    <a:pt x="2157207" y="121926"/>
                  </a:lnTo>
                  <a:lnTo>
                    <a:pt x="2184671" y="136031"/>
                  </a:lnTo>
                  <a:lnTo>
                    <a:pt x="218884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3" name="SMARTInkShape-3583"/>
            <p:cNvSpPr/>
            <p:nvPr>
              <p:custDataLst>
                <p:tags r:id="rId134"/>
              </p:custDataLst>
            </p:nvPr>
          </p:nvSpPr>
          <p:spPr>
            <a:xfrm>
              <a:off x="1794562" y="2377440"/>
              <a:ext cx="74244" cy="354331"/>
            </a:xfrm>
            <a:custGeom>
              <a:avLst/>
              <a:gdLst/>
              <a:ahLst/>
              <a:cxnLst/>
              <a:rect l="0" t="0" r="0" b="0"/>
              <a:pathLst>
                <a:path w="74244" h="354331">
                  <a:moveTo>
                    <a:pt x="68528" y="0"/>
                  </a:moveTo>
                  <a:lnTo>
                    <a:pt x="68528" y="0"/>
                  </a:lnTo>
                  <a:lnTo>
                    <a:pt x="51339" y="18882"/>
                  </a:lnTo>
                  <a:lnTo>
                    <a:pt x="38046" y="43916"/>
                  </a:lnTo>
                  <a:lnTo>
                    <a:pt x="28523" y="69095"/>
                  </a:lnTo>
                  <a:lnTo>
                    <a:pt x="18998" y="97223"/>
                  </a:lnTo>
                  <a:lnTo>
                    <a:pt x="9473" y="125739"/>
                  </a:lnTo>
                  <a:lnTo>
                    <a:pt x="5781" y="153154"/>
                  </a:lnTo>
                  <a:lnTo>
                    <a:pt x="1288" y="181336"/>
                  </a:lnTo>
                  <a:lnTo>
                    <a:pt x="213" y="205435"/>
                  </a:lnTo>
                  <a:lnTo>
                    <a:pt x="0" y="232467"/>
                  </a:lnTo>
                  <a:lnTo>
                    <a:pt x="1652" y="256810"/>
                  </a:lnTo>
                  <a:lnTo>
                    <a:pt x="9697" y="285067"/>
                  </a:lnTo>
                  <a:lnTo>
                    <a:pt x="22062" y="309398"/>
                  </a:lnTo>
                  <a:lnTo>
                    <a:pt x="36372" y="326428"/>
                  </a:lnTo>
                  <a:lnTo>
                    <a:pt x="62584" y="347886"/>
                  </a:lnTo>
                  <a:lnTo>
                    <a:pt x="74243" y="3543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4" name="SMARTInkShape-3584"/>
            <p:cNvSpPr/>
            <p:nvPr>
              <p:custDataLst>
                <p:tags r:id="rId135"/>
              </p:custDataLst>
            </p:nvPr>
          </p:nvSpPr>
          <p:spPr>
            <a:xfrm>
              <a:off x="3914775" y="2428875"/>
              <a:ext cx="102844" cy="388621"/>
            </a:xfrm>
            <a:custGeom>
              <a:avLst/>
              <a:gdLst/>
              <a:ahLst/>
              <a:cxnLst/>
              <a:rect l="0" t="0" r="0" b="0"/>
              <a:pathLst>
                <a:path w="102844" h="388621">
                  <a:moveTo>
                    <a:pt x="40005" y="0"/>
                  </a:moveTo>
                  <a:lnTo>
                    <a:pt x="40005" y="0"/>
                  </a:lnTo>
                  <a:lnTo>
                    <a:pt x="53439" y="0"/>
                  </a:lnTo>
                  <a:lnTo>
                    <a:pt x="62118" y="3034"/>
                  </a:lnTo>
                  <a:lnTo>
                    <a:pt x="73946" y="11579"/>
                  </a:lnTo>
                  <a:lnTo>
                    <a:pt x="83774" y="21610"/>
                  </a:lnTo>
                  <a:lnTo>
                    <a:pt x="88886" y="31238"/>
                  </a:lnTo>
                  <a:lnTo>
                    <a:pt x="97507" y="58888"/>
                  </a:lnTo>
                  <a:lnTo>
                    <a:pt x="101281" y="74810"/>
                  </a:lnTo>
                  <a:lnTo>
                    <a:pt x="102660" y="102303"/>
                  </a:lnTo>
                  <a:lnTo>
                    <a:pt x="102843" y="129567"/>
                  </a:lnTo>
                  <a:lnTo>
                    <a:pt x="98302" y="154569"/>
                  </a:lnTo>
                  <a:lnTo>
                    <a:pt x="92983" y="181615"/>
                  </a:lnTo>
                  <a:lnTo>
                    <a:pt x="88711" y="205490"/>
                  </a:lnTo>
                  <a:lnTo>
                    <a:pt x="82387" y="228551"/>
                  </a:lnTo>
                  <a:lnTo>
                    <a:pt x="78786" y="251450"/>
                  </a:lnTo>
                  <a:lnTo>
                    <a:pt x="72148" y="274318"/>
                  </a:lnTo>
                  <a:lnTo>
                    <a:pt x="58310" y="301201"/>
                  </a:lnTo>
                  <a:lnTo>
                    <a:pt x="47143" y="326284"/>
                  </a:lnTo>
                  <a:lnTo>
                    <a:pt x="30166" y="354400"/>
                  </a:lnTo>
                  <a:lnTo>
                    <a:pt x="0" y="3886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5" name="SMARTInkShape-3585"/>
            <p:cNvSpPr/>
            <p:nvPr>
              <p:custDataLst>
                <p:tags r:id="rId136"/>
              </p:custDataLst>
            </p:nvPr>
          </p:nvSpPr>
          <p:spPr>
            <a:xfrm>
              <a:off x="1977390" y="2800428"/>
              <a:ext cx="174743" cy="217093"/>
            </a:xfrm>
            <a:custGeom>
              <a:avLst/>
              <a:gdLst/>
              <a:ahLst/>
              <a:cxnLst/>
              <a:rect l="0" t="0" r="0" b="0"/>
              <a:pathLst>
                <a:path w="174743" h="217093">
                  <a:moveTo>
                    <a:pt x="0" y="159942"/>
                  </a:moveTo>
                  <a:lnTo>
                    <a:pt x="0" y="159942"/>
                  </a:lnTo>
                  <a:lnTo>
                    <a:pt x="0" y="165422"/>
                  </a:lnTo>
                  <a:lnTo>
                    <a:pt x="0" y="160171"/>
                  </a:lnTo>
                  <a:lnTo>
                    <a:pt x="18882" y="138232"/>
                  </a:lnTo>
                  <a:lnTo>
                    <a:pt x="24902" y="133148"/>
                  </a:lnTo>
                  <a:lnTo>
                    <a:pt x="49795" y="104618"/>
                  </a:lnTo>
                  <a:lnTo>
                    <a:pt x="75581" y="78022"/>
                  </a:lnTo>
                  <a:lnTo>
                    <a:pt x="93876" y="55802"/>
                  </a:lnTo>
                  <a:lnTo>
                    <a:pt x="120046" y="35552"/>
                  </a:lnTo>
                  <a:lnTo>
                    <a:pt x="147716" y="15185"/>
                  </a:lnTo>
                  <a:lnTo>
                    <a:pt x="151376" y="11362"/>
                  </a:lnTo>
                  <a:lnTo>
                    <a:pt x="152352" y="9454"/>
                  </a:lnTo>
                  <a:lnTo>
                    <a:pt x="154273" y="8181"/>
                  </a:lnTo>
                  <a:lnTo>
                    <a:pt x="161774" y="5756"/>
                  </a:lnTo>
                  <a:lnTo>
                    <a:pt x="163095" y="4447"/>
                  </a:lnTo>
                  <a:lnTo>
                    <a:pt x="163975" y="2938"/>
                  </a:lnTo>
                  <a:lnTo>
                    <a:pt x="165196" y="1933"/>
                  </a:lnTo>
                  <a:lnTo>
                    <a:pt x="171169" y="0"/>
                  </a:lnTo>
                  <a:lnTo>
                    <a:pt x="172084" y="15339"/>
                  </a:lnTo>
                  <a:lnTo>
                    <a:pt x="174483" y="19050"/>
                  </a:lnTo>
                  <a:lnTo>
                    <a:pt x="174742" y="21564"/>
                  </a:lnTo>
                  <a:lnTo>
                    <a:pt x="170925" y="48779"/>
                  </a:lnTo>
                  <a:lnTo>
                    <a:pt x="166544" y="74630"/>
                  </a:lnTo>
                  <a:lnTo>
                    <a:pt x="159625" y="98323"/>
                  </a:lnTo>
                  <a:lnTo>
                    <a:pt x="148555" y="125260"/>
                  </a:lnTo>
                  <a:lnTo>
                    <a:pt x="145400" y="133098"/>
                  </a:lnTo>
                  <a:lnTo>
                    <a:pt x="138499" y="159932"/>
                  </a:lnTo>
                  <a:lnTo>
                    <a:pt x="137120" y="166922"/>
                  </a:lnTo>
                  <a:lnTo>
                    <a:pt x="127037" y="192996"/>
                  </a:lnTo>
                  <a:lnTo>
                    <a:pt x="125676" y="197493"/>
                  </a:lnTo>
                  <a:lnTo>
                    <a:pt x="121321" y="205553"/>
                  </a:lnTo>
                  <a:lnTo>
                    <a:pt x="120886" y="207495"/>
                  </a:lnTo>
                  <a:lnTo>
                    <a:pt x="114300" y="217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6" name="SMARTInkShape-3586"/>
            <p:cNvSpPr/>
            <p:nvPr>
              <p:custDataLst>
                <p:tags r:id="rId137"/>
              </p:custDataLst>
            </p:nvPr>
          </p:nvSpPr>
          <p:spPr>
            <a:xfrm>
              <a:off x="1891930" y="2779912"/>
              <a:ext cx="85461" cy="259552"/>
            </a:xfrm>
            <a:custGeom>
              <a:avLst/>
              <a:gdLst/>
              <a:ahLst/>
              <a:cxnLst/>
              <a:rect l="0" t="0" r="0" b="0"/>
              <a:pathLst>
                <a:path w="85461" h="259552">
                  <a:moveTo>
                    <a:pt x="85460" y="3293"/>
                  </a:moveTo>
                  <a:lnTo>
                    <a:pt x="85460" y="3293"/>
                  </a:lnTo>
                  <a:lnTo>
                    <a:pt x="82426" y="259"/>
                  </a:lnTo>
                  <a:lnTo>
                    <a:pt x="81532" y="0"/>
                  </a:lnTo>
                  <a:lnTo>
                    <a:pt x="80937" y="463"/>
                  </a:lnTo>
                  <a:lnTo>
                    <a:pt x="80540" y="1406"/>
                  </a:lnTo>
                  <a:lnTo>
                    <a:pt x="79640" y="2035"/>
                  </a:lnTo>
                  <a:lnTo>
                    <a:pt x="74894" y="3127"/>
                  </a:lnTo>
                  <a:lnTo>
                    <a:pt x="71252" y="6278"/>
                  </a:lnTo>
                  <a:lnTo>
                    <a:pt x="56851" y="29229"/>
                  </a:lnTo>
                  <a:lnTo>
                    <a:pt x="52425" y="38315"/>
                  </a:lnTo>
                  <a:lnTo>
                    <a:pt x="38627" y="61417"/>
                  </a:lnTo>
                  <a:lnTo>
                    <a:pt x="28415" y="89146"/>
                  </a:lnTo>
                  <a:lnTo>
                    <a:pt x="18799" y="117610"/>
                  </a:lnTo>
                  <a:lnTo>
                    <a:pt x="9262" y="143136"/>
                  </a:lnTo>
                  <a:lnTo>
                    <a:pt x="4259" y="167688"/>
                  </a:lnTo>
                  <a:lnTo>
                    <a:pt x="1075" y="180061"/>
                  </a:lnTo>
                  <a:lnTo>
                    <a:pt x="0" y="198653"/>
                  </a:lnTo>
                  <a:lnTo>
                    <a:pt x="4679" y="224031"/>
                  </a:lnTo>
                  <a:lnTo>
                    <a:pt x="6801" y="230092"/>
                  </a:lnTo>
                  <a:lnTo>
                    <a:pt x="9225" y="235537"/>
                  </a:lnTo>
                  <a:lnTo>
                    <a:pt x="11225" y="245108"/>
                  </a:lnTo>
                  <a:lnTo>
                    <a:pt x="13944" y="250043"/>
                  </a:lnTo>
                  <a:lnTo>
                    <a:pt x="17268" y="252659"/>
                  </a:lnTo>
                  <a:lnTo>
                    <a:pt x="20863" y="254458"/>
                  </a:lnTo>
                  <a:lnTo>
                    <a:pt x="24577" y="257373"/>
                  </a:lnTo>
                  <a:lnTo>
                    <a:pt x="30037" y="259093"/>
                  </a:lnTo>
                  <a:lnTo>
                    <a:pt x="33272" y="259551"/>
                  </a:lnTo>
                  <a:lnTo>
                    <a:pt x="43891" y="257162"/>
                  </a:lnTo>
                  <a:lnTo>
                    <a:pt x="74030" y="243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7" name="SMARTInkShape-3587"/>
            <p:cNvSpPr/>
            <p:nvPr>
              <p:custDataLst>
                <p:tags r:id="rId138"/>
              </p:custDataLst>
            </p:nvPr>
          </p:nvSpPr>
          <p:spPr>
            <a:xfrm>
              <a:off x="2308860" y="2914650"/>
              <a:ext cx="154306" cy="5716"/>
            </a:xfrm>
            <a:custGeom>
              <a:avLst/>
              <a:gdLst/>
              <a:ahLst/>
              <a:cxnLst/>
              <a:rect l="0" t="0" r="0" b="0"/>
              <a:pathLst>
                <a:path w="154306" h="571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27427" y="5715"/>
                  </a:lnTo>
                  <a:lnTo>
                    <a:pt x="53518" y="5080"/>
                  </a:lnTo>
                  <a:lnTo>
                    <a:pt x="76216" y="530"/>
                  </a:lnTo>
                  <a:lnTo>
                    <a:pt x="102871" y="31"/>
                  </a:lnTo>
                  <a:lnTo>
                    <a:pt x="130105" y="1"/>
                  </a:lnTo>
                  <a:lnTo>
                    <a:pt x="147689" y="0"/>
                  </a:lnTo>
                  <a:lnTo>
                    <a:pt x="15430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8" name="SMARTInkShape-3588"/>
            <p:cNvSpPr/>
            <p:nvPr>
              <p:custDataLst>
                <p:tags r:id="rId139"/>
              </p:custDataLst>
            </p:nvPr>
          </p:nvSpPr>
          <p:spPr>
            <a:xfrm>
              <a:off x="2766060" y="2937510"/>
              <a:ext cx="680086" cy="57130"/>
            </a:xfrm>
            <a:custGeom>
              <a:avLst/>
              <a:gdLst/>
              <a:ahLst/>
              <a:cxnLst/>
              <a:rect l="0" t="0" r="0" b="0"/>
              <a:pathLst>
                <a:path w="680086" h="57130">
                  <a:moveTo>
                    <a:pt x="0" y="0"/>
                  </a:moveTo>
                  <a:lnTo>
                    <a:pt x="0" y="0"/>
                  </a:lnTo>
                  <a:lnTo>
                    <a:pt x="4920" y="4920"/>
                  </a:lnTo>
                  <a:lnTo>
                    <a:pt x="10121" y="6193"/>
                  </a:lnTo>
                  <a:lnTo>
                    <a:pt x="16052" y="9596"/>
                  </a:lnTo>
                  <a:lnTo>
                    <a:pt x="42510" y="12017"/>
                  </a:lnTo>
                  <a:lnTo>
                    <a:pt x="64823" y="16611"/>
                  </a:lnTo>
                  <a:lnTo>
                    <a:pt x="91443" y="17114"/>
                  </a:lnTo>
                  <a:lnTo>
                    <a:pt x="118824" y="17142"/>
                  </a:lnTo>
                  <a:lnTo>
                    <a:pt x="147294" y="17145"/>
                  </a:lnTo>
                  <a:lnTo>
                    <a:pt x="175860" y="17145"/>
                  </a:lnTo>
                  <a:lnTo>
                    <a:pt x="200606" y="17145"/>
                  </a:lnTo>
                  <a:lnTo>
                    <a:pt x="225643" y="17145"/>
                  </a:lnTo>
                  <a:lnTo>
                    <a:pt x="252497" y="17145"/>
                  </a:lnTo>
                  <a:lnTo>
                    <a:pt x="280172" y="17145"/>
                  </a:lnTo>
                  <a:lnTo>
                    <a:pt x="304700" y="17145"/>
                  </a:lnTo>
                  <a:lnTo>
                    <a:pt x="331708" y="17145"/>
                  </a:lnTo>
                  <a:lnTo>
                    <a:pt x="360076" y="18838"/>
                  </a:lnTo>
                  <a:lnTo>
                    <a:pt x="388624" y="22330"/>
                  </a:lnTo>
                  <a:lnTo>
                    <a:pt x="417196" y="22790"/>
                  </a:lnTo>
                  <a:lnTo>
                    <a:pt x="444077" y="27374"/>
                  </a:lnTo>
                  <a:lnTo>
                    <a:pt x="472452" y="29052"/>
                  </a:lnTo>
                  <a:lnTo>
                    <a:pt x="497834" y="33475"/>
                  </a:lnTo>
                  <a:lnTo>
                    <a:pt x="521339" y="34183"/>
                  </a:lnTo>
                  <a:lnTo>
                    <a:pt x="537588" y="35952"/>
                  </a:lnTo>
                  <a:lnTo>
                    <a:pt x="565317" y="39649"/>
                  </a:lnTo>
                  <a:lnTo>
                    <a:pt x="573197" y="40482"/>
                  </a:lnTo>
                  <a:lnTo>
                    <a:pt x="596247" y="45177"/>
                  </a:lnTo>
                  <a:lnTo>
                    <a:pt x="619123" y="46307"/>
                  </a:lnTo>
                  <a:lnTo>
                    <a:pt x="644101" y="51079"/>
                  </a:lnTo>
                  <a:lnTo>
                    <a:pt x="649487" y="51912"/>
                  </a:lnTo>
                  <a:lnTo>
                    <a:pt x="666155" y="56606"/>
                  </a:lnTo>
                  <a:lnTo>
                    <a:pt x="678933" y="57129"/>
                  </a:lnTo>
                  <a:lnTo>
                    <a:pt x="679317" y="56501"/>
                  </a:lnTo>
                  <a:lnTo>
                    <a:pt x="68008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66" name="SMARTInkShape-Group515"/>
          <p:cNvGrpSpPr/>
          <p:nvPr/>
        </p:nvGrpSpPr>
        <p:grpSpPr>
          <a:xfrm>
            <a:off x="3074749" y="2497455"/>
            <a:ext cx="702790" cy="205378"/>
            <a:chOff x="3074749" y="2497455"/>
            <a:chExt cx="702790" cy="205378"/>
          </a:xfrm>
        </p:grpSpPr>
        <p:sp>
          <p:nvSpPr>
            <p:cNvPr id="1260" name="SMARTInkShape-3589"/>
            <p:cNvSpPr/>
            <p:nvPr>
              <p:custDataLst>
                <p:tags r:id="rId127"/>
              </p:custDataLst>
            </p:nvPr>
          </p:nvSpPr>
          <p:spPr>
            <a:xfrm>
              <a:off x="3629025" y="2572084"/>
              <a:ext cx="148514" cy="102489"/>
            </a:xfrm>
            <a:custGeom>
              <a:avLst/>
              <a:gdLst/>
              <a:ahLst/>
              <a:cxnLst/>
              <a:rect l="0" t="0" r="0" b="0"/>
              <a:pathLst>
                <a:path w="148514" h="102489">
                  <a:moveTo>
                    <a:pt x="57150" y="16811"/>
                  </a:moveTo>
                  <a:lnTo>
                    <a:pt x="57150" y="16811"/>
                  </a:lnTo>
                  <a:lnTo>
                    <a:pt x="57150" y="35939"/>
                  </a:lnTo>
                  <a:lnTo>
                    <a:pt x="54116" y="44633"/>
                  </a:lnTo>
                  <a:lnTo>
                    <a:pt x="48037" y="55021"/>
                  </a:lnTo>
                  <a:lnTo>
                    <a:pt x="40890" y="83564"/>
                  </a:lnTo>
                  <a:lnTo>
                    <a:pt x="42092" y="89447"/>
                  </a:lnTo>
                  <a:lnTo>
                    <a:pt x="46338" y="96329"/>
                  </a:lnTo>
                  <a:lnTo>
                    <a:pt x="48037" y="98398"/>
                  </a:lnTo>
                  <a:lnTo>
                    <a:pt x="53311" y="100697"/>
                  </a:lnTo>
                  <a:lnTo>
                    <a:pt x="80412" y="102488"/>
                  </a:lnTo>
                  <a:lnTo>
                    <a:pt x="98478" y="101895"/>
                  </a:lnTo>
                  <a:lnTo>
                    <a:pt x="109787" y="98011"/>
                  </a:lnTo>
                  <a:lnTo>
                    <a:pt x="116104" y="96715"/>
                  </a:lnTo>
                  <a:lnTo>
                    <a:pt x="121028" y="94022"/>
                  </a:lnTo>
                  <a:lnTo>
                    <a:pt x="133272" y="78487"/>
                  </a:lnTo>
                  <a:lnTo>
                    <a:pt x="135432" y="74279"/>
                  </a:lnTo>
                  <a:lnTo>
                    <a:pt x="142913" y="53548"/>
                  </a:lnTo>
                  <a:lnTo>
                    <a:pt x="146626" y="46816"/>
                  </a:lnTo>
                  <a:lnTo>
                    <a:pt x="148513" y="26578"/>
                  </a:lnTo>
                  <a:lnTo>
                    <a:pt x="146862" y="22634"/>
                  </a:lnTo>
                  <a:lnTo>
                    <a:pt x="144647" y="18764"/>
                  </a:lnTo>
                  <a:lnTo>
                    <a:pt x="143663" y="14927"/>
                  </a:lnTo>
                  <a:lnTo>
                    <a:pt x="139839" y="11105"/>
                  </a:lnTo>
                  <a:lnTo>
                    <a:pt x="127353" y="2207"/>
                  </a:lnTo>
                  <a:lnTo>
                    <a:pt x="110202" y="0"/>
                  </a:lnTo>
                  <a:lnTo>
                    <a:pt x="91266" y="367"/>
                  </a:lnTo>
                  <a:lnTo>
                    <a:pt x="77983" y="4883"/>
                  </a:lnTo>
                  <a:lnTo>
                    <a:pt x="51168" y="21057"/>
                  </a:lnTo>
                  <a:lnTo>
                    <a:pt x="29157" y="44437"/>
                  </a:lnTo>
                  <a:lnTo>
                    <a:pt x="11884" y="68445"/>
                  </a:lnTo>
                  <a:lnTo>
                    <a:pt x="0" y="91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1" name="SMARTInkShape-3590"/>
            <p:cNvSpPr/>
            <p:nvPr>
              <p:custDataLst>
                <p:tags r:id="rId128"/>
              </p:custDataLst>
            </p:nvPr>
          </p:nvSpPr>
          <p:spPr>
            <a:xfrm>
              <a:off x="3597222" y="2543254"/>
              <a:ext cx="71780" cy="101641"/>
            </a:xfrm>
            <a:custGeom>
              <a:avLst/>
              <a:gdLst/>
              <a:ahLst/>
              <a:cxnLst/>
              <a:rect l="0" t="0" r="0" b="0"/>
              <a:pathLst>
                <a:path w="71780" h="101641">
                  <a:moveTo>
                    <a:pt x="26088" y="28496"/>
                  </a:moveTo>
                  <a:lnTo>
                    <a:pt x="26088" y="28496"/>
                  </a:lnTo>
                  <a:lnTo>
                    <a:pt x="15968" y="39252"/>
                  </a:lnTo>
                  <a:lnTo>
                    <a:pt x="5715" y="55324"/>
                  </a:lnTo>
                  <a:lnTo>
                    <a:pt x="0" y="81784"/>
                  </a:lnTo>
                  <a:lnTo>
                    <a:pt x="3065" y="98905"/>
                  </a:lnTo>
                  <a:lnTo>
                    <a:pt x="3754" y="100200"/>
                  </a:lnTo>
                  <a:lnTo>
                    <a:pt x="4849" y="101064"/>
                  </a:lnTo>
                  <a:lnTo>
                    <a:pt x="6213" y="101640"/>
                  </a:lnTo>
                  <a:lnTo>
                    <a:pt x="11117" y="100586"/>
                  </a:lnTo>
                  <a:lnTo>
                    <a:pt x="25777" y="95690"/>
                  </a:lnTo>
                  <a:lnTo>
                    <a:pt x="29760" y="93285"/>
                  </a:lnTo>
                  <a:lnTo>
                    <a:pt x="35572" y="91296"/>
                  </a:lnTo>
                  <a:lnTo>
                    <a:pt x="39405" y="88580"/>
                  </a:lnTo>
                  <a:lnTo>
                    <a:pt x="58473" y="60905"/>
                  </a:lnTo>
                  <a:lnTo>
                    <a:pt x="67998" y="46671"/>
                  </a:lnTo>
                  <a:lnTo>
                    <a:pt x="70679" y="38891"/>
                  </a:lnTo>
                  <a:lnTo>
                    <a:pt x="71779" y="15978"/>
                  </a:lnTo>
                  <a:lnTo>
                    <a:pt x="70102" y="11714"/>
                  </a:lnTo>
                  <a:lnTo>
                    <a:pt x="63294" y="2958"/>
                  </a:lnTo>
                  <a:lnTo>
                    <a:pt x="59981" y="1271"/>
                  </a:lnTo>
                  <a:lnTo>
                    <a:pt x="50165" y="99"/>
                  </a:lnTo>
                  <a:lnTo>
                    <a:pt x="43986" y="0"/>
                  </a:lnTo>
                  <a:lnTo>
                    <a:pt x="38699" y="1649"/>
                  </a:lnTo>
                  <a:lnTo>
                    <a:pt x="30131" y="7883"/>
                  </a:lnTo>
                  <a:lnTo>
                    <a:pt x="18710" y="21634"/>
                  </a:lnTo>
                  <a:lnTo>
                    <a:pt x="13284" y="26081"/>
                  </a:lnTo>
                  <a:lnTo>
                    <a:pt x="9515" y="33015"/>
                  </a:lnTo>
                  <a:lnTo>
                    <a:pt x="8943" y="39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2" name="SMARTInkShape-3591"/>
            <p:cNvSpPr/>
            <p:nvPr>
              <p:custDataLst>
                <p:tags r:id="rId129"/>
              </p:custDataLst>
            </p:nvPr>
          </p:nvSpPr>
          <p:spPr>
            <a:xfrm>
              <a:off x="3498446" y="2532158"/>
              <a:ext cx="84759" cy="113858"/>
            </a:xfrm>
            <a:custGeom>
              <a:avLst/>
              <a:gdLst/>
              <a:ahLst/>
              <a:cxnLst/>
              <a:rect l="0" t="0" r="0" b="0"/>
              <a:pathLst>
                <a:path w="84759" h="113858">
                  <a:moveTo>
                    <a:pt x="16279" y="56737"/>
                  </a:moveTo>
                  <a:lnTo>
                    <a:pt x="16279" y="56737"/>
                  </a:lnTo>
                  <a:lnTo>
                    <a:pt x="11358" y="61658"/>
                  </a:lnTo>
                  <a:lnTo>
                    <a:pt x="10086" y="66857"/>
                  </a:lnTo>
                  <a:lnTo>
                    <a:pt x="6683" y="72153"/>
                  </a:lnTo>
                  <a:lnTo>
                    <a:pt x="0" y="92144"/>
                  </a:lnTo>
                  <a:lnTo>
                    <a:pt x="346" y="94312"/>
                  </a:lnTo>
                  <a:lnTo>
                    <a:pt x="6223" y="108141"/>
                  </a:lnTo>
                  <a:lnTo>
                    <a:pt x="7670" y="110057"/>
                  </a:lnTo>
                  <a:lnTo>
                    <a:pt x="10971" y="112184"/>
                  </a:lnTo>
                  <a:lnTo>
                    <a:pt x="18093" y="113382"/>
                  </a:lnTo>
                  <a:lnTo>
                    <a:pt x="38135" y="113857"/>
                  </a:lnTo>
                  <a:lnTo>
                    <a:pt x="43561" y="112180"/>
                  </a:lnTo>
                  <a:lnTo>
                    <a:pt x="63971" y="97945"/>
                  </a:lnTo>
                  <a:lnTo>
                    <a:pt x="80977" y="74891"/>
                  </a:lnTo>
                  <a:lnTo>
                    <a:pt x="83709" y="64091"/>
                  </a:lnTo>
                  <a:lnTo>
                    <a:pt x="84758" y="41474"/>
                  </a:lnTo>
                  <a:lnTo>
                    <a:pt x="81795" y="30060"/>
                  </a:lnTo>
                  <a:lnTo>
                    <a:pt x="67668" y="6642"/>
                  </a:lnTo>
                  <a:lnTo>
                    <a:pt x="63884" y="2723"/>
                  </a:lnTo>
                  <a:lnTo>
                    <a:pt x="60085" y="980"/>
                  </a:lnTo>
                  <a:lnTo>
                    <a:pt x="51343" y="0"/>
                  </a:lnTo>
                  <a:lnTo>
                    <a:pt x="46044" y="1464"/>
                  </a:lnTo>
                  <a:lnTo>
                    <a:pt x="26668" y="13032"/>
                  </a:lnTo>
                  <a:lnTo>
                    <a:pt x="16393" y="28678"/>
                  </a:lnTo>
                  <a:lnTo>
                    <a:pt x="7404" y="47280"/>
                  </a:lnTo>
                  <a:lnTo>
                    <a:pt x="5185" y="66271"/>
                  </a:lnTo>
                  <a:lnTo>
                    <a:pt x="6692" y="72193"/>
                  </a:lnTo>
                  <a:lnTo>
                    <a:pt x="7983" y="74661"/>
                  </a:lnTo>
                  <a:lnTo>
                    <a:pt x="9478" y="76306"/>
                  </a:lnTo>
                  <a:lnTo>
                    <a:pt x="15258" y="79163"/>
                  </a:lnTo>
                  <a:lnTo>
                    <a:pt x="15825" y="81098"/>
                  </a:lnTo>
                  <a:lnTo>
                    <a:pt x="16279" y="85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3" name="SMARTInkShape-3592"/>
            <p:cNvSpPr/>
            <p:nvPr>
              <p:custDataLst>
                <p:tags r:id="rId130"/>
              </p:custDataLst>
            </p:nvPr>
          </p:nvSpPr>
          <p:spPr>
            <a:xfrm>
              <a:off x="3074749" y="2497455"/>
              <a:ext cx="119672" cy="205378"/>
            </a:xfrm>
            <a:custGeom>
              <a:avLst/>
              <a:gdLst/>
              <a:ahLst/>
              <a:cxnLst/>
              <a:rect l="0" t="0" r="0" b="0"/>
              <a:pathLst>
                <a:path w="119672" h="205378">
                  <a:moveTo>
                    <a:pt x="11351" y="0"/>
                  </a:moveTo>
                  <a:lnTo>
                    <a:pt x="11351" y="0"/>
                  </a:lnTo>
                  <a:lnTo>
                    <a:pt x="11351" y="27324"/>
                  </a:lnTo>
                  <a:lnTo>
                    <a:pt x="11986" y="36953"/>
                  </a:lnTo>
                  <a:lnTo>
                    <a:pt x="17172" y="54559"/>
                  </a:lnTo>
                  <a:lnTo>
                    <a:pt x="24951" y="64680"/>
                  </a:lnTo>
                  <a:lnTo>
                    <a:pt x="30479" y="70458"/>
                  </a:lnTo>
                  <a:lnTo>
                    <a:pt x="35939" y="72590"/>
                  </a:lnTo>
                  <a:lnTo>
                    <a:pt x="56061" y="74195"/>
                  </a:lnTo>
                  <a:lnTo>
                    <a:pt x="61491" y="72557"/>
                  </a:lnTo>
                  <a:lnTo>
                    <a:pt x="85259" y="57105"/>
                  </a:lnTo>
                  <a:lnTo>
                    <a:pt x="89284" y="52685"/>
                  </a:lnTo>
                  <a:lnTo>
                    <a:pt x="108503" y="26986"/>
                  </a:lnTo>
                  <a:lnTo>
                    <a:pt x="112527" y="18368"/>
                  </a:lnTo>
                  <a:lnTo>
                    <a:pt x="113092" y="16055"/>
                  </a:lnTo>
                  <a:lnTo>
                    <a:pt x="114103" y="14513"/>
                  </a:lnTo>
                  <a:lnTo>
                    <a:pt x="115412" y="13485"/>
                  </a:lnTo>
                  <a:lnTo>
                    <a:pt x="116920" y="12800"/>
                  </a:lnTo>
                  <a:lnTo>
                    <a:pt x="117925" y="11709"/>
                  </a:lnTo>
                  <a:lnTo>
                    <a:pt x="119671" y="6630"/>
                  </a:lnTo>
                  <a:lnTo>
                    <a:pt x="119124" y="6325"/>
                  </a:lnTo>
                  <a:lnTo>
                    <a:pt x="116824" y="5986"/>
                  </a:lnTo>
                  <a:lnTo>
                    <a:pt x="115956" y="6531"/>
                  </a:lnTo>
                  <a:lnTo>
                    <a:pt x="115378" y="7529"/>
                  </a:lnTo>
                  <a:lnTo>
                    <a:pt x="108446" y="31409"/>
                  </a:lnTo>
                  <a:lnTo>
                    <a:pt x="103479" y="45925"/>
                  </a:lnTo>
                  <a:lnTo>
                    <a:pt x="90174" y="69485"/>
                  </a:lnTo>
                  <a:lnTo>
                    <a:pt x="81978" y="95546"/>
                  </a:lnTo>
                  <a:lnTo>
                    <a:pt x="72551" y="119697"/>
                  </a:lnTo>
                  <a:lnTo>
                    <a:pt x="59509" y="144620"/>
                  </a:lnTo>
                  <a:lnTo>
                    <a:pt x="47366" y="172242"/>
                  </a:lnTo>
                  <a:lnTo>
                    <a:pt x="40324" y="199544"/>
                  </a:lnTo>
                  <a:lnTo>
                    <a:pt x="39949" y="205377"/>
                  </a:lnTo>
                  <a:lnTo>
                    <a:pt x="39292" y="186500"/>
                  </a:lnTo>
                  <a:lnTo>
                    <a:pt x="28348" y="167027"/>
                  </a:lnTo>
                  <a:lnTo>
                    <a:pt x="8174" y="139237"/>
                  </a:lnTo>
                  <a:lnTo>
                    <a:pt x="6764" y="135331"/>
                  </a:lnTo>
                  <a:lnTo>
                    <a:pt x="5753" y="134036"/>
                  </a:lnTo>
                  <a:lnTo>
                    <a:pt x="0" y="131475"/>
                  </a:lnTo>
                  <a:lnTo>
                    <a:pt x="5403" y="136925"/>
                  </a:lnTo>
                  <a:lnTo>
                    <a:pt x="23422" y="138844"/>
                  </a:lnTo>
                  <a:lnTo>
                    <a:pt x="35114" y="142079"/>
                  </a:lnTo>
                  <a:lnTo>
                    <a:pt x="63068" y="142828"/>
                  </a:lnTo>
                  <a:lnTo>
                    <a:pt x="90701" y="142236"/>
                  </a:lnTo>
                  <a:lnTo>
                    <a:pt x="101073" y="137954"/>
                  </a:lnTo>
                  <a:lnTo>
                    <a:pt x="108506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4" name="SMARTInkShape-3593"/>
            <p:cNvSpPr/>
            <p:nvPr>
              <p:custDataLst>
                <p:tags r:id="rId131"/>
              </p:custDataLst>
            </p:nvPr>
          </p:nvSpPr>
          <p:spPr>
            <a:xfrm>
              <a:off x="3217554" y="2574397"/>
              <a:ext cx="74263" cy="93594"/>
            </a:xfrm>
            <a:custGeom>
              <a:avLst/>
              <a:gdLst/>
              <a:ahLst/>
              <a:cxnLst/>
              <a:rect l="0" t="0" r="0" b="0"/>
              <a:pathLst>
                <a:path w="74263" h="93594">
                  <a:moveTo>
                    <a:pt x="5706" y="25928"/>
                  </a:moveTo>
                  <a:lnTo>
                    <a:pt x="5706" y="25928"/>
                  </a:lnTo>
                  <a:lnTo>
                    <a:pt x="5706" y="33883"/>
                  </a:lnTo>
                  <a:lnTo>
                    <a:pt x="4013" y="37506"/>
                  </a:lnTo>
                  <a:lnTo>
                    <a:pt x="1779" y="41234"/>
                  </a:lnTo>
                  <a:lnTo>
                    <a:pt x="521" y="47538"/>
                  </a:lnTo>
                  <a:lnTo>
                    <a:pt x="0" y="73237"/>
                  </a:lnTo>
                  <a:lnTo>
                    <a:pt x="630" y="79339"/>
                  </a:lnTo>
                  <a:lnTo>
                    <a:pt x="4912" y="87423"/>
                  </a:lnTo>
                  <a:lnTo>
                    <a:pt x="11539" y="91421"/>
                  </a:lnTo>
                  <a:lnTo>
                    <a:pt x="18512" y="93593"/>
                  </a:lnTo>
                  <a:lnTo>
                    <a:pt x="20593" y="93263"/>
                  </a:lnTo>
                  <a:lnTo>
                    <a:pt x="36273" y="84706"/>
                  </a:lnTo>
                  <a:lnTo>
                    <a:pt x="59117" y="67196"/>
                  </a:lnTo>
                  <a:lnTo>
                    <a:pt x="63945" y="60991"/>
                  </a:lnTo>
                  <a:lnTo>
                    <a:pt x="66515" y="54000"/>
                  </a:lnTo>
                  <a:lnTo>
                    <a:pt x="68292" y="47294"/>
                  </a:lnTo>
                  <a:lnTo>
                    <a:pt x="72228" y="39314"/>
                  </a:lnTo>
                  <a:lnTo>
                    <a:pt x="74262" y="12671"/>
                  </a:lnTo>
                  <a:lnTo>
                    <a:pt x="72582" y="8817"/>
                  </a:lnTo>
                  <a:lnTo>
                    <a:pt x="71245" y="6901"/>
                  </a:lnTo>
                  <a:lnTo>
                    <a:pt x="68066" y="4772"/>
                  </a:lnTo>
                  <a:lnTo>
                    <a:pt x="64537" y="3190"/>
                  </a:lnTo>
                  <a:lnTo>
                    <a:pt x="60851" y="371"/>
                  </a:lnTo>
                  <a:lnTo>
                    <a:pt x="58980" y="0"/>
                  </a:lnTo>
                  <a:lnTo>
                    <a:pt x="57097" y="387"/>
                  </a:lnTo>
                  <a:lnTo>
                    <a:pt x="41184" y="9049"/>
                  </a:lnTo>
                  <a:lnTo>
                    <a:pt x="36714" y="13347"/>
                  </a:lnTo>
                  <a:lnTo>
                    <a:pt x="20967" y="41272"/>
                  </a:lnTo>
                  <a:lnTo>
                    <a:pt x="18271" y="49595"/>
                  </a:lnTo>
                  <a:lnTo>
                    <a:pt x="18528" y="51866"/>
                  </a:lnTo>
                  <a:lnTo>
                    <a:pt x="22851" y="602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5" name="SMARTInkShape-3594"/>
            <p:cNvSpPr/>
            <p:nvPr>
              <p:custDataLst>
                <p:tags r:id="rId132"/>
              </p:custDataLst>
            </p:nvPr>
          </p:nvSpPr>
          <p:spPr>
            <a:xfrm>
              <a:off x="3310116" y="2569265"/>
              <a:ext cx="72830" cy="110100"/>
            </a:xfrm>
            <a:custGeom>
              <a:avLst/>
              <a:gdLst/>
              <a:ahLst/>
              <a:cxnLst/>
              <a:rect l="0" t="0" r="0" b="0"/>
              <a:pathLst>
                <a:path w="72830" h="110100">
                  <a:moveTo>
                    <a:pt x="16014" y="31060"/>
                  </a:moveTo>
                  <a:lnTo>
                    <a:pt x="16014" y="31060"/>
                  </a:lnTo>
                  <a:lnTo>
                    <a:pt x="16014" y="58552"/>
                  </a:lnTo>
                  <a:lnTo>
                    <a:pt x="16014" y="60818"/>
                  </a:lnTo>
                  <a:lnTo>
                    <a:pt x="10534" y="89066"/>
                  </a:lnTo>
                  <a:lnTo>
                    <a:pt x="15240" y="103340"/>
                  </a:lnTo>
                  <a:lnTo>
                    <a:pt x="18819" y="107792"/>
                  </a:lnTo>
                  <a:lnTo>
                    <a:pt x="22129" y="109613"/>
                  </a:lnTo>
                  <a:lnTo>
                    <a:pt x="23901" y="110099"/>
                  </a:lnTo>
                  <a:lnTo>
                    <a:pt x="25082" y="109787"/>
                  </a:lnTo>
                  <a:lnTo>
                    <a:pt x="25870" y="108945"/>
                  </a:lnTo>
                  <a:lnTo>
                    <a:pt x="27379" y="106315"/>
                  </a:lnTo>
                  <a:lnTo>
                    <a:pt x="50313" y="77967"/>
                  </a:lnTo>
                  <a:lnTo>
                    <a:pt x="54118" y="72228"/>
                  </a:lnTo>
                  <a:lnTo>
                    <a:pt x="67449" y="45555"/>
                  </a:lnTo>
                  <a:lnTo>
                    <a:pt x="72035" y="30889"/>
                  </a:lnTo>
                  <a:lnTo>
                    <a:pt x="72829" y="20920"/>
                  </a:lnTo>
                  <a:lnTo>
                    <a:pt x="71322" y="15335"/>
                  </a:lnTo>
                  <a:lnTo>
                    <a:pt x="65180" y="6575"/>
                  </a:lnTo>
                  <a:lnTo>
                    <a:pt x="56687" y="663"/>
                  </a:lnTo>
                  <a:lnTo>
                    <a:pt x="53290" y="0"/>
                  </a:lnTo>
                  <a:lnTo>
                    <a:pt x="31816" y="2818"/>
                  </a:lnTo>
                  <a:lnTo>
                    <a:pt x="24365" y="6958"/>
                  </a:lnTo>
                  <a:lnTo>
                    <a:pt x="18135" y="12841"/>
                  </a:lnTo>
                  <a:lnTo>
                    <a:pt x="2688" y="40692"/>
                  </a:lnTo>
                  <a:lnTo>
                    <a:pt x="0" y="52047"/>
                  </a:lnTo>
                  <a:lnTo>
                    <a:pt x="1065" y="59649"/>
                  </a:lnTo>
                  <a:lnTo>
                    <a:pt x="4584" y="71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67" name="SMARTInkShape-3595"/>
          <p:cNvSpPr/>
          <p:nvPr>
            <p:custDataLst>
              <p:tags r:id="rId1"/>
            </p:custDataLst>
          </p:nvPr>
        </p:nvSpPr>
        <p:spPr>
          <a:xfrm>
            <a:off x="2811780" y="2571750"/>
            <a:ext cx="45721" cy="114223"/>
          </a:xfrm>
          <a:custGeom>
            <a:avLst/>
            <a:gdLst/>
            <a:ahLst/>
            <a:cxnLst/>
            <a:rect l="0" t="0" r="0" b="0"/>
            <a:pathLst>
              <a:path w="45721" h="114223">
                <a:moveTo>
                  <a:pt x="40005" y="0"/>
                </a:moveTo>
                <a:lnTo>
                  <a:pt x="40005" y="0"/>
                </a:lnTo>
                <a:lnTo>
                  <a:pt x="45714" y="0"/>
                </a:lnTo>
                <a:lnTo>
                  <a:pt x="45720" y="8513"/>
                </a:lnTo>
                <a:lnTo>
                  <a:pt x="44026" y="11827"/>
                </a:lnTo>
                <a:lnTo>
                  <a:pt x="42686" y="13600"/>
                </a:lnTo>
                <a:lnTo>
                  <a:pt x="41196" y="18956"/>
                </a:lnTo>
                <a:lnTo>
                  <a:pt x="39900" y="24935"/>
                </a:lnTo>
                <a:lnTo>
                  <a:pt x="24713" y="52883"/>
                </a:lnTo>
                <a:lnTo>
                  <a:pt x="15233" y="67493"/>
                </a:lnTo>
                <a:lnTo>
                  <a:pt x="5676" y="95041"/>
                </a:lnTo>
                <a:lnTo>
                  <a:pt x="1964" y="100903"/>
                </a:lnTo>
                <a:lnTo>
                  <a:pt x="258" y="107448"/>
                </a:lnTo>
                <a:lnTo>
                  <a:pt x="2" y="114222"/>
                </a:lnTo>
                <a:lnTo>
                  <a:pt x="0" y="1085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76" name="SMARTInkShape-Group517"/>
          <p:cNvGrpSpPr/>
          <p:nvPr/>
        </p:nvGrpSpPr>
        <p:grpSpPr>
          <a:xfrm>
            <a:off x="1885950" y="2451970"/>
            <a:ext cx="1068706" cy="228353"/>
            <a:chOff x="1885950" y="2451970"/>
            <a:chExt cx="1068706" cy="228353"/>
          </a:xfrm>
        </p:grpSpPr>
        <p:sp>
          <p:nvSpPr>
            <p:cNvPr id="1268" name="SMARTInkShape-3596"/>
            <p:cNvSpPr/>
            <p:nvPr>
              <p:custDataLst>
                <p:tags r:id="rId119"/>
              </p:custDataLst>
            </p:nvPr>
          </p:nvSpPr>
          <p:spPr>
            <a:xfrm>
              <a:off x="2788920" y="2623188"/>
              <a:ext cx="165736" cy="17137"/>
            </a:xfrm>
            <a:custGeom>
              <a:avLst/>
              <a:gdLst/>
              <a:ahLst/>
              <a:cxnLst/>
              <a:rect l="0" t="0" r="0" b="0"/>
              <a:pathLst>
                <a:path w="165736" h="17137">
                  <a:moveTo>
                    <a:pt x="0" y="11427"/>
                  </a:moveTo>
                  <a:lnTo>
                    <a:pt x="0" y="11427"/>
                  </a:lnTo>
                  <a:lnTo>
                    <a:pt x="0" y="17121"/>
                  </a:lnTo>
                  <a:lnTo>
                    <a:pt x="3034" y="17136"/>
                  </a:lnTo>
                  <a:lnTo>
                    <a:pt x="6217" y="15446"/>
                  </a:lnTo>
                  <a:lnTo>
                    <a:pt x="9748" y="13213"/>
                  </a:lnTo>
                  <a:lnTo>
                    <a:pt x="15941" y="11956"/>
                  </a:lnTo>
                  <a:lnTo>
                    <a:pt x="24902" y="10949"/>
                  </a:lnTo>
                  <a:lnTo>
                    <a:pt x="32496" y="7546"/>
                  </a:lnTo>
                  <a:lnTo>
                    <a:pt x="57445" y="1945"/>
                  </a:lnTo>
                  <a:lnTo>
                    <a:pt x="83961" y="253"/>
                  </a:lnTo>
                  <a:lnTo>
                    <a:pt x="109544" y="31"/>
                  </a:lnTo>
                  <a:lnTo>
                    <a:pt x="136743" y="0"/>
                  </a:lnTo>
                  <a:lnTo>
                    <a:pt x="143960" y="633"/>
                  </a:lnTo>
                  <a:lnTo>
                    <a:pt x="154583" y="5182"/>
                  </a:lnTo>
                  <a:lnTo>
                    <a:pt x="165735" y="57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69" name="SMARTInkShape-3597"/>
            <p:cNvSpPr/>
            <p:nvPr>
              <p:custDataLst>
                <p:tags r:id="rId120"/>
              </p:custDataLst>
            </p:nvPr>
          </p:nvSpPr>
          <p:spPr>
            <a:xfrm>
              <a:off x="2548890" y="2566114"/>
              <a:ext cx="131417" cy="114209"/>
            </a:xfrm>
            <a:custGeom>
              <a:avLst/>
              <a:gdLst/>
              <a:ahLst/>
              <a:cxnLst/>
              <a:rect l="0" t="0" r="0" b="0"/>
              <a:pathLst>
                <a:path w="131417" h="114209">
                  <a:moveTo>
                    <a:pt x="0" y="22781"/>
                  </a:moveTo>
                  <a:lnTo>
                    <a:pt x="0" y="22781"/>
                  </a:lnTo>
                  <a:lnTo>
                    <a:pt x="28310" y="22781"/>
                  </a:lnTo>
                  <a:lnTo>
                    <a:pt x="28568" y="33181"/>
                  </a:lnTo>
                  <a:lnTo>
                    <a:pt x="23654" y="46996"/>
                  </a:lnTo>
                  <a:lnTo>
                    <a:pt x="22382" y="55692"/>
                  </a:lnTo>
                  <a:lnTo>
                    <a:pt x="17960" y="69597"/>
                  </a:lnTo>
                  <a:lnTo>
                    <a:pt x="22137" y="86685"/>
                  </a:lnTo>
                  <a:lnTo>
                    <a:pt x="24232" y="90976"/>
                  </a:lnTo>
                  <a:lnTo>
                    <a:pt x="41934" y="110404"/>
                  </a:lnTo>
                  <a:lnTo>
                    <a:pt x="47424" y="112524"/>
                  </a:lnTo>
                  <a:lnTo>
                    <a:pt x="75957" y="114208"/>
                  </a:lnTo>
                  <a:lnTo>
                    <a:pt x="82019" y="113580"/>
                  </a:lnTo>
                  <a:lnTo>
                    <a:pt x="86829" y="111185"/>
                  </a:lnTo>
                  <a:lnTo>
                    <a:pt x="109675" y="86628"/>
                  </a:lnTo>
                  <a:lnTo>
                    <a:pt x="127614" y="58158"/>
                  </a:lnTo>
                  <a:lnTo>
                    <a:pt x="130310" y="50337"/>
                  </a:lnTo>
                  <a:lnTo>
                    <a:pt x="131416" y="26849"/>
                  </a:lnTo>
                  <a:lnTo>
                    <a:pt x="129738" y="22896"/>
                  </a:lnTo>
                  <a:lnTo>
                    <a:pt x="127511" y="19022"/>
                  </a:lnTo>
                  <a:lnTo>
                    <a:pt x="125623" y="13271"/>
                  </a:lnTo>
                  <a:lnTo>
                    <a:pt x="122931" y="9453"/>
                  </a:lnTo>
                  <a:lnTo>
                    <a:pt x="119617" y="7332"/>
                  </a:lnTo>
                  <a:lnTo>
                    <a:pt x="116028" y="5755"/>
                  </a:lnTo>
                  <a:lnTo>
                    <a:pt x="110438" y="1932"/>
                  </a:lnTo>
                  <a:lnTo>
                    <a:pt x="104759" y="517"/>
                  </a:lnTo>
                  <a:lnTo>
                    <a:pt x="92214" y="0"/>
                  </a:lnTo>
                  <a:lnTo>
                    <a:pt x="86916" y="1649"/>
                  </a:lnTo>
                  <a:lnTo>
                    <a:pt x="82444" y="3864"/>
                  </a:lnTo>
                  <a:lnTo>
                    <a:pt x="76357" y="5746"/>
                  </a:lnTo>
                  <a:lnTo>
                    <a:pt x="66696" y="13521"/>
                  </a:lnTo>
                  <a:lnTo>
                    <a:pt x="64568" y="17184"/>
                  </a:lnTo>
                  <a:lnTo>
                    <a:pt x="62987" y="20928"/>
                  </a:lnTo>
                  <a:lnTo>
                    <a:pt x="58044" y="27374"/>
                  </a:lnTo>
                  <a:lnTo>
                    <a:pt x="57150" y="34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0" name="SMARTInkShape-3598"/>
            <p:cNvSpPr/>
            <p:nvPr>
              <p:custDataLst>
                <p:tags r:id="rId121"/>
              </p:custDataLst>
            </p:nvPr>
          </p:nvSpPr>
          <p:spPr>
            <a:xfrm>
              <a:off x="2486048" y="2514937"/>
              <a:ext cx="96239" cy="119412"/>
            </a:xfrm>
            <a:custGeom>
              <a:avLst/>
              <a:gdLst/>
              <a:ahLst/>
              <a:cxnLst/>
              <a:rect l="0" t="0" r="0" b="0"/>
              <a:pathLst>
                <a:path w="96239" h="119412">
                  <a:moveTo>
                    <a:pt x="5692" y="28238"/>
                  </a:moveTo>
                  <a:lnTo>
                    <a:pt x="5692" y="28238"/>
                  </a:lnTo>
                  <a:lnTo>
                    <a:pt x="11172" y="33718"/>
                  </a:lnTo>
                  <a:lnTo>
                    <a:pt x="11401" y="47381"/>
                  </a:lnTo>
                  <a:lnTo>
                    <a:pt x="9711" y="51139"/>
                  </a:lnTo>
                  <a:lnTo>
                    <a:pt x="7478" y="54926"/>
                  </a:lnTo>
                  <a:lnTo>
                    <a:pt x="553" y="81167"/>
                  </a:lnTo>
                  <a:lnTo>
                    <a:pt x="0" y="103553"/>
                  </a:lnTo>
                  <a:lnTo>
                    <a:pt x="1680" y="107855"/>
                  </a:lnTo>
                  <a:lnTo>
                    <a:pt x="3018" y="109891"/>
                  </a:lnTo>
                  <a:lnTo>
                    <a:pt x="4544" y="111248"/>
                  </a:lnTo>
                  <a:lnTo>
                    <a:pt x="17166" y="118327"/>
                  </a:lnTo>
                  <a:lnTo>
                    <a:pt x="24751" y="119411"/>
                  </a:lnTo>
                  <a:lnTo>
                    <a:pt x="43263" y="113842"/>
                  </a:lnTo>
                  <a:lnTo>
                    <a:pt x="63932" y="100549"/>
                  </a:lnTo>
                  <a:lnTo>
                    <a:pt x="76105" y="81237"/>
                  </a:lnTo>
                  <a:lnTo>
                    <a:pt x="88873" y="58181"/>
                  </a:lnTo>
                  <a:lnTo>
                    <a:pt x="92608" y="42196"/>
                  </a:lnTo>
                  <a:lnTo>
                    <a:pt x="95121" y="36346"/>
                  </a:lnTo>
                  <a:lnTo>
                    <a:pt x="96238" y="29514"/>
                  </a:lnTo>
                  <a:lnTo>
                    <a:pt x="95041" y="23937"/>
                  </a:lnTo>
                  <a:lnTo>
                    <a:pt x="92491" y="17227"/>
                  </a:lnTo>
                  <a:lnTo>
                    <a:pt x="90923" y="7338"/>
                  </a:lnTo>
                  <a:lnTo>
                    <a:pt x="88446" y="3497"/>
                  </a:lnTo>
                  <a:lnTo>
                    <a:pt x="85228" y="1367"/>
                  </a:lnTo>
                  <a:lnTo>
                    <a:pt x="77989" y="0"/>
                  </a:lnTo>
                  <a:lnTo>
                    <a:pt x="74231" y="1506"/>
                  </a:lnTo>
                  <a:lnTo>
                    <a:pt x="52980" y="16140"/>
                  </a:lnTo>
                  <a:lnTo>
                    <a:pt x="32448" y="41645"/>
                  </a:lnTo>
                  <a:lnTo>
                    <a:pt x="18932" y="62031"/>
                  </a:lnTo>
                  <a:lnTo>
                    <a:pt x="17479" y="70050"/>
                  </a:lnTo>
                  <a:lnTo>
                    <a:pt x="17995" y="71352"/>
                  </a:lnTo>
                  <a:lnTo>
                    <a:pt x="18974" y="72221"/>
                  </a:lnTo>
                  <a:lnTo>
                    <a:pt x="21755" y="73821"/>
                  </a:lnTo>
                  <a:lnTo>
                    <a:pt x="27532" y="78777"/>
                  </a:lnTo>
                  <a:lnTo>
                    <a:pt x="34267" y="79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1" name="SMARTInkShape-3599"/>
            <p:cNvSpPr/>
            <p:nvPr>
              <p:custDataLst>
                <p:tags r:id="rId122"/>
              </p:custDataLst>
            </p:nvPr>
          </p:nvSpPr>
          <p:spPr>
            <a:xfrm>
              <a:off x="2388899" y="2520416"/>
              <a:ext cx="91383" cy="108386"/>
            </a:xfrm>
            <a:custGeom>
              <a:avLst/>
              <a:gdLst/>
              <a:ahLst/>
              <a:cxnLst/>
              <a:rect l="0" t="0" r="0" b="0"/>
              <a:pathLst>
                <a:path w="91383" h="108386">
                  <a:moveTo>
                    <a:pt x="51406" y="5614"/>
                  </a:moveTo>
                  <a:lnTo>
                    <a:pt x="51406" y="5614"/>
                  </a:lnTo>
                  <a:lnTo>
                    <a:pt x="48372" y="5614"/>
                  </a:lnTo>
                  <a:lnTo>
                    <a:pt x="45189" y="7307"/>
                  </a:lnTo>
                  <a:lnTo>
                    <a:pt x="41658" y="9542"/>
                  </a:lnTo>
                  <a:lnTo>
                    <a:pt x="36100" y="11434"/>
                  </a:lnTo>
                  <a:lnTo>
                    <a:pt x="30432" y="15100"/>
                  </a:lnTo>
                  <a:lnTo>
                    <a:pt x="26632" y="16180"/>
                  </a:lnTo>
                  <a:lnTo>
                    <a:pt x="25365" y="17738"/>
                  </a:lnTo>
                  <a:lnTo>
                    <a:pt x="21638" y="27670"/>
                  </a:lnTo>
                  <a:lnTo>
                    <a:pt x="3760" y="55465"/>
                  </a:lnTo>
                  <a:lnTo>
                    <a:pt x="1094" y="63635"/>
                  </a:lnTo>
                  <a:lnTo>
                    <a:pt x="0" y="87267"/>
                  </a:lnTo>
                  <a:lnTo>
                    <a:pt x="1677" y="91222"/>
                  </a:lnTo>
                  <a:lnTo>
                    <a:pt x="9857" y="102759"/>
                  </a:lnTo>
                  <a:lnTo>
                    <a:pt x="10372" y="104667"/>
                  </a:lnTo>
                  <a:lnTo>
                    <a:pt x="11350" y="105939"/>
                  </a:lnTo>
                  <a:lnTo>
                    <a:pt x="14130" y="107353"/>
                  </a:lnTo>
                  <a:lnTo>
                    <a:pt x="24808" y="108385"/>
                  </a:lnTo>
                  <a:lnTo>
                    <a:pt x="43261" y="102658"/>
                  </a:lnTo>
                  <a:lnTo>
                    <a:pt x="59098" y="92432"/>
                  </a:lnTo>
                  <a:lnTo>
                    <a:pt x="79949" y="64057"/>
                  </a:lnTo>
                  <a:lnTo>
                    <a:pt x="87595" y="52366"/>
                  </a:lnTo>
                  <a:lnTo>
                    <a:pt x="90280" y="41550"/>
                  </a:lnTo>
                  <a:lnTo>
                    <a:pt x="91382" y="16026"/>
                  </a:lnTo>
                  <a:lnTo>
                    <a:pt x="89705" y="11723"/>
                  </a:lnTo>
                  <a:lnTo>
                    <a:pt x="87478" y="7694"/>
                  </a:lnTo>
                  <a:lnTo>
                    <a:pt x="86488" y="3787"/>
                  </a:lnTo>
                  <a:lnTo>
                    <a:pt x="84954" y="2491"/>
                  </a:lnTo>
                  <a:lnTo>
                    <a:pt x="79863" y="1051"/>
                  </a:lnTo>
                  <a:lnTo>
                    <a:pt x="58848" y="0"/>
                  </a:lnTo>
                  <a:lnTo>
                    <a:pt x="43751" y="4482"/>
                  </a:lnTo>
                  <a:lnTo>
                    <a:pt x="32345" y="10288"/>
                  </a:lnTo>
                  <a:lnTo>
                    <a:pt x="11401" y="284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2" name="SMARTInkShape-3600"/>
            <p:cNvSpPr/>
            <p:nvPr>
              <p:custDataLst>
                <p:tags r:id="rId123"/>
              </p:custDataLst>
            </p:nvPr>
          </p:nvSpPr>
          <p:spPr>
            <a:xfrm>
              <a:off x="2195452" y="2503441"/>
              <a:ext cx="96220" cy="125436"/>
            </a:xfrm>
            <a:custGeom>
              <a:avLst/>
              <a:gdLst/>
              <a:ahLst/>
              <a:cxnLst/>
              <a:rect l="0" t="0" r="0" b="0"/>
              <a:pathLst>
                <a:path w="96220" h="125436">
                  <a:moveTo>
                    <a:pt x="27683" y="45449"/>
                  </a:moveTo>
                  <a:lnTo>
                    <a:pt x="27683" y="45449"/>
                  </a:lnTo>
                  <a:lnTo>
                    <a:pt x="24649" y="48483"/>
                  </a:lnTo>
                  <a:lnTo>
                    <a:pt x="23159" y="51665"/>
                  </a:lnTo>
                  <a:lnTo>
                    <a:pt x="22762" y="53404"/>
                  </a:lnTo>
                  <a:lnTo>
                    <a:pt x="7311" y="81238"/>
                  </a:lnTo>
                  <a:lnTo>
                    <a:pt x="0" y="106653"/>
                  </a:lnTo>
                  <a:lnTo>
                    <a:pt x="1197" y="112444"/>
                  </a:lnTo>
                  <a:lnTo>
                    <a:pt x="4981" y="119418"/>
                  </a:lnTo>
                  <a:lnTo>
                    <a:pt x="7645" y="122350"/>
                  </a:lnTo>
                  <a:lnTo>
                    <a:pt x="10945" y="124077"/>
                  </a:lnTo>
                  <a:lnTo>
                    <a:pt x="22004" y="125338"/>
                  </a:lnTo>
                  <a:lnTo>
                    <a:pt x="32629" y="125435"/>
                  </a:lnTo>
                  <a:lnTo>
                    <a:pt x="37925" y="123755"/>
                  </a:lnTo>
                  <a:lnTo>
                    <a:pt x="58234" y="109518"/>
                  </a:lnTo>
                  <a:lnTo>
                    <a:pt x="77165" y="82952"/>
                  </a:lnTo>
                  <a:lnTo>
                    <a:pt x="90545" y="56844"/>
                  </a:lnTo>
                  <a:lnTo>
                    <a:pt x="94569" y="47132"/>
                  </a:lnTo>
                  <a:lnTo>
                    <a:pt x="96219" y="21292"/>
                  </a:lnTo>
                  <a:lnTo>
                    <a:pt x="95609" y="15028"/>
                  </a:lnTo>
                  <a:lnTo>
                    <a:pt x="93221" y="10127"/>
                  </a:lnTo>
                  <a:lnTo>
                    <a:pt x="91695" y="8566"/>
                  </a:lnTo>
                  <a:lnTo>
                    <a:pt x="79074" y="1103"/>
                  </a:lnTo>
                  <a:lnTo>
                    <a:pt x="68455" y="0"/>
                  </a:lnTo>
                  <a:lnTo>
                    <a:pt x="63161" y="1543"/>
                  </a:lnTo>
                  <a:lnTo>
                    <a:pt x="54588" y="7707"/>
                  </a:lnTo>
                  <a:lnTo>
                    <a:pt x="52341" y="13012"/>
                  </a:lnTo>
                  <a:lnTo>
                    <a:pt x="50898" y="20697"/>
                  </a:lnTo>
                  <a:lnTo>
                    <a:pt x="44828" y="28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3" name="SMARTInkShape-3601"/>
            <p:cNvSpPr/>
            <p:nvPr>
              <p:custDataLst>
                <p:tags r:id="rId124"/>
              </p:custDataLst>
            </p:nvPr>
          </p:nvSpPr>
          <p:spPr>
            <a:xfrm>
              <a:off x="2080266" y="2497722"/>
              <a:ext cx="74262" cy="141715"/>
            </a:xfrm>
            <a:custGeom>
              <a:avLst/>
              <a:gdLst/>
              <a:ahLst/>
              <a:cxnLst/>
              <a:rect l="0" t="0" r="0" b="0"/>
              <a:pathLst>
                <a:path w="74262" h="141715">
                  <a:moveTo>
                    <a:pt x="22854" y="5448"/>
                  </a:moveTo>
                  <a:lnTo>
                    <a:pt x="22854" y="5448"/>
                  </a:lnTo>
                  <a:lnTo>
                    <a:pt x="22854" y="8482"/>
                  </a:lnTo>
                  <a:lnTo>
                    <a:pt x="22219" y="9376"/>
                  </a:lnTo>
                  <a:lnTo>
                    <a:pt x="21161" y="9971"/>
                  </a:lnTo>
                  <a:lnTo>
                    <a:pt x="19820" y="10369"/>
                  </a:lnTo>
                  <a:lnTo>
                    <a:pt x="18926" y="11268"/>
                  </a:lnTo>
                  <a:lnTo>
                    <a:pt x="15799" y="17275"/>
                  </a:lnTo>
                  <a:lnTo>
                    <a:pt x="13368" y="20864"/>
                  </a:lnTo>
                  <a:lnTo>
                    <a:pt x="6579" y="40855"/>
                  </a:lnTo>
                  <a:lnTo>
                    <a:pt x="4130" y="57281"/>
                  </a:lnTo>
                  <a:lnTo>
                    <a:pt x="1220" y="68431"/>
                  </a:lnTo>
                  <a:lnTo>
                    <a:pt x="66" y="94990"/>
                  </a:lnTo>
                  <a:lnTo>
                    <a:pt x="0" y="114810"/>
                  </a:lnTo>
                  <a:lnTo>
                    <a:pt x="1690" y="119247"/>
                  </a:lnTo>
                  <a:lnTo>
                    <a:pt x="3923" y="123335"/>
                  </a:lnTo>
                  <a:lnTo>
                    <a:pt x="5815" y="129207"/>
                  </a:lnTo>
                  <a:lnTo>
                    <a:pt x="14202" y="139590"/>
                  </a:lnTo>
                  <a:lnTo>
                    <a:pt x="17527" y="141267"/>
                  </a:lnTo>
                  <a:lnTo>
                    <a:pt x="19303" y="141714"/>
                  </a:lnTo>
                  <a:lnTo>
                    <a:pt x="21121" y="141377"/>
                  </a:lnTo>
                  <a:lnTo>
                    <a:pt x="28603" y="137967"/>
                  </a:lnTo>
                  <a:lnTo>
                    <a:pt x="30497" y="137609"/>
                  </a:lnTo>
                  <a:lnTo>
                    <a:pt x="36196" y="134071"/>
                  </a:lnTo>
                  <a:lnTo>
                    <a:pt x="38309" y="130770"/>
                  </a:lnTo>
                  <a:lnTo>
                    <a:pt x="47855" y="109865"/>
                  </a:lnTo>
                  <a:lnTo>
                    <a:pt x="58578" y="94912"/>
                  </a:lnTo>
                  <a:lnTo>
                    <a:pt x="67046" y="68189"/>
                  </a:lnTo>
                  <a:lnTo>
                    <a:pt x="72670" y="51520"/>
                  </a:lnTo>
                  <a:lnTo>
                    <a:pt x="74194" y="24519"/>
                  </a:lnTo>
                  <a:lnTo>
                    <a:pt x="74261" y="16108"/>
                  </a:lnTo>
                  <a:lnTo>
                    <a:pt x="72583" y="11667"/>
                  </a:lnTo>
                  <a:lnTo>
                    <a:pt x="65775" y="2778"/>
                  </a:lnTo>
                  <a:lnTo>
                    <a:pt x="60768" y="1086"/>
                  </a:lnTo>
                  <a:lnTo>
                    <a:pt x="50240" y="0"/>
                  </a:lnTo>
                  <a:lnTo>
                    <a:pt x="48096" y="1181"/>
                  </a:lnTo>
                  <a:lnTo>
                    <a:pt x="32398" y="18654"/>
                  </a:lnTo>
                  <a:lnTo>
                    <a:pt x="19045" y="47044"/>
                  </a:lnTo>
                  <a:lnTo>
                    <a:pt x="12177" y="61700"/>
                  </a:lnTo>
                  <a:lnTo>
                    <a:pt x="11424" y="68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4" name="SMARTInkShape-3602"/>
            <p:cNvSpPr/>
            <p:nvPr>
              <p:custDataLst>
                <p:tags r:id="rId125"/>
              </p:custDataLst>
            </p:nvPr>
          </p:nvSpPr>
          <p:spPr>
            <a:xfrm>
              <a:off x="1960245" y="2451970"/>
              <a:ext cx="137161" cy="16911"/>
            </a:xfrm>
            <a:custGeom>
              <a:avLst/>
              <a:gdLst/>
              <a:ahLst/>
              <a:cxnLst/>
              <a:rect l="0" t="0" r="0" b="0"/>
              <a:pathLst>
                <a:path w="137161" h="16911">
                  <a:moveTo>
                    <a:pt x="0" y="11195"/>
                  </a:moveTo>
                  <a:lnTo>
                    <a:pt x="0" y="11195"/>
                  </a:lnTo>
                  <a:lnTo>
                    <a:pt x="3034" y="8161"/>
                  </a:lnTo>
                  <a:lnTo>
                    <a:pt x="6217" y="6671"/>
                  </a:lnTo>
                  <a:lnTo>
                    <a:pt x="31238" y="5494"/>
                  </a:lnTo>
                  <a:lnTo>
                    <a:pt x="42135" y="4849"/>
                  </a:lnTo>
                  <a:lnTo>
                    <a:pt x="68082" y="295"/>
                  </a:lnTo>
                  <a:lnTo>
                    <a:pt x="74285" y="0"/>
                  </a:lnTo>
                  <a:lnTo>
                    <a:pt x="99171" y="4964"/>
                  </a:lnTo>
                  <a:lnTo>
                    <a:pt x="109888" y="5962"/>
                  </a:lnTo>
                  <a:lnTo>
                    <a:pt x="121590" y="10380"/>
                  </a:lnTo>
                  <a:lnTo>
                    <a:pt x="130287" y="11123"/>
                  </a:lnTo>
                  <a:lnTo>
                    <a:pt x="137160" y="169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5" name="SMARTInkShape-3603"/>
            <p:cNvSpPr/>
            <p:nvPr>
              <p:custDataLst>
                <p:tags r:id="rId126"/>
              </p:custDataLst>
            </p:nvPr>
          </p:nvSpPr>
          <p:spPr>
            <a:xfrm>
              <a:off x="1885950" y="2469115"/>
              <a:ext cx="136896" cy="159777"/>
            </a:xfrm>
            <a:custGeom>
              <a:avLst/>
              <a:gdLst/>
              <a:ahLst/>
              <a:cxnLst/>
              <a:rect l="0" t="0" r="0" b="0"/>
              <a:pathLst>
                <a:path w="136896" h="159777">
                  <a:moveTo>
                    <a:pt x="97155" y="5480"/>
                  </a:moveTo>
                  <a:lnTo>
                    <a:pt x="97155" y="5480"/>
                  </a:lnTo>
                  <a:lnTo>
                    <a:pt x="97155" y="0"/>
                  </a:lnTo>
                  <a:lnTo>
                    <a:pt x="97155" y="13367"/>
                  </a:lnTo>
                  <a:lnTo>
                    <a:pt x="95462" y="17028"/>
                  </a:lnTo>
                  <a:lnTo>
                    <a:pt x="93227" y="20773"/>
                  </a:lnTo>
                  <a:lnTo>
                    <a:pt x="91335" y="26451"/>
                  </a:lnTo>
                  <a:lnTo>
                    <a:pt x="87669" y="32790"/>
                  </a:lnTo>
                  <a:lnTo>
                    <a:pt x="85666" y="41794"/>
                  </a:lnTo>
                  <a:lnTo>
                    <a:pt x="81315" y="50847"/>
                  </a:lnTo>
                  <a:lnTo>
                    <a:pt x="80880" y="52870"/>
                  </a:lnTo>
                  <a:lnTo>
                    <a:pt x="75166" y="61481"/>
                  </a:lnTo>
                  <a:lnTo>
                    <a:pt x="68657" y="68266"/>
                  </a:lnTo>
                  <a:lnTo>
                    <a:pt x="73507" y="68338"/>
                  </a:lnTo>
                  <a:lnTo>
                    <a:pt x="78702" y="64416"/>
                  </a:lnTo>
                  <a:lnTo>
                    <a:pt x="83997" y="62524"/>
                  </a:lnTo>
                  <a:lnTo>
                    <a:pt x="89587" y="58859"/>
                  </a:lnTo>
                  <a:lnTo>
                    <a:pt x="95266" y="57491"/>
                  </a:lnTo>
                  <a:lnTo>
                    <a:pt x="115411" y="56937"/>
                  </a:lnTo>
                  <a:lnTo>
                    <a:pt x="119662" y="58618"/>
                  </a:lnTo>
                  <a:lnTo>
                    <a:pt x="127565" y="64871"/>
                  </a:lnTo>
                  <a:lnTo>
                    <a:pt x="129721" y="70188"/>
                  </a:lnTo>
                  <a:lnTo>
                    <a:pt x="131314" y="76149"/>
                  </a:lnTo>
                  <a:lnTo>
                    <a:pt x="135817" y="85150"/>
                  </a:lnTo>
                  <a:lnTo>
                    <a:pt x="136895" y="96077"/>
                  </a:lnTo>
                  <a:lnTo>
                    <a:pt x="135349" y="101414"/>
                  </a:lnTo>
                  <a:lnTo>
                    <a:pt x="133180" y="106537"/>
                  </a:lnTo>
                  <a:lnTo>
                    <a:pt x="131324" y="115927"/>
                  </a:lnTo>
                  <a:lnTo>
                    <a:pt x="128640" y="120819"/>
                  </a:lnTo>
                  <a:lnTo>
                    <a:pt x="102686" y="141415"/>
                  </a:lnTo>
                  <a:lnTo>
                    <a:pt x="76189" y="155903"/>
                  </a:lnTo>
                  <a:lnTo>
                    <a:pt x="64767" y="158635"/>
                  </a:lnTo>
                  <a:lnTo>
                    <a:pt x="38100" y="159718"/>
                  </a:lnTo>
                  <a:lnTo>
                    <a:pt x="22084" y="159776"/>
                  </a:lnTo>
                  <a:lnTo>
                    <a:pt x="17647" y="158088"/>
                  </a:lnTo>
                  <a:lnTo>
                    <a:pt x="15574" y="156749"/>
                  </a:lnTo>
                  <a:lnTo>
                    <a:pt x="9624" y="148796"/>
                  </a:lnTo>
                  <a:lnTo>
                    <a:pt x="5309" y="137180"/>
                  </a:lnTo>
                  <a:lnTo>
                    <a:pt x="0" y="1312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77" name="SMARTInkShape-3604"/>
          <p:cNvSpPr/>
          <p:nvPr>
            <p:custDataLst>
              <p:tags r:id="rId2"/>
            </p:custDataLst>
          </p:nvPr>
        </p:nvSpPr>
        <p:spPr>
          <a:xfrm>
            <a:off x="3440430" y="5137785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88" name="SMARTInkShape-Group519"/>
          <p:cNvGrpSpPr/>
          <p:nvPr/>
        </p:nvGrpSpPr>
        <p:grpSpPr>
          <a:xfrm>
            <a:off x="1617345" y="3297555"/>
            <a:ext cx="1297306" cy="256999"/>
            <a:chOff x="1617345" y="3297555"/>
            <a:chExt cx="1297306" cy="256999"/>
          </a:xfrm>
        </p:grpSpPr>
        <p:sp>
          <p:nvSpPr>
            <p:cNvPr id="1278" name="SMARTInkShape-3605"/>
            <p:cNvSpPr/>
            <p:nvPr>
              <p:custDataLst>
                <p:tags r:id="rId109"/>
              </p:custDataLst>
            </p:nvPr>
          </p:nvSpPr>
          <p:spPr>
            <a:xfrm>
              <a:off x="2903291" y="3446145"/>
              <a:ext cx="11360" cy="5716"/>
            </a:xfrm>
            <a:custGeom>
              <a:avLst/>
              <a:gdLst/>
              <a:ahLst/>
              <a:cxnLst/>
              <a:rect l="0" t="0" r="0" b="0"/>
              <a:pathLst>
                <a:path w="11360" h="5716">
                  <a:moveTo>
                    <a:pt x="11359" y="0"/>
                  </a:moveTo>
                  <a:lnTo>
                    <a:pt x="11359" y="0"/>
                  </a:lnTo>
                  <a:lnTo>
                    <a:pt x="5879" y="5480"/>
                  </a:lnTo>
                  <a:lnTo>
                    <a:pt x="0" y="5713"/>
                  </a:lnTo>
                  <a:lnTo>
                    <a:pt x="564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79" name="SMARTInkShape-3606"/>
            <p:cNvSpPr/>
            <p:nvPr>
              <p:custDataLst>
                <p:tags r:id="rId110"/>
              </p:custDataLst>
            </p:nvPr>
          </p:nvSpPr>
          <p:spPr>
            <a:xfrm>
              <a:off x="2697480" y="3400448"/>
              <a:ext cx="114272" cy="119721"/>
            </a:xfrm>
            <a:custGeom>
              <a:avLst/>
              <a:gdLst/>
              <a:ahLst/>
              <a:cxnLst/>
              <a:rect l="0" t="0" r="0" b="0"/>
              <a:pathLst>
                <a:path w="114272" h="119721">
                  <a:moveTo>
                    <a:pt x="0" y="45697"/>
                  </a:moveTo>
                  <a:lnTo>
                    <a:pt x="0" y="45697"/>
                  </a:lnTo>
                  <a:lnTo>
                    <a:pt x="3034" y="42663"/>
                  </a:lnTo>
                  <a:lnTo>
                    <a:pt x="6217" y="41173"/>
                  </a:lnTo>
                  <a:lnTo>
                    <a:pt x="11430" y="39982"/>
                  </a:lnTo>
                  <a:lnTo>
                    <a:pt x="11430" y="66777"/>
                  </a:lnTo>
                  <a:lnTo>
                    <a:pt x="12065" y="87150"/>
                  </a:lnTo>
                  <a:lnTo>
                    <a:pt x="21178" y="104662"/>
                  </a:lnTo>
                  <a:lnTo>
                    <a:pt x="24864" y="109580"/>
                  </a:lnTo>
                  <a:lnTo>
                    <a:pt x="28619" y="112190"/>
                  </a:lnTo>
                  <a:lnTo>
                    <a:pt x="49002" y="119381"/>
                  </a:lnTo>
                  <a:lnTo>
                    <a:pt x="53105" y="119720"/>
                  </a:lnTo>
                  <a:lnTo>
                    <a:pt x="78992" y="111471"/>
                  </a:lnTo>
                  <a:lnTo>
                    <a:pt x="84426" y="106469"/>
                  </a:lnTo>
                  <a:lnTo>
                    <a:pt x="102836" y="79580"/>
                  </a:lnTo>
                  <a:lnTo>
                    <a:pt x="112604" y="61614"/>
                  </a:lnTo>
                  <a:lnTo>
                    <a:pt x="114271" y="35121"/>
                  </a:lnTo>
                  <a:lnTo>
                    <a:pt x="112594" y="29778"/>
                  </a:lnTo>
                  <a:lnTo>
                    <a:pt x="110367" y="25287"/>
                  </a:lnTo>
                  <a:lnTo>
                    <a:pt x="108478" y="19188"/>
                  </a:lnTo>
                  <a:lnTo>
                    <a:pt x="105786" y="15288"/>
                  </a:lnTo>
                  <a:lnTo>
                    <a:pt x="97666" y="9523"/>
                  </a:lnTo>
                  <a:lnTo>
                    <a:pt x="78168" y="871"/>
                  </a:lnTo>
                  <a:lnTo>
                    <a:pt x="50562" y="0"/>
                  </a:lnTo>
                  <a:lnTo>
                    <a:pt x="41087" y="3018"/>
                  </a:lnTo>
                  <a:lnTo>
                    <a:pt x="22012" y="18332"/>
                  </a:lnTo>
                  <a:lnTo>
                    <a:pt x="15553" y="27570"/>
                  </a:lnTo>
                  <a:lnTo>
                    <a:pt x="7067" y="50107"/>
                  </a:lnTo>
                  <a:lnTo>
                    <a:pt x="5982" y="55740"/>
                  </a:lnTo>
                  <a:lnTo>
                    <a:pt x="7527" y="58204"/>
                  </a:lnTo>
                  <a:lnTo>
                    <a:pt x="11430" y="628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0" name="SMARTInkShape-3607"/>
            <p:cNvSpPr/>
            <p:nvPr>
              <p:custDataLst>
                <p:tags r:id="rId111"/>
              </p:custDataLst>
            </p:nvPr>
          </p:nvSpPr>
          <p:spPr>
            <a:xfrm>
              <a:off x="1823406" y="3303270"/>
              <a:ext cx="91120" cy="199996"/>
            </a:xfrm>
            <a:custGeom>
              <a:avLst/>
              <a:gdLst/>
              <a:ahLst/>
              <a:cxnLst/>
              <a:rect l="0" t="0" r="0" b="0"/>
              <a:pathLst>
                <a:path w="91120" h="199996">
                  <a:moveTo>
                    <a:pt x="91119" y="0"/>
                  </a:moveTo>
                  <a:lnTo>
                    <a:pt x="91119" y="0"/>
                  </a:lnTo>
                  <a:lnTo>
                    <a:pt x="91119" y="17242"/>
                  </a:lnTo>
                  <a:lnTo>
                    <a:pt x="89426" y="22056"/>
                  </a:lnTo>
                  <a:lnTo>
                    <a:pt x="88085" y="24229"/>
                  </a:lnTo>
                  <a:lnTo>
                    <a:pt x="84664" y="36842"/>
                  </a:lnTo>
                  <a:lnTo>
                    <a:pt x="66801" y="62903"/>
                  </a:lnTo>
                  <a:lnTo>
                    <a:pt x="44538" y="89537"/>
                  </a:lnTo>
                  <a:lnTo>
                    <a:pt x="27235" y="117316"/>
                  </a:lnTo>
                  <a:lnTo>
                    <a:pt x="15611" y="133193"/>
                  </a:lnTo>
                  <a:lnTo>
                    <a:pt x="3330" y="158903"/>
                  </a:lnTo>
                  <a:lnTo>
                    <a:pt x="761" y="166745"/>
                  </a:lnTo>
                  <a:lnTo>
                    <a:pt x="0" y="176123"/>
                  </a:lnTo>
                  <a:lnTo>
                    <a:pt x="1515" y="181570"/>
                  </a:lnTo>
                  <a:lnTo>
                    <a:pt x="9577" y="194195"/>
                  </a:lnTo>
                  <a:lnTo>
                    <a:pt x="10088" y="196138"/>
                  </a:lnTo>
                  <a:lnTo>
                    <a:pt x="11063" y="197434"/>
                  </a:lnTo>
                  <a:lnTo>
                    <a:pt x="13840" y="198873"/>
                  </a:lnTo>
                  <a:lnTo>
                    <a:pt x="38694" y="199995"/>
                  </a:lnTo>
                  <a:lnTo>
                    <a:pt x="44112" y="198318"/>
                  </a:lnTo>
                  <a:lnTo>
                    <a:pt x="71793" y="183979"/>
                  </a:lnTo>
                  <a:lnTo>
                    <a:pt x="79689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1" name="SMARTInkShape-3608"/>
            <p:cNvSpPr/>
            <p:nvPr>
              <p:custDataLst>
                <p:tags r:id="rId112"/>
              </p:custDataLst>
            </p:nvPr>
          </p:nvSpPr>
          <p:spPr>
            <a:xfrm>
              <a:off x="1880500" y="3429000"/>
              <a:ext cx="45456" cy="125554"/>
            </a:xfrm>
            <a:custGeom>
              <a:avLst/>
              <a:gdLst/>
              <a:ahLst/>
              <a:cxnLst/>
              <a:rect l="0" t="0" r="0" b="0"/>
              <a:pathLst>
                <a:path w="45456" h="125554">
                  <a:moveTo>
                    <a:pt x="45455" y="0"/>
                  </a:moveTo>
                  <a:lnTo>
                    <a:pt x="45455" y="0"/>
                  </a:lnTo>
                  <a:lnTo>
                    <a:pt x="45455" y="3034"/>
                  </a:lnTo>
                  <a:lnTo>
                    <a:pt x="43762" y="6217"/>
                  </a:lnTo>
                  <a:lnTo>
                    <a:pt x="41527" y="9748"/>
                  </a:lnTo>
                  <a:lnTo>
                    <a:pt x="35334" y="24902"/>
                  </a:lnTo>
                  <a:lnTo>
                    <a:pt x="30673" y="32496"/>
                  </a:lnTo>
                  <a:lnTo>
                    <a:pt x="20448" y="61039"/>
                  </a:lnTo>
                  <a:lnTo>
                    <a:pt x="7134" y="86920"/>
                  </a:lnTo>
                  <a:lnTo>
                    <a:pt x="4256" y="97509"/>
                  </a:lnTo>
                  <a:lnTo>
                    <a:pt x="628" y="109431"/>
                  </a:lnTo>
                  <a:lnTo>
                    <a:pt x="0" y="118925"/>
                  </a:lnTo>
                  <a:lnTo>
                    <a:pt x="546" y="121193"/>
                  </a:lnTo>
                  <a:lnTo>
                    <a:pt x="1546" y="122706"/>
                  </a:lnTo>
                  <a:lnTo>
                    <a:pt x="4679" y="125133"/>
                  </a:lnTo>
                  <a:lnTo>
                    <a:pt x="8255" y="125553"/>
                  </a:lnTo>
                  <a:lnTo>
                    <a:pt x="9860" y="124342"/>
                  </a:lnTo>
                  <a:lnTo>
                    <a:pt x="15830" y="115873"/>
                  </a:lnTo>
                  <a:lnTo>
                    <a:pt x="2831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2" name="SMARTInkShape-3609"/>
            <p:cNvSpPr/>
            <p:nvPr>
              <p:custDataLst>
                <p:tags r:id="rId113"/>
              </p:custDataLst>
            </p:nvPr>
          </p:nvSpPr>
          <p:spPr>
            <a:xfrm>
              <a:off x="1977461" y="3388995"/>
              <a:ext cx="118713" cy="159754"/>
            </a:xfrm>
            <a:custGeom>
              <a:avLst/>
              <a:gdLst/>
              <a:ahLst/>
              <a:cxnLst/>
              <a:rect l="0" t="0" r="0" b="0"/>
              <a:pathLst>
                <a:path w="118713" h="159754">
                  <a:moveTo>
                    <a:pt x="11359" y="45720"/>
                  </a:moveTo>
                  <a:lnTo>
                    <a:pt x="11359" y="45720"/>
                  </a:lnTo>
                  <a:lnTo>
                    <a:pt x="6438" y="50640"/>
                  </a:lnTo>
                  <a:lnTo>
                    <a:pt x="5166" y="59768"/>
                  </a:lnTo>
                  <a:lnTo>
                    <a:pt x="1152" y="68344"/>
                  </a:lnTo>
                  <a:lnTo>
                    <a:pt x="0" y="94776"/>
                  </a:lnTo>
                  <a:lnTo>
                    <a:pt x="568" y="121257"/>
                  </a:lnTo>
                  <a:lnTo>
                    <a:pt x="9677" y="138957"/>
                  </a:lnTo>
                  <a:lnTo>
                    <a:pt x="13363" y="143885"/>
                  </a:lnTo>
                  <a:lnTo>
                    <a:pt x="22042" y="150230"/>
                  </a:lnTo>
                  <a:lnTo>
                    <a:pt x="42436" y="157994"/>
                  </a:lnTo>
                  <a:lnTo>
                    <a:pt x="60968" y="159753"/>
                  </a:lnTo>
                  <a:lnTo>
                    <a:pt x="66851" y="158208"/>
                  </a:lnTo>
                  <a:lnTo>
                    <a:pt x="72217" y="156039"/>
                  </a:lnTo>
                  <a:lnTo>
                    <a:pt x="78835" y="155076"/>
                  </a:lnTo>
                  <a:lnTo>
                    <a:pt x="86010" y="151261"/>
                  </a:lnTo>
                  <a:lnTo>
                    <a:pt x="97931" y="141498"/>
                  </a:lnTo>
                  <a:lnTo>
                    <a:pt x="110326" y="121632"/>
                  </a:lnTo>
                  <a:lnTo>
                    <a:pt x="117928" y="94598"/>
                  </a:lnTo>
                  <a:lnTo>
                    <a:pt x="118712" y="79887"/>
                  </a:lnTo>
                  <a:lnTo>
                    <a:pt x="112854" y="51540"/>
                  </a:lnTo>
                  <a:lnTo>
                    <a:pt x="109173" y="43861"/>
                  </a:lnTo>
                  <a:lnTo>
                    <a:pt x="89675" y="16371"/>
                  </a:lnTo>
                  <a:lnTo>
                    <a:pt x="73132" y="3909"/>
                  </a:lnTo>
                  <a:lnTo>
                    <a:pt x="67177" y="1738"/>
                  </a:lnTo>
                  <a:lnTo>
                    <a:pt x="41009" y="152"/>
                  </a:lnTo>
                  <a:lnTo>
                    <a:pt x="1135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3" name="SMARTInkShape-3610"/>
            <p:cNvSpPr/>
            <p:nvPr>
              <p:custDataLst>
                <p:tags r:id="rId114"/>
              </p:custDataLst>
            </p:nvPr>
          </p:nvSpPr>
          <p:spPr>
            <a:xfrm>
              <a:off x="2200275" y="343471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4" name="SMARTInkShape-3611"/>
            <p:cNvSpPr/>
            <p:nvPr>
              <p:custDataLst>
                <p:tags r:id="rId115"/>
              </p:custDataLst>
            </p:nvPr>
          </p:nvSpPr>
          <p:spPr>
            <a:xfrm>
              <a:off x="2281499" y="3297555"/>
              <a:ext cx="164423" cy="227678"/>
            </a:xfrm>
            <a:custGeom>
              <a:avLst/>
              <a:gdLst/>
              <a:ahLst/>
              <a:cxnLst/>
              <a:rect l="0" t="0" r="0" b="0"/>
              <a:pathLst>
                <a:path w="164423" h="227678">
                  <a:moveTo>
                    <a:pt x="113086" y="0"/>
                  </a:moveTo>
                  <a:lnTo>
                    <a:pt x="113086" y="0"/>
                  </a:lnTo>
                  <a:lnTo>
                    <a:pt x="104572" y="8514"/>
                  </a:lnTo>
                  <a:lnTo>
                    <a:pt x="102952" y="11827"/>
                  </a:lnTo>
                  <a:lnTo>
                    <a:pt x="102520" y="13599"/>
                  </a:lnTo>
                  <a:lnTo>
                    <a:pt x="98878" y="19128"/>
                  </a:lnTo>
                  <a:lnTo>
                    <a:pt x="93777" y="24788"/>
                  </a:lnTo>
                  <a:lnTo>
                    <a:pt x="91805" y="30279"/>
                  </a:lnTo>
                  <a:lnTo>
                    <a:pt x="91278" y="33521"/>
                  </a:lnTo>
                  <a:lnTo>
                    <a:pt x="90293" y="35682"/>
                  </a:lnTo>
                  <a:lnTo>
                    <a:pt x="89000" y="37123"/>
                  </a:lnTo>
                  <a:lnTo>
                    <a:pt x="87504" y="38084"/>
                  </a:lnTo>
                  <a:lnTo>
                    <a:pt x="86506" y="39359"/>
                  </a:lnTo>
                  <a:lnTo>
                    <a:pt x="85398" y="42469"/>
                  </a:lnTo>
                  <a:lnTo>
                    <a:pt x="84511" y="51432"/>
                  </a:lnTo>
                  <a:lnTo>
                    <a:pt x="87545" y="48400"/>
                  </a:lnTo>
                  <a:lnTo>
                    <a:pt x="89035" y="45218"/>
                  </a:lnTo>
                  <a:lnTo>
                    <a:pt x="89432" y="43480"/>
                  </a:lnTo>
                  <a:lnTo>
                    <a:pt x="93025" y="38001"/>
                  </a:lnTo>
                  <a:lnTo>
                    <a:pt x="110704" y="25394"/>
                  </a:lnTo>
                  <a:lnTo>
                    <a:pt x="131323" y="18038"/>
                  </a:lnTo>
                  <a:lnTo>
                    <a:pt x="158803" y="17148"/>
                  </a:lnTo>
                  <a:lnTo>
                    <a:pt x="160709" y="17147"/>
                  </a:lnTo>
                  <a:lnTo>
                    <a:pt x="161980" y="17781"/>
                  </a:lnTo>
                  <a:lnTo>
                    <a:pt x="162827" y="18839"/>
                  </a:lnTo>
                  <a:lnTo>
                    <a:pt x="163768" y="21708"/>
                  </a:lnTo>
                  <a:lnTo>
                    <a:pt x="164422" y="33613"/>
                  </a:lnTo>
                  <a:lnTo>
                    <a:pt x="159939" y="47868"/>
                  </a:lnTo>
                  <a:lnTo>
                    <a:pt x="148578" y="70506"/>
                  </a:lnTo>
                  <a:lnTo>
                    <a:pt x="128559" y="97932"/>
                  </a:lnTo>
                  <a:lnTo>
                    <a:pt x="114221" y="113142"/>
                  </a:lnTo>
                  <a:lnTo>
                    <a:pt x="113590" y="115479"/>
                  </a:lnTo>
                  <a:lnTo>
                    <a:pt x="113086" y="120013"/>
                  </a:lnTo>
                  <a:lnTo>
                    <a:pt x="118007" y="115094"/>
                  </a:lnTo>
                  <a:lnTo>
                    <a:pt x="127134" y="113822"/>
                  </a:lnTo>
                  <a:lnTo>
                    <a:pt x="131606" y="111336"/>
                  </a:lnTo>
                  <a:lnTo>
                    <a:pt x="133053" y="111054"/>
                  </a:lnTo>
                  <a:lnTo>
                    <a:pt x="134018" y="111500"/>
                  </a:lnTo>
                  <a:lnTo>
                    <a:pt x="134660" y="112434"/>
                  </a:lnTo>
                  <a:lnTo>
                    <a:pt x="135724" y="113056"/>
                  </a:lnTo>
                  <a:lnTo>
                    <a:pt x="140255" y="114566"/>
                  </a:lnTo>
                  <a:lnTo>
                    <a:pt x="143787" y="117170"/>
                  </a:lnTo>
                  <a:lnTo>
                    <a:pt x="145781" y="120444"/>
                  </a:lnTo>
                  <a:lnTo>
                    <a:pt x="146904" y="127550"/>
                  </a:lnTo>
                  <a:lnTo>
                    <a:pt x="147348" y="152507"/>
                  </a:lnTo>
                  <a:lnTo>
                    <a:pt x="142808" y="167661"/>
                  </a:lnTo>
                  <a:lnTo>
                    <a:pt x="131435" y="190501"/>
                  </a:lnTo>
                  <a:lnTo>
                    <a:pt x="116593" y="205740"/>
                  </a:lnTo>
                  <a:lnTo>
                    <a:pt x="98539" y="217946"/>
                  </a:lnTo>
                  <a:lnTo>
                    <a:pt x="72670" y="223928"/>
                  </a:lnTo>
                  <a:lnTo>
                    <a:pt x="53174" y="227677"/>
                  </a:lnTo>
                  <a:lnTo>
                    <a:pt x="27471" y="223598"/>
                  </a:lnTo>
                  <a:lnTo>
                    <a:pt x="17304" y="220062"/>
                  </a:lnTo>
                  <a:lnTo>
                    <a:pt x="7054" y="213179"/>
                  </a:lnTo>
                  <a:lnTo>
                    <a:pt x="2884" y="209469"/>
                  </a:lnTo>
                  <a:lnTo>
                    <a:pt x="607" y="205704"/>
                  </a:lnTo>
                  <a:lnTo>
                    <a:pt x="0" y="203811"/>
                  </a:lnTo>
                  <a:lnTo>
                    <a:pt x="231" y="201914"/>
                  </a:lnTo>
                  <a:lnTo>
                    <a:pt x="3469" y="192614"/>
                  </a:lnTo>
                  <a:lnTo>
                    <a:pt x="4297" y="184803"/>
                  </a:lnTo>
                  <a:lnTo>
                    <a:pt x="10216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5" name="SMARTInkShape-3612"/>
            <p:cNvSpPr/>
            <p:nvPr>
              <p:custDataLst>
                <p:tags r:id="rId116"/>
              </p:custDataLst>
            </p:nvPr>
          </p:nvSpPr>
          <p:spPr>
            <a:xfrm>
              <a:off x="2474603" y="3377665"/>
              <a:ext cx="199982" cy="131058"/>
            </a:xfrm>
            <a:custGeom>
              <a:avLst/>
              <a:gdLst/>
              <a:ahLst/>
              <a:cxnLst/>
              <a:rect l="0" t="0" r="0" b="0"/>
              <a:pathLst>
                <a:path w="199982" h="131058">
                  <a:moveTo>
                    <a:pt x="17137" y="22760"/>
                  </a:moveTo>
                  <a:lnTo>
                    <a:pt x="17137" y="22760"/>
                  </a:lnTo>
                  <a:lnTo>
                    <a:pt x="17137" y="31273"/>
                  </a:lnTo>
                  <a:lnTo>
                    <a:pt x="15444" y="34587"/>
                  </a:lnTo>
                  <a:lnTo>
                    <a:pt x="14103" y="36360"/>
                  </a:lnTo>
                  <a:lnTo>
                    <a:pt x="12613" y="41716"/>
                  </a:lnTo>
                  <a:lnTo>
                    <a:pt x="10082" y="51871"/>
                  </a:lnTo>
                  <a:lnTo>
                    <a:pt x="1568" y="74242"/>
                  </a:lnTo>
                  <a:lnTo>
                    <a:pt x="84" y="100868"/>
                  </a:lnTo>
                  <a:lnTo>
                    <a:pt x="0" y="115771"/>
                  </a:lnTo>
                  <a:lnTo>
                    <a:pt x="1689" y="119766"/>
                  </a:lnTo>
                  <a:lnTo>
                    <a:pt x="7947" y="127506"/>
                  </a:lnTo>
                  <a:lnTo>
                    <a:pt x="11571" y="129639"/>
                  </a:lnTo>
                  <a:lnTo>
                    <a:pt x="18874" y="130839"/>
                  </a:lnTo>
                  <a:lnTo>
                    <a:pt x="22105" y="131008"/>
                  </a:lnTo>
                  <a:lnTo>
                    <a:pt x="27388" y="129502"/>
                  </a:lnTo>
                  <a:lnTo>
                    <a:pt x="32488" y="127351"/>
                  </a:lnTo>
                  <a:lnTo>
                    <a:pt x="38988" y="126395"/>
                  </a:lnTo>
                  <a:lnTo>
                    <a:pt x="41864" y="124870"/>
                  </a:lnTo>
                  <a:lnTo>
                    <a:pt x="61552" y="107026"/>
                  </a:lnTo>
                  <a:lnTo>
                    <a:pt x="75503" y="89243"/>
                  </a:lnTo>
                  <a:lnTo>
                    <a:pt x="83535" y="62630"/>
                  </a:lnTo>
                  <a:lnTo>
                    <a:pt x="90113" y="35987"/>
                  </a:lnTo>
                  <a:lnTo>
                    <a:pt x="90553" y="33483"/>
                  </a:lnTo>
                  <a:lnTo>
                    <a:pt x="90211" y="31179"/>
                  </a:lnTo>
                  <a:lnTo>
                    <a:pt x="84343" y="17092"/>
                  </a:lnTo>
                  <a:lnTo>
                    <a:pt x="82896" y="15171"/>
                  </a:lnTo>
                  <a:lnTo>
                    <a:pt x="79595" y="13037"/>
                  </a:lnTo>
                  <a:lnTo>
                    <a:pt x="72302" y="11667"/>
                  </a:lnTo>
                  <a:lnTo>
                    <a:pt x="63609" y="11430"/>
                  </a:lnTo>
                  <a:lnTo>
                    <a:pt x="58323" y="13068"/>
                  </a:lnTo>
                  <a:lnTo>
                    <a:pt x="32835" y="27273"/>
                  </a:lnTo>
                  <a:lnTo>
                    <a:pt x="23319" y="40420"/>
                  </a:lnTo>
                  <a:lnTo>
                    <a:pt x="13156" y="61117"/>
                  </a:lnTo>
                  <a:lnTo>
                    <a:pt x="11490" y="83761"/>
                  </a:lnTo>
                  <a:lnTo>
                    <a:pt x="11452" y="90300"/>
                  </a:lnTo>
                  <a:lnTo>
                    <a:pt x="12077" y="92551"/>
                  </a:lnTo>
                  <a:lnTo>
                    <a:pt x="13128" y="94053"/>
                  </a:lnTo>
                  <a:lnTo>
                    <a:pt x="27363" y="106051"/>
                  </a:lnTo>
                  <a:lnTo>
                    <a:pt x="41116" y="108164"/>
                  </a:lnTo>
                  <a:lnTo>
                    <a:pt x="67540" y="102997"/>
                  </a:lnTo>
                  <a:lnTo>
                    <a:pt x="72982" y="101177"/>
                  </a:lnTo>
                  <a:lnTo>
                    <a:pt x="92769" y="87468"/>
                  </a:lnTo>
                  <a:lnTo>
                    <a:pt x="111784" y="64669"/>
                  </a:lnTo>
                  <a:lnTo>
                    <a:pt x="114290" y="57059"/>
                  </a:lnTo>
                  <a:lnTo>
                    <a:pt x="114292" y="61971"/>
                  </a:lnTo>
                  <a:lnTo>
                    <a:pt x="111258" y="65564"/>
                  </a:lnTo>
                  <a:lnTo>
                    <a:pt x="109769" y="70571"/>
                  </a:lnTo>
                  <a:lnTo>
                    <a:pt x="108472" y="76394"/>
                  </a:lnTo>
                  <a:lnTo>
                    <a:pt x="104806" y="83878"/>
                  </a:lnTo>
                  <a:lnTo>
                    <a:pt x="102938" y="109342"/>
                  </a:lnTo>
                  <a:lnTo>
                    <a:pt x="105918" y="118828"/>
                  </a:lnTo>
                  <a:lnTo>
                    <a:pt x="107440" y="121095"/>
                  </a:lnTo>
                  <a:lnTo>
                    <a:pt x="118170" y="129159"/>
                  </a:lnTo>
                  <a:lnTo>
                    <a:pt x="123837" y="130697"/>
                  </a:lnTo>
                  <a:lnTo>
                    <a:pt x="127636" y="131057"/>
                  </a:lnTo>
                  <a:lnTo>
                    <a:pt x="131441" y="129524"/>
                  </a:lnTo>
                  <a:lnTo>
                    <a:pt x="133345" y="128226"/>
                  </a:lnTo>
                  <a:lnTo>
                    <a:pt x="145525" y="124873"/>
                  </a:lnTo>
                  <a:lnTo>
                    <a:pt x="152727" y="119790"/>
                  </a:lnTo>
                  <a:lnTo>
                    <a:pt x="175830" y="91261"/>
                  </a:lnTo>
                  <a:lnTo>
                    <a:pt x="192994" y="63950"/>
                  </a:lnTo>
                  <a:lnTo>
                    <a:pt x="197936" y="53379"/>
                  </a:lnTo>
                  <a:lnTo>
                    <a:pt x="199743" y="37516"/>
                  </a:lnTo>
                  <a:lnTo>
                    <a:pt x="199981" y="21920"/>
                  </a:lnTo>
                  <a:lnTo>
                    <a:pt x="198308" y="17518"/>
                  </a:lnTo>
                  <a:lnTo>
                    <a:pt x="186582" y="3738"/>
                  </a:lnTo>
                  <a:lnTo>
                    <a:pt x="182828" y="1605"/>
                  </a:lnTo>
                  <a:lnTo>
                    <a:pt x="175450" y="405"/>
                  </a:lnTo>
                  <a:lnTo>
                    <a:pt x="164614" y="0"/>
                  </a:lnTo>
                  <a:lnTo>
                    <a:pt x="148185" y="6130"/>
                  </a:lnTo>
                  <a:lnTo>
                    <a:pt x="136297" y="13337"/>
                  </a:lnTo>
                  <a:lnTo>
                    <a:pt x="127834" y="25437"/>
                  </a:lnTo>
                  <a:lnTo>
                    <a:pt x="116850" y="47593"/>
                  </a:lnTo>
                  <a:lnTo>
                    <a:pt x="114358" y="75996"/>
                  </a:lnTo>
                  <a:lnTo>
                    <a:pt x="114322" y="80922"/>
                  </a:lnTo>
                  <a:lnTo>
                    <a:pt x="115999" y="85228"/>
                  </a:lnTo>
                  <a:lnTo>
                    <a:pt x="118225" y="89259"/>
                  </a:lnTo>
                  <a:lnTo>
                    <a:pt x="120114" y="95098"/>
                  </a:lnTo>
                  <a:lnTo>
                    <a:pt x="122806" y="98937"/>
                  </a:lnTo>
                  <a:lnTo>
                    <a:pt x="127813" y="101066"/>
                  </a:lnTo>
                  <a:lnTo>
                    <a:pt x="142867" y="102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6" name="SMARTInkShape-3613"/>
            <p:cNvSpPr/>
            <p:nvPr>
              <p:custDataLst>
                <p:tags r:id="rId117"/>
              </p:custDataLst>
            </p:nvPr>
          </p:nvSpPr>
          <p:spPr>
            <a:xfrm>
              <a:off x="1737360" y="3303270"/>
              <a:ext cx="137161" cy="28506"/>
            </a:xfrm>
            <a:custGeom>
              <a:avLst/>
              <a:gdLst/>
              <a:ahLst/>
              <a:cxnLst/>
              <a:rect l="0" t="0" r="0" b="0"/>
              <a:pathLst>
                <a:path w="137161" h="28506">
                  <a:moveTo>
                    <a:pt x="0" y="0"/>
                  </a:moveTo>
                  <a:lnTo>
                    <a:pt x="0" y="0"/>
                  </a:lnTo>
                  <a:lnTo>
                    <a:pt x="4921" y="4920"/>
                  </a:lnTo>
                  <a:lnTo>
                    <a:pt x="8513" y="5480"/>
                  </a:lnTo>
                  <a:lnTo>
                    <a:pt x="13600" y="5645"/>
                  </a:lnTo>
                  <a:lnTo>
                    <a:pt x="17263" y="7377"/>
                  </a:lnTo>
                  <a:lnTo>
                    <a:pt x="19129" y="8728"/>
                  </a:lnTo>
                  <a:lnTo>
                    <a:pt x="45872" y="15848"/>
                  </a:lnTo>
                  <a:lnTo>
                    <a:pt x="57195" y="18454"/>
                  </a:lnTo>
                  <a:lnTo>
                    <a:pt x="68593" y="21555"/>
                  </a:lnTo>
                  <a:lnTo>
                    <a:pt x="95251" y="22784"/>
                  </a:lnTo>
                  <a:lnTo>
                    <a:pt x="121285" y="28041"/>
                  </a:lnTo>
                  <a:lnTo>
                    <a:pt x="129982" y="28505"/>
                  </a:lnTo>
                  <a:lnTo>
                    <a:pt x="13716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7" name="SMARTInkShape-3614"/>
            <p:cNvSpPr/>
            <p:nvPr>
              <p:custDataLst>
                <p:tags r:id="rId118"/>
              </p:custDataLst>
            </p:nvPr>
          </p:nvSpPr>
          <p:spPr>
            <a:xfrm>
              <a:off x="1617345" y="3320415"/>
              <a:ext cx="131118" cy="211426"/>
            </a:xfrm>
            <a:custGeom>
              <a:avLst/>
              <a:gdLst/>
              <a:ahLst/>
              <a:cxnLst/>
              <a:rect l="0" t="0" r="0" b="0"/>
              <a:pathLst>
                <a:path w="131118" h="211426">
                  <a:moveTo>
                    <a:pt x="125730" y="0"/>
                  </a:moveTo>
                  <a:lnTo>
                    <a:pt x="125730" y="0"/>
                  </a:lnTo>
                  <a:lnTo>
                    <a:pt x="125095" y="16980"/>
                  </a:lnTo>
                  <a:lnTo>
                    <a:pt x="121167" y="29232"/>
                  </a:lnTo>
                  <a:lnTo>
                    <a:pt x="115845" y="39382"/>
                  </a:lnTo>
                  <a:lnTo>
                    <a:pt x="114352" y="43538"/>
                  </a:lnTo>
                  <a:lnTo>
                    <a:pt x="110576" y="49448"/>
                  </a:lnTo>
                  <a:lnTo>
                    <a:pt x="108540" y="55220"/>
                  </a:lnTo>
                  <a:lnTo>
                    <a:pt x="103742" y="61733"/>
                  </a:lnTo>
                  <a:lnTo>
                    <a:pt x="102947" y="67686"/>
                  </a:lnTo>
                  <a:lnTo>
                    <a:pt x="102286" y="67984"/>
                  </a:lnTo>
                  <a:lnTo>
                    <a:pt x="99859" y="68315"/>
                  </a:lnTo>
                  <a:lnTo>
                    <a:pt x="98958" y="69038"/>
                  </a:lnTo>
                  <a:lnTo>
                    <a:pt x="97155" y="74295"/>
                  </a:lnTo>
                  <a:lnTo>
                    <a:pt x="110804" y="74295"/>
                  </a:lnTo>
                  <a:lnTo>
                    <a:pt x="111969" y="74930"/>
                  </a:lnTo>
                  <a:lnTo>
                    <a:pt x="112746" y="75988"/>
                  </a:lnTo>
                  <a:lnTo>
                    <a:pt x="114244" y="78857"/>
                  </a:lnTo>
                  <a:lnTo>
                    <a:pt x="128953" y="95904"/>
                  </a:lnTo>
                  <a:lnTo>
                    <a:pt x="131117" y="109698"/>
                  </a:lnTo>
                  <a:lnTo>
                    <a:pt x="130745" y="122516"/>
                  </a:lnTo>
                  <a:lnTo>
                    <a:pt x="119863" y="148625"/>
                  </a:lnTo>
                  <a:lnTo>
                    <a:pt x="109835" y="167009"/>
                  </a:lnTo>
                  <a:lnTo>
                    <a:pt x="98343" y="178357"/>
                  </a:lnTo>
                  <a:lnTo>
                    <a:pt x="93238" y="184680"/>
                  </a:lnTo>
                  <a:lnTo>
                    <a:pt x="64691" y="201851"/>
                  </a:lnTo>
                  <a:lnTo>
                    <a:pt x="53442" y="208899"/>
                  </a:lnTo>
                  <a:lnTo>
                    <a:pt x="34686" y="211305"/>
                  </a:lnTo>
                  <a:lnTo>
                    <a:pt x="26748" y="211425"/>
                  </a:lnTo>
                  <a:lnTo>
                    <a:pt x="22895" y="209748"/>
                  </a:lnTo>
                  <a:lnTo>
                    <a:pt x="19065" y="207522"/>
                  </a:lnTo>
                  <a:lnTo>
                    <a:pt x="13340" y="205633"/>
                  </a:lnTo>
                  <a:lnTo>
                    <a:pt x="9527" y="202940"/>
                  </a:lnTo>
                  <a:lnTo>
                    <a:pt x="3811" y="194821"/>
                  </a:lnTo>
                  <a:lnTo>
                    <a:pt x="335" y="179300"/>
                  </a:lnTo>
                  <a:lnTo>
                    <a:pt x="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289" name="SMARTInkShape-3615"/>
          <p:cNvSpPr/>
          <p:nvPr>
            <p:custDataLst>
              <p:tags r:id="rId3"/>
            </p:custDataLst>
          </p:nvPr>
        </p:nvSpPr>
        <p:spPr>
          <a:xfrm>
            <a:off x="2400300" y="3286125"/>
            <a:ext cx="5716" cy="1"/>
          </a:xfrm>
          <a:custGeom>
            <a:avLst/>
            <a:gdLst/>
            <a:ahLst/>
            <a:cxnLst/>
            <a:rect l="0" t="0" r="0" b="0"/>
            <a:pathLst>
              <a:path w="5716" h="1">
                <a:moveTo>
                  <a:pt x="0" y="0"/>
                </a:moveTo>
                <a:lnTo>
                  <a:pt x="0" y="0"/>
                </a:lnTo>
                <a:lnTo>
                  <a:pt x="571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0" name="SMARTInkShape-3616"/>
          <p:cNvSpPr/>
          <p:nvPr>
            <p:custDataLst>
              <p:tags r:id="rId4"/>
            </p:custDataLst>
          </p:nvPr>
        </p:nvSpPr>
        <p:spPr>
          <a:xfrm>
            <a:off x="2943225" y="3389073"/>
            <a:ext cx="154299" cy="217075"/>
          </a:xfrm>
          <a:custGeom>
            <a:avLst/>
            <a:gdLst/>
            <a:ahLst/>
            <a:cxnLst/>
            <a:rect l="0" t="0" r="0" b="0"/>
            <a:pathLst>
              <a:path w="154299" h="217075">
                <a:moveTo>
                  <a:pt x="97155" y="28497"/>
                </a:moveTo>
                <a:lnTo>
                  <a:pt x="97155" y="28497"/>
                </a:lnTo>
                <a:lnTo>
                  <a:pt x="85726" y="39926"/>
                </a:lnTo>
                <a:lnTo>
                  <a:pt x="88759" y="39927"/>
                </a:lnTo>
                <a:lnTo>
                  <a:pt x="89653" y="39292"/>
                </a:lnTo>
                <a:lnTo>
                  <a:pt x="90249" y="38233"/>
                </a:lnTo>
                <a:lnTo>
                  <a:pt x="90646" y="36893"/>
                </a:lnTo>
                <a:lnTo>
                  <a:pt x="95859" y="28348"/>
                </a:lnTo>
                <a:lnTo>
                  <a:pt x="96291" y="26493"/>
                </a:lnTo>
                <a:lnTo>
                  <a:pt x="99933" y="20848"/>
                </a:lnTo>
                <a:lnTo>
                  <a:pt x="104951" y="18747"/>
                </a:lnTo>
                <a:lnTo>
                  <a:pt x="118521" y="14365"/>
                </a:lnTo>
                <a:lnTo>
                  <a:pt x="130997" y="7225"/>
                </a:lnTo>
                <a:lnTo>
                  <a:pt x="135056" y="5708"/>
                </a:lnTo>
                <a:lnTo>
                  <a:pt x="141720" y="809"/>
                </a:lnTo>
                <a:lnTo>
                  <a:pt x="147694" y="0"/>
                </a:lnTo>
                <a:lnTo>
                  <a:pt x="153432" y="4849"/>
                </a:lnTo>
                <a:lnTo>
                  <a:pt x="153917" y="6980"/>
                </a:lnTo>
                <a:lnTo>
                  <a:pt x="154298" y="22265"/>
                </a:lnTo>
                <a:lnTo>
                  <a:pt x="152609" y="27420"/>
                </a:lnTo>
                <a:lnTo>
                  <a:pt x="144419" y="39832"/>
                </a:lnTo>
                <a:lnTo>
                  <a:pt x="142927" y="43695"/>
                </a:lnTo>
                <a:lnTo>
                  <a:pt x="133030" y="57069"/>
                </a:lnTo>
                <a:lnTo>
                  <a:pt x="131514" y="60881"/>
                </a:lnTo>
                <a:lnTo>
                  <a:pt x="125753" y="68473"/>
                </a:lnTo>
                <a:lnTo>
                  <a:pt x="125732" y="73420"/>
                </a:lnTo>
                <a:lnTo>
                  <a:pt x="125730" y="68717"/>
                </a:lnTo>
                <a:lnTo>
                  <a:pt x="131375" y="68504"/>
                </a:lnTo>
                <a:lnTo>
                  <a:pt x="131424" y="71536"/>
                </a:lnTo>
                <a:lnTo>
                  <a:pt x="132066" y="72430"/>
                </a:lnTo>
                <a:lnTo>
                  <a:pt x="134473" y="73423"/>
                </a:lnTo>
                <a:lnTo>
                  <a:pt x="135368" y="74323"/>
                </a:lnTo>
                <a:lnTo>
                  <a:pt x="138499" y="80329"/>
                </a:lnTo>
                <a:lnTo>
                  <a:pt x="140930" y="83919"/>
                </a:lnTo>
                <a:lnTo>
                  <a:pt x="148645" y="110640"/>
                </a:lnTo>
                <a:lnTo>
                  <a:pt x="153434" y="129492"/>
                </a:lnTo>
                <a:lnTo>
                  <a:pt x="154229" y="157245"/>
                </a:lnTo>
                <a:lnTo>
                  <a:pt x="148940" y="183962"/>
                </a:lnTo>
                <a:lnTo>
                  <a:pt x="148111" y="190303"/>
                </a:lnTo>
                <a:lnTo>
                  <a:pt x="144073" y="197442"/>
                </a:lnTo>
                <a:lnTo>
                  <a:pt x="140656" y="201585"/>
                </a:lnTo>
                <a:lnTo>
                  <a:pt x="135327" y="203850"/>
                </a:lnTo>
                <a:lnTo>
                  <a:pt x="129360" y="205492"/>
                </a:lnTo>
                <a:lnTo>
                  <a:pt x="111794" y="214704"/>
                </a:lnTo>
                <a:lnTo>
                  <a:pt x="85555" y="216882"/>
                </a:lnTo>
                <a:lnTo>
                  <a:pt x="57185" y="217074"/>
                </a:lnTo>
                <a:lnTo>
                  <a:pt x="31921" y="216455"/>
                </a:lnTo>
                <a:lnTo>
                  <a:pt x="4182" y="211534"/>
                </a:lnTo>
                <a:lnTo>
                  <a:pt x="0" y="2113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91" name="SMARTInkShape-3617"/>
          <p:cNvSpPr/>
          <p:nvPr>
            <p:custDataLst>
              <p:tags r:id="rId5"/>
            </p:custDataLst>
          </p:nvPr>
        </p:nvSpPr>
        <p:spPr>
          <a:xfrm>
            <a:off x="1602689" y="3217545"/>
            <a:ext cx="83237" cy="474346"/>
          </a:xfrm>
          <a:custGeom>
            <a:avLst/>
            <a:gdLst/>
            <a:ahLst/>
            <a:cxnLst/>
            <a:rect l="0" t="0" r="0" b="0"/>
            <a:pathLst>
              <a:path w="83237" h="474346">
                <a:moveTo>
                  <a:pt x="83236" y="0"/>
                </a:moveTo>
                <a:lnTo>
                  <a:pt x="83236" y="0"/>
                </a:lnTo>
                <a:lnTo>
                  <a:pt x="78315" y="4921"/>
                </a:lnTo>
                <a:lnTo>
                  <a:pt x="64108" y="32562"/>
                </a:lnTo>
                <a:lnTo>
                  <a:pt x="56551" y="56150"/>
                </a:lnTo>
                <a:lnTo>
                  <a:pt x="47249" y="81506"/>
                </a:lnTo>
                <a:lnTo>
                  <a:pt x="38707" y="103313"/>
                </a:lnTo>
                <a:lnTo>
                  <a:pt x="32154" y="125861"/>
                </a:lnTo>
                <a:lnTo>
                  <a:pt x="26190" y="148629"/>
                </a:lnTo>
                <a:lnTo>
                  <a:pt x="20402" y="173155"/>
                </a:lnTo>
                <a:lnTo>
                  <a:pt x="14665" y="198837"/>
                </a:lnTo>
                <a:lnTo>
                  <a:pt x="8944" y="222533"/>
                </a:lnTo>
                <a:lnTo>
                  <a:pt x="4920" y="245641"/>
                </a:lnTo>
                <a:lnTo>
                  <a:pt x="3728" y="268574"/>
                </a:lnTo>
                <a:lnTo>
                  <a:pt x="1681" y="291456"/>
                </a:lnTo>
                <a:lnTo>
                  <a:pt x="0" y="306701"/>
                </a:lnTo>
                <a:lnTo>
                  <a:pt x="1988" y="329564"/>
                </a:lnTo>
                <a:lnTo>
                  <a:pt x="2859" y="351789"/>
                </a:lnTo>
                <a:lnTo>
                  <a:pt x="3153" y="376688"/>
                </a:lnTo>
                <a:lnTo>
                  <a:pt x="4898" y="394186"/>
                </a:lnTo>
                <a:lnTo>
                  <a:pt x="12971" y="422255"/>
                </a:lnTo>
                <a:lnTo>
                  <a:pt x="24200" y="450743"/>
                </a:lnTo>
                <a:lnTo>
                  <a:pt x="35613" y="469618"/>
                </a:lnTo>
                <a:lnTo>
                  <a:pt x="42102" y="473722"/>
                </a:lnTo>
                <a:lnTo>
                  <a:pt x="48946" y="47434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94" name="SMARTInkShape-Group523"/>
          <p:cNvGrpSpPr/>
          <p:nvPr/>
        </p:nvGrpSpPr>
        <p:grpSpPr>
          <a:xfrm>
            <a:off x="3234690" y="3251835"/>
            <a:ext cx="222879" cy="382906"/>
            <a:chOff x="3234690" y="3251835"/>
            <a:chExt cx="222879" cy="382906"/>
          </a:xfrm>
        </p:grpSpPr>
        <p:sp>
          <p:nvSpPr>
            <p:cNvPr id="1292" name="SMARTInkShape-3618"/>
            <p:cNvSpPr/>
            <p:nvPr>
              <p:custDataLst>
                <p:tags r:id="rId107"/>
              </p:custDataLst>
            </p:nvPr>
          </p:nvSpPr>
          <p:spPr>
            <a:xfrm>
              <a:off x="3234690" y="3251835"/>
              <a:ext cx="68184" cy="382906"/>
            </a:xfrm>
            <a:custGeom>
              <a:avLst/>
              <a:gdLst/>
              <a:ahLst/>
              <a:cxnLst/>
              <a:rect l="0" t="0" r="0" b="0"/>
              <a:pathLst>
                <a:path w="68184" h="382906">
                  <a:moveTo>
                    <a:pt x="0" y="0"/>
                  </a:moveTo>
                  <a:lnTo>
                    <a:pt x="0" y="0"/>
                  </a:lnTo>
                  <a:lnTo>
                    <a:pt x="16903" y="0"/>
                  </a:lnTo>
                  <a:lnTo>
                    <a:pt x="38118" y="21609"/>
                  </a:lnTo>
                  <a:lnTo>
                    <a:pt x="53341" y="49630"/>
                  </a:lnTo>
                  <a:lnTo>
                    <a:pt x="61172" y="73116"/>
                  </a:lnTo>
                  <a:lnTo>
                    <a:pt x="66570" y="98387"/>
                  </a:lnTo>
                  <a:lnTo>
                    <a:pt x="68183" y="124656"/>
                  </a:lnTo>
                  <a:lnTo>
                    <a:pt x="65467" y="151412"/>
                  </a:lnTo>
                  <a:lnTo>
                    <a:pt x="63636" y="173626"/>
                  </a:lnTo>
                  <a:lnTo>
                    <a:pt x="60059" y="196295"/>
                  </a:lnTo>
                  <a:lnTo>
                    <a:pt x="53162" y="222783"/>
                  </a:lnTo>
                  <a:lnTo>
                    <a:pt x="47572" y="244374"/>
                  </a:lnTo>
                  <a:lnTo>
                    <a:pt x="39995" y="272732"/>
                  </a:lnTo>
                  <a:lnTo>
                    <a:pt x="32383" y="299900"/>
                  </a:lnTo>
                  <a:lnTo>
                    <a:pt x="24765" y="324528"/>
                  </a:lnTo>
                  <a:lnTo>
                    <a:pt x="15240" y="349331"/>
                  </a:lnTo>
                  <a:lnTo>
                    <a:pt x="10238" y="364851"/>
                  </a:lnTo>
                  <a:lnTo>
                    <a:pt x="7725" y="369166"/>
                  </a:lnTo>
                  <a:lnTo>
                    <a:pt x="5676" y="375165"/>
                  </a:lnTo>
                  <a:lnTo>
                    <a:pt x="0" y="382905"/>
                  </a:lnTo>
                  <a:lnTo>
                    <a:pt x="4921" y="373064"/>
                  </a:lnTo>
                  <a:lnTo>
                    <a:pt x="5715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3" name="SMARTInkShape-3619"/>
            <p:cNvSpPr/>
            <p:nvPr>
              <p:custDataLst>
                <p:tags r:id="rId108"/>
              </p:custDataLst>
            </p:nvPr>
          </p:nvSpPr>
          <p:spPr>
            <a:xfrm>
              <a:off x="3303272" y="3371850"/>
              <a:ext cx="154297" cy="205641"/>
            </a:xfrm>
            <a:custGeom>
              <a:avLst/>
              <a:gdLst/>
              <a:ahLst/>
              <a:cxnLst/>
              <a:rect l="0" t="0" r="0" b="0"/>
              <a:pathLst>
                <a:path w="154297" h="205641">
                  <a:moveTo>
                    <a:pt x="74293" y="0"/>
                  </a:moveTo>
                  <a:lnTo>
                    <a:pt x="74293" y="0"/>
                  </a:lnTo>
                  <a:lnTo>
                    <a:pt x="79214" y="0"/>
                  </a:lnTo>
                  <a:lnTo>
                    <a:pt x="79478" y="635"/>
                  </a:lnTo>
                  <a:lnTo>
                    <a:pt x="79773" y="3034"/>
                  </a:lnTo>
                  <a:lnTo>
                    <a:pt x="80486" y="3927"/>
                  </a:lnTo>
                  <a:lnTo>
                    <a:pt x="85482" y="5645"/>
                  </a:lnTo>
                  <a:lnTo>
                    <a:pt x="85702" y="13663"/>
                  </a:lnTo>
                  <a:lnTo>
                    <a:pt x="78667" y="38473"/>
                  </a:lnTo>
                  <a:lnTo>
                    <a:pt x="72123" y="53390"/>
                  </a:lnTo>
                  <a:lnTo>
                    <a:pt x="65855" y="80976"/>
                  </a:lnTo>
                  <a:lnTo>
                    <a:pt x="60092" y="109464"/>
                  </a:lnTo>
                  <a:lnTo>
                    <a:pt x="49452" y="134998"/>
                  </a:lnTo>
                  <a:lnTo>
                    <a:pt x="43012" y="163013"/>
                  </a:lnTo>
                  <a:lnTo>
                    <a:pt x="38706" y="181079"/>
                  </a:lnTo>
                  <a:lnTo>
                    <a:pt x="36251" y="185889"/>
                  </a:lnTo>
                  <a:lnTo>
                    <a:pt x="34676" y="194152"/>
                  </a:lnTo>
                  <a:lnTo>
                    <a:pt x="34290" y="205640"/>
                  </a:lnTo>
                  <a:lnTo>
                    <a:pt x="34288" y="177981"/>
                  </a:lnTo>
                  <a:lnTo>
                    <a:pt x="33653" y="163615"/>
                  </a:lnTo>
                  <a:lnTo>
                    <a:pt x="24802" y="135355"/>
                  </a:lnTo>
                  <a:lnTo>
                    <a:pt x="22799" y="128229"/>
                  </a:lnTo>
                  <a:lnTo>
                    <a:pt x="18448" y="120132"/>
                  </a:lnTo>
                  <a:lnTo>
                    <a:pt x="18013" y="118188"/>
                  </a:lnTo>
                  <a:lnTo>
                    <a:pt x="14367" y="112418"/>
                  </a:lnTo>
                  <a:lnTo>
                    <a:pt x="11041" y="110289"/>
                  </a:lnTo>
                  <a:lnTo>
                    <a:pt x="7446" y="108707"/>
                  </a:lnTo>
                  <a:lnTo>
                    <a:pt x="0" y="102872"/>
                  </a:lnTo>
                  <a:lnTo>
                    <a:pt x="7953" y="102870"/>
                  </a:lnTo>
                  <a:lnTo>
                    <a:pt x="11577" y="104563"/>
                  </a:lnTo>
                  <a:lnTo>
                    <a:pt x="13432" y="105904"/>
                  </a:lnTo>
                  <a:lnTo>
                    <a:pt x="22111" y="107790"/>
                  </a:lnTo>
                  <a:lnTo>
                    <a:pt x="48648" y="108554"/>
                  </a:lnTo>
                  <a:lnTo>
                    <a:pt x="74049" y="108582"/>
                  </a:lnTo>
                  <a:lnTo>
                    <a:pt x="100949" y="108585"/>
                  </a:lnTo>
                  <a:lnTo>
                    <a:pt x="126997" y="108585"/>
                  </a:lnTo>
                  <a:lnTo>
                    <a:pt x="154296" y="108585"/>
                  </a:lnTo>
                  <a:lnTo>
                    <a:pt x="148588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99" name="SMARTInkShape-Group524"/>
          <p:cNvGrpSpPr/>
          <p:nvPr/>
        </p:nvGrpSpPr>
        <p:grpSpPr>
          <a:xfrm>
            <a:off x="3549016" y="3160395"/>
            <a:ext cx="456865" cy="520066"/>
            <a:chOff x="3549016" y="3160395"/>
            <a:chExt cx="456865" cy="520066"/>
          </a:xfrm>
        </p:grpSpPr>
        <p:sp>
          <p:nvSpPr>
            <p:cNvPr id="1295" name="SMARTInkShape-3620"/>
            <p:cNvSpPr/>
            <p:nvPr>
              <p:custDataLst>
                <p:tags r:id="rId103"/>
              </p:custDataLst>
            </p:nvPr>
          </p:nvSpPr>
          <p:spPr>
            <a:xfrm>
              <a:off x="3635093" y="3297555"/>
              <a:ext cx="125378" cy="268525"/>
            </a:xfrm>
            <a:custGeom>
              <a:avLst/>
              <a:gdLst/>
              <a:ahLst/>
              <a:cxnLst/>
              <a:rect l="0" t="0" r="0" b="0"/>
              <a:pathLst>
                <a:path w="125378" h="268525">
                  <a:moveTo>
                    <a:pt x="5362" y="0"/>
                  </a:moveTo>
                  <a:lnTo>
                    <a:pt x="5362" y="0"/>
                  </a:lnTo>
                  <a:lnTo>
                    <a:pt x="5362" y="26827"/>
                  </a:lnTo>
                  <a:lnTo>
                    <a:pt x="3669" y="42105"/>
                  </a:lnTo>
                  <a:lnTo>
                    <a:pt x="0" y="68263"/>
                  </a:lnTo>
                  <a:lnTo>
                    <a:pt x="439" y="76059"/>
                  </a:lnTo>
                  <a:lnTo>
                    <a:pt x="6711" y="101169"/>
                  </a:lnTo>
                  <a:lnTo>
                    <a:pt x="8167" y="103640"/>
                  </a:lnTo>
                  <a:lnTo>
                    <a:pt x="9772" y="105289"/>
                  </a:lnTo>
                  <a:lnTo>
                    <a:pt x="21402" y="113377"/>
                  </a:lnTo>
                  <a:lnTo>
                    <a:pt x="25213" y="114026"/>
                  </a:lnTo>
                  <a:lnTo>
                    <a:pt x="28578" y="112485"/>
                  </a:lnTo>
                  <a:lnTo>
                    <a:pt x="30364" y="111185"/>
                  </a:lnTo>
                  <a:lnTo>
                    <a:pt x="44207" y="107234"/>
                  </a:lnTo>
                  <a:lnTo>
                    <a:pt x="63554" y="90251"/>
                  </a:lnTo>
                  <a:lnTo>
                    <a:pt x="86460" y="62008"/>
                  </a:lnTo>
                  <a:lnTo>
                    <a:pt x="99929" y="42501"/>
                  </a:lnTo>
                  <a:lnTo>
                    <a:pt x="101367" y="38363"/>
                  </a:lnTo>
                  <a:lnTo>
                    <a:pt x="102385" y="37005"/>
                  </a:lnTo>
                  <a:lnTo>
                    <a:pt x="106217" y="34459"/>
                  </a:lnTo>
                  <a:lnTo>
                    <a:pt x="108225" y="28599"/>
                  </a:lnTo>
                  <a:lnTo>
                    <a:pt x="108231" y="33497"/>
                  </a:lnTo>
                  <a:lnTo>
                    <a:pt x="105198" y="37089"/>
                  </a:lnTo>
                  <a:lnTo>
                    <a:pt x="103708" y="42095"/>
                  </a:lnTo>
                  <a:lnTo>
                    <a:pt x="102412" y="47919"/>
                  </a:lnTo>
                  <a:lnTo>
                    <a:pt x="98746" y="56038"/>
                  </a:lnTo>
                  <a:lnTo>
                    <a:pt x="92410" y="82201"/>
                  </a:lnTo>
                  <a:lnTo>
                    <a:pt x="83390" y="108874"/>
                  </a:lnTo>
                  <a:lnTo>
                    <a:pt x="73932" y="137198"/>
                  </a:lnTo>
                  <a:lnTo>
                    <a:pt x="66320" y="160027"/>
                  </a:lnTo>
                  <a:lnTo>
                    <a:pt x="59337" y="186174"/>
                  </a:lnTo>
                  <a:lnTo>
                    <a:pt x="54097" y="212014"/>
                  </a:lnTo>
                  <a:lnTo>
                    <a:pt x="49786" y="236717"/>
                  </a:lnTo>
                  <a:lnTo>
                    <a:pt x="47331" y="243003"/>
                  </a:lnTo>
                  <a:lnTo>
                    <a:pt x="45368" y="268524"/>
                  </a:lnTo>
                  <a:lnTo>
                    <a:pt x="42333" y="265547"/>
                  </a:lnTo>
                  <a:lnTo>
                    <a:pt x="40844" y="262378"/>
                  </a:lnTo>
                  <a:lnTo>
                    <a:pt x="37990" y="234153"/>
                  </a:lnTo>
                  <a:lnTo>
                    <a:pt x="35138" y="222837"/>
                  </a:lnTo>
                  <a:lnTo>
                    <a:pt x="33460" y="207756"/>
                  </a:lnTo>
                  <a:lnTo>
                    <a:pt x="24455" y="179776"/>
                  </a:lnTo>
                  <a:lnTo>
                    <a:pt x="22892" y="171589"/>
                  </a:lnTo>
                  <a:lnTo>
                    <a:pt x="22529" y="163044"/>
                  </a:lnTo>
                  <a:lnTo>
                    <a:pt x="23157" y="162035"/>
                  </a:lnTo>
                  <a:lnTo>
                    <a:pt x="24210" y="161364"/>
                  </a:lnTo>
                  <a:lnTo>
                    <a:pt x="27987" y="160098"/>
                  </a:lnTo>
                  <a:lnTo>
                    <a:pt x="33122" y="160027"/>
                  </a:lnTo>
                  <a:lnTo>
                    <a:pt x="38339" y="163949"/>
                  </a:lnTo>
                  <a:lnTo>
                    <a:pt x="43637" y="165206"/>
                  </a:lnTo>
                  <a:lnTo>
                    <a:pt x="55543" y="166323"/>
                  </a:lnTo>
                  <a:lnTo>
                    <a:pt x="69340" y="170649"/>
                  </a:lnTo>
                  <a:lnTo>
                    <a:pt x="94989" y="171436"/>
                  </a:lnTo>
                  <a:lnTo>
                    <a:pt x="109271" y="171448"/>
                  </a:lnTo>
                  <a:lnTo>
                    <a:pt x="113562" y="169756"/>
                  </a:lnTo>
                  <a:lnTo>
                    <a:pt x="118457" y="166529"/>
                  </a:lnTo>
                  <a:lnTo>
                    <a:pt x="125377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6" name="SMARTInkShape-3621"/>
            <p:cNvSpPr/>
            <p:nvPr>
              <p:custDataLst>
                <p:tags r:id="rId104"/>
              </p:custDataLst>
            </p:nvPr>
          </p:nvSpPr>
          <p:spPr>
            <a:xfrm>
              <a:off x="3791991" y="3326138"/>
              <a:ext cx="99925" cy="199121"/>
            </a:xfrm>
            <a:custGeom>
              <a:avLst/>
              <a:gdLst/>
              <a:ahLst/>
              <a:cxnLst/>
              <a:rect l="0" t="0" r="0" b="0"/>
              <a:pathLst>
                <a:path w="99925" h="199121">
                  <a:moveTo>
                    <a:pt x="94209" y="22852"/>
                  </a:moveTo>
                  <a:lnTo>
                    <a:pt x="94209" y="22852"/>
                  </a:lnTo>
                  <a:lnTo>
                    <a:pt x="97243" y="22852"/>
                  </a:lnTo>
                  <a:lnTo>
                    <a:pt x="98137" y="23487"/>
                  </a:lnTo>
                  <a:lnTo>
                    <a:pt x="98733" y="24545"/>
                  </a:lnTo>
                  <a:lnTo>
                    <a:pt x="99854" y="28331"/>
                  </a:lnTo>
                  <a:lnTo>
                    <a:pt x="99924" y="34282"/>
                  </a:lnTo>
                  <a:lnTo>
                    <a:pt x="99924" y="15203"/>
                  </a:lnTo>
                  <a:lnTo>
                    <a:pt x="99289" y="13943"/>
                  </a:lnTo>
                  <a:lnTo>
                    <a:pt x="98231" y="13102"/>
                  </a:lnTo>
                  <a:lnTo>
                    <a:pt x="96890" y="12542"/>
                  </a:lnTo>
                  <a:lnTo>
                    <a:pt x="95996" y="11533"/>
                  </a:lnTo>
                  <a:lnTo>
                    <a:pt x="92869" y="5352"/>
                  </a:lnTo>
                  <a:lnTo>
                    <a:pt x="89358" y="1051"/>
                  </a:lnTo>
                  <a:lnTo>
                    <a:pt x="87185" y="462"/>
                  </a:lnTo>
                  <a:lnTo>
                    <a:pt x="74901" y="0"/>
                  </a:lnTo>
                  <a:lnTo>
                    <a:pt x="73082" y="1267"/>
                  </a:lnTo>
                  <a:lnTo>
                    <a:pt x="63907" y="10733"/>
                  </a:lnTo>
                  <a:lnTo>
                    <a:pt x="53087" y="18906"/>
                  </a:lnTo>
                  <a:lnTo>
                    <a:pt x="35082" y="42752"/>
                  </a:lnTo>
                  <a:lnTo>
                    <a:pt x="21980" y="70601"/>
                  </a:lnTo>
                  <a:lnTo>
                    <a:pt x="12315" y="97414"/>
                  </a:lnTo>
                  <a:lnTo>
                    <a:pt x="7295" y="124064"/>
                  </a:lnTo>
                  <a:lnTo>
                    <a:pt x="4110" y="138354"/>
                  </a:lnTo>
                  <a:lnTo>
                    <a:pt x="1473" y="152960"/>
                  </a:lnTo>
                  <a:lnTo>
                    <a:pt x="0" y="157215"/>
                  </a:lnTo>
                  <a:lnTo>
                    <a:pt x="57" y="165331"/>
                  </a:lnTo>
                  <a:lnTo>
                    <a:pt x="3047" y="180162"/>
                  </a:lnTo>
                  <a:lnTo>
                    <a:pt x="7222" y="188428"/>
                  </a:lnTo>
                  <a:lnTo>
                    <a:pt x="7643" y="190386"/>
                  </a:lnTo>
                  <a:lnTo>
                    <a:pt x="8558" y="191691"/>
                  </a:lnTo>
                  <a:lnTo>
                    <a:pt x="9803" y="192562"/>
                  </a:lnTo>
                  <a:lnTo>
                    <a:pt x="11268" y="193142"/>
                  </a:lnTo>
                  <a:lnTo>
                    <a:pt x="12245" y="194163"/>
                  </a:lnTo>
                  <a:lnTo>
                    <a:pt x="13331" y="196992"/>
                  </a:lnTo>
                  <a:lnTo>
                    <a:pt x="14255" y="198000"/>
                  </a:lnTo>
                  <a:lnTo>
                    <a:pt x="16976" y="199120"/>
                  </a:lnTo>
                  <a:lnTo>
                    <a:pt x="18590" y="198784"/>
                  </a:lnTo>
                  <a:lnTo>
                    <a:pt x="22077" y="196718"/>
                  </a:lnTo>
                  <a:lnTo>
                    <a:pt x="23261" y="195277"/>
                  </a:lnTo>
                  <a:lnTo>
                    <a:pt x="28351" y="186560"/>
                  </a:lnTo>
                  <a:lnTo>
                    <a:pt x="39036" y="175241"/>
                  </a:lnTo>
                  <a:lnTo>
                    <a:pt x="41112" y="169744"/>
                  </a:lnTo>
                  <a:lnTo>
                    <a:pt x="42745" y="141826"/>
                  </a:lnTo>
                  <a:lnTo>
                    <a:pt x="42766" y="135503"/>
                  </a:lnTo>
                  <a:lnTo>
                    <a:pt x="41077" y="131551"/>
                  </a:lnTo>
                  <a:lnTo>
                    <a:pt x="38845" y="127678"/>
                  </a:lnTo>
                  <a:lnTo>
                    <a:pt x="37853" y="123839"/>
                  </a:lnTo>
                  <a:lnTo>
                    <a:pt x="36953" y="122562"/>
                  </a:lnTo>
                  <a:lnTo>
                    <a:pt x="35718" y="121710"/>
                  </a:lnTo>
                  <a:lnTo>
                    <a:pt x="34260" y="121143"/>
                  </a:lnTo>
                  <a:lnTo>
                    <a:pt x="33288" y="120129"/>
                  </a:lnTo>
                  <a:lnTo>
                    <a:pt x="32208" y="117310"/>
                  </a:lnTo>
                  <a:lnTo>
                    <a:pt x="31285" y="116304"/>
                  </a:lnTo>
                  <a:lnTo>
                    <a:pt x="28566" y="115186"/>
                  </a:lnTo>
                  <a:lnTo>
                    <a:pt x="27587" y="115523"/>
                  </a:lnTo>
                  <a:lnTo>
                    <a:pt x="26934" y="116383"/>
                  </a:lnTo>
                  <a:lnTo>
                    <a:pt x="26499" y="117591"/>
                  </a:lnTo>
                  <a:lnTo>
                    <a:pt x="25574" y="118396"/>
                  </a:lnTo>
                  <a:lnTo>
                    <a:pt x="22853" y="119291"/>
                  </a:lnTo>
                  <a:lnTo>
                    <a:pt x="21873" y="120165"/>
                  </a:lnTo>
                  <a:lnTo>
                    <a:pt x="15505" y="131558"/>
                  </a:lnTo>
                  <a:lnTo>
                    <a:pt x="14233" y="158470"/>
                  </a:lnTo>
                  <a:lnTo>
                    <a:pt x="14839" y="173262"/>
                  </a:lnTo>
                  <a:lnTo>
                    <a:pt x="20020" y="185872"/>
                  </a:lnTo>
                  <a:lnTo>
                    <a:pt x="21255" y="186777"/>
                  </a:lnTo>
                  <a:lnTo>
                    <a:pt x="25373" y="188481"/>
                  </a:lnTo>
                  <a:lnTo>
                    <a:pt x="31344" y="1885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7" name="SMARTInkShape-3622"/>
            <p:cNvSpPr/>
            <p:nvPr>
              <p:custDataLst>
                <p:tags r:id="rId105"/>
              </p:custDataLst>
            </p:nvPr>
          </p:nvSpPr>
          <p:spPr>
            <a:xfrm>
              <a:off x="3880485" y="3400608"/>
              <a:ext cx="125396" cy="142593"/>
            </a:xfrm>
            <a:custGeom>
              <a:avLst/>
              <a:gdLst/>
              <a:ahLst/>
              <a:cxnLst/>
              <a:rect l="0" t="0" r="0" b="0"/>
              <a:pathLst>
                <a:path w="125396" h="142593">
                  <a:moveTo>
                    <a:pt x="40005" y="28392"/>
                  </a:moveTo>
                  <a:lnTo>
                    <a:pt x="40005" y="28392"/>
                  </a:lnTo>
                  <a:lnTo>
                    <a:pt x="40005" y="39021"/>
                  </a:lnTo>
                  <a:lnTo>
                    <a:pt x="36077" y="44227"/>
                  </a:lnTo>
                  <a:lnTo>
                    <a:pt x="29439" y="66849"/>
                  </a:lnTo>
                  <a:lnTo>
                    <a:pt x="28626" y="93183"/>
                  </a:lnTo>
                  <a:lnTo>
                    <a:pt x="29225" y="104598"/>
                  </a:lnTo>
                  <a:lnTo>
                    <a:pt x="34397" y="122890"/>
                  </a:lnTo>
                  <a:lnTo>
                    <a:pt x="42175" y="133068"/>
                  </a:lnTo>
                  <a:lnTo>
                    <a:pt x="49582" y="140132"/>
                  </a:lnTo>
                  <a:lnTo>
                    <a:pt x="53363" y="141554"/>
                  </a:lnTo>
                  <a:lnTo>
                    <a:pt x="67806" y="142592"/>
                  </a:lnTo>
                  <a:lnTo>
                    <a:pt x="73105" y="140954"/>
                  </a:lnTo>
                  <a:lnTo>
                    <a:pt x="93416" y="126749"/>
                  </a:lnTo>
                  <a:lnTo>
                    <a:pt x="106519" y="106268"/>
                  </a:lnTo>
                  <a:lnTo>
                    <a:pt x="120005" y="79814"/>
                  </a:lnTo>
                  <a:lnTo>
                    <a:pt x="123186" y="72201"/>
                  </a:lnTo>
                  <a:lnTo>
                    <a:pt x="125395" y="50122"/>
                  </a:lnTo>
                  <a:lnTo>
                    <a:pt x="123888" y="42706"/>
                  </a:lnTo>
                  <a:lnTo>
                    <a:pt x="114138" y="24122"/>
                  </a:lnTo>
                  <a:lnTo>
                    <a:pt x="103614" y="12308"/>
                  </a:lnTo>
                  <a:lnTo>
                    <a:pt x="89967" y="4506"/>
                  </a:lnTo>
                  <a:lnTo>
                    <a:pt x="76892" y="1206"/>
                  </a:lnTo>
                  <a:lnTo>
                    <a:pt x="51025" y="0"/>
                  </a:lnTo>
                  <a:lnTo>
                    <a:pt x="34168" y="1564"/>
                  </a:lnTo>
                  <a:lnTo>
                    <a:pt x="6026" y="9305"/>
                  </a:lnTo>
                  <a:lnTo>
                    <a:pt x="0" y="112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8" name="SMARTInkShape-3623"/>
            <p:cNvSpPr/>
            <p:nvPr>
              <p:custDataLst>
                <p:tags r:id="rId106"/>
              </p:custDataLst>
            </p:nvPr>
          </p:nvSpPr>
          <p:spPr>
            <a:xfrm>
              <a:off x="3549016" y="3160395"/>
              <a:ext cx="74295" cy="520066"/>
            </a:xfrm>
            <a:custGeom>
              <a:avLst/>
              <a:gdLst/>
              <a:ahLst/>
              <a:cxnLst/>
              <a:rect l="0" t="0" r="0" b="0"/>
              <a:pathLst>
                <a:path w="74295" h="520066">
                  <a:moveTo>
                    <a:pt x="74294" y="0"/>
                  </a:moveTo>
                  <a:lnTo>
                    <a:pt x="74294" y="0"/>
                  </a:lnTo>
                  <a:lnTo>
                    <a:pt x="74294" y="3034"/>
                  </a:lnTo>
                  <a:lnTo>
                    <a:pt x="72601" y="6217"/>
                  </a:lnTo>
                  <a:lnTo>
                    <a:pt x="69373" y="10400"/>
                  </a:lnTo>
                  <a:lnTo>
                    <a:pt x="68814" y="14159"/>
                  </a:lnTo>
                  <a:lnTo>
                    <a:pt x="67466" y="15154"/>
                  </a:lnTo>
                  <a:lnTo>
                    <a:pt x="60770" y="17190"/>
                  </a:lnTo>
                  <a:lnTo>
                    <a:pt x="59563" y="18445"/>
                  </a:lnTo>
                  <a:lnTo>
                    <a:pt x="56171" y="23245"/>
                  </a:lnTo>
                  <a:lnTo>
                    <a:pt x="49336" y="33590"/>
                  </a:lnTo>
                  <a:lnTo>
                    <a:pt x="42506" y="47863"/>
                  </a:lnTo>
                  <a:lnTo>
                    <a:pt x="33934" y="74309"/>
                  </a:lnTo>
                  <a:lnTo>
                    <a:pt x="22828" y="101680"/>
                  </a:lnTo>
                  <a:lnTo>
                    <a:pt x="13965" y="126326"/>
                  </a:lnTo>
                  <a:lnTo>
                    <a:pt x="8729" y="154383"/>
                  </a:lnTo>
                  <a:lnTo>
                    <a:pt x="4417" y="182890"/>
                  </a:lnTo>
                  <a:lnTo>
                    <a:pt x="872" y="208776"/>
                  </a:lnTo>
                  <a:lnTo>
                    <a:pt x="171" y="234421"/>
                  </a:lnTo>
                  <a:lnTo>
                    <a:pt x="50" y="255865"/>
                  </a:lnTo>
                  <a:lnTo>
                    <a:pt x="9" y="284174"/>
                  </a:lnTo>
                  <a:lnTo>
                    <a:pt x="1" y="311333"/>
                  </a:lnTo>
                  <a:lnTo>
                    <a:pt x="0" y="333617"/>
                  </a:lnTo>
                  <a:lnTo>
                    <a:pt x="3927" y="359340"/>
                  </a:lnTo>
                  <a:lnTo>
                    <a:pt x="7055" y="382766"/>
                  </a:lnTo>
                  <a:lnTo>
                    <a:pt x="13599" y="405737"/>
                  </a:lnTo>
                  <a:lnTo>
                    <a:pt x="22894" y="432643"/>
                  </a:lnTo>
                  <a:lnTo>
                    <a:pt x="26891" y="445267"/>
                  </a:lnTo>
                  <a:lnTo>
                    <a:pt x="29769" y="457051"/>
                  </a:lnTo>
                  <a:lnTo>
                    <a:pt x="38415" y="480047"/>
                  </a:lnTo>
                  <a:lnTo>
                    <a:pt x="39933" y="487039"/>
                  </a:lnTo>
                  <a:lnTo>
                    <a:pt x="43722" y="495180"/>
                  </a:lnTo>
                  <a:lnTo>
                    <a:pt x="45719" y="520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09" name="SMARTInkShape-Group525"/>
          <p:cNvGrpSpPr/>
          <p:nvPr/>
        </p:nvGrpSpPr>
        <p:grpSpPr>
          <a:xfrm>
            <a:off x="4149090" y="3314700"/>
            <a:ext cx="851535" cy="382906"/>
            <a:chOff x="4149090" y="3314700"/>
            <a:chExt cx="851535" cy="382906"/>
          </a:xfrm>
        </p:grpSpPr>
        <p:sp>
          <p:nvSpPr>
            <p:cNvPr id="1300" name="SMARTInkShape-3624"/>
            <p:cNvSpPr/>
            <p:nvPr>
              <p:custDataLst>
                <p:tags r:id="rId94"/>
              </p:custDataLst>
            </p:nvPr>
          </p:nvSpPr>
          <p:spPr>
            <a:xfrm>
              <a:off x="4149090" y="3457575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1" name="SMARTInkShape-3625"/>
            <p:cNvSpPr/>
            <p:nvPr>
              <p:custDataLst>
                <p:tags r:id="rId95"/>
              </p:custDataLst>
            </p:nvPr>
          </p:nvSpPr>
          <p:spPr>
            <a:xfrm>
              <a:off x="4269177" y="3360664"/>
              <a:ext cx="96696" cy="182637"/>
            </a:xfrm>
            <a:custGeom>
              <a:avLst/>
              <a:gdLst/>
              <a:ahLst/>
              <a:cxnLst/>
              <a:rect l="0" t="0" r="0" b="0"/>
              <a:pathLst>
                <a:path w="96696" h="182637">
                  <a:moveTo>
                    <a:pt x="45648" y="5471"/>
                  </a:moveTo>
                  <a:lnTo>
                    <a:pt x="45648" y="5471"/>
                  </a:lnTo>
                  <a:lnTo>
                    <a:pt x="45648" y="11116"/>
                  </a:lnTo>
                  <a:lnTo>
                    <a:pt x="40727" y="16100"/>
                  </a:lnTo>
                  <a:lnTo>
                    <a:pt x="40168" y="19698"/>
                  </a:lnTo>
                  <a:lnTo>
                    <a:pt x="40003" y="24785"/>
                  </a:lnTo>
                  <a:lnTo>
                    <a:pt x="39345" y="25967"/>
                  </a:lnTo>
                  <a:lnTo>
                    <a:pt x="38271" y="26755"/>
                  </a:lnTo>
                  <a:lnTo>
                    <a:pt x="35018" y="28019"/>
                  </a:lnTo>
                  <a:lnTo>
                    <a:pt x="34574" y="29886"/>
                  </a:lnTo>
                  <a:lnTo>
                    <a:pt x="34218" y="34046"/>
                  </a:lnTo>
                  <a:lnTo>
                    <a:pt x="34218" y="31012"/>
                  </a:lnTo>
                  <a:lnTo>
                    <a:pt x="34853" y="30118"/>
                  </a:lnTo>
                  <a:lnTo>
                    <a:pt x="35911" y="29522"/>
                  </a:lnTo>
                  <a:lnTo>
                    <a:pt x="37252" y="29125"/>
                  </a:lnTo>
                  <a:lnTo>
                    <a:pt x="45796" y="22219"/>
                  </a:lnTo>
                  <a:lnTo>
                    <a:pt x="60894" y="7995"/>
                  </a:lnTo>
                  <a:lnTo>
                    <a:pt x="66604" y="6219"/>
                  </a:lnTo>
                  <a:lnTo>
                    <a:pt x="70414" y="5803"/>
                  </a:lnTo>
                  <a:lnTo>
                    <a:pt x="74223" y="3925"/>
                  </a:lnTo>
                  <a:lnTo>
                    <a:pt x="78033" y="1609"/>
                  </a:lnTo>
                  <a:lnTo>
                    <a:pt x="84524" y="0"/>
                  </a:lnTo>
                  <a:lnTo>
                    <a:pt x="90474" y="4698"/>
                  </a:lnTo>
                  <a:lnTo>
                    <a:pt x="95119" y="13808"/>
                  </a:lnTo>
                  <a:lnTo>
                    <a:pt x="96695" y="24075"/>
                  </a:lnTo>
                  <a:lnTo>
                    <a:pt x="96397" y="42493"/>
                  </a:lnTo>
                  <a:lnTo>
                    <a:pt x="90623" y="70363"/>
                  </a:lnTo>
                  <a:lnTo>
                    <a:pt x="76481" y="98241"/>
                  </a:lnTo>
                  <a:lnTo>
                    <a:pt x="64094" y="120990"/>
                  </a:lnTo>
                  <a:lnTo>
                    <a:pt x="52561" y="132382"/>
                  </a:lnTo>
                  <a:lnTo>
                    <a:pt x="41361" y="149136"/>
                  </a:lnTo>
                  <a:lnTo>
                    <a:pt x="23151" y="159989"/>
                  </a:lnTo>
                  <a:lnTo>
                    <a:pt x="19774" y="163681"/>
                  </a:lnTo>
                  <a:lnTo>
                    <a:pt x="18274" y="167438"/>
                  </a:lnTo>
                  <a:lnTo>
                    <a:pt x="17238" y="168694"/>
                  </a:lnTo>
                  <a:lnTo>
                    <a:pt x="12258" y="170875"/>
                  </a:lnTo>
                  <a:lnTo>
                    <a:pt x="6516" y="171177"/>
                  </a:lnTo>
                  <a:lnTo>
                    <a:pt x="6225" y="170551"/>
                  </a:lnTo>
                  <a:lnTo>
                    <a:pt x="5902" y="168163"/>
                  </a:lnTo>
                  <a:lnTo>
                    <a:pt x="5180" y="167273"/>
                  </a:lnTo>
                  <a:lnTo>
                    <a:pt x="2686" y="166283"/>
                  </a:lnTo>
                  <a:lnTo>
                    <a:pt x="1767" y="165384"/>
                  </a:lnTo>
                  <a:lnTo>
                    <a:pt x="745" y="162691"/>
                  </a:lnTo>
                  <a:lnTo>
                    <a:pt x="0" y="152077"/>
                  </a:lnTo>
                  <a:lnTo>
                    <a:pt x="1653" y="148311"/>
                  </a:lnTo>
                  <a:lnTo>
                    <a:pt x="3870" y="144520"/>
                  </a:lnTo>
                  <a:lnTo>
                    <a:pt x="5293" y="136913"/>
                  </a:lnTo>
                  <a:lnTo>
                    <a:pt x="5409" y="135009"/>
                  </a:lnTo>
                  <a:lnTo>
                    <a:pt x="7233" y="131200"/>
                  </a:lnTo>
                  <a:lnTo>
                    <a:pt x="20945" y="112668"/>
                  </a:lnTo>
                  <a:lnTo>
                    <a:pt x="33091" y="103589"/>
                  </a:lnTo>
                  <a:lnTo>
                    <a:pt x="36918" y="102911"/>
                  </a:lnTo>
                  <a:lnTo>
                    <a:pt x="42073" y="102710"/>
                  </a:lnTo>
                  <a:lnTo>
                    <a:pt x="43265" y="103317"/>
                  </a:lnTo>
                  <a:lnTo>
                    <a:pt x="44059" y="104357"/>
                  </a:lnTo>
                  <a:lnTo>
                    <a:pt x="45334" y="107554"/>
                  </a:lnTo>
                  <a:lnTo>
                    <a:pt x="46221" y="116676"/>
                  </a:lnTo>
                  <a:lnTo>
                    <a:pt x="50159" y="125251"/>
                  </a:lnTo>
                  <a:lnTo>
                    <a:pt x="51984" y="151996"/>
                  </a:lnTo>
                  <a:lnTo>
                    <a:pt x="55286" y="158459"/>
                  </a:lnTo>
                  <a:lnTo>
                    <a:pt x="57556" y="174482"/>
                  </a:lnTo>
                  <a:lnTo>
                    <a:pt x="61978" y="181437"/>
                  </a:lnTo>
                  <a:lnTo>
                    <a:pt x="64124" y="182103"/>
                  </a:lnTo>
                  <a:lnTo>
                    <a:pt x="74223" y="182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2" name="SMARTInkShape-3626"/>
            <p:cNvSpPr/>
            <p:nvPr>
              <p:custDataLst>
                <p:tags r:id="rId96"/>
              </p:custDataLst>
            </p:nvPr>
          </p:nvSpPr>
          <p:spPr>
            <a:xfrm>
              <a:off x="4394905" y="3457576"/>
              <a:ext cx="51366" cy="68573"/>
            </a:xfrm>
            <a:custGeom>
              <a:avLst/>
              <a:gdLst/>
              <a:ahLst/>
              <a:cxnLst/>
              <a:rect l="0" t="0" r="0" b="0"/>
              <a:pathLst>
                <a:path w="51366" h="68573">
                  <a:moveTo>
                    <a:pt x="11360" y="5714"/>
                  </a:moveTo>
                  <a:lnTo>
                    <a:pt x="11360" y="5714"/>
                  </a:lnTo>
                  <a:lnTo>
                    <a:pt x="11360" y="14228"/>
                  </a:lnTo>
                  <a:lnTo>
                    <a:pt x="9667" y="17541"/>
                  </a:lnTo>
                  <a:lnTo>
                    <a:pt x="7432" y="21131"/>
                  </a:lnTo>
                  <a:lnTo>
                    <a:pt x="5998" y="28609"/>
                  </a:lnTo>
                  <a:lnTo>
                    <a:pt x="5056" y="38738"/>
                  </a:lnTo>
                  <a:lnTo>
                    <a:pt x="731" y="52545"/>
                  </a:lnTo>
                  <a:lnTo>
                    <a:pt x="0" y="61665"/>
                  </a:lnTo>
                  <a:lnTo>
                    <a:pt x="4857" y="67679"/>
                  </a:lnTo>
                  <a:lnTo>
                    <a:pt x="6988" y="68179"/>
                  </a:lnTo>
                  <a:lnTo>
                    <a:pt x="19239" y="68572"/>
                  </a:lnTo>
                  <a:lnTo>
                    <a:pt x="22905" y="66883"/>
                  </a:lnTo>
                  <a:lnTo>
                    <a:pt x="41842" y="49499"/>
                  </a:lnTo>
                  <a:lnTo>
                    <a:pt x="43958" y="45706"/>
                  </a:lnTo>
                  <a:lnTo>
                    <a:pt x="50999" y="17497"/>
                  </a:lnTo>
                  <a:lnTo>
                    <a:pt x="51365" y="22"/>
                  </a:lnTo>
                  <a:lnTo>
                    <a:pt x="42851" y="0"/>
                  </a:lnTo>
                  <a:lnTo>
                    <a:pt x="39538" y="1693"/>
                  </a:lnTo>
                  <a:lnTo>
                    <a:pt x="11710" y="28234"/>
                  </a:lnTo>
                  <a:lnTo>
                    <a:pt x="9688" y="30252"/>
                  </a:lnTo>
                  <a:lnTo>
                    <a:pt x="7442" y="35881"/>
                  </a:lnTo>
                  <a:lnTo>
                    <a:pt x="5809" y="41982"/>
                  </a:lnTo>
                  <a:lnTo>
                    <a:pt x="1279" y="51072"/>
                  </a:lnTo>
                  <a:lnTo>
                    <a:pt x="196" y="55948"/>
                  </a:lnTo>
                  <a:lnTo>
                    <a:pt x="743" y="56349"/>
                  </a:lnTo>
                  <a:lnTo>
                    <a:pt x="5645" y="571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3" name="SMARTInkShape-3627"/>
            <p:cNvSpPr/>
            <p:nvPr>
              <p:custDataLst>
                <p:tags r:id="rId97"/>
              </p:custDataLst>
            </p:nvPr>
          </p:nvSpPr>
          <p:spPr>
            <a:xfrm>
              <a:off x="4464302" y="3446967"/>
              <a:ext cx="84815" cy="84880"/>
            </a:xfrm>
            <a:custGeom>
              <a:avLst/>
              <a:gdLst/>
              <a:ahLst/>
              <a:cxnLst/>
              <a:rect l="0" t="0" r="0" b="0"/>
              <a:pathLst>
                <a:path w="84815" h="84880">
                  <a:moveTo>
                    <a:pt x="21973" y="33468"/>
                  </a:moveTo>
                  <a:lnTo>
                    <a:pt x="21973" y="33468"/>
                  </a:lnTo>
                  <a:lnTo>
                    <a:pt x="21973" y="36502"/>
                  </a:lnTo>
                  <a:lnTo>
                    <a:pt x="21338" y="37396"/>
                  </a:lnTo>
                  <a:lnTo>
                    <a:pt x="20280" y="37991"/>
                  </a:lnTo>
                  <a:lnTo>
                    <a:pt x="18939" y="38388"/>
                  </a:lnTo>
                  <a:lnTo>
                    <a:pt x="18045" y="39288"/>
                  </a:lnTo>
                  <a:lnTo>
                    <a:pt x="14918" y="45295"/>
                  </a:lnTo>
                  <a:lnTo>
                    <a:pt x="8373" y="55630"/>
                  </a:lnTo>
                  <a:lnTo>
                    <a:pt x="3601" y="67415"/>
                  </a:lnTo>
                  <a:lnTo>
                    <a:pt x="1108" y="71416"/>
                  </a:lnTo>
                  <a:lnTo>
                    <a:pt x="0" y="75310"/>
                  </a:lnTo>
                  <a:lnTo>
                    <a:pt x="339" y="76603"/>
                  </a:lnTo>
                  <a:lnTo>
                    <a:pt x="1200" y="77465"/>
                  </a:lnTo>
                  <a:lnTo>
                    <a:pt x="2409" y="78039"/>
                  </a:lnTo>
                  <a:lnTo>
                    <a:pt x="3216" y="79057"/>
                  </a:lnTo>
                  <a:lnTo>
                    <a:pt x="4111" y="81882"/>
                  </a:lnTo>
                  <a:lnTo>
                    <a:pt x="4985" y="82888"/>
                  </a:lnTo>
                  <a:lnTo>
                    <a:pt x="7649" y="84007"/>
                  </a:lnTo>
                  <a:lnTo>
                    <a:pt x="23902" y="84879"/>
                  </a:lnTo>
                  <a:lnTo>
                    <a:pt x="32634" y="81862"/>
                  </a:lnTo>
                  <a:lnTo>
                    <a:pt x="60132" y="63928"/>
                  </a:lnTo>
                  <a:lnTo>
                    <a:pt x="69545" y="57592"/>
                  </a:lnTo>
                  <a:lnTo>
                    <a:pt x="76003" y="48589"/>
                  </a:lnTo>
                  <a:lnTo>
                    <a:pt x="80200" y="39535"/>
                  </a:lnTo>
                  <a:lnTo>
                    <a:pt x="82777" y="35529"/>
                  </a:lnTo>
                  <a:lnTo>
                    <a:pt x="84227" y="29704"/>
                  </a:lnTo>
                  <a:lnTo>
                    <a:pt x="84814" y="17453"/>
                  </a:lnTo>
                  <a:lnTo>
                    <a:pt x="80311" y="10255"/>
                  </a:lnTo>
                  <a:lnTo>
                    <a:pt x="79915" y="8468"/>
                  </a:lnTo>
                  <a:lnTo>
                    <a:pt x="79016" y="7276"/>
                  </a:lnTo>
                  <a:lnTo>
                    <a:pt x="76324" y="5952"/>
                  </a:lnTo>
                  <a:lnTo>
                    <a:pt x="69421" y="4467"/>
                  </a:lnTo>
                  <a:lnTo>
                    <a:pt x="63195" y="1027"/>
                  </a:lnTo>
                  <a:lnTo>
                    <a:pt x="57016" y="0"/>
                  </a:lnTo>
                  <a:lnTo>
                    <a:pt x="51729" y="1236"/>
                  </a:lnTo>
                  <a:lnTo>
                    <a:pt x="47263" y="3268"/>
                  </a:lnTo>
                  <a:lnTo>
                    <a:pt x="35354" y="5385"/>
                  </a:lnTo>
                  <a:lnTo>
                    <a:pt x="28823" y="9795"/>
                  </a:lnTo>
                  <a:lnTo>
                    <a:pt x="21973" y="106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4" name="SMARTInkShape-3628"/>
            <p:cNvSpPr/>
            <p:nvPr>
              <p:custDataLst>
                <p:tags r:id="rId98"/>
              </p:custDataLst>
            </p:nvPr>
          </p:nvSpPr>
          <p:spPr>
            <a:xfrm>
              <a:off x="4538045" y="3458470"/>
              <a:ext cx="125295" cy="96193"/>
            </a:xfrm>
            <a:custGeom>
              <a:avLst/>
              <a:gdLst/>
              <a:ahLst/>
              <a:cxnLst/>
              <a:rect l="0" t="0" r="0" b="0"/>
              <a:pathLst>
                <a:path w="125295" h="96193">
                  <a:moveTo>
                    <a:pt x="33955" y="33395"/>
                  </a:moveTo>
                  <a:lnTo>
                    <a:pt x="33955" y="33395"/>
                  </a:lnTo>
                  <a:lnTo>
                    <a:pt x="30921" y="33395"/>
                  </a:lnTo>
                  <a:lnTo>
                    <a:pt x="27738" y="35088"/>
                  </a:lnTo>
                  <a:lnTo>
                    <a:pt x="20521" y="41349"/>
                  </a:lnTo>
                  <a:lnTo>
                    <a:pt x="2203" y="66264"/>
                  </a:lnTo>
                  <a:lnTo>
                    <a:pt x="0" y="80205"/>
                  </a:lnTo>
                  <a:lnTo>
                    <a:pt x="1507" y="84468"/>
                  </a:lnTo>
                  <a:lnTo>
                    <a:pt x="2798" y="86493"/>
                  </a:lnTo>
                  <a:lnTo>
                    <a:pt x="10683" y="92378"/>
                  </a:lnTo>
                  <a:lnTo>
                    <a:pt x="18028" y="95110"/>
                  </a:lnTo>
                  <a:lnTo>
                    <a:pt x="45685" y="96192"/>
                  </a:lnTo>
                  <a:lnTo>
                    <a:pt x="63907" y="94553"/>
                  </a:lnTo>
                  <a:lnTo>
                    <a:pt x="91627" y="85859"/>
                  </a:lnTo>
                  <a:lnTo>
                    <a:pt x="104284" y="80471"/>
                  </a:lnTo>
                  <a:lnTo>
                    <a:pt x="121505" y="65758"/>
                  </a:lnTo>
                  <a:lnTo>
                    <a:pt x="123666" y="61960"/>
                  </a:lnTo>
                  <a:lnTo>
                    <a:pt x="124883" y="54559"/>
                  </a:lnTo>
                  <a:lnTo>
                    <a:pt x="125294" y="43714"/>
                  </a:lnTo>
                  <a:lnTo>
                    <a:pt x="123657" y="39463"/>
                  </a:lnTo>
                  <a:lnTo>
                    <a:pt x="106315" y="14586"/>
                  </a:lnTo>
                  <a:lnTo>
                    <a:pt x="97587" y="8701"/>
                  </a:lnTo>
                  <a:lnTo>
                    <a:pt x="77174" y="1120"/>
                  </a:lnTo>
                  <a:lnTo>
                    <a:pt x="69885" y="0"/>
                  </a:lnTo>
                  <a:lnTo>
                    <a:pt x="64106" y="1196"/>
                  </a:lnTo>
                  <a:lnTo>
                    <a:pt x="57282" y="3746"/>
                  </a:lnTo>
                  <a:lnTo>
                    <a:pt x="47351" y="5314"/>
                  </a:lnTo>
                  <a:lnTo>
                    <a:pt x="37773" y="12756"/>
                  </a:lnTo>
                  <a:lnTo>
                    <a:pt x="35652" y="16390"/>
                  </a:lnTo>
                  <a:lnTo>
                    <a:pt x="34054" y="21639"/>
                  </a:lnTo>
                  <a:lnTo>
                    <a:pt x="33955" y="27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5" name="SMARTInkShape-3629"/>
            <p:cNvSpPr/>
            <p:nvPr>
              <p:custDataLst>
                <p:tags r:id="rId99"/>
              </p:custDataLst>
            </p:nvPr>
          </p:nvSpPr>
          <p:spPr>
            <a:xfrm>
              <a:off x="4732020" y="350901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7" y="635"/>
                  </a:lnTo>
                  <a:lnTo>
                    <a:pt x="4524" y="1693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6" name="SMARTInkShape-3630"/>
            <p:cNvSpPr/>
            <p:nvPr>
              <p:custDataLst>
                <p:tags r:id="rId100"/>
              </p:custDataLst>
            </p:nvPr>
          </p:nvSpPr>
          <p:spPr>
            <a:xfrm>
              <a:off x="4800621" y="3423285"/>
              <a:ext cx="142855" cy="171444"/>
            </a:xfrm>
            <a:custGeom>
              <a:avLst/>
              <a:gdLst/>
              <a:ahLst/>
              <a:cxnLst/>
              <a:rect l="0" t="0" r="0" b="0"/>
              <a:pathLst>
                <a:path w="142855" h="171444">
                  <a:moveTo>
                    <a:pt x="5694" y="40005"/>
                  </a:moveTo>
                  <a:lnTo>
                    <a:pt x="5694" y="40005"/>
                  </a:lnTo>
                  <a:lnTo>
                    <a:pt x="5694" y="36971"/>
                  </a:lnTo>
                  <a:lnTo>
                    <a:pt x="5059" y="36077"/>
                  </a:lnTo>
                  <a:lnTo>
                    <a:pt x="4000" y="35481"/>
                  </a:lnTo>
                  <a:lnTo>
                    <a:pt x="0" y="34296"/>
                  </a:lnTo>
                  <a:lnTo>
                    <a:pt x="8658" y="25611"/>
                  </a:lnTo>
                  <a:lnTo>
                    <a:pt x="10186" y="22389"/>
                  </a:lnTo>
                  <a:lnTo>
                    <a:pt x="10594" y="20641"/>
                  </a:lnTo>
                  <a:lnTo>
                    <a:pt x="14201" y="15147"/>
                  </a:lnTo>
                  <a:lnTo>
                    <a:pt x="19292" y="9497"/>
                  </a:lnTo>
                  <a:lnTo>
                    <a:pt x="22956" y="7396"/>
                  </a:lnTo>
                  <a:lnTo>
                    <a:pt x="26701" y="5827"/>
                  </a:lnTo>
                  <a:lnTo>
                    <a:pt x="32379" y="2009"/>
                  </a:lnTo>
                  <a:lnTo>
                    <a:pt x="38084" y="595"/>
                  </a:lnTo>
                  <a:lnTo>
                    <a:pt x="64537" y="3"/>
                  </a:lnTo>
                  <a:lnTo>
                    <a:pt x="79773" y="0"/>
                  </a:lnTo>
                  <a:lnTo>
                    <a:pt x="81749" y="635"/>
                  </a:lnTo>
                  <a:lnTo>
                    <a:pt x="83067" y="1694"/>
                  </a:lnTo>
                  <a:lnTo>
                    <a:pt x="83946" y="3034"/>
                  </a:lnTo>
                  <a:lnTo>
                    <a:pt x="85167" y="3928"/>
                  </a:lnTo>
                  <a:lnTo>
                    <a:pt x="88217" y="4920"/>
                  </a:lnTo>
                  <a:lnTo>
                    <a:pt x="89284" y="5820"/>
                  </a:lnTo>
                  <a:lnTo>
                    <a:pt x="91138" y="10566"/>
                  </a:lnTo>
                  <a:lnTo>
                    <a:pt x="91412" y="24841"/>
                  </a:lnTo>
                  <a:lnTo>
                    <a:pt x="89722" y="28609"/>
                  </a:lnTo>
                  <a:lnTo>
                    <a:pt x="72340" y="47626"/>
                  </a:lnTo>
                  <a:lnTo>
                    <a:pt x="60816" y="55880"/>
                  </a:lnTo>
                  <a:lnTo>
                    <a:pt x="50073" y="67388"/>
                  </a:lnTo>
                  <a:lnTo>
                    <a:pt x="43833" y="72495"/>
                  </a:lnTo>
                  <a:lnTo>
                    <a:pt x="37385" y="81876"/>
                  </a:lnTo>
                  <a:lnTo>
                    <a:pt x="29470" y="103905"/>
                  </a:lnTo>
                  <a:lnTo>
                    <a:pt x="28635" y="119162"/>
                  </a:lnTo>
                  <a:lnTo>
                    <a:pt x="30283" y="124504"/>
                  </a:lnTo>
                  <a:lnTo>
                    <a:pt x="36516" y="133108"/>
                  </a:lnTo>
                  <a:lnTo>
                    <a:pt x="63006" y="148580"/>
                  </a:lnTo>
                  <a:lnTo>
                    <a:pt x="84024" y="158326"/>
                  </a:lnTo>
                  <a:lnTo>
                    <a:pt x="109861" y="167031"/>
                  </a:lnTo>
                  <a:lnTo>
                    <a:pt x="118685" y="170141"/>
                  </a:lnTo>
                  <a:lnTo>
                    <a:pt x="136073" y="171443"/>
                  </a:lnTo>
                  <a:lnTo>
                    <a:pt x="136428" y="170810"/>
                  </a:lnTo>
                  <a:lnTo>
                    <a:pt x="137046" y="166529"/>
                  </a:lnTo>
                  <a:lnTo>
                    <a:pt x="142854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7" name="SMARTInkShape-3631"/>
            <p:cNvSpPr/>
            <p:nvPr>
              <p:custDataLst>
                <p:tags r:id="rId101"/>
              </p:custDataLst>
            </p:nvPr>
          </p:nvSpPr>
          <p:spPr>
            <a:xfrm>
              <a:off x="4943475" y="355473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8" name="SMARTInkShape-3632"/>
            <p:cNvSpPr/>
            <p:nvPr>
              <p:custDataLst>
                <p:tags r:id="rId102"/>
              </p:custDataLst>
            </p:nvPr>
          </p:nvSpPr>
          <p:spPr>
            <a:xfrm>
              <a:off x="4903470" y="3314700"/>
              <a:ext cx="97155" cy="382906"/>
            </a:xfrm>
            <a:custGeom>
              <a:avLst/>
              <a:gdLst/>
              <a:ahLst/>
              <a:cxnLst/>
              <a:rect l="0" t="0" r="0" b="0"/>
              <a:pathLst>
                <a:path w="97155" h="382906">
                  <a:moveTo>
                    <a:pt x="80010" y="0"/>
                  </a:moveTo>
                  <a:lnTo>
                    <a:pt x="80010" y="0"/>
                  </a:lnTo>
                  <a:lnTo>
                    <a:pt x="80010" y="4921"/>
                  </a:lnTo>
                  <a:lnTo>
                    <a:pt x="80645" y="5185"/>
                  </a:lnTo>
                  <a:lnTo>
                    <a:pt x="83043" y="5480"/>
                  </a:lnTo>
                  <a:lnTo>
                    <a:pt x="83938" y="6193"/>
                  </a:lnTo>
                  <a:lnTo>
                    <a:pt x="84931" y="8679"/>
                  </a:lnTo>
                  <a:lnTo>
                    <a:pt x="86203" y="15449"/>
                  </a:lnTo>
                  <a:lnTo>
                    <a:pt x="89606" y="21017"/>
                  </a:lnTo>
                  <a:lnTo>
                    <a:pt x="90896" y="27323"/>
                  </a:lnTo>
                  <a:lnTo>
                    <a:pt x="92061" y="53936"/>
                  </a:lnTo>
                  <a:lnTo>
                    <a:pt x="96624" y="76252"/>
                  </a:lnTo>
                  <a:lnTo>
                    <a:pt x="97108" y="103627"/>
                  </a:lnTo>
                  <a:lnTo>
                    <a:pt x="97149" y="128511"/>
                  </a:lnTo>
                  <a:lnTo>
                    <a:pt x="97154" y="154671"/>
                  </a:lnTo>
                  <a:lnTo>
                    <a:pt x="96520" y="182928"/>
                  </a:lnTo>
                  <a:lnTo>
                    <a:pt x="89200" y="208428"/>
                  </a:lnTo>
                  <a:lnTo>
                    <a:pt x="85777" y="232423"/>
                  </a:lnTo>
                  <a:lnTo>
                    <a:pt x="80730" y="247160"/>
                  </a:lnTo>
                  <a:lnTo>
                    <a:pt x="67397" y="274506"/>
                  </a:lnTo>
                  <a:lnTo>
                    <a:pt x="55552" y="298396"/>
                  </a:lnTo>
                  <a:lnTo>
                    <a:pt x="38341" y="324381"/>
                  </a:lnTo>
                  <a:lnTo>
                    <a:pt x="22870" y="352657"/>
                  </a:lnTo>
                  <a:lnTo>
                    <a:pt x="2010" y="380732"/>
                  </a:lnTo>
                  <a:lnTo>
                    <a:pt x="0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20" name="SMARTInkShape-Group526"/>
          <p:cNvGrpSpPr/>
          <p:nvPr/>
        </p:nvGrpSpPr>
        <p:grpSpPr>
          <a:xfrm>
            <a:off x="5734724" y="3388995"/>
            <a:ext cx="980402" cy="434341"/>
            <a:chOff x="5734724" y="3388995"/>
            <a:chExt cx="980402" cy="434341"/>
          </a:xfrm>
        </p:grpSpPr>
        <p:sp>
          <p:nvSpPr>
            <p:cNvPr id="1310" name="SMARTInkShape-3633"/>
            <p:cNvSpPr/>
            <p:nvPr>
              <p:custDataLst>
                <p:tags r:id="rId84"/>
              </p:custDataLst>
            </p:nvPr>
          </p:nvSpPr>
          <p:spPr>
            <a:xfrm>
              <a:off x="5734724" y="3388995"/>
              <a:ext cx="111715" cy="302866"/>
            </a:xfrm>
            <a:custGeom>
              <a:avLst/>
              <a:gdLst/>
              <a:ahLst/>
              <a:cxnLst/>
              <a:rect l="0" t="0" r="0" b="0"/>
              <a:pathLst>
                <a:path w="111715" h="302866">
                  <a:moveTo>
                    <a:pt x="8851" y="0"/>
                  </a:moveTo>
                  <a:lnTo>
                    <a:pt x="8851" y="0"/>
                  </a:lnTo>
                  <a:lnTo>
                    <a:pt x="8851" y="27034"/>
                  </a:lnTo>
                  <a:lnTo>
                    <a:pt x="3930" y="52596"/>
                  </a:lnTo>
                  <a:lnTo>
                    <a:pt x="0" y="69962"/>
                  </a:lnTo>
                  <a:lnTo>
                    <a:pt x="3413" y="92664"/>
                  </a:lnTo>
                  <a:lnTo>
                    <a:pt x="7592" y="100199"/>
                  </a:lnTo>
                  <a:lnTo>
                    <a:pt x="22211" y="116175"/>
                  </a:lnTo>
                  <a:lnTo>
                    <a:pt x="26007" y="118308"/>
                  </a:lnTo>
                  <a:lnTo>
                    <a:pt x="33408" y="119509"/>
                  </a:lnTo>
                  <a:lnTo>
                    <a:pt x="40085" y="119155"/>
                  </a:lnTo>
                  <a:lnTo>
                    <a:pt x="50350" y="115386"/>
                  </a:lnTo>
                  <a:lnTo>
                    <a:pt x="78864" y="98403"/>
                  </a:lnTo>
                  <a:lnTo>
                    <a:pt x="90084" y="86912"/>
                  </a:lnTo>
                  <a:lnTo>
                    <a:pt x="101309" y="78339"/>
                  </a:lnTo>
                  <a:lnTo>
                    <a:pt x="103918" y="74399"/>
                  </a:lnTo>
                  <a:lnTo>
                    <a:pt x="105713" y="70531"/>
                  </a:lnTo>
                  <a:lnTo>
                    <a:pt x="111714" y="62874"/>
                  </a:lnTo>
                  <a:lnTo>
                    <a:pt x="107197" y="73606"/>
                  </a:lnTo>
                  <a:lnTo>
                    <a:pt x="104665" y="81499"/>
                  </a:lnTo>
                  <a:lnTo>
                    <a:pt x="92592" y="106767"/>
                  </a:lnTo>
                  <a:lnTo>
                    <a:pt x="78613" y="131958"/>
                  </a:lnTo>
                  <a:lnTo>
                    <a:pt x="68061" y="160088"/>
                  </a:lnTo>
                  <a:lnTo>
                    <a:pt x="58401" y="185570"/>
                  </a:lnTo>
                  <a:lnTo>
                    <a:pt x="54692" y="209564"/>
                  </a:lnTo>
                  <a:lnTo>
                    <a:pt x="49750" y="234944"/>
                  </a:lnTo>
                  <a:lnTo>
                    <a:pt x="48973" y="258449"/>
                  </a:lnTo>
                  <a:lnTo>
                    <a:pt x="48273" y="268536"/>
                  </a:lnTo>
                  <a:lnTo>
                    <a:pt x="43247" y="296997"/>
                  </a:lnTo>
                  <a:lnTo>
                    <a:pt x="43141" y="302865"/>
                  </a:lnTo>
                  <a:lnTo>
                    <a:pt x="43141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1" name="SMARTInkShape-3634"/>
            <p:cNvSpPr/>
            <p:nvPr>
              <p:custDataLst>
                <p:tags r:id="rId85"/>
              </p:custDataLst>
            </p:nvPr>
          </p:nvSpPr>
          <p:spPr>
            <a:xfrm>
              <a:off x="5760720" y="3566160"/>
              <a:ext cx="85726" cy="11355"/>
            </a:xfrm>
            <a:custGeom>
              <a:avLst/>
              <a:gdLst/>
              <a:ahLst/>
              <a:cxnLst/>
              <a:rect l="0" t="0" r="0" b="0"/>
              <a:pathLst>
                <a:path w="85726" h="11355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31871" y="5820"/>
                  </a:lnTo>
                  <a:lnTo>
                    <a:pt x="39903" y="10134"/>
                  </a:lnTo>
                  <a:lnTo>
                    <a:pt x="61289" y="11354"/>
                  </a:lnTo>
                  <a:lnTo>
                    <a:pt x="67033" y="9703"/>
                  </a:lnTo>
                  <a:lnTo>
                    <a:pt x="71702" y="7487"/>
                  </a:lnTo>
                  <a:lnTo>
                    <a:pt x="78790" y="594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2" name="SMARTInkShape-3635"/>
            <p:cNvSpPr/>
            <p:nvPr>
              <p:custDataLst>
                <p:tags r:id="rId86"/>
              </p:custDataLst>
            </p:nvPr>
          </p:nvSpPr>
          <p:spPr>
            <a:xfrm>
              <a:off x="5880834" y="3440529"/>
              <a:ext cx="79903" cy="245304"/>
            </a:xfrm>
            <a:custGeom>
              <a:avLst/>
              <a:gdLst/>
              <a:ahLst/>
              <a:cxnLst/>
              <a:rect l="0" t="0" r="0" b="0"/>
              <a:pathLst>
                <a:path w="79903" h="245304">
                  <a:moveTo>
                    <a:pt x="45621" y="74196"/>
                  </a:moveTo>
                  <a:lnTo>
                    <a:pt x="45621" y="74196"/>
                  </a:lnTo>
                  <a:lnTo>
                    <a:pt x="45621" y="77230"/>
                  </a:lnTo>
                  <a:lnTo>
                    <a:pt x="46256" y="78123"/>
                  </a:lnTo>
                  <a:lnTo>
                    <a:pt x="47315" y="78719"/>
                  </a:lnTo>
                  <a:lnTo>
                    <a:pt x="48654" y="79117"/>
                  </a:lnTo>
                  <a:lnTo>
                    <a:pt x="49549" y="78746"/>
                  </a:lnTo>
                  <a:lnTo>
                    <a:pt x="50145" y="77864"/>
                  </a:lnTo>
                  <a:lnTo>
                    <a:pt x="51100" y="74921"/>
                  </a:lnTo>
                  <a:lnTo>
                    <a:pt x="52926" y="74518"/>
                  </a:lnTo>
                  <a:lnTo>
                    <a:pt x="56235" y="74260"/>
                  </a:lnTo>
                  <a:lnTo>
                    <a:pt x="64934" y="66247"/>
                  </a:lnTo>
                  <a:lnTo>
                    <a:pt x="66905" y="62620"/>
                  </a:lnTo>
                  <a:lnTo>
                    <a:pt x="68415" y="58891"/>
                  </a:lnTo>
                  <a:lnTo>
                    <a:pt x="72201" y="53222"/>
                  </a:lnTo>
                  <a:lnTo>
                    <a:pt x="73605" y="46885"/>
                  </a:lnTo>
                  <a:lnTo>
                    <a:pt x="74192" y="18997"/>
                  </a:lnTo>
                  <a:lnTo>
                    <a:pt x="74194" y="15162"/>
                  </a:lnTo>
                  <a:lnTo>
                    <a:pt x="72502" y="11340"/>
                  </a:lnTo>
                  <a:lnTo>
                    <a:pt x="63795" y="1030"/>
                  </a:lnTo>
                  <a:lnTo>
                    <a:pt x="49982" y="0"/>
                  </a:lnTo>
                  <a:lnTo>
                    <a:pt x="45865" y="1638"/>
                  </a:lnTo>
                  <a:lnTo>
                    <a:pt x="19111" y="20876"/>
                  </a:lnTo>
                  <a:lnTo>
                    <a:pt x="13284" y="27212"/>
                  </a:lnTo>
                  <a:lnTo>
                    <a:pt x="2445" y="43822"/>
                  </a:lnTo>
                  <a:lnTo>
                    <a:pt x="124" y="60285"/>
                  </a:lnTo>
                  <a:lnTo>
                    <a:pt x="0" y="64415"/>
                  </a:lnTo>
                  <a:lnTo>
                    <a:pt x="1638" y="68367"/>
                  </a:lnTo>
                  <a:lnTo>
                    <a:pt x="7864" y="76078"/>
                  </a:lnTo>
                  <a:lnTo>
                    <a:pt x="11484" y="78207"/>
                  </a:lnTo>
                  <a:lnTo>
                    <a:pt x="18981" y="79574"/>
                  </a:lnTo>
                  <a:lnTo>
                    <a:pt x="35304" y="79881"/>
                  </a:lnTo>
                  <a:lnTo>
                    <a:pt x="44610" y="76868"/>
                  </a:lnTo>
                  <a:lnTo>
                    <a:pt x="54570" y="70161"/>
                  </a:lnTo>
                  <a:lnTo>
                    <a:pt x="79882" y="45650"/>
                  </a:lnTo>
                  <a:lnTo>
                    <a:pt x="79902" y="48663"/>
                  </a:lnTo>
                  <a:lnTo>
                    <a:pt x="78214" y="51842"/>
                  </a:lnTo>
                  <a:lnTo>
                    <a:pt x="60832" y="78349"/>
                  </a:lnTo>
                  <a:lnTo>
                    <a:pt x="49639" y="101625"/>
                  </a:lnTo>
                  <a:lnTo>
                    <a:pt x="41096" y="115555"/>
                  </a:lnTo>
                  <a:lnTo>
                    <a:pt x="31173" y="142954"/>
                  </a:lnTo>
                  <a:lnTo>
                    <a:pt x="25797" y="168341"/>
                  </a:lnTo>
                  <a:lnTo>
                    <a:pt x="18637" y="192874"/>
                  </a:lnTo>
                  <a:lnTo>
                    <a:pt x="15824" y="205245"/>
                  </a:lnTo>
                  <a:lnTo>
                    <a:pt x="12662" y="216953"/>
                  </a:lnTo>
                  <a:lnTo>
                    <a:pt x="11338" y="244487"/>
                  </a:lnTo>
                  <a:lnTo>
                    <a:pt x="11971" y="244873"/>
                  </a:lnTo>
                  <a:lnTo>
                    <a:pt x="14367" y="245303"/>
                  </a:lnTo>
                  <a:lnTo>
                    <a:pt x="17549" y="243800"/>
                  </a:lnTo>
                  <a:lnTo>
                    <a:pt x="21731" y="240695"/>
                  </a:lnTo>
                  <a:lnTo>
                    <a:pt x="22303" y="238577"/>
                  </a:lnTo>
                  <a:lnTo>
                    <a:pt x="22761" y="234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3" name="SMARTInkShape-3636"/>
            <p:cNvSpPr/>
            <p:nvPr>
              <p:custDataLst>
                <p:tags r:id="rId87"/>
              </p:custDataLst>
            </p:nvPr>
          </p:nvSpPr>
          <p:spPr>
            <a:xfrm>
              <a:off x="5955288" y="3560524"/>
              <a:ext cx="91176" cy="101896"/>
            </a:xfrm>
            <a:custGeom>
              <a:avLst/>
              <a:gdLst/>
              <a:ahLst/>
              <a:cxnLst/>
              <a:rect l="0" t="0" r="0" b="0"/>
              <a:pathLst>
                <a:path w="91176" h="101896">
                  <a:moveTo>
                    <a:pt x="22602" y="5636"/>
                  </a:moveTo>
                  <a:lnTo>
                    <a:pt x="22602" y="5636"/>
                  </a:lnTo>
                  <a:lnTo>
                    <a:pt x="17122" y="5636"/>
                  </a:lnTo>
                  <a:lnTo>
                    <a:pt x="13923" y="8670"/>
                  </a:lnTo>
                  <a:lnTo>
                    <a:pt x="12395" y="11853"/>
                  </a:lnTo>
                  <a:lnTo>
                    <a:pt x="11987" y="13590"/>
                  </a:lnTo>
                  <a:lnTo>
                    <a:pt x="7405" y="21577"/>
                  </a:lnTo>
                  <a:lnTo>
                    <a:pt x="322" y="49401"/>
                  </a:lnTo>
                  <a:lnTo>
                    <a:pt x="0" y="55991"/>
                  </a:lnTo>
                  <a:lnTo>
                    <a:pt x="1550" y="61459"/>
                  </a:lnTo>
                  <a:lnTo>
                    <a:pt x="9637" y="78623"/>
                  </a:lnTo>
                  <a:lnTo>
                    <a:pt x="11125" y="83159"/>
                  </a:lnTo>
                  <a:lnTo>
                    <a:pt x="13902" y="87292"/>
                  </a:lnTo>
                  <a:lnTo>
                    <a:pt x="22070" y="93189"/>
                  </a:lnTo>
                  <a:lnTo>
                    <a:pt x="38335" y="100776"/>
                  </a:lnTo>
                  <a:lnTo>
                    <a:pt x="44623" y="101895"/>
                  </a:lnTo>
                  <a:lnTo>
                    <a:pt x="49957" y="100700"/>
                  </a:lnTo>
                  <a:lnTo>
                    <a:pt x="54444" y="98686"/>
                  </a:lnTo>
                  <a:lnTo>
                    <a:pt x="60541" y="96918"/>
                  </a:lnTo>
                  <a:lnTo>
                    <a:pt x="64441" y="94254"/>
                  </a:lnTo>
                  <a:lnTo>
                    <a:pt x="66597" y="90954"/>
                  </a:lnTo>
                  <a:lnTo>
                    <a:pt x="72657" y="77855"/>
                  </a:lnTo>
                  <a:lnTo>
                    <a:pt x="82973" y="60915"/>
                  </a:lnTo>
                  <a:lnTo>
                    <a:pt x="90786" y="34598"/>
                  </a:lnTo>
                  <a:lnTo>
                    <a:pt x="91175" y="9688"/>
                  </a:lnTo>
                  <a:lnTo>
                    <a:pt x="90542" y="8337"/>
                  </a:lnTo>
                  <a:lnTo>
                    <a:pt x="89486" y="7437"/>
                  </a:lnTo>
                  <a:lnTo>
                    <a:pt x="88146" y="6837"/>
                  </a:lnTo>
                  <a:lnTo>
                    <a:pt x="87253" y="5801"/>
                  </a:lnTo>
                  <a:lnTo>
                    <a:pt x="86261" y="2958"/>
                  </a:lnTo>
                  <a:lnTo>
                    <a:pt x="85361" y="1945"/>
                  </a:lnTo>
                  <a:lnTo>
                    <a:pt x="82668" y="821"/>
                  </a:lnTo>
                  <a:lnTo>
                    <a:pt x="72053" y="0"/>
                  </a:lnTo>
                  <a:lnTo>
                    <a:pt x="68287" y="1650"/>
                  </a:lnTo>
                  <a:lnTo>
                    <a:pt x="66394" y="2978"/>
                  </a:lnTo>
                  <a:lnTo>
                    <a:pt x="54865" y="6381"/>
                  </a:lnTo>
                  <a:lnTo>
                    <a:pt x="32991" y="27563"/>
                  </a:lnTo>
                  <a:lnTo>
                    <a:pt x="25693" y="44616"/>
                  </a:lnTo>
                  <a:lnTo>
                    <a:pt x="25298" y="47497"/>
                  </a:lnTo>
                  <a:lnTo>
                    <a:pt x="27794" y="58719"/>
                  </a:lnTo>
                  <a:lnTo>
                    <a:pt x="29778" y="62672"/>
                  </a:lnTo>
                  <a:lnTo>
                    <a:pt x="39747" y="742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4" name="SMARTInkShape-3637"/>
            <p:cNvSpPr/>
            <p:nvPr>
              <p:custDataLst>
                <p:tags r:id="rId88"/>
              </p:custDataLst>
            </p:nvPr>
          </p:nvSpPr>
          <p:spPr>
            <a:xfrm>
              <a:off x="6063950" y="3572774"/>
              <a:ext cx="91081" cy="83935"/>
            </a:xfrm>
            <a:custGeom>
              <a:avLst/>
              <a:gdLst/>
              <a:ahLst/>
              <a:cxnLst/>
              <a:rect l="0" t="0" r="0" b="0"/>
              <a:pathLst>
                <a:path w="91081" h="83935">
                  <a:moveTo>
                    <a:pt x="45385" y="21961"/>
                  </a:moveTo>
                  <a:lnTo>
                    <a:pt x="45385" y="21961"/>
                  </a:lnTo>
                  <a:lnTo>
                    <a:pt x="31786" y="21961"/>
                  </a:lnTo>
                  <a:lnTo>
                    <a:pt x="28122" y="23654"/>
                  </a:lnTo>
                  <a:lnTo>
                    <a:pt x="3474" y="46735"/>
                  </a:lnTo>
                  <a:lnTo>
                    <a:pt x="1358" y="52233"/>
                  </a:lnTo>
                  <a:lnTo>
                    <a:pt x="0" y="60043"/>
                  </a:lnTo>
                  <a:lnTo>
                    <a:pt x="1507" y="62805"/>
                  </a:lnTo>
                  <a:lnTo>
                    <a:pt x="13108" y="75350"/>
                  </a:lnTo>
                  <a:lnTo>
                    <a:pt x="16858" y="77439"/>
                  </a:lnTo>
                  <a:lnTo>
                    <a:pt x="20641" y="79003"/>
                  </a:lnTo>
                  <a:lnTo>
                    <a:pt x="24440" y="81815"/>
                  </a:lnTo>
                  <a:lnTo>
                    <a:pt x="29937" y="83488"/>
                  </a:lnTo>
                  <a:lnTo>
                    <a:pt x="33181" y="83934"/>
                  </a:lnTo>
                  <a:lnTo>
                    <a:pt x="58152" y="78953"/>
                  </a:lnTo>
                  <a:lnTo>
                    <a:pt x="65607" y="74690"/>
                  </a:lnTo>
                  <a:lnTo>
                    <a:pt x="80998" y="63817"/>
                  </a:lnTo>
                  <a:lnTo>
                    <a:pt x="87845" y="51305"/>
                  </a:lnTo>
                  <a:lnTo>
                    <a:pt x="90461" y="41539"/>
                  </a:lnTo>
                  <a:lnTo>
                    <a:pt x="91080" y="22758"/>
                  </a:lnTo>
                  <a:lnTo>
                    <a:pt x="89400" y="17447"/>
                  </a:lnTo>
                  <a:lnTo>
                    <a:pt x="87171" y="12970"/>
                  </a:lnTo>
                  <a:lnTo>
                    <a:pt x="86182" y="8863"/>
                  </a:lnTo>
                  <a:lnTo>
                    <a:pt x="84648" y="7514"/>
                  </a:lnTo>
                  <a:lnTo>
                    <a:pt x="74754" y="3655"/>
                  </a:lnTo>
                  <a:lnTo>
                    <a:pt x="70503" y="1125"/>
                  </a:lnTo>
                  <a:lnTo>
                    <a:pt x="66498" y="0"/>
                  </a:lnTo>
                  <a:lnTo>
                    <a:pt x="64540" y="335"/>
                  </a:lnTo>
                  <a:lnTo>
                    <a:pt x="46583" y="10715"/>
                  </a:lnTo>
                  <a:lnTo>
                    <a:pt x="41035" y="15153"/>
                  </a:lnTo>
                  <a:lnTo>
                    <a:pt x="33955" y="276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5" name="SMARTInkShape-3638"/>
            <p:cNvSpPr/>
            <p:nvPr>
              <p:custDataLst>
                <p:tags r:id="rId89"/>
              </p:custDataLst>
            </p:nvPr>
          </p:nvSpPr>
          <p:spPr>
            <a:xfrm>
              <a:off x="6207637" y="3572211"/>
              <a:ext cx="130262" cy="96725"/>
            </a:xfrm>
            <a:custGeom>
              <a:avLst/>
              <a:gdLst/>
              <a:ahLst/>
              <a:cxnLst/>
              <a:rect l="0" t="0" r="0" b="0"/>
              <a:pathLst>
                <a:path w="130262" h="96725">
                  <a:moveTo>
                    <a:pt x="38858" y="39669"/>
                  </a:moveTo>
                  <a:lnTo>
                    <a:pt x="38858" y="39669"/>
                  </a:lnTo>
                  <a:lnTo>
                    <a:pt x="35825" y="39669"/>
                  </a:lnTo>
                  <a:lnTo>
                    <a:pt x="34930" y="40304"/>
                  </a:lnTo>
                  <a:lnTo>
                    <a:pt x="34334" y="41362"/>
                  </a:lnTo>
                  <a:lnTo>
                    <a:pt x="33937" y="42702"/>
                  </a:lnTo>
                  <a:lnTo>
                    <a:pt x="33037" y="43597"/>
                  </a:lnTo>
                  <a:lnTo>
                    <a:pt x="14810" y="53268"/>
                  </a:lnTo>
                  <a:lnTo>
                    <a:pt x="2727" y="64457"/>
                  </a:lnTo>
                  <a:lnTo>
                    <a:pt x="574" y="68254"/>
                  </a:lnTo>
                  <a:lnTo>
                    <a:pt x="0" y="70156"/>
                  </a:lnTo>
                  <a:lnTo>
                    <a:pt x="1056" y="75655"/>
                  </a:lnTo>
                  <a:lnTo>
                    <a:pt x="3874" y="83466"/>
                  </a:lnTo>
                  <a:lnTo>
                    <a:pt x="19461" y="94389"/>
                  </a:lnTo>
                  <a:lnTo>
                    <a:pt x="23463" y="95739"/>
                  </a:lnTo>
                  <a:lnTo>
                    <a:pt x="47910" y="96724"/>
                  </a:lnTo>
                  <a:lnTo>
                    <a:pt x="59673" y="93757"/>
                  </a:lnTo>
                  <a:lnTo>
                    <a:pt x="85694" y="83383"/>
                  </a:lnTo>
                  <a:lnTo>
                    <a:pt x="105390" y="73946"/>
                  </a:lnTo>
                  <a:lnTo>
                    <a:pt x="125573" y="60623"/>
                  </a:lnTo>
                  <a:lnTo>
                    <a:pt x="128198" y="55120"/>
                  </a:lnTo>
                  <a:lnTo>
                    <a:pt x="130261" y="29085"/>
                  </a:lnTo>
                  <a:lnTo>
                    <a:pt x="128589" y="23747"/>
                  </a:lnTo>
                  <a:lnTo>
                    <a:pt x="127253" y="21434"/>
                  </a:lnTo>
                  <a:lnTo>
                    <a:pt x="109170" y="7332"/>
                  </a:lnTo>
                  <a:lnTo>
                    <a:pt x="99202" y="2218"/>
                  </a:lnTo>
                  <a:lnTo>
                    <a:pt x="80687" y="0"/>
                  </a:lnTo>
                  <a:lnTo>
                    <a:pt x="69314" y="2797"/>
                  </a:lnTo>
                  <a:lnTo>
                    <a:pt x="41115" y="15712"/>
                  </a:lnTo>
                  <a:lnTo>
                    <a:pt x="33143" y="282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6" name="SMARTInkShape-3639"/>
            <p:cNvSpPr/>
            <p:nvPr>
              <p:custDataLst>
                <p:tags r:id="rId90"/>
              </p:custDataLst>
            </p:nvPr>
          </p:nvSpPr>
          <p:spPr>
            <a:xfrm>
              <a:off x="6322009" y="3594735"/>
              <a:ext cx="116099" cy="91342"/>
            </a:xfrm>
            <a:custGeom>
              <a:avLst/>
              <a:gdLst/>
              <a:ahLst/>
              <a:cxnLst/>
              <a:rect l="0" t="0" r="0" b="0"/>
              <a:pathLst>
                <a:path w="116099" h="91342">
                  <a:moveTo>
                    <a:pt x="50216" y="34290"/>
                  </a:moveTo>
                  <a:lnTo>
                    <a:pt x="50216" y="34290"/>
                  </a:lnTo>
                  <a:lnTo>
                    <a:pt x="36782" y="34290"/>
                  </a:lnTo>
                  <a:lnTo>
                    <a:pt x="17489" y="42245"/>
                  </a:lnTo>
                  <a:lnTo>
                    <a:pt x="9333" y="47724"/>
                  </a:lnTo>
                  <a:lnTo>
                    <a:pt x="2895" y="56403"/>
                  </a:lnTo>
                  <a:lnTo>
                    <a:pt x="0" y="63984"/>
                  </a:lnTo>
                  <a:lnTo>
                    <a:pt x="229" y="66151"/>
                  </a:lnTo>
                  <a:lnTo>
                    <a:pt x="2176" y="70252"/>
                  </a:lnTo>
                  <a:lnTo>
                    <a:pt x="17870" y="87624"/>
                  </a:lnTo>
                  <a:lnTo>
                    <a:pt x="23352" y="89744"/>
                  </a:lnTo>
                  <a:lnTo>
                    <a:pt x="48411" y="91341"/>
                  </a:lnTo>
                  <a:lnTo>
                    <a:pt x="63571" y="90785"/>
                  </a:lnTo>
                  <a:lnTo>
                    <a:pt x="82604" y="83483"/>
                  </a:lnTo>
                  <a:lnTo>
                    <a:pt x="93914" y="75498"/>
                  </a:lnTo>
                  <a:lnTo>
                    <a:pt x="109946" y="59578"/>
                  </a:lnTo>
                  <a:lnTo>
                    <a:pt x="115702" y="46565"/>
                  </a:lnTo>
                  <a:lnTo>
                    <a:pt x="116098" y="43743"/>
                  </a:lnTo>
                  <a:lnTo>
                    <a:pt x="112795" y="26713"/>
                  </a:lnTo>
                  <a:lnTo>
                    <a:pt x="108623" y="19627"/>
                  </a:lnTo>
                  <a:lnTo>
                    <a:pt x="102728" y="13506"/>
                  </a:lnTo>
                  <a:lnTo>
                    <a:pt x="87988" y="5749"/>
                  </a:lnTo>
                  <a:lnTo>
                    <a:pt x="74108" y="1703"/>
                  </a:lnTo>
                  <a:lnTo>
                    <a:pt x="5021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7" name="SMARTInkShape-3640"/>
            <p:cNvSpPr/>
            <p:nvPr>
              <p:custDataLst>
                <p:tags r:id="rId91"/>
              </p:custDataLst>
            </p:nvPr>
          </p:nvSpPr>
          <p:spPr>
            <a:xfrm>
              <a:off x="6423660" y="3583305"/>
              <a:ext cx="114195" cy="136102"/>
            </a:xfrm>
            <a:custGeom>
              <a:avLst/>
              <a:gdLst/>
              <a:ahLst/>
              <a:cxnLst/>
              <a:rect l="0" t="0" r="0" b="0"/>
              <a:pathLst>
                <a:path w="114195" h="136102">
                  <a:moveTo>
                    <a:pt x="5715" y="85725"/>
                  </a:moveTo>
                  <a:lnTo>
                    <a:pt x="5715" y="85725"/>
                  </a:lnTo>
                  <a:lnTo>
                    <a:pt x="2681" y="88758"/>
                  </a:lnTo>
                  <a:lnTo>
                    <a:pt x="1191" y="91942"/>
                  </a:lnTo>
                  <a:lnTo>
                    <a:pt x="70" y="104804"/>
                  </a:lnTo>
                  <a:lnTo>
                    <a:pt x="1725" y="108598"/>
                  </a:lnTo>
                  <a:lnTo>
                    <a:pt x="7961" y="116207"/>
                  </a:lnTo>
                  <a:lnTo>
                    <a:pt x="16469" y="121921"/>
                  </a:lnTo>
                  <a:lnTo>
                    <a:pt x="44082" y="133585"/>
                  </a:lnTo>
                  <a:lnTo>
                    <a:pt x="55324" y="136101"/>
                  </a:lnTo>
                  <a:lnTo>
                    <a:pt x="62901" y="134996"/>
                  </a:lnTo>
                  <a:lnTo>
                    <a:pt x="84034" y="130063"/>
                  </a:lnTo>
                  <a:lnTo>
                    <a:pt x="103882" y="118029"/>
                  </a:lnTo>
                  <a:lnTo>
                    <a:pt x="110226" y="109337"/>
                  </a:lnTo>
                  <a:lnTo>
                    <a:pt x="113093" y="101752"/>
                  </a:lnTo>
                  <a:lnTo>
                    <a:pt x="114194" y="78616"/>
                  </a:lnTo>
                  <a:lnTo>
                    <a:pt x="111235" y="65485"/>
                  </a:lnTo>
                  <a:lnTo>
                    <a:pt x="103911" y="49671"/>
                  </a:lnTo>
                  <a:lnTo>
                    <a:pt x="93795" y="38142"/>
                  </a:lnTo>
                  <a:lnTo>
                    <a:pt x="68138" y="19055"/>
                  </a:lnTo>
                  <a:lnTo>
                    <a:pt x="39947" y="6217"/>
                  </a:lnTo>
                  <a:lnTo>
                    <a:pt x="26235" y="122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8" name="SMARTInkShape-3641"/>
            <p:cNvSpPr/>
            <p:nvPr>
              <p:custDataLst>
                <p:tags r:id="rId92"/>
              </p:custDataLst>
            </p:nvPr>
          </p:nvSpPr>
          <p:spPr>
            <a:xfrm>
              <a:off x="6537961" y="3726180"/>
              <a:ext cx="17145" cy="97156"/>
            </a:xfrm>
            <a:custGeom>
              <a:avLst/>
              <a:gdLst/>
              <a:ahLst/>
              <a:cxnLst/>
              <a:rect l="0" t="0" r="0" b="0"/>
              <a:pathLst>
                <a:path w="17145" h="97156">
                  <a:moveTo>
                    <a:pt x="5714" y="0"/>
                  </a:moveTo>
                  <a:lnTo>
                    <a:pt x="5714" y="0"/>
                  </a:lnTo>
                  <a:lnTo>
                    <a:pt x="5714" y="4921"/>
                  </a:lnTo>
                  <a:lnTo>
                    <a:pt x="2680" y="8514"/>
                  </a:lnTo>
                  <a:lnTo>
                    <a:pt x="1190" y="13520"/>
                  </a:lnTo>
                  <a:lnTo>
                    <a:pt x="30" y="40412"/>
                  </a:lnTo>
                  <a:lnTo>
                    <a:pt x="0" y="66573"/>
                  </a:lnTo>
                  <a:lnTo>
                    <a:pt x="634" y="76099"/>
                  </a:lnTo>
                  <a:lnTo>
                    <a:pt x="4920" y="87366"/>
                  </a:lnTo>
                  <a:lnTo>
                    <a:pt x="5644" y="96003"/>
                  </a:lnTo>
                  <a:lnTo>
                    <a:pt x="6302" y="96387"/>
                  </a:lnTo>
                  <a:lnTo>
                    <a:pt x="17144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9" name="SMARTInkShape-3642"/>
            <p:cNvSpPr/>
            <p:nvPr>
              <p:custDataLst>
                <p:tags r:id="rId93"/>
              </p:custDataLst>
            </p:nvPr>
          </p:nvSpPr>
          <p:spPr>
            <a:xfrm>
              <a:off x="6635114" y="3709035"/>
              <a:ext cx="80012" cy="5716"/>
            </a:xfrm>
            <a:custGeom>
              <a:avLst/>
              <a:gdLst/>
              <a:ahLst/>
              <a:cxnLst/>
              <a:rect l="0" t="0" r="0" b="0"/>
              <a:pathLst>
                <a:path w="80012" h="5716">
                  <a:moveTo>
                    <a:pt x="80011" y="0"/>
                  </a:moveTo>
                  <a:lnTo>
                    <a:pt x="80011" y="0"/>
                  </a:lnTo>
                  <a:lnTo>
                    <a:pt x="54474" y="0"/>
                  </a:lnTo>
                  <a:lnTo>
                    <a:pt x="26837" y="0"/>
                  </a:lnTo>
                  <a:lnTo>
                    <a:pt x="14474" y="0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26" name="SMARTInkShape-Group527"/>
          <p:cNvGrpSpPr/>
          <p:nvPr/>
        </p:nvGrpSpPr>
        <p:grpSpPr>
          <a:xfrm>
            <a:off x="1588770" y="3977640"/>
            <a:ext cx="651393" cy="451191"/>
            <a:chOff x="1588770" y="3977640"/>
            <a:chExt cx="651393" cy="451191"/>
          </a:xfrm>
        </p:grpSpPr>
        <p:sp>
          <p:nvSpPr>
            <p:cNvPr id="1321" name="SMARTInkShape-3643"/>
            <p:cNvSpPr/>
            <p:nvPr>
              <p:custDataLst>
                <p:tags r:id="rId79"/>
              </p:custDataLst>
            </p:nvPr>
          </p:nvSpPr>
          <p:spPr>
            <a:xfrm>
              <a:off x="1925955" y="4155063"/>
              <a:ext cx="91432" cy="171093"/>
            </a:xfrm>
            <a:custGeom>
              <a:avLst/>
              <a:gdLst/>
              <a:ahLst/>
              <a:cxnLst/>
              <a:rect l="0" t="0" r="0" b="0"/>
              <a:pathLst>
                <a:path w="91432" h="171093">
                  <a:moveTo>
                    <a:pt x="5715" y="62607"/>
                  </a:moveTo>
                  <a:lnTo>
                    <a:pt x="5715" y="62607"/>
                  </a:lnTo>
                  <a:lnTo>
                    <a:pt x="11428" y="62607"/>
                  </a:lnTo>
                  <a:lnTo>
                    <a:pt x="8396" y="65641"/>
                  </a:lnTo>
                  <a:lnTo>
                    <a:pt x="6906" y="68824"/>
                  </a:lnTo>
                  <a:lnTo>
                    <a:pt x="384" y="97058"/>
                  </a:lnTo>
                  <a:lnTo>
                    <a:pt x="23" y="123577"/>
                  </a:lnTo>
                  <a:lnTo>
                    <a:pt x="1" y="149903"/>
                  </a:lnTo>
                  <a:lnTo>
                    <a:pt x="1694" y="153898"/>
                  </a:lnTo>
                  <a:lnTo>
                    <a:pt x="9885" y="165464"/>
                  </a:lnTo>
                  <a:lnTo>
                    <a:pt x="10400" y="167373"/>
                  </a:lnTo>
                  <a:lnTo>
                    <a:pt x="11378" y="168646"/>
                  </a:lnTo>
                  <a:lnTo>
                    <a:pt x="14159" y="170061"/>
                  </a:lnTo>
                  <a:lnTo>
                    <a:pt x="24837" y="171092"/>
                  </a:lnTo>
                  <a:lnTo>
                    <a:pt x="28607" y="169454"/>
                  </a:lnTo>
                  <a:lnTo>
                    <a:pt x="44946" y="154721"/>
                  </a:lnTo>
                  <a:lnTo>
                    <a:pt x="58820" y="128063"/>
                  </a:lnTo>
                  <a:lnTo>
                    <a:pt x="75385" y="99657"/>
                  </a:lnTo>
                  <a:lnTo>
                    <a:pt x="87559" y="71096"/>
                  </a:lnTo>
                  <a:lnTo>
                    <a:pt x="90673" y="55158"/>
                  </a:lnTo>
                  <a:lnTo>
                    <a:pt x="91427" y="28468"/>
                  </a:lnTo>
                  <a:lnTo>
                    <a:pt x="91431" y="26513"/>
                  </a:lnTo>
                  <a:lnTo>
                    <a:pt x="89743" y="22647"/>
                  </a:lnTo>
                  <a:lnTo>
                    <a:pt x="87511" y="18812"/>
                  </a:lnTo>
                  <a:lnTo>
                    <a:pt x="86518" y="14991"/>
                  </a:lnTo>
                  <a:lnTo>
                    <a:pt x="85619" y="13718"/>
                  </a:lnTo>
                  <a:lnTo>
                    <a:pt x="84384" y="12869"/>
                  </a:lnTo>
                  <a:lnTo>
                    <a:pt x="81319" y="11291"/>
                  </a:lnTo>
                  <a:lnTo>
                    <a:pt x="76024" y="7468"/>
                  </a:lnTo>
                  <a:lnTo>
                    <a:pt x="70433" y="5418"/>
                  </a:lnTo>
                  <a:lnTo>
                    <a:pt x="64754" y="1706"/>
                  </a:lnTo>
                  <a:lnTo>
                    <a:pt x="58415" y="324"/>
                  </a:lnTo>
                  <a:lnTo>
                    <a:pt x="52209" y="0"/>
                  </a:lnTo>
                  <a:lnTo>
                    <a:pt x="46911" y="1550"/>
                  </a:lnTo>
                  <a:lnTo>
                    <a:pt x="26599" y="15687"/>
                  </a:lnTo>
                  <a:lnTo>
                    <a:pt x="13496" y="36166"/>
                  </a:lnTo>
                  <a:lnTo>
                    <a:pt x="2554" y="59452"/>
                  </a:lnTo>
                  <a:lnTo>
                    <a:pt x="224" y="86844"/>
                  </a:lnTo>
                  <a:lnTo>
                    <a:pt x="6" y="113793"/>
                  </a:lnTo>
                  <a:lnTo>
                    <a:pt x="0" y="125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2" name="SMARTInkShape-3644"/>
            <p:cNvSpPr/>
            <p:nvPr>
              <p:custDataLst>
                <p:tags r:id="rId80"/>
              </p:custDataLst>
            </p:nvPr>
          </p:nvSpPr>
          <p:spPr>
            <a:xfrm>
              <a:off x="1731645" y="4080510"/>
              <a:ext cx="160021" cy="237556"/>
            </a:xfrm>
            <a:custGeom>
              <a:avLst/>
              <a:gdLst/>
              <a:ahLst/>
              <a:cxnLst/>
              <a:rect l="0" t="0" r="0" b="0"/>
              <a:pathLst>
                <a:path w="160021" h="237556">
                  <a:moveTo>
                    <a:pt x="0" y="182880"/>
                  </a:moveTo>
                  <a:lnTo>
                    <a:pt x="0" y="182880"/>
                  </a:lnTo>
                  <a:lnTo>
                    <a:pt x="5715" y="182880"/>
                  </a:lnTo>
                  <a:lnTo>
                    <a:pt x="8749" y="179846"/>
                  </a:lnTo>
                  <a:lnTo>
                    <a:pt x="10238" y="176663"/>
                  </a:lnTo>
                  <a:lnTo>
                    <a:pt x="10635" y="174925"/>
                  </a:lnTo>
                  <a:lnTo>
                    <a:pt x="19315" y="160767"/>
                  </a:lnTo>
                  <a:lnTo>
                    <a:pt x="24671" y="155483"/>
                  </a:lnTo>
                  <a:lnTo>
                    <a:pt x="30650" y="150384"/>
                  </a:lnTo>
                  <a:lnTo>
                    <a:pt x="55512" y="121841"/>
                  </a:lnTo>
                  <a:lnTo>
                    <a:pt x="80038" y="95245"/>
                  </a:lnTo>
                  <a:lnTo>
                    <a:pt x="99481" y="68462"/>
                  </a:lnTo>
                  <a:lnTo>
                    <a:pt x="114383" y="53481"/>
                  </a:lnTo>
                  <a:lnTo>
                    <a:pt x="129557" y="41185"/>
                  </a:lnTo>
                  <a:lnTo>
                    <a:pt x="142375" y="22764"/>
                  </a:lnTo>
                  <a:lnTo>
                    <a:pt x="152334" y="8360"/>
                  </a:lnTo>
                  <a:lnTo>
                    <a:pt x="160020" y="0"/>
                  </a:lnTo>
                  <a:lnTo>
                    <a:pt x="160020" y="3034"/>
                  </a:lnTo>
                  <a:lnTo>
                    <a:pt x="152965" y="28768"/>
                  </a:lnTo>
                  <a:lnTo>
                    <a:pt x="142757" y="53145"/>
                  </a:lnTo>
                  <a:lnTo>
                    <a:pt x="133970" y="80235"/>
                  </a:lnTo>
                  <a:lnTo>
                    <a:pt x="128744" y="105581"/>
                  </a:lnTo>
                  <a:lnTo>
                    <a:pt x="119910" y="130109"/>
                  </a:lnTo>
                  <a:lnTo>
                    <a:pt x="110476" y="154246"/>
                  </a:lnTo>
                  <a:lnTo>
                    <a:pt x="104561" y="171062"/>
                  </a:lnTo>
                  <a:lnTo>
                    <a:pt x="102458" y="189814"/>
                  </a:lnTo>
                  <a:lnTo>
                    <a:pt x="98391" y="201207"/>
                  </a:lnTo>
                  <a:lnTo>
                    <a:pt x="97158" y="229781"/>
                  </a:lnTo>
                  <a:lnTo>
                    <a:pt x="97155" y="237555"/>
                  </a:lnTo>
                  <a:lnTo>
                    <a:pt x="97155" y="234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3" name="SMARTInkShape-3645"/>
            <p:cNvSpPr/>
            <p:nvPr>
              <p:custDataLst>
                <p:tags r:id="rId81"/>
              </p:custDataLst>
            </p:nvPr>
          </p:nvSpPr>
          <p:spPr>
            <a:xfrm>
              <a:off x="2108835" y="4206836"/>
              <a:ext cx="131328" cy="142013"/>
            </a:xfrm>
            <a:custGeom>
              <a:avLst/>
              <a:gdLst/>
              <a:ahLst/>
              <a:cxnLst/>
              <a:rect l="0" t="0" r="0" b="0"/>
              <a:pathLst>
                <a:path w="131328" h="142013">
                  <a:moveTo>
                    <a:pt x="45720" y="16549"/>
                  </a:moveTo>
                  <a:lnTo>
                    <a:pt x="45720" y="16549"/>
                  </a:lnTo>
                  <a:lnTo>
                    <a:pt x="40799" y="16549"/>
                  </a:lnTo>
                  <a:lnTo>
                    <a:pt x="40535" y="17184"/>
                  </a:lnTo>
                  <a:lnTo>
                    <a:pt x="40075" y="21469"/>
                  </a:lnTo>
                  <a:lnTo>
                    <a:pt x="36091" y="26670"/>
                  </a:lnTo>
                  <a:lnTo>
                    <a:pt x="34189" y="31965"/>
                  </a:lnTo>
                  <a:lnTo>
                    <a:pt x="30521" y="38191"/>
                  </a:lnTo>
                  <a:lnTo>
                    <a:pt x="23730" y="66180"/>
                  </a:lnTo>
                  <a:lnTo>
                    <a:pt x="28731" y="92120"/>
                  </a:lnTo>
                  <a:lnTo>
                    <a:pt x="38432" y="114057"/>
                  </a:lnTo>
                  <a:lnTo>
                    <a:pt x="39941" y="120846"/>
                  </a:lnTo>
                  <a:lnTo>
                    <a:pt x="44361" y="128238"/>
                  </a:lnTo>
                  <a:lnTo>
                    <a:pt x="47867" y="132440"/>
                  </a:lnTo>
                  <a:lnTo>
                    <a:pt x="51543" y="134731"/>
                  </a:lnTo>
                  <a:lnTo>
                    <a:pt x="73945" y="141878"/>
                  </a:lnTo>
                  <a:lnTo>
                    <a:pt x="75967" y="142012"/>
                  </a:lnTo>
                  <a:lnTo>
                    <a:pt x="79906" y="140467"/>
                  </a:lnTo>
                  <a:lnTo>
                    <a:pt x="83774" y="138298"/>
                  </a:lnTo>
                  <a:lnTo>
                    <a:pt x="87610" y="137335"/>
                  </a:lnTo>
                  <a:lnTo>
                    <a:pt x="91431" y="133520"/>
                  </a:lnTo>
                  <a:lnTo>
                    <a:pt x="95881" y="128226"/>
                  </a:lnTo>
                  <a:lnTo>
                    <a:pt x="104892" y="121041"/>
                  </a:lnTo>
                  <a:lnTo>
                    <a:pt x="121850" y="92664"/>
                  </a:lnTo>
                  <a:lnTo>
                    <a:pt x="129431" y="66074"/>
                  </a:lnTo>
                  <a:lnTo>
                    <a:pt x="131327" y="39409"/>
                  </a:lnTo>
                  <a:lnTo>
                    <a:pt x="130758" y="32424"/>
                  </a:lnTo>
                  <a:lnTo>
                    <a:pt x="124387" y="16698"/>
                  </a:lnTo>
                  <a:lnTo>
                    <a:pt x="117845" y="8958"/>
                  </a:lnTo>
                  <a:lnTo>
                    <a:pt x="114182" y="6825"/>
                  </a:lnTo>
                  <a:lnTo>
                    <a:pt x="89307" y="0"/>
                  </a:lnTo>
                  <a:lnTo>
                    <a:pt x="66655" y="91"/>
                  </a:lnTo>
                  <a:lnTo>
                    <a:pt x="38310" y="6462"/>
                  </a:lnTo>
                  <a:lnTo>
                    <a:pt x="11822" y="16484"/>
                  </a:lnTo>
                  <a:lnTo>
                    <a:pt x="0" y="222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4" name="SMARTInkShape-3646"/>
            <p:cNvSpPr/>
            <p:nvPr>
              <p:custDataLst>
                <p:tags r:id="rId82"/>
              </p:custDataLst>
            </p:nvPr>
          </p:nvSpPr>
          <p:spPr>
            <a:xfrm>
              <a:off x="2034586" y="4166235"/>
              <a:ext cx="85608" cy="165464"/>
            </a:xfrm>
            <a:custGeom>
              <a:avLst/>
              <a:gdLst/>
              <a:ahLst/>
              <a:cxnLst/>
              <a:rect l="0" t="0" r="0" b="0"/>
              <a:pathLst>
                <a:path w="85608" h="165464">
                  <a:moveTo>
                    <a:pt x="5669" y="57150"/>
                  </a:moveTo>
                  <a:lnTo>
                    <a:pt x="5669" y="57150"/>
                  </a:lnTo>
                  <a:lnTo>
                    <a:pt x="5669" y="65104"/>
                  </a:lnTo>
                  <a:lnTo>
                    <a:pt x="3976" y="68728"/>
                  </a:lnTo>
                  <a:lnTo>
                    <a:pt x="2635" y="70584"/>
                  </a:lnTo>
                  <a:lnTo>
                    <a:pt x="748" y="79263"/>
                  </a:lnTo>
                  <a:lnTo>
                    <a:pt x="0" y="104843"/>
                  </a:lnTo>
                  <a:lnTo>
                    <a:pt x="593" y="123713"/>
                  </a:lnTo>
                  <a:lnTo>
                    <a:pt x="10075" y="150436"/>
                  </a:lnTo>
                  <a:lnTo>
                    <a:pt x="19822" y="162643"/>
                  </a:lnTo>
                  <a:lnTo>
                    <a:pt x="23178" y="164360"/>
                  </a:lnTo>
                  <a:lnTo>
                    <a:pt x="30506" y="165463"/>
                  </a:lnTo>
                  <a:lnTo>
                    <a:pt x="34276" y="163921"/>
                  </a:lnTo>
                  <a:lnTo>
                    <a:pt x="38068" y="161754"/>
                  </a:lnTo>
                  <a:lnTo>
                    <a:pt x="43773" y="159899"/>
                  </a:lnTo>
                  <a:lnTo>
                    <a:pt x="47581" y="157214"/>
                  </a:lnTo>
                  <a:lnTo>
                    <a:pt x="58797" y="143948"/>
                  </a:lnTo>
                  <a:lnTo>
                    <a:pt x="64842" y="138907"/>
                  </a:lnTo>
                  <a:lnTo>
                    <a:pt x="69645" y="132433"/>
                  </a:lnTo>
                  <a:lnTo>
                    <a:pt x="72203" y="125322"/>
                  </a:lnTo>
                  <a:lnTo>
                    <a:pt x="79050" y="99036"/>
                  </a:lnTo>
                  <a:lnTo>
                    <a:pt x="81537" y="80007"/>
                  </a:lnTo>
                  <a:lnTo>
                    <a:pt x="84452" y="68579"/>
                  </a:lnTo>
                  <a:lnTo>
                    <a:pt x="85607" y="41910"/>
                  </a:lnTo>
                  <a:lnTo>
                    <a:pt x="83954" y="35983"/>
                  </a:lnTo>
                  <a:lnTo>
                    <a:pt x="81737" y="31232"/>
                  </a:lnTo>
                  <a:lnTo>
                    <a:pt x="77164" y="18020"/>
                  </a:lnTo>
                  <a:lnTo>
                    <a:pt x="75557" y="15823"/>
                  </a:lnTo>
                  <a:lnTo>
                    <a:pt x="60891" y="3647"/>
                  </a:lnTo>
                  <a:lnTo>
                    <a:pt x="55400" y="1621"/>
                  </a:lnTo>
                  <a:lnTo>
                    <a:pt x="29375" y="28"/>
                  </a:lnTo>
                  <a:lnTo>
                    <a:pt x="1709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5" name="SMARTInkShape-3647"/>
            <p:cNvSpPr/>
            <p:nvPr>
              <p:custDataLst>
                <p:tags r:id="rId83"/>
              </p:custDataLst>
            </p:nvPr>
          </p:nvSpPr>
          <p:spPr>
            <a:xfrm>
              <a:off x="1588770" y="3977640"/>
              <a:ext cx="91441" cy="451191"/>
            </a:xfrm>
            <a:custGeom>
              <a:avLst/>
              <a:gdLst/>
              <a:ahLst/>
              <a:cxnLst/>
              <a:rect l="0" t="0" r="0" b="0"/>
              <a:pathLst>
                <a:path w="91441" h="451191">
                  <a:moveTo>
                    <a:pt x="91440" y="0"/>
                  </a:moveTo>
                  <a:lnTo>
                    <a:pt x="91440" y="0"/>
                  </a:lnTo>
                  <a:lnTo>
                    <a:pt x="88406" y="3034"/>
                  </a:lnTo>
                  <a:lnTo>
                    <a:pt x="86917" y="6216"/>
                  </a:lnTo>
                  <a:lnTo>
                    <a:pt x="86519" y="7954"/>
                  </a:lnTo>
                  <a:lnTo>
                    <a:pt x="85620" y="9113"/>
                  </a:lnTo>
                  <a:lnTo>
                    <a:pt x="82926" y="10400"/>
                  </a:lnTo>
                  <a:lnTo>
                    <a:pt x="81954" y="11379"/>
                  </a:lnTo>
                  <a:lnTo>
                    <a:pt x="80874" y="14159"/>
                  </a:lnTo>
                  <a:lnTo>
                    <a:pt x="79546" y="21117"/>
                  </a:lnTo>
                  <a:lnTo>
                    <a:pt x="64709" y="47852"/>
                  </a:lnTo>
                  <a:lnTo>
                    <a:pt x="51431" y="74308"/>
                  </a:lnTo>
                  <a:lnTo>
                    <a:pt x="40005" y="98849"/>
                  </a:lnTo>
                  <a:lnTo>
                    <a:pt x="30268" y="127070"/>
                  </a:lnTo>
                  <a:lnTo>
                    <a:pt x="27383" y="141579"/>
                  </a:lnTo>
                  <a:lnTo>
                    <a:pt x="24200" y="155614"/>
                  </a:lnTo>
                  <a:lnTo>
                    <a:pt x="22402" y="182417"/>
                  </a:lnTo>
                  <a:lnTo>
                    <a:pt x="17963" y="206557"/>
                  </a:lnTo>
                  <a:lnTo>
                    <a:pt x="12729" y="234422"/>
                  </a:lnTo>
                  <a:lnTo>
                    <a:pt x="11601" y="262904"/>
                  </a:lnTo>
                  <a:lnTo>
                    <a:pt x="8419" y="291467"/>
                  </a:lnTo>
                  <a:lnTo>
                    <a:pt x="6249" y="318253"/>
                  </a:lnTo>
                  <a:lnTo>
                    <a:pt x="4127" y="344240"/>
                  </a:lnTo>
                  <a:lnTo>
                    <a:pt x="815" y="370611"/>
                  </a:lnTo>
                  <a:lnTo>
                    <a:pt x="107" y="398243"/>
                  </a:lnTo>
                  <a:lnTo>
                    <a:pt x="6" y="426614"/>
                  </a:lnTo>
                  <a:lnTo>
                    <a:pt x="0" y="451190"/>
                  </a:lnTo>
                  <a:lnTo>
                    <a:pt x="0" y="448363"/>
                  </a:lnTo>
                  <a:lnTo>
                    <a:pt x="1693" y="445230"/>
                  </a:lnTo>
                  <a:lnTo>
                    <a:pt x="3034" y="443505"/>
                  </a:lnTo>
                  <a:lnTo>
                    <a:pt x="8514" y="416495"/>
                  </a:lnTo>
                  <a:lnTo>
                    <a:pt x="17263" y="388528"/>
                  </a:lnTo>
                  <a:lnTo>
                    <a:pt x="26686" y="360033"/>
                  </a:lnTo>
                  <a:lnTo>
                    <a:pt x="36197" y="331468"/>
                  </a:lnTo>
                  <a:lnTo>
                    <a:pt x="45720" y="308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27" name="SMARTInkShape-3648"/>
          <p:cNvSpPr/>
          <p:nvPr>
            <p:custDataLst>
              <p:tags r:id="rId6"/>
            </p:custDataLst>
          </p:nvPr>
        </p:nvSpPr>
        <p:spPr>
          <a:xfrm>
            <a:off x="2377440" y="4234815"/>
            <a:ext cx="1" cy="17146"/>
          </a:xfrm>
          <a:custGeom>
            <a:avLst/>
            <a:gdLst/>
            <a:ahLst/>
            <a:cxnLst/>
            <a:rect l="0" t="0" r="0" b="0"/>
            <a:pathLst>
              <a:path w="1" h="17146">
                <a:moveTo>
                  <a:pt x="0" y="17145"/>
                </a:moveTo>
                <a:lnTo>
                  <a:pt x="0" y="17145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337" name="SMARTInkShape-Group529"/>
          <p:cNvGrpSpPr/>
          <p:nvPr/>
        </p:nvGrpSpPr>
        <p:grpSpPr>
          <a:xfrm>
            <a:off x="2503507" y="4040763"/>
            <a:ext cx="1245527" cy="445513"/>
            <a:chOff x="2503507" y="4040763"/>
            <a:chExt cx="1245527" cy="445513"/>
          </a:xfrm>
        </p:grpSpPr>
        <p:sp>
          <p:nvSpPr>
            <p:cNvPr id="1328" name="SMARTInkShape-3649"/>
            <p:cNvSpPr/>
            <p:nvPr>
              <p:custDataLst>
                <p:tags r:id="rId70"/>
              </p:custDataLst>
            </p:nvPr>
          </p:nvSpPr>
          <p:spPr>
            <a:xfrm>
              <a:off x="2503507" y="4097655"/>
              <a:ext cx="133750" cy="234313"/>
            </a:xfrm>
            <a:custGeom>
              <a:avLst/>
              <a:gdLst/>
              <a:ahLst/>
              <a:cxnLst/>
              <a:rect l="0" t="0" r="0" b="0"/>
              <a:pathLst>
                <a:path w="133750" h="234313">
                  <a:moveTo>
                    <a:pt x="51098" y="0"/>
                  </a:moveTo>
                  <a:lnTo>
                    <a:pt x="51098" y="0"/>
                  </a:lnTo>
                  <a:lnTo>
                    <a:pt x="51098" y="4921"/>
                  </a:lnTo>
                  <a:lnTo>
                    <a:pt x="47170" y="10121"/>
                  </a:lnTo>
                  <a:lnTo>
                    <a:pt x="45278" y="15416"/>
                  </a:lnTo>
                  <a:lnTo>
                    <a:pt x="41612" y="21007"/>
                  </a:lnTo>
                  <a:lnTo>
                    <a:pt x="39609" y="26686"/>
                  </a:lnTo>
                  <a:lnTo>
                    <a:pt x="29544" y="40358"/>
                  </a:lnTo>
                  <a:lnTo>
                    <a:pt x="29109" y="42145"/>
                  </a:lnTo>
                  <a:lnTo>
                    <a:pt x="23104" y="51331"/>
                  </a:lnTo>
                  <a:lnTo>
                    <a:pt x="22523" y="57149"/>
                  </a:lnTo>
                  <a:lnTo>
                    <a:pt x="27444" y="52229"/>
                  </a:lnTo>
                  <a:lnTo>
                    <a:pt x="55552" y="35949"/>
                  </a:lnTo>
                  <a:lnTo>
                    <a:pt x="60062" y="34392"/>
                  </a:lnTo>
                  <a:lnTo>
                    <a:pt x="66807" y="30581"/>
                  </a:lnTo>
                  <a:lnTo>
                    <a:pt x="75931" y="28534"/>
                  </a:lnTo>
                  <a:lnTo>
                    <a:pt x="85025" y="24169"/>
                  </a:lnTo>
                  <a:lnTo>
                    <a:pt x="92936" y="23118"/>
                  </a:lnTo>
                  <a:lnTo>
                    <a:pt x="96786" y="24668"/>
                  </a:lnTo>
                  <a:lnTo>
                    <a:pt x="98702" y="25970"/>
                  </a:lnTo>
                  <a:lnTo>
                    <a:pt x="99979" y="27473"/>
                  </a:lnTo>
                  <a:lnTo>
                    <a:pt x="101398" y="30837"/>
                  </a:lnTo>
                  <a:lnTo>
                    <a:pt x="102411" y="31988"/>
                  </a:lnTo>
                  <a:lnTo>
                    <a:pt x="105231" y="33267"/>
                  </a:lnTo>
                  <a:lnTo>
                    <a:pt x="106236" y="34878"/>
                  </a:lnTo>
                  <a:lnTo>
                    <a:pt x="107851" y="46589"/>
                  </a:lnTo>
                  <a:lnTo>
                    <a:pt x="107437" y="53091"/>
                  </a:lnTo>
                  <a:lnTo>
                    <a:pt x="92937" y="81447"/>
                  </a:lnTo>
                  <a:lnTo>
                    <a:pt x="73957" y="108191"/>
                  </a:lnTo>
                  <a:lnTo>
                    <a:pt x="70782" y="112220"/>
                  </a:lnTo>
                  <a:lnTo>
                    <a:pt x="69372" y="116127"/>
                  </a:lnTo>
                  <a:lnTo>
                    <a:pt x="68360" y="117423"/>
                  </a:lnTo>
                  <a:lnTo>
                    <a:pt x="62551" y="120006"/>
                  </a:lnTo>
                  <a:lnTo>
                    <a:pt x="62535" y="123046"/>
                  </a:lnTo>
                  <a:lnTo>
                    <a:pt x="63167" y="123941"/>
                  </a:lnTo>
                  <a:lnTo>
                    <a:pt x="64224" y="124537"/>
                  </a:lnTo>
                  <a:lnTo>
                    <a:pt x="70483" y="125494"/>
                  </a:lnTo>
                  <a:lnTo>
                    <a:pt x="90335" y="125724"/>
                  </a:lnTo>
                  <a:lnTo>
                    <a:pt x="95630" y="124034"/>
                  </a:lnTo>
                  <a:lnTo>
                    <a:pt x="97931" y="122694"/>
                  </a:lnTo>
                  <a:lnTo>
                    <a:pt x="100735" y="122436"/>
                  </a:lnTo>
                  <a:lnTo>
                    <a:pt x="121125" y="125992"/>
                  </a:lnTo>
                  <a:lnTo>
                    <a:pt x="126248" y="128598"/>
                  </a:lnTo>
                  <a:lnTo>
                    <a:pt x="127868" y="130817"/>
                  </a:lnTo>
                  <a:lnTo>
                    <a:pt x="133715" y="147104"/>
                  </a:lnTo>
                  <a:lnTo>
                    <a:pt x="133749" y="154491"/>
                  </a:lnTo>
                  <a:lnTo>
                    <a:pt x="129647" y="175488"/>
                  </a:lnTo>
                  <a:lnTo>
                    <a:pt x="111883" y="201452"/>
                  </a:lnTo>
                  <a:lnTo>
                    <a:pt x="98240" y="215055"/>
                  </a:lnTo>
                  <a:lnTo>
                    <a:pt x="70204" y="231769"/>
                  </a:lnTo>
                  <a:lnTo>
                    <a:pt x="52760" y="233980"/>
                  </a:lnTo>
                  <a:lnTo>
                    <a:pt x="24207" y="234302"/>
                  </a:lnTo>
                  <a:lnTo>
                    <a:pt x="15235" y="234312"/>
                  </a:lnTo>
                  <a:lnTo>
                    <a:pt x="11241" y="232621"/>
                  </a:lnTo>
                  <a:lnTo>
                    <a:pt x="3502" y="226360"/>
                  </a:lnTo>
                  <a:lnTo>
                    <a:pt x="1369" y="222736"/>
                  </a:lnTo>
                  <a:lnTo>
                    <a:pt x="0" y="215236"/>
                  </a:lnTo>
                  <a:lnTo>
                    <a:pt x="523" y="213976"/>
                  </a:lnTo>
                  <a:lnTo>
                    <a:pt x="1506" y="213135"/>
                  </a:lnTo>
                  <a:lnTo>
                    <a:pt x="26111" y="201084"/>
                  </a:lnTo>
                  <a:lnTo>
                    <a:pt x="33953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9" name="SMARTInkShape-3650"/>
            <p:cNvSpPr/>
            <p:nvPr>
              <p:custDataLst>
                <p:tags r:id="rId71"/>
              </p:custDataLst>
            </p:nvPr>
          </p:nvSpPr>
          <p:spPr>
            <a:xfrm>
              <a:off x="2657841" y="4206581"/>
              <a:ext cx="113711" cy="130211"/>
            </a:xfrm>
            <a:custGeom>
              <a:avLst/>
              <a:gdLst/>
              <a:ahLst/>
              <a:cxnLst/>
              <a:rect l="0" t="0" r="0" b="0"/>
              <a:pathLst>
                <a:path w="113711" h="130211">
                  <a:moveTo>
                    <a:pt x="56784" y="22519"/>
                  </a:moveTo>
                  <a:lnTo>
                    <a:pt x="56784" y="22519"/>
                  </a:lnTo>
                  <a:lnTo>
                    <a:pt x="56784" y="25553"/>
                  </a:lnTo>
                  <a:lnTo>
                    <a:pt x="56149" y="26446"/>
                  </a:lnTo>
                  <a:lnTo>
                    <a:pt x="55091" y="27042"/>
                  </a:lnTo>
                  <a:lnTo>
                    <a:pt x="53750" y="27440"/>
                  </a:lnTo>
                  <a:lnTo>
                    <a:pt x="52856" y="28339"/>
                  </a:lnTo>
                  <a:lnTo>
                    <a:pt x="49729" y="34346"/>
                  </a:lnTo>
                  <a:lnTo>
                    <a:pt x="48271" y="36119"/>
                  </a:lnTo>
                  <a:lnTo>
                    <a:pt x="44957" y="38088"/>
                  </a:lnTo>
                  <a:lnTo>
                    <a:pt x="43184" y="38613"/>
                  </a:lnTo>
                  <a:lnTo>
                    <a:pt x="27075" y="52447"/>
                  </a:lnTo>
                  <a:lnTo>
                    <a:pt x="9179" y="78643"/>
                  </a:lnTo>
                  <a:lnTo>
                    <a:pt x="6484" y="89454"/>
                  </a:lnTo>
                  <a:lnTo>
                    <a:pt x="5685" y="97667"/>
                  </a:lnTo>
                  <a:lnTo>
                    <a:pt x="7192" y="102061"/>
                  </a:lnTo>
                  <a:lnTo>
                    <a:pt x="24431" y="121571"/>
                  </a:lnTo>
                  <a:lnTo>
                    <a:pt x="29916" y="123692"/>
                  </a:lnTo>
                  <a:lnTo>
                    <a:pt x="35953" y="125270"/>
                  </a:lnTo>
                  <a:lnTo>
                    <a:pt x="43556" y="129093"/>
                  </a:lnTo>
                  <a:lnTo>
                    <a:pt x="50058" y="130210"/>
                  </a:lnTo>
                  <a:lnTo>
                    <a:pt x="55488" y="129013"/>
                  </a:lnTo>
                  <a:lnTo>
                    <a:pt x="60653" y="126999"/>
                  </a:lnTo>
                  <a:lnTo>
                    <a:pt x="77997" y="122567"/>
                  </a:lnTo>
                  <a:lnTo>
                    <a:pt x="83781" y="117573"/>
                  </a:lnTo>
                  <a:lnTo>
                    <a:pt x="100538" y="89112"/>
                  </a:lnTo>
                  <a:lnTo>
                    <a:pt x="111388" y="65692"/>
                  </a:lnTo>
                  <a:lnTo>
                    <a:pt x="113710" y="38923"/>
                  </a:lnTo>
                  <a:lnTo>
                    <a:pt x="113233" y="30413"/>
                  </a:lnTo>
                  <a:lnTo>
                    <a:pt x="109352" y="20766"/>
                  </a:lnTo>
                  <a:lnTo>
                    <a:pt x="100497" y="9455"/>
                  </a:lnTo>
                  <a:lnTo>
                    <a:pt x="91820" y="3549"/>
                  </a:lnTo>
                  <a:lnTo>
                    <a:pt x="81206" y="812"/>
                  </a:lnTo>
                  <a:lnTo>
                    <a:pt x="70017" y="0"/>
                  </a:lnTo>
                  <a:lnTo>
                    <a:pt x="44216" y="7643"/>
                  </a:lnTo>
                  <a:lnTo>
                    <a:pt x="26832" y="19534"/>
                  </a:lnTo>
                  <a:lnTo>
                    <a:pt x="12862" y="34112"/>
                  </a:lnTo>
                  <a:lnTo>
                    <a:pt x="3799" y="49221"/>
                  </a:lnTo>
                  <a:lnTo>
                    <a:pt x="457" y="63800"/>
                  </a:lnTo>
                  <a:lnTo>
                    <a:pt x="0" y="69018"/>
                  </a:lnTo>
                  <a:lnTo>
                    <a:pt x="5123" y="89705"/>
                  </a:lnTo>
                  <a:lnTo>
                    <a:pt x="11064" y="968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0" name="SMARTInkShape-3651"/>
            <p:cNvSpPr/>
            <p:nvPr>
              <p:custDataLst>
                <p:tags r:id="rId72"/>
              </p:custDataLst>
            </p:nvPr>
          </p:nvSpPr>
          <p:spPr>
            <a:xfrm>
              <a:off x="2771775" y="4240712"/>
              <a:ext cx="131181" cy="122888"/>
            </a:xfrm>
            <a:custGeom>
              <a:avLst/>
              <a:gdLst/>
              <a:ahLst/>
              <a:cxnLst/>
              <a:rect l="0" t="0" r="0" b="0"/>
              <a:pathLst>
                <a:path w="131181" h="122888">
                  <a:moveTo>
                    <a:pt x="28575" y="45538"/>
                  </a:moveTo>
                  <a:lnTo>
                    <a:pt x="28575" y="45538"/>
                  </a:lnTo>
                  <a:lnTo>
                    <a:pt x="28575" y="42504"/>
                  </a:lnTo>
                  <a:lnTo>
                    <a:pt x="29210" y="41610"/>
                  </a:lnTo>
                  <a:lnTo>
                    <a:pt x="30268" y="41014"/>
                  </a:lnTo>
                  <a:lnTo>
                    <a:pt x="31609" y="40617"/>
                  </a:lnTo>
                  <a:lnTo>
                    <a:pt x="32503" y="39717"/>
                  </a:lnTo>
                  <a:lnTo>
                    <a:pt x="34768" y="34049"/>
                  </a:lnTo>
                  <a:lnTo>
                    <a:pt x="39763" y="28651"/>
                  </a:lnTo>
                  <a:lnTo>
                    <a:pt x="36900" y="28469"/>
                  </a:lnTo>
                  <a:lnTo>
                    <a:pt x="36030" y="29079"/>
                  </a:lnTo>
                  <a:lnTo>
                    <a:pt x="35450" y="30120"/>
                  </a:lnTo>
                  <a:lnTo>
                    <a:pt x="35063" y="31449"/>
                  </a:lnTo>
                  <a:lnTo>
                    <a:pt x="34171" y="32336"/>
                  </a:lnTo>
                  <a:lnTo>
                    <a:pt x="28175" y="35451"/>
                  </a:lnTo>
                  <a:lnTo>
                    <a:pt x="24587" y="39150"/>
                  </a:lnTo>
                  <a:lnTo>
                    <a:pt x="13954" y="55220"/>
                  </a:lnTo>
                  <a:lnTo>
                    <a:pt x="6608" y="83718"/>
                  </a:lnTo>
                  <a:lnTo>
                    <a:pt x="5979" y="92058"/>
                  </a:lnTo>
                  <a:lnTo>
                    <a:pt x="8827" y="101584"/>
                  </a:lnTo>
                  <a:lnTo>
                    <a:pt x="15479" y="111618"/>
                  </a:lnTo>
                  <a:lnTo>
                    <a:pt x="19156" y="115759"/>
                  </a:lnTo>
                  <a:lnTo>
                    <a:pt x="24600" y="118022"/>
                  </a:lnTo>
                  <a:lnTo>
                    <a:pt x="30618" y="119663"/>
                  </a:lnTo>
                  <a:lnTo>
                    <a:pt x="35410" y="122509"/>
                  </a:lnTo>
                  <a:lnTo>
                    <a:pt x="38212" y="122887"/>
                  </a:lnTo>
                  <a:lnTo>
                    <a:pt x="62983" y="118374"/>
                  </a:lnTo>
                  <a:lnTo>
                    <a:pt x="89542" y="106413"/>
                  </a:lnTo>
                  <a:lnTo>
                    <a:pt x="109362" y="90140"/>
                  </a:lnTo>
                  <a:lnTo>
                    <a:pt x="121821" y="73071"/>
                  </a:lnTo>
                  <a:lnTo>
                    <a:pt x="123993" y="67088"/>
                  </a:lnTo>
                  <a:lnTo>
                    <a:pt x="125593" y="60831"/>
                  </a:lnTo>
                  <a:lnTo>
                    <a:pt x="129429" y="53103"/>
                  </a:lnTo>
                  <a:lnTo>
                    <a:pt x="131180" y="38789"/>
                  </a:lnTo>
                  <a:lnTo>
                    <a:pt x="126501" y="21644"/>
                  </a:lnTo>
                  <a:lnTo>
                    <a:pt x="117392" y="9397"/>
                  </a:lnTo>
                  <a:lnTo>
                    <a:pt x="112923" y="4499"/>
                  </a:lnTo>
                  <a:lnTo>
                    <a:pt x="107126" y="1898"/>
                  </a:lnTo>
                  <a:lnTo>
                    <a:pt x="79380" y="0"/>
                  </a:lnTo>
                  <a:lnTo>
                    <a:pt x="62678" y="1565"/>
                  </a:lnTo>
                  <a:lnTo>
                    <a:pt x="38193" y="6281"/>
                  </a:lnTo>
                  <a:lnTo>
                    <a:pt x="17259" y="18339"/>
                  </a:lnTo>
                  <a:lnTo>
                    <a:pt x="0" y="34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1" name="SMARTInkShape-3652"/>
            <p:cNvSpPr/>
            <p:nvPr>
              <p:custDataLst>
                <p:tags r:id="rId73"/>
              </p:custDataLst>
            </p:nvPr>
          </p:nvSpPr>
          <p:spPr>
            <a:xfrm>
              <a:off x="2886416" y="4246516"/>
              <a:ext cx="107959" cy="124324"/>
            </a:xfrm>
            <a:custGeom>
              <a:avLst/>
              <a:gdLst/>
              <a:ahLst/>
              <a:cxnLst/>
              <a:rect l="0" t="0" r="0" b="0"/>
              <a:pathLst>
                <a:path w="107959" h="124324">
                  <a:moveTo>
                    <a:pt x="68239" y="28304"/>
                  </a:moveTo>
                  <a:lnTo>
                    <a:pt x="68239" y="28304"/>
                  </a:lnTo>
                  <a:lnTo>
                    <a:pt x="65205" y="28304"/>
                  </a:lnTo>
                  <a:lnTo>
                    <a:pt x="62022" y="29997"/>
                  </a:lnTo>
                  <a:lnTo>
                    <a:pt x="58491" y="32231"/>
                  </a:lnTo>
                  <a:lnTo>
                    <a:pt x="51050" y="33666"/>
                  </a:lnTo>
                  <a:lnTo>
                    <a:pt x="46629" y="34497"/>
                  </a:lnTo>
                  <a:lnTo>
                    <a:pt x="23530" y="42526"/>
                  </a:lnTo>
                  <a:lnTo>
                    <a:pt x="18100" y="47537"/>
                  </a:lnTo>
                  <a:lnTo>
                    <a:pt x="3545" y="67320"/>
                  </a:lnTo>
                  <a:lnTo>
                    <a:pt x="810" y="78105"/>
                  </a:lnTo>
                  <a:lnTo>
                    <a:pt x="0" y="86311"/>
                  </a:lnTo>
                  <a:lnTo>
                    <a:pt x="2794" y="95797"/>
                  </a:lnTo>
                  <a:lnTo>
                    <a:pt x="9427" y="105818"/>
                  </a:lnTo>
                  <a:lnTo>
                    <a:pt x="15606" y="111949"/>
                  </a:lnTo>
                  <a:lnTo>
                    <a:pt x="32388" y="121626"/>
                  </a:lnTo>
                  <a:lnTo>
                    <a:pt x="43576" y="124323"/>
                  </a:lnTo>
                  <a:lnTo>
                    <a:pt x="49446" y="123261"/>
                  </a:lnTo>
                  <a:lnTo>
                    <a:pt x="54806" y="121307"/>
                  </a:lnTo>
                  <a:lnTo>
                    <a:pt x="72287" y="116916"/>
                  </a:lnTo>
                  <a:lnTo>
                    <a:pt x="80516" y="111851"/>
                  </a:lnTo>
                  <a:lnTo>
                    <a:pt x="98140" y="92952"/>
                  </a:lnTo>
                  <a:lnTo>
                    <a:pt x="106071" y="71941"/>
                  </a:lnTo>
                  <a:lnTo>
                    <a:pt x="107958" y="53046"/>
                  </a:lnTo>
                  <a:lnTo>
                    <a:pt x="106424" y="47132"/>
                  </a:lnTo>
                  <a:lnTo>
                    <a:pt x="104260" y="41752"/>
                  </a:lnTo>
                  <a:lnTo>
                    <a:pt x="102407" y="32218"/>
                  </a:lnTo>
                  <a:lnTo>
                    <a:pt x="90980" y="12468"/>
                  </a:lnTo>
                  <a:lnTo>
                    <a:pt x="87236" y="8566"/>
                  </a:lnTo>
                  <a:lnTo>
                    <a:pt x="75220" y="1791"/>
                  </a:lnTo>
                  <a:lnTo>
                    <a:pt x="58379" y="0"/>
                  </a:lnTo>
                  <a:lnTo>
                    <a:pt x="52638" y="1543"/>
                  </a:lnTo>
                  <a:lnTo>
                    <a:pt x="43779" y="7707"/>
                  </a:lnTo>
                  <a:lnTo>
                    <a:pt x="37849" y="13170"/>
                  </a:lnTo>
                  <a:lnTo>
                    <a:pt x="35683" y="16921"/>
                  </a:lnTo>
                  <a:lnTo>
                    <a:pt x="34177" y="22478"/>
                  </a:lnTo>
                  <a:lnTo>
                    <a:pt x="33949" y="28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2" name="SMARTInkShape-3653"/>
            <p:cNvSpPr/>
            <p:nvPr>
              <p:custDataLst>
                <p:tags r:id="rId74"/>
              </p:custDataLst>
            </p:nvPr>
          </p:nvSpPr>
          <p:spPr>
            <a:xfrm>
              <a:off x="3097530" y="426910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5715" y="0"/>
                  </a:moveTo>
                  <a:lnTo>
                    <a:pt x="5715" y="0"/>
                  </a:lnTo>
                  <a:lnTo>
                    <a:pt x="0" y="5715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3" name="SMARTInkShape-3654"/>
            <p:cNvSpPr/>
            <p:nvPr>
              <p:custDataLst>
                <p:tags r:id="rId75"/>
              </p:custDataLst>
            </p:nvPr>
          </p:nvSpPr>
          <p:spPr>
            <a:xfrm>
              <a:off x="3177541" y="4143383"/>
              <a:ext cx="119748" cy="245714"/>
            </a:xfrm>
            <a:custGeom>
              <a:avLst/>
              <a:gdLst/>
              <a:ahLst/>
              <a:cxnLst/>
              <a:rect l="0" t="0" r="0" b="0"/>
              <a:pathLst>
                <a:path w="119748" h="245714">
                  <a:moveTo>
                    <a:pt x="5714" y="34282"/>
                  </a:moveTo>
                  <a:lnTo>
                    <a:pt x="5714" y="34282"/>
                  </a:lnTo>
                  <a:lnTo>
                    <a:pt x="2680" y="34282"/>
                  </a:lnTo>
                  <a:lnTo>
                    <a:pt x="1786" y="33647"/>
                  </a:lnTo>
                  <a:lnTo>
                    <a:pt x="1191" y="32588"/>
                  </a:lnTo>
                  <a:lnTo>
                    <a:pt x="0" y="28569"/>
                  </a:lnTo>
                  <a:lnTo>
                    <a:pt x="3033" y="25533"/>
                  </a:lnTo>
                  <a:lnTo>
                    <a:pt x="6215" y="24044"/>
                  </a:lnTo>
                  <a:lnTo>
                    <a:pt x="19868" y="18446"/>
                  </a:lnTo>
                  <a:lnTo>
                    <a:pt x="30722" y="13785"/>
                  </a:lnTo>
                  <a:lnTo>
                    <a:pt x="57163" y="5344"/>
                  </a:lnTo>
                  <a:lnTo>
                    <a:pt x="64775" y="2370"/>
                  </a:lnTo>
                  <a:lnTo>
                    <a:pt x="91439" y="131"/>
                  </a:lnTo>
                  <a:lnTo>
                    <a:pt x="110154" y="0"/>
                  </a:lnTo>
                  <a:lnTo>
                    <a:pt x="111536" y="632"/>
                  </a:lnTo>
                  <a:lnTo>
                    <a:pt x="112457" y="1689"/>
                  </a:lnTo>
                  <a:lnTo>
                    <a:pt x="113071" y="3028"/>
                  </a:lnTo>
                  <a:lnTo>
                    <a:pt x="114115" y="3921"/>
                  </a:lnTo>
                  <a:lnTo>
                    <a:pt x="116969" y="4913"/>
                  </a:lnTo>
                  <a:lnTo>
                    <a:pt x="117984" y="5813"/>
                  </a:lnTo>
                  <a:lnTo>
                    <a:pt x="119747" y="10558"/>
                  </a:lnTo>
                  <a:lnTo>
                    <a:pt x="115455" y="17525"/>
                  </a:lnTo>
                  <a:lnTo>
                    <a:pt x="115070" y="19301"/>
                  </a:lnTo>
                  <a:lnTo>
                    <a:pt x="102750" y="38815"/>
                  </a:lnTo>
                  <a:lnTo>
                    <a:pt x="80008" y="64541"/>
                  </a:lnTo>
                  <a:lnTo>
                    <a:pt x="76198" y="69956"/>
                  </a:lnTo>
                  <a:lnTo>
                    <a:pt x="60959" y="82072"/>
                  </a:lnTo>
                  <a:lnTo>
                    <a:pt x="58842" y="85790"/>
                  </a:lnTo>
                  <a:lnTo>
                    <a:pt x="57372" y="91324"/>
                  </a:lnTo>
                  <a:lnTo>
                    <a:pt x="57149" y="97147"/>
                  </a:lnTo>
                  <a:lnTo>
                    <a:pt x="73195" y="97147"/>
                  </a:lnTo>
                  <a:lnTo>
                    <a:pt x="84666" y="107547"/>
                  </a:lnTo>
                  <a:lnTo>
                    <a:pt x="85254" y="109812"/>
                  </a:lnTo>
                  <a:lnTo>
                    <a:pt x="86150" y="113571"/>
                  </a:lnTo>
                  <a:lnTo>
                    <a:pt x="90617" y="126905"/>
                  </a:lnTo>
                  <a:lnTo>
                    <a:pt x="84352" y="154417"/>
                  </a:lnTo>
                  <a:lnTo>
                    <a:pt x="79603" y="164069"/>
                  </a:lnTo>
                  <a:lnTo>
                    <a:pt x="64753" y="190015"/>
                  </a:lnTo>
                  <a:lnTo>
                    <a:pt x="45719" y="218461"/>
                  </a:lnTo>
                  <a:lnTo>
                    <a:pt x="41274" y="224724"/>
                  </a:lnTo>
                  <a:lnTo>
                    <a:pt x="25293" y="237309"/>
                  </a:lnTo>
                  <a:lnTo>
                    <a:pt x="17248" y="241179"/>
                  </a:lnTo>
                  <a:lnTo>
                    <a:pt x="13381" y="243711"/>
                  </a:lnTo>
                  <a:lnTo>
                    <a:pt x="5814" y="245713"/>
                  </a:lnTo>
                  <a:lnTo>
                    <a:pt x="5743" y="242696"/>
                  </a:lnTo>
                  <a:lnTo>
                    <a:pt x="16115" y="219291"/>
                  </a:lnTo>
                  <a:lnTo>
                    <a:pt x="28574" y="2057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4" name="SMARTInkShape-3655"/>
            <p:cNvSpPr/>
            <p:nvPr>
              <p:custDataLst>
                <p:tags r:id="rId76"/>
              </p:custDataLst>
            </p:nvPr>
          </p:nvSpPr>
          <p:spPr>
            <a:xfrm>
              <a:off x="3337560" y="4040763"/>
              <a:ext cx="91183" cy="365503"/>
            </a:xfrm>
            <a:custGeom>
              <a:avLst/>
              <a:gdLst/>
              <a:ahLst/>
              <a:cxnLst/>
              <a:rect l="0" t="0" r="0" b="0"/>
              <a:pathLst>
                <a:path w="91183" h="365503">
                  <a:moveTo>
                    <a:pt x="28575" y="34032"/>
                  </a:moveTo>
                  <a:lnTo>
                    <a:pt x="28575" y="34032"/>
                  </a:lnTo>
                  <a:lnTo>
                    <a:pt x="31609" y="34032"/>
                  </a:lnTo>
                  <a:lnTo>
                    <a:pt x="32503" y="33397"/>
                  </a:lnTo>
                  <a:lnTo>
                    <a:pt x="33099" y="32339"/>
                  </a:lnTo>
                  <a:lnTo>
                    <a:pt x="33495" y="30998"/>
                  </a:lnTo>
                  <a:lnTo>
                    <a:pt x="40402" y="22453"/>
                  </a:lnTo>
                  <a:lnTo>
                    <a:pt x="43357" y="18726"/>
                  </a:lnTo>
                  <a:lnTo>
                    <a:pt x="44670" y="14953"/>
                  </a:lnTo>
                  <a:lnTo>
                    <a:pt x="45655" y="13693"/>
                  </a:lnTo>
                  <a:lnTo>
                    <a:pt x="61978" y="614"/>
                  </a:lnTo>
                  <a:lnTo>
                    <a:pt x="65636" y="0"/>
                  </a:lnTo>
                  <a:lnTo>
                    <a:pt x="66617" y="549"/>
                  </a:lnTo>
                  <a:lnTo>
                    <a:pt x="67271" y="1550"/>
                  </a:lnTo>
                  <a:lnTo>
                    <a:pt x="67708" y="2852"/>
                  </a:lnTo>
                  <a:lnTo>
                    <a:pt x="75601" y="12411"/>
                  </a:lnTo>
                  <a:lnTo>
                    <a:pt x="77071" y="13903"/>
                  </a:lnTo>
                  <a:lnTo>
                    <a:pt x="78704" y="18947"/>
                  </a:lnTo>
                  <a:lnTo>
                    <a:pt x="81316" y="28927"/>
                  </a:lnTo>
                  <a:lnTo>
                    <a:pt x="84419" y="39928"/>
                  </a:lnTo>
                  <a:lnTo>
                    <a:pt x="87031" y="51231"/>
                  </a:lnTo>
                  <a:lnTo>
                    <a:pt x="89480" y="59456"/>
                  </a:lnTo>
                  <a:lnTo>
                    <a:pt x="91182" y="85804"/>
                  </a:lnTo>
                  <a:lnTo>
                    <a:pt x="86883" y="109563"/>
                  </a:lnTo>
                  <a:lnTo>
                    <a:pt x="81950" y="137700"/>
                  </a:lnTo>
                  <a:lnTo>
                    <a:pt x="78700" y="164317"/>
                  </a:lnTo>
                  <a:lnTo>
                    <a:pt x="72131" y="188108"/>
                  </a:lnTo>
                  <a:lnTo>
                    <a:pt x="64719" y="211151"/>
                  </a:lnTo>
                  <a:lnTo>
                    <a:pt x="57140" y="234048"/>
                  </a:lnTo>
                  <a:lnTo>
                    <a:pt x="45719" y="262129"/>
                  </a:lnTo>
                  <a:lnTo>
                    <a:pt x="34290" y="288278"/>
                  </a:lnTo>
                  <a:lnTo>
                    <a:pt x="26670" y="301282"/>
                  </a:lnTo>
                  <a:lnTo>
                    <a:pt x="16792" y="326710"/>
                  </a:lnTo>
                  <a:lnTo>
                    <a:pt x="13018" y="335593"/>
                  </a:lnTo>
                  <a:lnTo>
                    <a:pt x="11501" y="340144"/>
                  </a:lnTo>
                  <a:lnTo>
                    <a:pt x="7712" y="346276"/>
                  </a:lnTo>
                  <a:lnTo>
                    <a:pt x="5978" y="352920"/>
                  </a:lnTo>
                  <a:lnTo>
                    <a:pt x="1839" y="358407"/>
                  </a:lnTo>
                  <a:lnTo>
                    <a:pt x="0" y="365501"/>
                  </a:lnTo>
                  <a:lnTo>
                    <a:pt x="3034" y="365502"/>
                  </a:lnTo>
                  <a:lnTo>
                    <a:pt x="6217" y="363808"/>
                  </a:lnTo>
                  <a:lnTo>
                    <a:pt x="22113" y="352068"/>
                  </a:lnTo>
                  <a:lnTo>
                    <a:pt x="44681" y="340935"/>
                  </a:lnTo>
                  <a:lnTo>
                    <a:pt x="54687" y="333132"/>
                  </a:lnTo>
                  <a:lnTo>
                    <a:pt x="74295" y="3254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5" name="SMARTInkShape-3656"/>
            <p:cNvSpPr/>
            <p:nvPr>
              <p:custDataLst>
                <p:tags r:id="rId77"/>
              </p:custDataLst>
            </p:nvPr>
          </p:nvSpPr>
          <p:spPr>
            <a:xfrm>
              <a:off x="3531872" y="4200556"/>
              <a:ext cx="217162" cy="34190"/>
            </a:xfrm>
            <a:custGeom>
              <a:avLst/>
              <a:gdLst/>
              <a:ahLst/>
              <a:cxnLst/>
              <a:rect l="0" t="0" r="0" b="0"/>
              <a:pathLst>
                <a:path w="217162" h="34190">
                  <a:moveTo>
                    <a:pt x="102868" y="5684"/>
                  </a:moveTo>
                  <a:lnTo>
                    <a:pt x="102868" y="5684"/>
                  </a:lnTo>
                  <a:lnTo>
                    <a:pt x="105902" y="5684"/>
                  </a:lnTo>
                  <a:lnTo>
                    <a:pt x="109084" y="3990"/>
                  </a:lnTo>
                  <a:lnTo>
                    <a:pt x="110823" y="2650"/>
                  </a:lnTo>
                  <a:lnTo>
                    <a:pt x="116140" y="1160"/>
                  </a:lnTo>
                  <a:lnTo>
                    <a:pt x="143274" y="0"/>
                  </a:lnTo>
                  <a:lnTo>
                    <a:pt x="158048" y="608"/>
                  </a:lnTo>
                  <a:lnTo>
                    <a:pt x="182986" y="7024"/>
                  </a:lnTo>
                  <a:lnTo>
                    <a:pt x="204054" y="17232"/>
                  </a:lnTo>
                  <a:lnTo>
                    <a:pt x="217161" y="28537"/>
                  </a:lnTo>
                  <a:lnTo>
                    <a:pt x="214132" y="28542"/>
                  </a:lnTo>
                  <a:lnTo>
                    <a:pt x="210950" y="30236"/>
                  </a:lnTo>
                  <a:lnTo>
                    <a:pt x="209213" y="31577"/>
                  </a:lnTo>
                  <a:lnTo>
                    <a:pt x="203896" y="33067"/>
                  </a:lnTo>
                  <a:lnTo>
                    <a:pt x="178960" y="34189"/>
                  </a:lnTo>
                  <a:lnTo>
                    <a:pt x="153165" y="29332"/>
                  </a:lnTo>
                  <a:lnTo>
                    <a:pt x="127868" y="28613"/>
                  </a:lnTo>
                  <a:lnTo>
                    <a:pt x="99873" y="23630"/>
                  </a:lnTo>
                  <a:lnTo>
                    <a:pt x="71349" y="17979"/>
                  </a:lnTo>
                  <a:lnTo>
                    <a:pt x="43864" y="17164"/>
                  </a:lnTo>
                  <a:lnTo>
                    <a:pt x="15338" y="17114"/>
                  </a:lnTo>
                  <a:lnTo>
                    <a:pt x="11473" y="18807"/>
                  </a:lnTo>
                  <a:lnTo>
                    <a:pt x="7638" y="21041"/>
                  </a:lnTo>
                  <a:lnTo>
                    <a:pt x="0" y="22828"/>
                  </a:lnTo>
                  <a:lnTo>
                    <a:pt x="3032" y="22829"/>
                  </a:lnTo>
                  <a:lnTo>
                    <a:pt x="6215" y="21136"/>
                  </a:lnTo>
                  <a:lnTo>
                    <a:pt x="28573" y="5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6" name="SMARTInkShape-3657"/>
            <p:cNvSpPr/>
            <p:nvPr>
              <p:custDataLst>
                <p:tags r:id="rId78"/>
              </p:custDataLst>
            </p:nvPr>
          </p:nvSpPr>
          <p:spPr>
            <a:xfrm>
              <a:off x="3640457" y="4069080"/>
              <a:ext cx="11429" cy="417196"/>
            </a:xfrm>
            <a:custGeom>
              <a:avLst/>
              <a:gdLst/>
              <a:ahLst/>
              <a:cxnLst/>
              <a:rect l="0" t="0" r="0" b="0"/>
              <a:pathLst>
                <a:path w="11429" h="417196">
                  <a:moveTo>
                    <a:pt x="11428" y="0"/>
                  </a:moveTo>
                  <a:lnTo>
                    <a:pt x="11428" y="0"/>
                  </a:lnTo>
                  <a:lnTo>
                    <a:pt x="11428" y="27311"/>
                  </a:lnTo>
                  <a:lnTo>
                    <a:pt x="11428" y="53936"/>
                  </a:lnTo>
                  <a:lnTo>
                    <a:pt x="11428" y="80045"/>
                  </a:lnTo>
                  <a:lnTo>
                    <a:pt x="11428" y="103627"/>
                  </a:lnTo>
                  <a:lnTo>
                    <a:pt x="11428" y="131544"/>
                  </a:lnTo>
                  <a:lnTo>
                    <a:pt x="11428" y="160033"/>
                  </a:lnTo>
                  <a:lnTo>
                    <a:pt x="11428" y="185916"/>
                  </a:lnTo>
                  <a:lnTo>
                    <a:pt x="11428" y="210926"/>
                  </a:lnTo>
                  <a:lnTo>
                    <a:pt x="11428" y="234210"/>
                  </a:lnTo>
                  <a:lnTo>
                    <a:pt x="11428" y="260188"/>
                  </a:lnTo>
                  <a:lnTo>
                    <a:pt x="11428" y="285851"/>
                  </a:lnTo>
                  <a:lnTo>
                    <a:pt x="11428" y="313028"/>
                  </a:lnTo>
                  <a:lnTo>
                    <a:pt x="9735" y="331086"/>
                  </a:lnTo>
                  <a:lnTo>
                    <a:pt x="6507" y="354254"/>
                  </a:lnTo>
                  <a:lnTo>
                    <a:pt x="5235" y="380468"/>
                  </a:lnTo>
                  <a:lnTo>
                    <a:pt x="541" y="406653"/>
                  </a:lnTo>
                  <a:lnTo>
                    <a:pt x="0" y="417155"/>
                  </a:lnTo>
                  <a:lnTo>
                    <a:pt x="5713" y="417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51" name="SMARTInkShape-Group530"/>
          <p:cNvGrpSpPr/>
          <p:nvPr/>
        </p:nvGrpSpPr>
        <p:grpSpPr>
          <a:xfrm>
            <a:off x="3840481" y="4000500"/>
            <a:ext cx="1588770" cy="587395"/>
            <a:chOff x="3840481" y="4000500"/>
            <a:chExt cx="1588770" cy="587395"/>
          </a:xfrm>
        </p:grpSpPr>
        <p:sp>
          <p:nvSpPr>
            <p:cNvPr id="1338" name="SMARTInkShape-3658"/>
            <p:cNvSpPr/>
            <p:nvPr>
              <p:custDataLst>
                <p:tags r:id="rId57"/>
              </p:custDataLst>
            </p:nvPr>
          </p:nvSpPr>
          <p:spPr>
            <a:xfrm>
              <a:off x="3840481" y="4000500"/>
              <a:ext cx="102870" cy="587395"/>
            </a:xfrm>
            <a:custGeom>
              <a:avLst/>
              <a:gdLst/>
              <a:ahLst/>
              <a:cxnLst/>
              <a:rect l="0" t="0" r="0" b="0"/>
              <a:pathLst>
                <a:path w="102870" h="587395">
                  <a:moveTo>
                    <a:pt x="102869" y="0"/>
                  </a:moveTo>
                  <a:lnTo>
                    <a:pt x="102869" y="0"/>
                  </a:lnTo>
                  <a:lnTo>
                    <a:pt x="97154" y="0"/>
                  </a:lnTo>
                  <a:lnTo>
                    <a:pt x="97154" y="3034"/>
                  </a:lnTo>
                  <a:lnTo>
                    <a:pt x="96519" y="3927"/>
                  </a:lnTo>
                  <a:lnTo>
                    <a:pt x="95461" y="4523"/>
                  </a:lnTo>
                  <a:lnTo>
                    <a:pt x="94120" y="4921"/>
                  </a:lnTo>
                  <a:lnTo>
                    <a:pt x="93227" y="5820"/>
                  </a:lnTo>
                  <a:lnTo>
                    <a:pt x="90098" y="11827"/>
                  </a:lnTo>
                  <a:lnTo>
                    <a:pt x="76781" y="26686"/>
                  </a:lnTo>
                  <a:lnTo>
                    <a:pt x="68223" y="44529"/>
                  </a:lnTo>
                  <a:lnTo>
                    <a:pt x="55223" y="66940"/>
                  </a:lnTo>
                  <a:lnTo>
                    <a:pt x="47058" y="91803"/>
                  </a:lnTo>
                  <a:lnTo>
                    <a:pt x="44423" y="102977"/>
                  </a:lnTo>
                  <a:lnTo>
                    <a:pt x="34175" y="127433"/>
                  </a:lnTo>
                  <a:lnTo>
                    <a:pt x="24749" y="154529"/>
                  </a:lnTo>
                  <a:lnTo>
                    <a:pt x="18834" y="177209"/>
                  </a:lnTo>
                  <a:lnTo>
                    <a:pt x="12804" y="205746"/>
                  </a:lnTo>
                  <a:lnTo>
                    <a:pt x="7303" y="230294"/>
                  </a:lnTo>
                  <a:lnTo>
                    <a:pt x="2994" y="256380"/>
                  </a:lnTo>
                  <a:lnTo>
                    <a:pt x="591" y="283806"/>
                  </a:lnTo>
                  <a:lnTo>
                    <a:pt x="116" y="309919"/>
                  </a:lnTo>
                  <a:lnTo>
                    <a:pt x="22" y="336315"/>
                  </a:lnTo>
                  <a:lnTo>
                    <a:pt x="4" y="363800"/>
                  </a:lnTo>
                  <a:lnTo>
                    <a:pt x="0" y="388233"/>
                  </a:lnTo>
                  <a:lnTo>
                    <a:pt x="3033" y="414437"/>
                  </a:lnTo>
                  <a:lnTo>
                    <a:pt x="5184" y="440145"/>
                  </a:lnTo>
                  <a:lnTo>
                    <a:pt x="7303" y="465637"/>
                  </a:lnTo>
                  <a:lnTo>
                    <a:pt x="10614" y="489346"/>
                  </a:lnTo>
                  <a:lnTo>
                    <a:pt x="15196" y="513926"/>
                  </a:lnTo>
                  <a:lnTo>
                    <a:pt x="16887" y="539835"/>
                  </a:lnTo>
                  <a:lnTo>
                    <a:pt x="17110" y="564437"/>
                  </a:lnTo>
                  <a:lnTo>
                    <a:pt x="17143" y="587394"/>
                  </a:lnTo>
                  <a:lnTo>
                    <a:pt x="17144" y="585240"/>
                  </a:lnTo>
                  <a:lnTo>
                    <a:pt x="18837" y="582263"/>
                  </a:lnTo>
                  <a:lnTo>
                    <a:pt x="22065" y="578212"/>
                  </a:lnTo>
                  <a:lnTo>
                    <a:pt x="22859" y="5657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9" name="SMARTInkShape-3659"/>
            <p:cNvSpPr/>
            <p:nvPr>
              <p:custDataLst>
                <p:tags r:id="rId58"/>
              </p:custDataLst>
            </p:nvPr>
          </p:nvSpPr>
          <p:spPr>
            <a:xfrm>
              <a:off x="3960495" y="4149097"/>
              <a:ext cx="114299" cy="256196"/>
            </a:xfrm>
            <a:custGeom>
              <a:avLst/>
              <a:gdLst/>
              <a:ahLst/>
              <a:cxnLst/>
              <a:rect l="0" t="0" r="0" b="0"/>
              <a:pathLst>
                <a:path w="114299" h="256196">
                  <a:moveTo>
                    <a:pt x="11430" y="154298"/>
                  </a:moveTo>
                  <a:lnTo>
                    <a:pt x="11430" y="154298"/>
                  </a:lnTo>
                  <a:lnTo>
                    <a:pt x="0" y="154298"/>
                  </a:lnTo>
                  <a:lnTo>
                    <a:pt x="0" y="149377"/>
                  </a:lnTo>
                  <a:lnTo>
                    <a:pt x="635" y="149112"/>
                  </a:lnTo>
                  <a:lnTo>
                    <a:pt x="4920" y="148653"/>
                  </a:lnTo>
                  <a:lnTo>
                    <a:pt x="5362" y="146921"/>
                  </a:lnTo>
                  <a:lnTo>
                    <a:pt x="5645" y="143668"/>
                  </a:lnTo>
                  <a:lnTo>
                    <a:pt x="21210" y="125688"/>
                  </a:lnTo>
                  <a:lnTo>
                    <a:pt x="25568" y="115062"/>
                  </a:lnTo>
                  <a:lnTo>
                    <a:pt x="44464" y="89457"/>
                  </a:lnTo>
                  <a:lnTo>
                    <a:pt x="55961" y="78672"/>
                  </a:lnTo>
                  <a:lnTo>
                    <a:pt x="67153" y="61413"/>
                  </a:lnTo>
                  <a:lnTo>
                    <a:pt x="78788" y="50202"/>
                  </a:lnTo>
                  <a:lnTo>
                    <a:pt x="102485" y="21629"/>
                  </a:lnTo>
                  <a:lnTo>
                    <a:pt x="106778" y="12754"/>
                  </a:lnTo>
                  <a:lnTo>
                    <a:pt x="107380" y="10405"/>
                  </a:lnTo>
                  <a:lnTo>
                    <a:pt x="108417" y="8839"/>
                  </a:lnTo>
                  <a:lnTo>
                    <a:pt x="109743" y="7795"/>
                  </a:lnTo>
                  <a:lnTo>
                    <a:pt x="111262" y="7100"/>
                  </a:lnTo>
                  <a:lnTo>
                    <a:pt x="112274" y="6001"/>
                  </a:lnTo>
                  <a:lnTo>
                    <a:pt x="114298" y="0"/>
                  </a:lnTo>
                  <a:lnTo>
                    <a:pt x="113665" y="14304"/>
                  </a:lnTo>
                  <a:lnTo>
                    <a:pt x="104552" y="40201"/>
                  </a:lnTo>
                  <a:lnTo>
                    <a:pt x="95221" y="66796"/>
                  </a:lnTo>
                  <a:lnTo>
                    <a:pt x="87624" y="91717"/>
                  </a:lnTo>
                  <a:lnTo>
                    <a:pt x="81913" y="113037"/>
                  </a:lnTo>
                  <a:lnTo>
                    <a:pt x="74295" y="141303"/>
                  </a:lnTo>
                  <a:lnTo>
                    <a:pt x="66675" y="168453"/>
                  </a:lnTo>
                  <a:lnTo>
                    <a:pt x="61673" y="195101"/>
                  </a:lnTo>
                  <a:lnTo>
                    <a:pt x="57547" y="222446"/>
                  </a:lnTo>
                  <a:lnTo>
                    <a:pt x="57154" y="250735"/>
                  </a:lnTo>
                  <a:lnTo>
                    <a:pt x="57150" y="256195"/>
                  </a:lnTo>
                  <a:lnTo>
                    <a:pt x="58843" y="255042"/>
                  </a:lnTo>
                  <a:lnTo>
                    <a:pt x="78724" y="235592"/>
                  </a:lnTo>
                  <a:lnTo>
                    <a:pt x="85725" y="222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0" name="SMARTInkShape-3660"/>
            <p:cNvSpPr/>
            <p:nvPr>
              <p:custDataLst>
                <p:tags r:id="rId59"/>
              </p:custDataLst>
            </p:nvPr>
          </p:nvSpPr>
          <p:spPr>
            <a:xfrm>
              <a:off x="4103455" y="4206249"/>
              <a:ext cx="108492" cy="182793"/>
            </a:xfrm>
            <a:custGeom>
              <a:avLst/>
              <a:gdLst/>
              <a:ahLst/>
              <a:cxnLst/>
              <a:rect l="0" t="0" r="0" b="0"/>
              <a:pathLst>
                <a:path w="108492" h="182793">
                  <a:moveTo>
                    <a:pt x="34205" y="5706"/>
                  </a:moveTo>
                  <a:lnTo>
                    <a:pt x="34205" y="5706"/>
                  </a:lnTo>
                  <a:lnTo>
                    <a:pt x="39125" y="785"/>
                  </a:lnTo>
                  <a:lnTo>
                    <a:pt x="67234" y="0"/>
                  </a:lnTo>
                  <a:lnTo>
                    <a:pt x="81781" y="627"/>
                  </a:lnTo>
                  <a:lnTo>
                    <a:pt x="96955" y="7046"/>
                  </a:lnTo>
                  <a:lnTo>
                    <a:pt x="98899" y="8505"/>
                  </a:lnTo>
                  <a:lnTo>
                    <a:pt x="101057" y="11818"/>
                  </a:lnTo>
                  <a:lnTo>
                    <a:pt x="102444" y="19119"/>
                  </a:lnTo>
                  <a:lnTo>
                    <a:pt x="102684" y="24780"/>
                  </a:lnTo>
                  <a:lnTo>
                    <a:pt x="101047" y="28576"/>
                  </a:lnTo>
                  <a:lnTo>
                    <a:pt x="79912" y="56788"/>
                  </a:lnTo>
                  <a:lnTo>
                    <a:pt x="74206" y="64445"/>
                  </a:lnTo>
                  <a:lnTo>
                    <a:pt x="70398" y="69912"/>
                  </a:lnTo>
                  <a:lnTo>
                    <a:pt x="65319" y="73625"/>
                  </a:lnTo>
                  <a:lnTo>
                    <a:pt x="63908" y="76744"/>
                  </a:lnTo>
                  <a:lnTo>
                    <a:pt x="62783" y="88722"/>
                  </a:lnTo>
                  <a:lnTo>
                    <a:pt x="64474" y="91920"/>
                  </a:lnTo>
                  <a:lnTo>
                    <a:pt x="65815" y="93662"/>
                  </a:lnTo>
                  <a:lnTo>
                    <a:pt x="68997" y="95597"/>
                  </a:lnTo>
                  <a:lnTo>
                    <a:pt x="70735" y="96114"/>
                  </a:lnTo>
                  <a:lnTo>
                    <a:pt x="74359" y="100073"/>
                  </a:lnTo>
                  <a:lnTo>
                    <a:pt x="98976" y="127611"/>
                  </a:lnTo>
                  <a:lnTo>
                    <a:pt x="105960" y="139171"/>
                  </a:lnTo>
                  <a:lnTo>
                    <a:pt x="107998" y="148227"/>
                  </a:lnTo>
                  <a:lnTo>
                    <a:pt x="108491" y="167625"/>
                  </a:lnTo>
                  <a:lnTo>
                    <a:pt x="106803" y="171438"/>
                  </a:lnTo>
                  <a:lnTo>
                    <a:pt x="105463" y="173344"/>
                  </a:lnTo>
                  <a:lnTo>
                    <a:pt x="102282" y="175462"/>
                  </a:lnTo>
                  <a:lnTo>
                    <a:pt x="81466" y="181977"/>
                  </a:lnTo>
                  <a:lnTo>
                    <a:pt x="58938" y="182792"/>
                  </a:lnTo>
                  <a:lnTo>
                    <a:pt x="53029" y="181143"/>
                  </a:lnTo>
                  <a:lnTo>
                    <a:pt x="47651" y="178928"/>
                  </a:lnTo>
                  <a:lnTo>
                    <a:pt x="21929" y="172304"/>
                  </a:lnTo>
                  <a:lnTo>
                    <a:pt x="12435" y="168663"/>
                  </a:lnTo>
                  <a:lnTo>
                    <a:pt x="10167" y="167049"/>
                  </a:lnTo>
                  <a:lnTo>
                    <a:pt x="6339" y="162379"/>
                  </a:lnTo>
                  <a:lnTo>
                    <a:pt x="3194" y="161063"/>
                  </a:lnTo>
                  <a:lnTo>
                    <a:pt x="2101" y="160078"/>
                  </a:lnTo>
                  <a:lnTo>
                    <a:pt x="887" y="157289"/>
                  </a:lnTo>
                  <a:lnTo>
                    <a:pt x="0" y="149638"/>
                  </a:lnTo>
                  <a:lnTo>
                    <a:pt x="607" y="149286"/>
                  </a:lnTo>
                  <a:lnTo>
                    <a:pt x="5630" y="14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1" name="SMARTInkShape-3661"/>
            <p:cNvSpPr/>
            <p:nvPr>
              <p:custDataLst>
                <p:tags r:id="rId60"/>
              </p:custDataLst>
            </p:nvPr>
          </p:nvSpPr>
          <p:spPr>
            <a:xfrm>
              <a:off x="4246245" y="4287144"/>
              <a:ext cx="96282" cy="124758"/>
            </a:xfrm>
            <a:custGeom>
              <a:avLst/>
              <a:gdLst/>
              <a:ahLst/>
              <a:cxnLst/>
              <a:rect l="0" t="0" r="0" b="0"/>
              <a:pathLst>
                <a:path w="96282" h="124758">
                  <a:moveTo>
                    <a:pt x="22860" y="21966"/>
                  </a:moveTo>
                  <a:lnTo>
                    <a:pt x="22860" y="21966"/>
                  </a:lnTo>
                  <a:lnTo>
                    <a:pt x="14346" y="30479"/>
                  </a:lnTo>
                  <a:lnTo>
                    <a:pt x="12726" y="33793"/>
                  </a:lnTo>
                  <a:lnTo>
                    <a:pt x="12294" y="35566"/>
                  </a:lnTo>
                  <a:lnTo>
                    <a:pt x="8652" y="41095"/>
                  </a:lnTo>
                  <a:lnTo>
                    <a:pt x="5327" y="43167"/>
                  </a:lnTo>
                  <a:lnTo>
                    <a:pt x="3551" y="43720"/>
                  </a:lnTo>
                  <a:lnTo>
                    <a:pt x="2367" y="45359"/>
                  </a:lnTo>
                  <a:lnTo>
                    <a:pt x="467" y="55420"/>
                  </a:lnTo>
                  <a:lnTo>
                    <a:pt x="27" y="74463"/>
                  </a:lnTo>
                  <a:lnTo>
                    <a:pt x="3042" y="83805"/>
                  </a:lnTo>
                  <a:lnTo>
                    <a:pt x="19080" y="108725"/>
                  </a:lnTo>
                  <a:lnTo>
                    <a:pt x="24774" y="115053"/>
                  </a:lnTo>
                  <a:lnTo>
                    <a:pt x="28579" y="117313"/>
                  </a:lnTo>
                  <a:lnTo>
                    <a:pt x="32386" y="118953"/>
                  </a:lnTo>
                  <a:lnTo>
                    <a:pt x="36196" y="121798"/>
                  </a:lnTo>
                  <a:lnTo>
                    <a:pt x="41699" y="123486"/>
                  </a:lnTo>
                  <a:lnTo>
                    <a:pt x="58819" y="124757"/>
                  </a:lnTo>
                  <a:lnTo>
                    <a:pt x="67734" y="121778"/>
                  </a:lnTo>
                  <a:lnTo>
                    <a:pt x="77562" y="115083"/>
                  </a:lnTo>
                  <a:lnTo>
                    <a:pt x="81674" y="111400"/>
                  </a:lnTo>
                  <a:lnTo>
                    <a:pt x="83924" y="107646"/>
                  </a:lnTo>
                  <a:lnTo>
                    <a:pt x="92734" y="80660"/>
                  </a:lnTo>
                  <a:lnTo>
                    <a:pt x="95190" y="75357"/>
                  </a:lnTo>
                  <a:lnTo>
                    <a:pt x="96281" y="68767"/>
                  </a:lnTo>
                  <a:lnTo>
                    <a:pt x="95073" y="63298"/>
                  </a:lnTo>
                  <a:lnTo>
                    <a:pt x="93055" y="58116"/>
                  </a:lnTo>
                  <a:lnTo>
                    <a:pt x="90947" y="41597"/>
                  </a:lnTo>
                  <a:lnTo>
                    <a:pt x="85251" y="33510"/>
                  </a:lnTo>
                  <a:lnTo>
                    <a:pt x="60958" y="8632"/>
                  </a:lnTo>
                  <a:lnTo>
                    <a:pt x="55456" y="6514"/>
                  </a:lnTo>
                  <a:lnTo>
                    <a:pt x="49412" y="4939"/>
                  </a:lnTo>
                  <a:lnTo>
                    <a:pt x="40358" y="446"/>
                  </a:lnTo>
                  <a:lnTo>
                    <a:pt x="38335" y="0"/>
                  </a:lnTo>
                  <a:lnTo>
                    <a:pt x="32702" y="1196"/>
                  </a:lnTo>
                  <a:lnTo>
                    <a:pt x="18736" y="7139"/>
                  </a:lnTo>
                  <a:lnTo>
                    <a:pt x="12984" y="12413"/>
                  </a:lnTo>
                  <a:lnTo>
                    <a:pt x="1220" y="31248"/>
                  </a:lnTo>
                  <a:lnTo>
                    <a:pt x="0" y="44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2" name="SMARTInkShape-3662"/>
            <p:cNvSpPr/>
            <p:nvPr>
              <p:custDataLst>
                <p:tags r:id="rId61"/>
              </p:custDataLst>
            </p:nvPr>
          </p:nvSpPr>
          <p:spPr>
            <a:xfrm>
              <a:off x="4371975" y="4286515"/>
              <a:ext cx="114300" cy="148296"/>
            </a:xfrm>
            <a:custGeom>
              <a:avLst/>
              <a:gdLst/>
              <a:ahLst/>
              <a:cxnLst/>
              <a:rect l="0" t="0" r="0" b="0"/>
              <a:pathLst>
                <a:path w="114300" h="148296">
                  <a:moveTo>
                    <a:pt x="0" y="74030"/>
                  </a:moveTo>
                  <a:lnTo>
                    <a:pt x="0" y="74030"/>
                  </a:lnTo>
                  <a:lnTo>
                    <a:pt x="3034" y="70996"/>
                  </a:lnTo>
                  <a:lnTo>
                    <a:pt x="7910" y="69506"/>
                  </a:lnTo>
                  <a:lnTo>
                    <a:pt x="13676" y="68209"/>
                  </a:lnTo>
                  <a:lnTo>
                    <a:pt x="40002" y="51172"/>
                  </a:lnTo>
                  <a:lnTo>
                    <a:pt x="36970" y="51171"/>
                  </a:lnTo>
                  <a:lnTo>
                    <a:pt x="33788" y="52864"/>
                  </a:lnTo>
                  <a:lnTo>
                    <a:pt x="30257" y="55098"/>
                  </a:lnTo>
                  <a:lnTo>
                    <a:pt x="15103" y="61291"/>
                  </a:lnTo>
                  <a:lnTo>
                    <a:pt x="1198" y="72924"/>
                  </a:lnTo>
                  <a:lnTo>
                    <a:pt x="105" y="86808"/>
                  </a:lnTo>
                  <a:lnTo>
                    <a:pt x="656" y="99437"/>
                  </a:lnTo>
                  <a:lnTo>
                    <a:pt x="3043" y="106701"/>
                  </a:lnTo>
                  <a:lnTo>
                    <a:pt x="7914" y="112468"/>
                  </a:lnTo>
                  <a:lnTo>
                    <a:pt x="13677" y="117784"/>
                  </a:lnTo>
                  <a:lnTo>
                    <a:pt x="27168" y="134399"/>
                  </a:lnTo>
                  <a:lnTo>
                    <a:pt x="44131" y="144437"/>
                  </a:lnTo>
                  <a:lnTo>
                    <a:pt x="55339" y="147173"/>
                  </a:lnTo>
                  <a:lnTo>
                    <a:pt x="81285" y="148258"/>
                  </a:lnTo>
                  <a:lnTo>
                    <a:pt x="86504" y="148295"/>
                  </a:lnTo>
                  <a:lnTo>
                    <a:pt x="90939" y="146618"/>
                  </a:lnTo>
                  <a:lnTo>
                    <a:pt x="105561" y="134166"/>
                  </a:lnTo>
                  <a:lnTo>
                    <a:pt x="107241" y="130814"/>
                  </a:lnTo>
                  <a:lnTo>
                    <a:pt x="107689" y="129031"/>
                  </a:lnTo>
                  <a:lnTo>
                    <a:pt x="112336" y="120971"/>
                  </a:lnTo>
                  <a:lnTo>
                    <a:pt x="114266" y="92470"/>
                  </a:lnTo>
                  <a:lnTo>
                    <a:pt x="114299" y="66667"/>
                  </a:lnTo>
                  <a:lnTo>
                    <a:pt x="112606" y="62714"/>
                  </a:lnTo>
                  <a:lnTo>
                    <a:pt x="111266" y="60771"/>
                  </a:lnTo>
                  <a:lnTo>
                    <a:pt x="107245" y="46657"/>
                  </a:lnTo>
                  <a:lnTo>
                    <a:pt x="99518" y="35453"/>
                  </a:lnTo>
                  <a:lnTo>
                    <a:pt x="95928" y="23818"/>
                  </a:lnTo>
                  <a:lnTo>
                    <a:pt x="94432" y="21505"/>
                  </a:lnTo>
                  <a:lnTo>
                    <a:pt x="76682" y="8038"/>
                  </a:lnTo>
                  <a:lnTo>
                    <a:pt x="56058" y="630"/>
                  </a:lnTo>
                  <a:lnTo>
                    <a:pt x="46737" y="0"/>
                  </a:lnTo>
                  <a:lnTo>
                    <a:pt x="41304" y="1546"/>
                  </a:lnTo>
                  <a:lnTo>
                    <a:pt x="34579" y="5571"/>
                  </a:lnTo>
                  <a:lnTo>
                    <a:pt x="31666" y="8255"/>
                  </a:lnTo>
                  <a:lnTo>
                    <a:pt x="29949" y="11565"/>
                  </a:lnTo>
                  <a:lnTo>
                    <a:pt x="28696" y="18107"/>
                  </a:lnTo>
                  <a:lnTo>
                    <a:pt x="28656" y="19603"/>
                  </a:lnTo>
                  <a:lnTo>
                    <a:pt x="30304" y="22958"/>
                  </a:lnTo>
                  <a:lnTo>
                    <a:pt x="40005" y="34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3" name="SMARTInkShape-3663"/>
            <p:cNvSpPr/>
            <p:nvPr>
              <p:custDataLst>
                <p:tags r:id="rId62"/>
              </p:custDataLst>
            </p:nvPr>
          </p:nvSpPr>
          <p:spPr>
            <a:xfrm>
              <a:off x="4554855" y="4349115"/>
              <a:ext cx="22861" cy="11431"/>
            </a:xfrm>
            <a:custGeom>
              <a:avLst/>
              <a:gdLst/>
              <a:ahLst/>
              <a:cxnLst/>
              <a:rect l="0" t="0" r="0" b="0"/>
              <a:pathLst>
                <a:path w="22861" h="11431">
                  <a:moveTo>
                    <a:pt x="0" y="11430"/>
                  </a:moveTo>
                  <a:lnTo>
                    <a:pt x="0" y="11430"/>
                  </a:lnTo>
                  <a:lnTo>
                    <a:pt x="4921" y="11430"/>
                  </a:lnTo>
                  <a:lnTo>
                    <a:pt x="2286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4" name="SMARTInkShape-3664"/>
            <p:cNvSpPr/>
            <p:nvPr>
              <p:custDataLst>
                <p:tags r:id="rId63"/>
              </p:custDataLst>
            </p:nvPr>
          </p:nvSpPr>
          <p:spPr>
            <a:xfrm>
              <a:off x="4640580" y="4223387"/>
              <a:ext cx="188596" cy="199765"/>
            </a:xfrm>
            <a:custGeom>
              <a:avLst/>
              <a:gdLst/>
              <a:ahLst/>
              <a:cxnLst/>
              <a:rect l="0" t="0" r="0" b="0"/>
              <a:pathLst>
                <a:path w="188596" h="199765">
                  <a:moveTo>
                    <a:pt x="0" y="34288"/>
                  </a:moveTo>
                  <a:lnTo>
                    <a:pt x="0" y="34288"/>
                  </a:lnTo>
                  <a:lnTo>
                    <a:pt x="0" y="29367"/>
                  </a:lnTo>
                  <a:lnTo>
                    <a:pt x="635" y="29103"/>
                  </a:lnTo>
                  <a:lnTo>
                    <a:pt x="4921" y="28643"/>
                  </a:lnTo>
                  <a:lnTo>
                    <a:pt x="5362" y="26911"/>
                  </a:lnTo>
                  <a:lnTo>
                    <a:pt x="5480" y="25560"/>
                  </a:lnTo>
                  <a:lnTo>
                    <a:pt x="6193" y="24659"/>
                  </a:lnTo>
                  <a:lnTo>
                    <a:pt x="17285" y="18440"/>
                  </a:lnTo>
                  <a:lnTo>
                    <a:pt x="27827" y="14365"/>
                  </a:lnTo>
                  <a:lnTo>
                    <a:pt x="38211" y="8081"/>
                  </a:lnTo>
                  <a:lnTo>
                    <a:pt x="64676" y="1328"/>
                  </a:lnTo>
                  <a:lnTo>
                    <a:pt x="91044" y="173"/>
                  </a:lnTo>
                  <a:lnTo>
                    <a:pt x="116003" y="13"/>
                  </a:lnTo>
                  <a:lnTo>
                    <a:pt x="132195" y="0"/>
                  </a:lnTo>
                  <a:lnTo>
                    <a:pt x="136646" y="1692"/>
                  </a:lnTo>
                  <a:lnTo>
                    <a:pt x="147763" y="10613"/>
                  </a:lnTo>
                  <a:lnTo>
                    <a:pt x="147404" y="11520"/>
                  </a:lnTo>
                  <a:lnTo>
                    <a:pt x="123801" y="36215"/>
                  </a:lnTo>
                  <a:lnTo>
                    <a:pt x="96279" y="58259"/>
                  </a:lnTo>
                  <a:lnTo>
                    <a:pt x="81337" y="70166"/>
                  </a:lnTo>
                  <a:lnTo>
                    <a:pt x="76155" y="76269"/>
                  </a:lnTo>
                  <a:lnTo>
                    <a:pt x="64173" y="87054"/>
                  </a:lnTo>
                  <a:lnTo>
                    <a:pt x="54147" y="104313"/>
                  </a:lnTo>
                  <a:lnTo>
                    <a:pt x="52239" y="112327"/>
                  </a:lnTo>
                  <a:lnTo>
                    <a:pt x="51541" y="129780"/>
                  </a:lnTo>
                  <a:lnTo>
                    <a:pt x="53176" y="135572"/>
                  </a:lnTo>
                  <a:lnTo>
                    <a:pt x="55384" y="140898"/>
                  </a:lnTo>
                  <a:lnTo>
                    <a:pt x="57262" y="150401"/>
                  </a:lnTo>
                  <a:lnTo>
                    <a:pt x="62193" y="158156"/>
                  </a:lnTo>
                  <a:lnTo>
                    <a:pt x="78263" y="174676"/>
                  </a:lnTo>
                  <a:lnTo>
                    <a:pt x="95522" y="184706"/>
                  </a:lnTo>
                  <a:lnTo>
                    <a:pt x="121217" y="192965"/>
                  </a:lnTo>
                  <a:lnTo>
                    <a:pt x="127534" y="194346"/>
                  </a:lnTo>
                  <a:lnTo>
                    <a:pt x="135296" y="198059"/>
                  </a:lnTo>
                  <a:lnTo>
                    <a:pt x="149622" y="199764"/>
                  </a:lnTo>
                  <a:lnTo>
                    <a:pt x="153917" y="198214"/>
                  </a:lnTo>
                  <a:lnTo>
                    <a:pt x="157943" y="196044"/>
                  </a:lnTo>
                  <a:lnTo>
                    <a:pt x="163779" y="194187"/>
                  </a:lnTo>
                  <a:lnTo>
                    <a:pt x="179068" y="180894"/>
                  </a:lnTo>
                  <a:lnTo>
                    <a:pt x="181186" y="177128"/>
                  </a:lnTo>
                  <a:lnTo>
                    <a:pt x="182781" y="166860"/>
                  </a:lnTo>
                  <a:lnTo>
                    <a:pt x="188595" y="1600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5" name="SMARTInkShape-3665"/>
            <p:cNvSpPr/>
            <p:nvPr>
              <p:custDataLst>
                <p:tags r:id="rId64"/>
              </p:custDataLst>
            </p:nvPr>
          </p:nvSpPr>
          <p:spPr>
            <a:xfrm>
              <a:off x="4817745" y="4326255"/>
              <a:ext cx="102606" cy="101977"/>
            </a:xfrm>
            <a:custGeom>
              <a:avLst/>
              <a:gdLst/>
              <a:ahLst/>
              <a:cxnLst/>
              <a:rect l="0" t="0" r="0" b="0"/>
              <a:pathLst>
                <a:path w="102606" h="101977">
                  <a:moveTo>
                    <a:pt x="22860" y="11430"/>
                  </a:moveTo>
                  <a:lnTo>
                    <a:pt x="22860" y="11430"/>
                  </a:lnTo>
                  <a:lnTo>
                    <a:pt x="22860" y="815"/>
                  </a:lnTo>
                  <a:lnTo>
                    <a:pt x="22860" y="22177"/>
                  </a:lnTo>
                  <a:lnTo>
                    <a:pt x="21166" y="27425"/>
                  </a:lnTo>
                  <a:lnTo>
                    <a:pt x="18932" y="31874"/>
                  </a:lnTo>
                  <a:lnTo>
                    <a:pt x="17498" y="41597"/>
                  </a:lnTo>
                  <a:lnTo>
                    <a:pt x="17166" y="61848"/>
                  </a:lnTo>
                  <a:lnTo>
                    <a:pt x="18847" y="67281"/>
                  </a:lnTo>
                  <a:lnTo>
                    <a:pt x="21077" y="71813"/>
                  </a:lnTo>
                  <a:lnTo>
                    <a:pt x="22967" y="77934"/>
                  </a:lnTo>
                  <a:lnTo>
                    <a:pt x="36273" y="93338"/>
                  </a:lnTo>
                  <a:lnTo>
                    <a:pt x="40039" y="95458"/>
                  </a:lnTo>
                  <a:lnTo>
                    <a:pt x="58262" y="101976"/>
                  </a:lnTo>
                  <a:lnTo>
                    <a:pt x="60432" y="101639"/>
                  </a:lnTo>
                  <a:lnTo>
                    <a:pt x="70169" y="98229"/>
                  </a:lnTo>
                  <a:lnTo>
                    <a:pt x="76271" y="96997"/>
                  </a:lnTo>
                  <a:lnTo>
                    <a:pt x="83276" y="92734"/>
                  </a:lnTo>
                  <a:lnTo>
                    <a:pt x="93273" y="83739"/>
                  </a:lnTo>
                  <a:lnTo>
                    <a:pt x="95430" y="79974"/>
                  </a:lnTo>
                  <a:lnTo>
                    <a:pt x="97023" y="76184"/>
                  </a:lnTo>
                  <a:lnTo>
                    <a:pt x="100856" y="70480"/>
                  </a:lnTo>
                  <a:lnTo>
                    <a:pt x="102273" y="64768"/>
                  </a:lnTo>
                  <a:lnTo>
                    <a:pt x="102605" y="60959"/>
                  </a:lnTo>
                  <a:lnTo>
                    <a:pt x="97034" y="42440"/>
                  </a:lnTo>
                  <a:lnTo>
                    <a:pt x="89346" y="32701"/>
                  </a:lnTo>
                  <a:lnTo>
                    <a:pt x="72918" y="17507"/>
                  </a:lnTo>
                  <a:lnTo>
                    <a:pt x="52465" y="3831"/>
                  </a:lnTo>
                  <a:lnTo>
                    <a:pt x="31344" y="505"/>
                  </a:lnTo>
                  <a:lnTo>
                    <a:pt x="3987" y="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6" name="SMARTInkShape-3666"/>
            <p:cNvSpPr/>
            <p:nvPr>
              <p:custDataLst>
                <p:tags r:id="rId65"/>
              </p:custDataLst>
            </p:nvPr>
          </p:nvSpPr>
          <p:spPr>
            <a:xfrm>
              <a:off x="4914932" y="4326255"/>
              <a:ext cx="114233" cy="90617"/>
            </a:xfrm>
            <a:custGeom>
              <a:avLst/>
              <a:gdLst/>
              <a:ahLst/>
              <a:cxnLst/>
              <a:rect l="0" t="0" r="0" b="0"/>
              <a:pathLst>
                <a:path w="114233" h="90617">
                  <a:moveTo>
                    <a:pt x="62833" y="17145"/>
                  </a:moveTo>
                  <a:lnTo>
                    <a:pt x="62833" y="17145"/>
                  </a:lnTo>
                  <a:lnTo>
                    <a:pt x="62833" y="22625"/>
                  </a:lnTo>
                  <a:lnTo>
                    <a:pt x="43489" y="23494"/>
                  </a:lnTo>
                  <a:lnTo>
                    <a:pt x="32883" y="27383"/>
                  </a:lnTo>
                  <a:lnTo>
                    <a:pt x="22421" y="29915"/>
                  </a:lnTo>
                  <a:lnTo>
                    <a:pt x="12971" y="34687"/>
                  </a:lnTo>
                  <a:lnTo>
                    <a:pt x="4089" y="41988"/>
                  </a:lnTo>
                  <a:lnTo>
                    <a:pt x="1799" y="45755"/>
                  </a:lnTo>
                  <a:lnTo>
                    <a:pt x="330" y="53347"/>
                  </a:lnTo>
                  <a:lnTo>
                    <a:pt x="0" y="69691"/>
                  </a:lnTo>
                  <a:lnTo>
                    <a:pt x="1675" y="73942"/>
                  </a:lnTo>
                  <a:lnTo>
                    <a:pt x="7925" y="81845"/>
                  </a:lnTo>
                  <a:lnTo>
                    <a:pt x="13241" y="84001"/>
                  </a:lnTo>
                  <a:lnTo>
                    <a:pt x="38176" y="88658"/>
                  </a:lnTo>
                  <a:lnTo>
                    <a:pt x="49529" y="90616"/>
                  </a:lnTo>
                  <a:lnTo>
                    <a:pt x="76170" y="86206"/>
                  </a:lnTo>
                  <a:lnTo>
                    <a:pt x="86963" y="85232"/>
                  </a:lnTo>
                  <a:lnTo>
                    <a:pt x="104638" y="75989"/>
                  </a:lnTo>
                  <a:lnTo>
                    <a:pt x="109565" y="72297"/>
                  </a:lnTo>
                  <a:lnTo>
                    <a:pt x="112177" y="68538"/>
                  </a:lnTo>
                  <a:lnTo>
                    <a:pt x="113648" y="62852"/>
                  </a:lnTo>
                  <a:lnTo>
                    <a:pt x="114232" y="46495"/>
                  </a:lnTo>
                  <a:lnTo>
                    <a:pt x="112558" y="41196"/>
                  </a:lnTo>
                  <a:lnTo>
                    <a:pt x="100833" y="21819"/>
                  </a:lnTo>
                  <a:lnTo>
                    <a:pt x="85178" y="11544"/>
                  </a:lnTo>
                  <a:lnTo>
                    <a:pt x="66575" y="2555"/>
                  </a:lnTo>
                  <a:lnTo>
                    <a:pt x="39969" y="149"/>
                  </a:lnTo>
                  <a:lnTo>
                    <a:pt x="2282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7" name="SMARTInkShape-3667"/>
            <p:cNvSpPr/>
            <p:nvPr>
              <p:custDataLst>
                <p:tags r:id="rId66"/>
              </p:custDataLst>
            </p:nvPr>
          </p:nvSpPr>
          <p:spPr>
            <a:xfrm>
              <a:off x="4995015" y="4349115"/>
              <a:ext cx="119838" cy="91343"/>
            </a:xfrm>
            <a:custGeom>
              <a:avLst/>
              <a:gdLst/>
              <a:ahLst/>
              <a:cxnLst/>
              <a:rect l="0" t="0" r="0" b="0"/>
              <a:pathLst>
                <a:path w="119838" h="91343">
                  <a:moveTo>
                    <a:pt x="39900" y="0"/>
                  </a:moveTo>
                  <a:lnTo>
                    <a:pt x="39900" y="0"/>
                  </a:lnTo>
                  <a:lnTo>
                    <a:pt x="36865" y="3034"/>
                  </a:lnTo>
                  <a:lnTo>
                    <a:pt x="33683" y="4523"/>
                  </a:lnTo>
                  <a:lnTo>
                    <a:pt x="31946" y="4920"/>
                  </a:lnTo>
                  <a:lnTo>
                    <a:pt x="10206" y="19128"/>
                  </a:lnTo>
                  <a:lnTo>
                    <a:pt x="3937" y="27822"/>
                  </a:lnTo>
                  <a:lnTo>
                    <a:pt x="1093" y="35407"/>
                  </a:lnTo>
                  <a:lnTo>
                    <a:pt x="0" y="50590"/>
                  </a:lnTo>
                  <a:lnTo>
                    <a:pt x="1635" y="55928"/>
                  </a:lnTo>
                  <a:lnTo>
                    <a:pt x="10892" y="67562"/>
                  </a:lnTo>
                  <a:lnTo>
                    <a:pt x="16001" y="71302"/>
                  </a:lnTo>
                  <a:lnTo>
                    <a:pt x="32902" y="80249"/>
                  </a:lnTo>
                  <a:lnTo>
                    <a:pt x="38695" y="83926"/>
                  </a:lnTo>
                  <a:lnTo>
                    <a:pt x="56243" y="89768"/>
                  </a:lnTo>
                  <a:lnTo>
                    <a:pt x="78747" y="91342"/>
                  </a:lnTo>
                  <a:lnTo>
                    <a:pt x="84259" y="89703"/>
                  </a:lnTo>
                  <a:lnTo>
                    <a:pt x="88825" y="87493"/>
                  </a:lnTo>
                  <a:lnTo>
                    <a:pt x="100807" y="85245"/>
                  </a:lnTo>
                  <a:lnTo>
                    <a:pt x="110378" y="77791"/>
                  </a:lnTo>
                  <a:lnTo>
                    <a:pt x="112498" y="74155"/>
                  </a:lnTo>
                  <a:lnTo>
                    <a:pt x="114606" y="64752"/>
                  </a:lnTo>
                  <a:lnTo>
                    <a:pt x="118674" y="57146"/>
                  </a:lnTo>
                  <a:lnTo>
                    <a:pt x="119837" y="40781"/>
                  </a:lnTo>
                  <a:lnTo>
                    <a:pt x="118184" y="35481"/>
                  </a:lnTo>
                  <a:lnTo>
                    <a:pt x="115968" y="31010"/>
                  </a:lnTo>
                  <a:lnTo>
                    <a:pt x="114086" y="24922"/>
                  </a:lnTo>
                  <a:lnTo>
                    <a:pt x="110423" y="19096"/>
                  </a:lnTo>
                  <a:lnTo>
                    <a:pt x="109344" y="15260"/>
                  </a:lnTo>
                  <a:lnTo>
                    <a:pt x="107786" y="13983"/>
                  </a:lnTo>
                  <a:lnTo>
                    <a:pt x="97854" y="10241"/>
                  </a:lnTo>
                  <a:lnTo>
                    <a:pt x="95680" y="8732"/>
                  </a:lnTo>
                  <a:lnTo>
                    <a:pt x="86555" y="6609"/>
                  </a:lnTo>
                  <a:lnTo>
                    <a:pt x="58266" y="5722"/>
                  </a:lnTo>
                  <a:lnTo>
                    <a:pt x="5133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8" name="SMARTInkShape-3668"/>
            <p:cNvSpPr/>
            <p:nvPr>
              <p:custDataLst>
                <p:tags r:id="rId67"/>
              </p:custDataLst>
            </p:nvPr>
          </p:nvSpPr>
          <p:spPr>
            <a:xfrm>
              <a:off x="5172075" y="4366260"/>
              <a:ext cx="1" cy="5716"/>
            </a:xfrm>
            <a:custGeom>
              <a:avLst/>
              <a:gdLst/>
              <a:ahLst/>
              <a:cxnLst/>
              <a:rect l="0" t="0" r="0" b="0"/>
              <a:pathLst>
                <a:path w="1" h="5716">
                  <a:moveTo>
                    <a:pt x="0" y="5715"/>
                  </a:moveTo>
                  <a:lnTo>
                    <a:pt x="0" y="571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49" name="SMARTInkShape-3669"/>
            <p:cNvSpPr/>
            <p:nvPr>
              <p:custDataLst>
                <p:tags r:id="rId68"/>
              </p:custDataLst>
            </p:nvPr>
          </p:nvSpPr>
          <p:spPr>
            <a:xfrm>
              <a:off x="5234940" y="4234885"/>
              <a:ext cx="108586" cy="228245"/>
            </a:xfrm>
            <a:custGeom>
              <a:avLst/>
              <a:gdLst/>
              <a:ahLst/>
              <a:cxnLst/>
              <a:rect l="0" t="0" r="0" b="0"/>
              <a:pathLst>
                <a:path w="108586" h="228245">
                  <a:moveTo>
                    <a:pt x="0" y="5645"/>
                  </a:moveTo>
                  <a:lnTo>
                    <a:pt x="0" y="5645"/>
                  </a:lnTo>
                  <a:lnTo>
                    <a:pt x="0" y="2611"/>
                  </a:lnTo>
                  <a:lnTo>
                    <a:pt x="635" y="1718"/>
                  </a:lnTo>
                  <a:lnTo>
                    <a:pt x="1693" y="1122"/>
                  </a:lnTo>
                  <a:lnTo>
                    <a:pt x="7955" y="165"/>
                  </a:lnTo>
                  <a:lnTo>
                    <a:pt x="13434" y="0"/>
                  </a:lnTo>
                  <a:lnTo>
                    <a:pt x="17189" y="1654"/>
                  </a:lnTo>
                  <a:lnTo>
                    <a:pt x="19080" y="2984"/>
                  </a:lnTo>
                  <a:lnTo>
                    <a:pt x="38437" y="8445"/>
                  </a:lnTo>
                  <a:lnTo>
                    <a:pt x="44177" y="13451"/>
                  </a:lnTo>
                  <a:lnTo>
                    <a:pt x="66084" y="41921"/>
                  </a:lnTo>
                  <a:lnTo>
                    <a:pt x="78281" y="66821"/>
                  </a:lnTo>
                  <a:lnTo>
                    <a:pt x="79981" y="84497"/>
                  </a:lnTo>
                  <a:lnTo>
                    <a:pt x="72053" y="93507"/>
                  </a:lnTo>
                  <a:lnTo>
                    <a:pt x="60776" y="100306"/>
                  </a:lnTo>
                  <a:lnTo>
                    <a:pt x="43848" y="107144"/>
                  </a:lnTo>
                  <a:lnTo>
                    <a:pt x="15702" y="127696"/>
                  </a:lnTo>
                  <a:lnTo>
                    <a:pt x="10577" y="132492"/>
                  </a:lnTo>
                  <a:lnTo>
                    <a:pt x="7876" y="138433"/>
                  </a:lnTo>
                  <a:lnTo>
                    <a:pt x="409" y="166891"/>
                  </a:lnTo>
                  <a:lnTo>
                    <a:pt x="816" y="173830"/>
                  </a:lnTo>
                  <a:lnTo>
                    <a:pt x="7978" y="192407"/>
                  </a:lnTo>
                  <a:lnTo>
                    <a:pt x="17192" y="205177"/>
                  </a:lnTo>
                  <a:lnTo>
                    <a:pt x="30604" y="218423"/>
                  </a:lnTo>
                  <a:lnTo>
                    <a:pt x="45616" y="227081"/>
                  </a:lnTo>
                  <a:lnTo>
                    <a:pt x="56353" y="228244"/>
                  </a:lnTo>
                  <a:lnTo>
                    <a:pt x="61665" y="226709"/>
                  </a:lnTo>
                  <a:lnTo>
                    <a:pt x="81050" y="215088"/>
                  </a:lnTo>
                  <a:lnTo>
                    <a:pt x="102207" y="188692"/>
                  </a:lnTo>
                  <a:lnTo>
                    <a:pt x="108585" y="1770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0" name="SMARTInkShape-3670"/>
            <p:cNvSpPr/>
            <p:nvPr>
              <p:custDataLst>
                <p:tags r:id="rId69"/>
              </p:custDataLst>
            </p:nvPr>
          </p:nvSpPr>
          <p:spPr>
            <a:xfrm>
              <a:off x="5217795" y="4211955"/>
              <a:ext cx="211456" cy="337186"/>
            </a:xfrm>
            <a:custGeom>
              <a:avLst/>
              <a:gdLst/>
              <a:ahLst/>
              <a:cxnLst/>
              <a:rect l="0" t="0" r="0" b="0"/>
              <a:pathLst>
                <a:path w="211456" h="337186">
                  <a:moveTo>
                    <a:pt x="211455" y="0"/>
                  </a:moveTo>
                  <a:lnTo>
                    <a:pt x="211455" y="0"/>
                  </a:lnTo>
                  <a:lnTo>
                    <a:pt x="211455" y="4921"/>
                  </a:lnTo>
                  <a:lnTo>
                    <a:pt x="201334" y="31763"/>
                  </a:lnTo>
                  <a:lnTo>
                    <a:pt x="192327" y="57570"/>
                  </a:lnTo>
                  <a:lnTo>
                    <a:pt x="188697" y="84020"/>
                  </a:lnTo>
                  <a:lnTo>
                    <a:pt x="182523" y="109941"/>
                  </a:lnTo>
                  <a:lnTo>
                    <a:pt x="177059" y="133540"/>
                  </a:lnTo>
                  <a:lnTo>
                    <a:pt x="171419" y="158947"/>
                  </a:lnTo>
                  <a:lnTo>
                    <a:pt x="165726" y="182562"/>
                  </a:lnTo>
                  <a:lnTo>
                    <a:pt x="158113" y="210263"/>
                  </a:lnTo>
                  <a:lnTo>
                    <a:pt x="146567" y="238007"/>
                  </a:lnTo>
                  <a:lnTo>
                    <a:pt x="135491" y="265305"/>
                  </a:lnTo>
                  <a:lnTo>
                    <a:pt x="112185" y="293288"/>
                  </a:lnTo>
                  <a:lnTo>
                    <a:pt x="90236" y="313818"/>
                  </a:lnTo>
                  <a:lnTo>
                    <a:pt x="64700" y="327630"/>
                  </a:lnTo>
                  <a:lnTo>
                    <a:pt x="38096" y="335173"/>
                  </a:lnTo>
                  <a:lnTo>
                    <a:pt x="10265" y="337132"/>
                  </a:lnTo>
                  <a:lnTo>
                    <a:pt x="0" y="337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63" name="SMARTInkShape-Group531"/>
          <p:cNvGrpSpPr/>
          <p:nvPr/>
        </p:nvGrpSpPr>
        <p:grpSpPr>
          <a:xfrm>
            <a:off x="5612130" y="4074869"/>
            <a:ext cx="1148716" cy="474272"/>
            <a:chOff x="5612130" y="4074869"/>
            <a:chExt cx="1148716" cy="474272"/>
          </a:xfrm>
        </p:grpSpPr>
        <p:sp>
          <p:nvSpPr>
            <p:cNvPr id="1352" name="SMARTInkShape-3671"/>
            <p:cNvSpPr/>
            <p:nvPr>
              <p:custDataLst>
                <p:tags r:id="rId46"/>
              </p:custDataLst>
            </p:nvPr>
          </p:nvSpPr>
          <p:spPr>
            <a:xfrm>
              <a:off x="5612130" y="4074869"/>
              <a:ext cx="177166" cy="302722"/>
            </a:xfrm>
            <a:custGeom>
              <a:avLst/>
              <a:gdLst/>
              <a:ahLst/>
              <a:cxnLst/>
              <a:rect l="0" t="0" r="0" b="0"/>
              <a:pathLst>
                <a:path w="177166" h="302722">
                  <a:moveTo>
                    <a:pt x="0" y="165661"/>
                  </a:moveTo>
                  <a:lnTo>
                    <a:pt x="0" y="165661"/>
                  </a:lnTo>
                  <a:lnTo>
                    <a:pt x="17242" y="165661"/>
                  </a:lnTo>
                  <a:lnTo>
                    <a:pt x="22056" y="163968"/>
                  </a:lnTo>
                  <a:lnTo>
                    <a:pt x="39182" y="149193"/>
                  </a:lnTo>
                  <a:lnTo>
                    <a:pt x="65468" y="123044"/>
                  </a:lnTo>
                  <a:lnTo>
                    <a:pt x="91783" y="99771"/>
                  </a:lnTo>
                  <a:lnTo>
                    <a:pt x="115537" y="73823"/>
                  </a:lnTo>
                  <a:lnTo>
                    <a:pt x="142482" y="46113"/>
                  </a:lnTo>
                  <a:lnTo>
                    <a:pt x="167519" y="19112"/>
                  </a:lnTo>
                  <a:lnTo>
                    <a:pt x="176752" y="6241"/>
                  </a:lnTo>
                  <a:lnTo>
                    <a:pt x="177162" y="0"/>
                  </a:lnTo>
                  <a:lnTo>
                    <a:pt x="177165" y="8441"/>
                  </a:lnTo>
                  <a:lnTo>
                    <a:pt x="170709" y="27389"/>
                  </a:lnTo>
                  <a:lnTo>
                    <a:pt x="156563" y="53552"/>
                  </a:lnTo>
                  <a:lnTo>
                    <a:pt x="146732" y="80225"/>
                  </a:lnTo>
                  <a:lnTo>
                    <a:pt x="138439" y="103488"/>
                  </a:lnTo>
                  <a:lnTo>
                    <a:pt x="125230" y="130191"/>
                  </a:lnTo>
                  <a:lnTo>
                    <a:pt x="113425" y="153998"/>
                  </a:lnTo>
                  <a:lnTo>
                    <a:pt x="104978" y="177045"/>
                  </a:lnTo>
                  <a:lnTo>
                    <a:pt x="95502" y="199942"/>
                  </a:lnTo>
                  <a:lnTo>
                    <a:pt x="82450" y="224597"/>
                  </a:lnTo>
                  <a:lnTo>
                    <a:pt x="71167" y="252695"/>
                  </a:lnTo>
                  <a:lnTo>
                    <a:pt x="63760" y="280714"/>
                  </a:lnTo>
                  <a:lnTo>
                    <a:pt x="62407" y="289258"/>
                  </a:lnTo>
                  <a:lnTo>
                    <a:pt x="58377" y="297061"/>
                  </a:lnTo>
                  <a:lnTo>
                    <a:pt x="57172" y="302721"/>
                  </a:lnTo>
                  <a:lnTo>
                    <a:pt x="60190" y="299758"/>
                  </a:lnTo>
                  <a:lnTo>
                    <a:pt x="61676" y="294898"/>
                  </a:lnTo>
                  <a:lnTo>
                    <a:pt x="62072" y="291824"/>
                  </a:lnTo>
                  <a:lnTo>
                    <a:pt x="63607" y="289139"/>
                  </a:lnTo>
                  <a:lnTo>
                    <a:pt x="71199" y="281057"/>
                  </a:lnTo>
                  <a:lnTo>
                    <a:pt x="88278" y="254908"/>
                  </a:lnTo>
                  <a:lnTo>
                    <a:pt x="110547" y="226546"/>
                  </a:lnTo>
                  <a:lnTo>
                    <a:pt x="127435" y="203581"/>
                  </a:lnTo>
                  <a:lnTo>
                    <a:pt x="145893" y="177808"/>
                  </a:lnTo>
                  <a:lnTo>
                    <a:pt x="168087" y="150331"/>
                  </a:lnTo>
                  <a:lnTo>
                    <a:pt x="177165" y="137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3" name="SMARTInkShape-3672"/>
            <p:cNvSpPr/>
            <p:nvPr>
              <p:custDataLst>
                <p:tags r:id="rId47"/>
              </p:custDataLst>
            </p:nvPr>
          </p:nvSpPr>
          <p:spPr>
            <a:xfrm>
              <a:off x="5806538" y="4109909"/>
              <a:ext cx="57046" cy="193487"/>
            </a:xfrm>
            <a:custGeom>
              <a:avLst/>
              <a:gdLst/>
              <a:ahLst/>
              <a:cxnLst/>
              <a:rect l="0" t="0" r="0" b="0"/>
              <a:pathLst>
                <a:path w="57046" h="193487">
                  <a:moveTo>
                    <a:pt x="22762" y="44896"/>
                  </a:moveTo>
                  <a:lnTo>
                    <a:pt x="22762" y="44896"/>
                  </a:lnTo>
                  <a:lnTo>
                    <a:pt x="34341" y="31624"/>
                  </a:lnTo>
                  <a:lnTo>
                    <a:pt x="45635" y="16661"/>
                  </a:lnTo>
                  <a:lnTo>
                    <a:pt x="48803" y="12662"/>
                  </a:lnTo>
                  <a:lnTo>
                    <a:pt x="50211" y="8768"/>
                  </a:lnTo>
                  <a:lnTo>
                    <a:pt x="51222" y="7476"/>
                  </a:lnTo>
                  <a:lnTo>
                    <a:pt x="56159" y="5231"/>
                  </a:lnTo>
                  <a:lnTo>
                    <a:pt x="56655" y="3349"/>
                  </a:lnTo>
                  <a:lnTo>
                    <a:pt x="56973" y="0"/>
                  </a:lnTo>
                  <a:lnTo>
                    <a:pt x="57045" y="4169"/>
                  </a:lnTo>
                  <a:lnTo>
                    <a:pt x="55355" y="4570"/>
                  </a:lnTo>
                  <a:lnTo>
                    <a:pt x="54016" y="4677"/>
                  </a:lnTo>
                  <a:lnTo>
                    <a:pt x="53123" y="6018"/>
                  </a:lnTo>
                  <a:lnTo>
                    <a:pt x="51231" y="13339"/>
                  </a:lnTo>
                  <a:lnTo>
                    <a:pt x="45225" y="21823"/>
                  </a:lnTo>
                  <a:lnTo>
                    <a:pt x="37923" y="32648"/>
                  </a:lnTo>
                  <a:lnTo>
                    <a:pt x="21370" y="58294"/>
                  </a:lnTo>
                  <a:lnTo>
                    <a:pt x="11083" y="84905"/>
                  </a:lnTo>
                  <a:lnTo>
                    <a:pt x="2409" y="103952"/>
                  </a:lnTo>
                  <a:lnTo>
                    <a:pt x="0" y="131397"/>
                  </a:lnTo>
                  <a:lnTo>
                    <a:pt x="3332" y="137527"/>
                  </a:lnTo>
                  <a:lnTo>
                    <a:pt x="7777" y="144486"/>
                  </a:lnTo>
                  <a:lnTo>
                    <a:pt x="11550" y="155543"/>
                  </a:lnTo>
                  <a:lnTo>
                    <a:pt x="30205" y="177918"/>
                  </a:lnTo>
                  <a:lnTo>
                    <a:pt x="51337" y="1934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4" name="SMARTInkShape-3673"/>
            <p:cNvSpPr/>
            <p:nvPr>
              <p:custDataLst>
                <p:tags r:id="rId48"/>
              </p:custDataLst>
            </p:nvPr>
          </p:nvSpPr>
          <p:spPr>
            <a:xfrm>
              <a:off x="5840730" y="4223385"/>
              <a:ext cx="57151" cy="171451"/>
            </a:xfrm>
            <a:custGeom>
              <a:avLst/>
              <a:gdLst/>
              <a:ahLst/>
              <a:cxnLst/>
              <a:rect l="0" t="0" r="0" b="0"/>
              <a:pathLst>
                <a:path w="57151" h="171451">
                  <a:moveTo>
                    <a:pt x="57150" y="0"/>
                  </a:moveTo>
                  <a:lnTo>
                    <a:pt x="57150" y="0"/>
                  </a:lnTo>
                  <a:lnTo>
                    <a:pt x="57150" y="4920"/>
                  </a:lnTo>
                  <a:lnTo>
                    <a:pt x="54116" y="8513"/>
                  </a:lnTo>
                  <a:lnTo>
                    <a:pt x="52626" y="13520"/>
                  </a:lnTo>
                  <a:lnTo>
                    <a:pt x="50095" y="23479"/>
                  </a:lnTo>
                  <a:lnTo>
                    <a:pt x="45323" y="32780"/>
                  </a:lnTo>
                  <a:lnTo>
                    <a:pt x="43550" y="35188"/>
                  </a:lnTo>
                  <a:lnTo>
                    <a:pt x="41581" y="41251"/>
                  </a:lnTo>
                  <a:lnTo>
                    <a:pt x="38779" y="51804"/>
                  </a:lnTo>
                  <a:lnTo>
                    <a:pt x="33927" y="61281"/>
                  </a:lnTo>
                  <a:lnTo>
                    <a:pt x="30953" y="65971"/>
                  </a:lnTo>
                  <a:lnTo>
                    <a:pt x="29280" y="72816"/>
                  </a:lnTo>
                  <a:lnTo>
                    <a:pt x="28149" y="81971"/>
                  </a:lnTo>
                  <a:lnTo>
                    <a:pt x="18445" y="107361"/>
                  </a:lnTo>
                  <a:lnTo>
                    <a:pt x="17088" y="111851"/>
                  </a:lnTo>
                  <a:lnTo>
                    <a:pt x="13388" y="118584"/>
                  </a:lnTo>
                  <a:lnTo>
                    <a:pt x="11375" y="127704"/>
                  </a:lnTo>
                  <a:lnTo>
                    <a:pt x="7021" y="136797"/>
                  </a:lnTo>
                  <a:lnTo>
                    <a:pt x="5252" y="146637"/>
                  </a:lnTo>
                  <a:lnTo>
                    <a:pt x="1225" y="15429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5" name="SMARTInkShape-3674"/>
            <p:cNvSpPr/>
            <p:nvPr>
              <p:custDataLst>
                <p:tags r:id="rId49"/>
              </p:custDataLst>
            </p:nvPr>
          </p:nvSpPr>
          <p:spPr>
            <a:xfrm>
              <a:off x="5955030" y="4177716"/>
              <a:ext cx="108586" cy="182563"/>
            </a:xfrm>
            <a:custGeom>
              <a:avLst/>
              <a:gdLst/>
              <a:ahLst/>
              <a:cxnLst/>
              <a:rect l="0" t="0" r="0" b="0"/>
              <a:pathLst>
                <a:path w="108586" h="182563">
                  <a:moveTo>
                    <a:pt x="0" y="11379"/>
                  </a:moveTo>
                  <a:lnTo>
                    <a:pt x="0" y="11379"/>
                  </a:lnTo>
                  <a:lnTo>
                    <a:pt x="0" y="8345"/>
                  </a:lnTo>
                  <a:lnTo>
                    <a:pt x="635" y="7451"/>
                  </a:lnTo>
                  <a:lnTo>
                    <a:pt x="1694" y="6855"/>
                  </a:lnTo>
                  <a:lnTo>
                    <a:pt x="3033" y="6458"/>
                  </a:lnTo>
                  <a:lnTo>
                    <a:pt x="11579" y="1245"/>
                  </a:lnTo>
                  <a:lnTo>
                    <a:pt x="36424" y="0"/>
                  </a:lnTo>
                  <a:lnTo>
                    <a:pt x="55147" y="588"/>
                  </a:lnTo>
                  <a:lnTo>
                    <a:pt x="64671" y="4513"/>
                  </a:lnTo>
                  <a:lnTo>
                    <a:pt x="72431" y="9062"/>
                  </a:lnTo>
                  <a:lnTo>
                    <a:pt x="81221" y="11328"/>
                  </a:lnTo>
                  <a:lnTo>
                    <a:pt x="82723" y="12615"/>
                  </a:lnTo>
                  <a:lnTo>
                    <a:pt x="83723" y="14108"/>
                  </a:lnTo>
                  <a:lnTo>
                    <a:pt x="85026" y="15103"/>
                  </a:lnTo>
                  <a:lnTo>
                    <a:pt x="88165" y="16209"/>
                  </a:lnTo>
                  <a:lnTo>
                    <a:pt x="89257" y="17139"/>
                  </a:lnTo>
                  <a:lnTo>
                    <a:pt x="90470" y="19866"/>
                  </a:lnTo>
                  <a:lnTo>
                    <a:pt x="91153" y="24970"/>
                  </a:lnTo>
                  <a:lnTo>
                    <a:pt x="89618" y="28638"/>
                  </a:lnTo>
                  <a:lnTo>
                    <a:pt x="88321" y="30505"/>
                  </a:lnTo>
                  <a:lnTo>
                    <a:pt x="61262" y="53078"/>
                  </a:lnTo>
                  <a:lnTo>
                    <a:pt x="33250" y="81000"/>
                  </a:lnTo>
                  <a:lnTo>
                    <a:pt x="26927" y="90357"/>
                  </a:lnTo>
                  <a:lnTo>
                    <a:pt x="20183" y="109387"/>
                  </a:lnTo>
                  <a:lnTo>
                    <a:pt x="19805" y="112277"/>
                  </a:lnTo>
                  <a:lnTo>
                    <a:pt x="23390" y="140849"/>
                  </a:lnTo>
                  <a:lnTo>
                    <a:pt x="32599" y="161400"/>
                  </a:lnTo>
                  <a:lnTo>
                    <a:pt x="41938" y="172991"/>
                  </a:lnTo>
                  <a:lnTo>
                    <a:pt x="47426" y="175281"/>
                  </a:lnTo>
                  <a:lnTo>
                    <a:pt x="53463" y="176934"/>
                  </a:lnTo>
                  <a:lnTo>
                    <a:pt x="61067" y="180800"/>
                  </a:lnTo>
                  <a:lnTo>
                    <a:pt x="78370" y="182562"/>
                  </a:lnTo>
                  <a:lnTo>
                    <a:pt x="84149" y="181017"/>
                  </a:lnTo>
                  <a:lnTo>
                    <a:pt x="89470" y="178849"/>
                  </a:lnTo>
                  <a:lnTo>
                    <a:pt x="100855" y="177342"/>
                  </a:lnTo>
                  <a:lnTo>
                    <a:pt x="103668" y="173829"/>
                  </a:lnTo>
                  <a:lnTo>
                    <a:pt x="108585" y="165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6" name="SMARTInkShape-3675"/>
            <p:cNvSpPr/>
            <p:nvPr>
              <p:custDataLst>
                <p:tags r:id="rId50"/>
              </p:custDataLst>
            </p:nvPr>
          </p:nvSpPr>
          <p:spPr>
            <a:xfrm>
              <a:off x="6087653" y="4247140"/>
              <a:ext cx="73117" cy="113399"/>
            </a:xfrm>
            <a:custGeom>
              <a:avLst/>
              <a:gdLst/>
              <a:ahLst/>
              <a:cxnLst/>
              <a:rect l="0" t="0" r="0" b="0"/>
              <a:pathLst>
                <a:path w="73117" h="113399">
                  <a:moveTo>
                    <a:pt x="10252" y="4820"/>
                  </a:moveTo>
                  <a:lnTo>
                    <a:pt x="10252" y="4820"/>
                  </a:lnTo>
                  <a:lnTo>
                    <a:pt x="10252" y="18469"/>
                  </a:lnTo>
                  <a:lnTo>
                    <a:pt x="8559" y="22104"/>
                  </a:lnTo>
                  <a:lnTo>
                    <a:pt x="7218" y="23963"/>
                  </a:lnTo>
                  <a:lnTo>
                    <a:pt x="5331" y="32646"/>
                  </a:lnTo>
                  <a:lnTo>
                    <a:pt x="4059" y="46323"/>
                  </a:lnTo>
                  <a:lnTo>
                    <a:pt x="44" y="57492"/>
                  </a:lnTo>
                  <a:lnTo>
                    <a:pt x="0" y="64424"/>
                  </a:lnTo>
                  <a:lnTo>
                    <a:pt x="6135" y="92099"/>
                  </a:lnTo>
                  <a:lnTo>
                    <a:pt x="10345" y="104602"/>
                  </a:lnTo>
                  <a:lnTo>
                    <a:pt x="11584" y="105632"/>
                  </a:lnTo>
                  <a:lnTo>
                    <a:pt x="14654" y="107410"/>
                  </a:lnTo>
                  <a:lnTo>
                    <a:pt x="19952" y="111346"/>
                  </a:lnTo>
                  <a:lnTo>
                    <a:pt x="26291" y="113134"/>
                  </a:lnTo>
                  <a:lnTo>
                    <a:pt x="40802" y="113398"/>
                  </a:lnTo>
                  <a:lnTo>
                    <a:pt x="44573" y="111709"/>
                  </a:lnTo>
                  <a:lnTo>
                    <a:pt x="48365" y="109476"/>
                  </a:lnTo>
                  <a:lnTo>
                    <a:pt x="52168" y="108484"/>
                  </a:lnTo>
                  <a:lnTo>
                    <a:pt x="55974" y="104656"/>
                  </a:lnTo>
                  <a:lnTo>
                    <a:pt x="59783" y="99992"/>
                  </a:lnTo>
                  <a:lnTo>
                    <a:pt x="65497" y="96096"/>
                  </a:lnTo>
                  <a:lnTo>
                    <a:pt x="70577" y="88097"/>
                  </a:lnTo>
                  <a:lnTo>
                    <a:pt x="72615" y="79384"/>
                  </a:lnTo>
                  <a:lnTo>
                    <a:pt x="73114" y="51317"/>
                  </a:lnTo>
                  <a:lnTo>
                    <a:pt x="73116" y="43715"/>
                  </a:lnTo>
                  <a:lnTo>
                    <a:pt x="71423" y="39463"/>
                  </a:lnTo>
                  <a:lnTo>
                    <a:pt x="70084" y="37440"/>
                  </a:lnTo>
                  <a:lnTo>
                    <a:pt x="66062" y="23187"/>
                  </a:lnTo>
                  <a:lnTo>
                    <a:pt x="63631" y="18698"/>
                  </a:lnTo>
                  <a:lnTo>
                    <a:pt x="61628" y="12601"/>
                  </a:lnTo>
                  <a:lnTo>
                    <a:pt x="53196" y="2127"/>
                  </a:lnTo>
                  <a:lnTo>
                    <a:pt x="49870" y="448"/>
                  </a:lnTo>
                  <a:lnTo>
                    <a:pt x="48094" y="0"/>
                  </a:lnTo>
                  <a:lnTo>
                    <a:pt x="46275" y="337"/>
                  </a:lnTo>
                  <a:lnTo>
                    <a:pt x="40681" y="3844"/>
                  </a:lnTo>
                  <a:lnTo>
                    <a:pt x="29298" y="15061"/>
                  </a:lnTo>
                  <a:lnTo>
                    <a:pt x="15967" y="333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7" name="SMARTInkShape-3676"/>
            <p:cNvSpPr/>
            <p:nvPr>
              <p:custDataLst>
                <p:tags r:id="rId51"/>
              </p:custDataLst>
            </p:nvPr>
          </p:nvSpPr>
          <p:spPr>
            <a:xfrm>
              <a:off x="6195295" y="4260714"/>
              <a:ext cx="108014" cy="99733"/>
            </a:xfrm>
            <a:custGeom>
              <a:avLst/>
              <a:gdLst/>
              <a:ahLst/>
              <a:cxnLst/>
              <a:rect l="0" t="0" r="0" b="0"/>
              <a:pathLst>
                <a:path w="108014" h="99733">
                  <a:moveTo>
                    <a:pt x="5480" y="36966"/>
                  </a:moveTo>
                  <a:lnTo>
                    <a:pt x="5480" y="36966"/>
                  </a:lnTo>
                  <a:lnTo>
                    <a:pt x="5480" y="44920"/>
                  </a:lnTo>
                  <a:lnTo>
                    <a:pt x="3786" y="48545"/>
                  </a:lnTo>
                  <a:lnTo>
                    <a:pt x="1552" y="52272"/>
                  </a:lnTo>
                  <a:lnTo>
                    <a:pt x="118" y="59839"/>
                  </a:lnTo>
                  <a:lnTo>
                    <a:pt x="0" y="61740"/>
                  </a:lnTo>
                  <a:lnTo>
                    <a:pt x="1563" y="65544"/>
                  </a:lnTo>
                  <a:lnTo>
                    <a:pt x="3739" y="69353"/>
                  </a:lnTo>
                  <a:lnTo>
                    <a:pt x="5599" y="75066"/>
                  </a:lnTo>
                  <a:lnTo>
                    <a:pt x="13367" y="84591"/>
                  </a:lnTo>
                  <a:lnTo>
                    <a:pt x="31636" y="97291"/>
                  </a:lnTo>
                  <a:lnTo>
                    <a:pt x="35731" y="98702"/>
                  </a:lnTo>
                  <a:lnTo>
                    <a:pt x="55325" y="99732"/>
                  </a:lnTo>
                  <a:lnTo>
                    <a:pt x="61077" y="98094"/>
                  </a:lnTo>
                  <a:lnTo>
                    <a:pt x="65750" y="95884"/>
                  </a:lnTo>
                  <a:lnTo>
                    <a:pt x="78908" y="91315"/>
                  </a:lnTo>
                  <a:lnTo>
                    <a:pt x="86573" y="86231"/>
                  </a:lnTo>
                  <a:lnTo>
                    <a:pt x="96812" y="70719"/>
                  </a:lnTo>
                  <a:lnTo>
                    <a:pt x="105796" y="56063"/>
                  </a:lnTo>
                  <a:lnTo>
                    <a:pt x="108013" y="38626"/>
                  </a:lnTo>
                  <a:lnTo>
                    <a:pt x="106507" y="32836"/>
                  </a:lnTo>
                  <a:lnTo>
                    <a:pt x="104356" y="27510"/>
                  </a:lnTo>
                  <a:lnTo>
                    <a:pt x="103400" y="20910"/>
                  </a:lnTo>
                  <a:lnTo>
                    <a:pt x="101875" y="18007"/>
                  </a:lnTo>
                  <a:lnTo>
                    <a:pt x="89827" y="6749"/>
                  </a:lnTo>
                  <a:lnTo>
                    <a:pt x="84031" y="4486"/>
                  </a:lnTo>
                  <a:lnTo>
                    <a:pt x="77856" y="2845"/>
                  </a:lnTo>
                  <a:lnTo>
                    <a:pt x="72996" y="0"/>
                  </a:lnTo>
                  <a:lnTo>
                    <a:pt x="65331" y="5"/>
                  </a:lnTo>
                  <a:lnTo>
                    <a:pt x="43937" y="6887"/>
                  </a:lnTo>
                  <a:lnTo>
                    <a:pt x="15794" y="22674"/>
                  </a:lnTo>
                  <a:lnTo>
                    <a:pt x="5480" y="312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8" name="SMARTInkShape-3677"/>
            <p:cNvSpPr/>
            <p:nvPr>
              <p:custDataLst>
                <p:tags r:id="rId52"/>
              </p:custDataLst>
            </p:nvPr>
          </p:nvSpPr>
          <p:spPr>
            <a:xfrm>
              <a:off x="6333084" y="4264360"/>
              <a:ext cx="107386" cy="113230"/>
            </a:xfrm>
            <a:custGeom>
              <a:avLst/>
              <a:gdLst/>
              <a:ahLst/>
              <a:cxnLst/>
              <a:rect l="0" t="0" r="0" b="0"/>
              <a:pathLst>
                <a:path w="107386" h="113230">
                  <a:moveTo>
                    <a:pt x="10566" y="33320"/>
                  </a:moveTo>
                  <a:lnTo>
                    <a:pt x="10566" y="33320"/>
                  </a:lnTo>
                  <a:lnTo>
                    <a:pt x="10566" y="36353"/>
                  </a:lnTo>
                  <a:lnTo>
                    <a:pt x="8872" y="39537"/>
                  </a:lnTo>
                  <a:lnTo>
                    <a:pt x="7532" y="41274"/>
                  </a:lnTo>
                  <a:lnTo>
                    <a:pt x="6042" y="46592"/>
                  </a:lnTo>
                  <a:lnTo>
                    <a:pt x="4745" y="52554"/>
                  </a:lnTo>
                  <a:lnTo>
                    <a:pt x="433" y="61555"/>
                  </a:lnTo>
                  <a:lnTo>
                    <a:pt x="0" y="63573"/>
                  </a:lnTo>
                  <a:lnTo>
                    <a:pt x="5007" y="82942"/>
                  </a:lnTo>
                  <a:lnTo>
                    <a:pt x="7672" y="89453"/>
                  </a:lnTo>
                  <a:lnTo>
                    <a:pt x="12667" y="94886"/>
                  </a:lnTo>
                  <a:lnTo>
                    <a:pt x="32438" y="109444"/>
                  </a:lnTo>
                  <a:lnTo>
                    <a:pt x="43223" y="112178"/>
                  </a:lnTo>
                  <a:lnTo>
                    <a:pt x="60914" y="113229"/>
                  </a:lnTo>
                  <a:lnTo>
                    <a:pt x="66387" y="111592"/>
                  </a:lnTo>
                  <a:lnTo>
                    <a:pt x="85893" y="99893"/>
                  </a:lnTo>
                  <a:lnTo>
                    <a:pt x="96176" y="84240"/>
                  </a:lnTo>
                  <a:lnTo>
                    <a:pt x="105166" y="65637"/>
                  </a:lnTo>
                  <a:lnTo>
                    <a:pt x="107385" y="46646"/>
                  </a:lnTo>
                  <a:lnTo>
                    <a:pt x="105878" y="40725"/>
                  </a:lnTo>
                  <a:lnTo>
                    <a:pt x="103727" y="35341"/>
                  </a:lnTo>
                  <a:lnTo>
                    <a:pt x="101881" y="25805"/>
                  </a:lnTo>
                  <a:lnTo>
                    <a:pt x="96959" y="18040"/>
                  </a:lnTo>
                  <a:lnTo>
                    <a:pt x="88374" y="9249"/>
                  </a:lnTo>
                  <a:lnTo>
                    <a:pt x="74842" y="1213"/>
                  </a:lnTo>
                  <a:lnTo>
                    <a:pt x="68555" y="0"/>
                  </a:lnTo>
                  <a:lnTo>
                    <a:pt x="61527" y="1154"/>
                  </a:lnTo>
                  <a:lnTo>
                    <a:pt x="39099" y="7816"/>
                  </a:lnTo>
                  <a:lnTo>
                    <a:pt x="23457" y="20606"/>
                  </a:lnTo>
                  <a:lnTo>
                    <a:pt x="16281" y="33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59" name="SMARTInkShape-3678"/>
            <p:cNvSpPr/>
            <p:nvPr>
              <p:custDataLst>
                <p:tags r:id="rId53"/>
              </p:custDataLst>
            </p:nvPr>
          </p:nvSpPr>
          <p:spPr>
            <a:xfrm>
              <a:off x="6441131" y="4309141"/>
              <a:ext cx="102445" cy="91330"/>
            </a:xfrm>
            <a:custGeom>
              <a:avLst/>
              <a:gdLst/>
              <a:ahLst/>
              <a:cxnLst/>
              <a:rect l="0" t="0" r="0" b="0"/>
              <a:pathLst>
                <a:path w="102445" h="91330">
                  <a:moveTo>
                    <a:pt x="16819" y="39974"/>
                  </a:moveTo>
                  <a:lnTo>
                    <a:pt x="16819" y="39974"/>
                  </a:lnTo>
                  <a:lnTo>
                    <a:pt x="13785" y="43008"/>
                  </a:lnTo>
                  <a:lnTo>
                    <a:pt x="10602" y="44497"/>
                  </a:lnTo>
                  <a:lnTo>
                    <a:pt x="8864" y="44894"/>
                  </a:lnTo>
                  <a:lnTo>
                    <a:pt x="3385" y="48488"/>
                  </a:lnTo>
                  <a:lnTo>
                    <a:pt x="1323" y="51801"/>
                  </a:lnTo>
                  <a:lnTo>
                    <a:pt x="0" y="59102"/>
                  </a:lnTo>
                  <a:lnTo>
                    <a:pt x="1512" y="62869"/>
                  </a:lnTo>
                  <a:lnTo>
                    <a:pt x="13116" y="81092"/>
                  </a:lnTo>
                  <a:lnTo>
                    <a:pt x="16867" y="83648"/>
                  </a:lnTo>
                  <a:lnTo>
                    <a:pt x="38111" y="90495"/>
                  </a:lnTo>
                  <a:lnTo>
                    <a:pt x="60664" y="91329"/>
                  </a:lnTo>
                  <a:lnTo>
                    <a:pt x="82743" y="85584"/>
                  </a:lnTo>
                  <a:lnTo>
                    <a:pt x="86971" y="82893"/>
                  </a:lnTo>
                  <a:lnTo>
                    <a:pt x="98705" y="67360"/>
                  </a:lnTo>
                  <a:lnTo>
                    <a:pt x="100837" y="61459"/>
                  </a:lnTo>
                  <a:lnTo>
                    <a:pt x="102444" y="36084"/>
                  </a:lnTo>
                  <a:lnTo>
                    <a:pt x="100806" y="30201"/>
                  </a:lnTo>
                  <a:lnTo>
                    <a:pt x="89107" y="10385"/>
                  </a:lnTo>
                  <a:lnTo>
                    <a:pt x="80430" y="4043"/>
                  </a:lnTo>
                  <a:lnTo>
                    <a:pt x="69815" y="1176"/>
                  </a:lnTo>
                  <a:lnTo>
                    <a:pt x="42348" y="75"/>
                  </a:lnTo>
                  <a:lnTo>
                    <a:pt x="36448" y="0"/>
                  </a:lnTo>
                  <a:lnTo>
                    <a:pt x="22534" y="56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0" name="SMARTInkShape-3679"/>
            <p:cNvSpPr/>
            <p:nvPr>
              <p:custDataLst>
                <p:tags r:id="rId54"/>
              </p:custDataLst>
            </p:nvPr>
          </p:nvSpPr>
          <p:spPr>
            <a:xfrm>
              <a:off x="6526605" y="4320540"/>
              <a:ext cx="102766" cy="125665"/>
            </a:xfrm>
            <a:custGeom>
              <a:avLst/>
              <a:gdLst/>
              <a:ahLst/>
              <a:cxnLst/>
              <a:rect l="0" t="0" r="0" b="0"/>
              <a:pathLst>
                <a:path w="102766" h="125665">
                  <a:moveTo>
                    <a:pt x="11355" y="74295"/>
                  </a:moveTo>
                  <a:lnTo>
                    <a:pt x="11355" y="74295"/>
                  </a:lnTo>
                  <a:lnTo>
                    <a:pt x="11355" y="77329"/>
                  </a:lnTo>
                  <a:lnTo>
                    <a:pt x="10720" y="78223"/>
                  </a:lnTo>
                  <a:lnTo>
                    <a:pt x="9661" y="78818"/>
                  </a:lnTo>
                  <a:lnTo>
                    <a:pt x="8321" y="79215"/>
                  </a:lnTo>
                  <a:lnTo>
                    <a:pt x="7427" y="80115"/>
                  </a:lnTo>
                  <a:lnTo>
                    <a:pt x="4300" y="86122"/>
                  </a:lnTo>
                  <a:lnTo>
                    <a:pt x="1869" y="89711"/>
                  </a:lnTo>
                  <a:lnTo>
                    <a:pt x="500" y="95302"/>
                  </a:lnTo>
                  <a:lnTo>
                    <a:pt x="0" y="104782"/>
                  </a:lnTo>
                  <a:lnTo>
                    <a:pt x="1652" y="108588"/>
                  </a:lnTo>
                  <a:lnTo>
                    <a:pt x="7886" y="116205"/>
                  </a:lnTo>
                  <a:lnTo>
                    <a:pt x="16395" y="121920"/>
                  </a:lnTo>
                  <a:lnTo>
                    <a:pt x="26959" y="124601"/>
                  </a:lnTo>
                  <a:lnTo>
                    <a:pt x="53286" y="125664"/>
                  </a:lnTo>
                  <a:lnTo>
                    <a:pt x="64066" y="125075"/>
                  </a:lnTo>
                  <a:lnTo>
                    <a:pt x="75413" y="121203"/>
                  </a:lnTo>
                  <a:lnTo>
                    <a:pt x="81735" y="119908"/>
                  </a:lnTo>
                  <a:lnTo>
                    <a:pt x="86662" y="117215"/>
                  </a:lnTo>
                  <a:lnTo>
                    <a:pt x="93006" y="109096"/>
                  </a:lnTo>
                  <a:lnTo>
                    <a:pt x="100203" y="94975"/>
                  </a:lnTo>
                  <a:lnTo>
                    <a:pt x="102643" y="68563"/>
                  </a:lnTo>
                  <a:lnTo>
                    <a:pt x="102765" y="53336"/>
                  </a:lnTo>
                  <a:lnTo>
                    <a:pt x="99394" y="45718"/>
                  </a:lnTo>
                  <a:lnTo>
                    <a:pt x="78960" y="22084"/>
                  </a:lnTo>
                  <a:lnTo>
                    <a:pt x="51086" y="8321"/>
                  </a:lnTo>
                  <a:lnTo>
                    <a:pt x="285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1" name="SMARTInkShape-3680"/>
            <p:cNvSpPr/>
            <p:nvPr>
              <p:custDataLst>
                <p:tags r:id="rId55"/>
              </p:custDataLst>
            </p:nvPr>
          </p:nvSpPr>
          <p:spPr>
            <a:xfrm>
              <a:off x="6623687" y="4469130"/>
              <a:ext cx="28574" cy="80011"/>
            </a:xfrm>
            <a:custGeom>
              <a:avLst/>
              <a:gdLst/>
              <a:ahLst/>
              <a:cxnLst/>
              <a:rect l="0" t="0" r="0" b="0"/>
              <a:pathLst>
                <a:path w="28574" h="80011">
                  <a:moveTo>
                    <a:pt x="5713" y="0"/>
                  </a:moveTo>
                  <a:lnTo>
                    <a:pt x="5713" y="0"/>
                  </a:lnTo>
                  <a:lnTo>
                    <a:pt x="5713" y="3033"/>
                  </a:lnTo>
                  <a:lnTo>
                    <a:pt x="5078" y="3928"/>
                  </a:lnTo>
                  <a:lnTo>
                    <a:pt x="4019" y="4523"/>
                  </a:lnTo>
                  <a:lnTo>
                    <a:pt x="2679" y="4921"/>
                  </a:lnTo>
                  <a:lnTo>
                    <a:pt x="1785" y="5820"/>
                  </a:lnTo>
                  <a:lnTo>
                    <a:pt x="792" y="8514"/>
                  </a:lnTo>
                  <a:lnTo>
                    <a:pt x="0" y="35986"/>
                  </a:lnTo>
                  <a:lnTo>
                    <a:pt x="634" y="42029"/>
                  </a:lnTo>
                  <a:lnTo>
                    <a:pt x="7053" y="57046"/>
                  </a:lnTo>
                  <a:lnTo>
                    <a:pt x="9483" y="60914"/>
                  </a:lnTo>
                  <a:lnTo>
                    <a:pt x="11487" y="66661"/>
                  </a:lnTo>
                  <a:lnTo>
                    <a:pt x="22546" y="79675"/>
                  </a:lnTo>
                  <a:lnTo>
                    <a:pt x="28573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2" name="SMARTInkShape-3681"/>
            <p:cNvSpPr/>
            <p:nvPr>
              <p:custDataLst>
                <p:tags r:id="rId56"/>
              </p:custDataLst>
            </p:nvPr>
          </p:nvSpPr>
          <p:spPr>
            <a:xfrm>
              <a:off x="6646545" y="4486290"/>
              <a:ext cx="114301" cy="11416"/>
            </a:xfrm>
            <a:custGeom>
              <a:avLst/>
              <a:gdLst/>
              <a:ahLst/>
              <a:cxnLst/>
              <a:rect l="0" t="0" r="0" b="0"/>
              <a:pathLst>
                <a:path w="114301" h="11416">
                  <a:moveTo>
                    <a:pt x="114300" y="11415"/>
                  </a:moveTo>
                  <a:lnTo>
                    <a:pt x="114300" y="11415"/>
                  </a:lnTo>
                  <a:lnTo>
                    <a:pt x="103560" y="6892"/>
                  </a:lnTo>
                  <a:lnTo>
                    <a:pt x="101425" y="6494"/>
                  </a:lnTo>
                  <a:lnTo>
                    <a:pt x="97360" y="4360"/>
                  </a:lnTo>
                  <a:lnTo>
                    <a:pt x="95386" y="2901"/>
                  </a:lnTo>
                  <a:lnTo>
                    <a:pt x="89807" y="1281"/>
                  </a:lnTo>
                  <a:lnTo>
                    <a:pt x="63913" y="99"/>
                  </a:lnTo>
                  <a:lnTo>
                    <a:pt x="39390" y="0"/>
                  </a:lnTo>
                  <a:lnTo>
                    <a:pt x="17444" y="621"/>
                  </a:lnTo>
                  <a:lnTo>
                    <a:pt x="0" y="57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83" name="SMARTInkShape-Group532"/>
          <p:cNvGrpSpPr/>
          <p:nvPr/>
        </p:nvGrpSpPr>
        <p:grpSpPr>
          <a:xfrm>
            <a:off x="2674629" y="2777490"/>
            <a:ext cx="1091557" cy="365761"/>
            <a:chOff x="2674629" y="2777490"/>
            <a:chExt cx="1091557" cy="365761"/>
          </a:xfrm>
        </p:grpSpPr>
        <p:sp>
          <p:nvSpPr>
            <p:cNvPr id="1364" name="SMARTInkShape-3682"/>
            <p:cNvSpPr/>
            <p:nvPr>
              <p:custDataLst>
                <p:tags r:id="rId27"/>
              </p:custDataLst>
            </p:nvPr>
          </p:nvSpPr>
          <p:spPr>
            <a:xfrm>
              <a:off x="3526155" y="2874645"/>
              <a:ext cx="101975" cy="85699"/>
            </a:xfrm>
            <a:custGeom>
              <a:avLst/>
              <a:gdLst/>
              <a:ahLst/>
              <a:cxnLst/>
              <a:rect l="0" t="0" r="0" b="0"/>
              <a:pathLst>
                <a:path w="101975" h="85699">
                  <a:moveTo>
                    <a:pt x="17145" y="28575"/>
                  </a:moveTo>
                  <a:lnTo>
                    <a:pt x="17145" y="28575"/>
                  </a:lnTo>
                  <a:lnTo>
                    <a:pt x="17145" y="42783"/>
                  </a:lnTo>
                  <a:lnTo>
                    <a:pt x="15452" y="46108"/>
                  </a:lnTo>
                  <a:lnTo>
                    <a:pt x="13217" y="49702"/>
                  </a:lnTo>
                  <a:lnTo>
                    <a:pt x="11325" y="55296"/>
                  </a:lnTo>
                  <a:lnTo>
                    <a:pt x="7659" y="60975"/>
                  </a:lnTo>
                  <a:lnTo>
                    <a:pt x="6291" y="66680"/>
                  </a:lnTo>
                  <a:lnTo>
                    <a:pt x="5791" y="73167"/>
                  </a:lnTo>
                  <a:lnTo>
                    <a:pt x="11941" y="80363"/>
                  </a:lnTo>
                  <a:lnTo>
                    <a:pt x="15468" y="83342"/>
                  </a:lnTo>
                  <a:lnTo>
                    <a:pt x="19151" y="84666"/>
                  </a:lnTo>
                  <a:lnTo>
                    <a:pt x="44711" y="85698"/>
                  </a:lnTo>
                  <a:lnTo>
                    <a:pt x="69807" y="78669"/>
                  </a:lnTo>
                  <a:lnTo>
                    <a:pt x="78680" y="73898"/>
                  </a:lnTo>
                  <a:lnTo>
                    <a:pt x="93267" y="60937"/>
                  </a:lnTo>
                  <a:lnTo>
                    <a:pt x="95427" y="57140"/>
                  </a:lnTo>
                  <a:lnTo>
                    <a:pt x="97022" y="53335"/>
                  </a:lnTo>
                  <a:lnTo>
                    <a:pt x="100855" y="47624"/>
                  </a:lnTo>
                  <a:lnTo>
                    <a:pt x="101974" y="43814"/>
                  </a:lnTo>
                  <a:lnTo>
                    <a:pt x="101638" y="41910"/>
                  </a:lnTo>
                  <a:lnTo>
                    <a:pt x="98130" y="36195"/>
                  </a:lnTo>
                  <a:lnTo>
                    <a:pt x="86278" y="20837"/>
                  </a:lnTo>
                  <a:lnTo>
                    <a:pt x="65219" y="9760"/>
                  </a:lnTo>
                  <a:lnTo>
                    <a:pt x="37869" y="4554"/>
                  </a:lnTo>
                  <a:lnTo>
                    <a:pt x="13884" y="40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5" name="SMARTInkShape-3683"/>
            <p:cNvSpPr/>
            <p:nvPr>
              <p:custDataLst>
                <p:tags r:id="rId28"/>
              </p:custDataLst>
            </p:nvPr>
          </p:nvSpPr>
          <p:spPr>
            <a:xfrm>
              <a:off x="2926150" y="2777490"/>
              <a:ext cx="68433" cy="153412"/>
            </a:xfrm>
            <a:custGeom>
              <a:avLst/>
              <a:gdLst/>
              <a:ahLst/>
              <a:cxnLst/>
              <a:rect l="0" t="0" r="0" b="0"/>
              <a:pathLst>
                <a:path w="68433" h="153412">
                  <a:moveTo>
                    <a:pt x="5645" y="0"/>
                  </a:moveTo>
                  <a:lnTo>
                    <a:pt x="5645" y="0"/>
                  </a:lnTo>
                  <a:lnTo>
                    <a:pt x="5645" y="14159"/>
                  </a:lnTo>
                  <a:lnTo>
                    <a:pt x="3952" y="17511"/>
                  </a:lnTo>
                  <a:lnTo>
                    <a:pt x="1717" y="21118"/>
                  </a:lnTo>
                  <a:lnTo>
                    <a:pt x="283" y="28607"/>
                  </a:lnTo>
                  <a:lnTo>
                    <a:pt x="0" y="36201"/>
                  </a:lnTo>
                  <a:lnTo>
                    <a:pt x="1654" y="40008"/>
                  </a:lnTo>
                  <a:lnTo>
                    <a:pt x="3872" y="43816"/>
                  </a:lnTo>
                  <a:lnTo>
                    <a:pt x="5411" y="50306"/>
                  </a:lnTo>
                  <a:lnTo>
                    <a:pt x="6124" y="50682"/>
                  </a:lnTo>
                  <a:lnTo>
                    <a:pt x="14153" y="51406"/>
                  </a:lnTo>
                  <a:lnTo>
                    <a:pt x="17470" y="49729"/>
                  </a:lnTo>
                  <a:lnTo>
                    <a:pt x="26652" y="42320"/>
                  </a:lnTo>
                  <a:lnTo>
                    <a:pt x="34230" y="38769"/>
                  </a:lnTo>
                  <a:lnTo>
                    <a:pt x="55175" y="19671"/>
                  </a:lnTo>
                  <a:lnTo>
                    <a:pt x="58985" y="18268"/>
                  </a:lnTo>
                  <a:lnTo>
                    <a:pt x="60255" y="17258"/>
                  </a:lnTo>
                  <a:lnTo>
                    <a:pt x="62677" y="13439"/>
                  </a:lnTo>
                  <a:lnTo>
                    <a:pt x="68432" y="11453"/>
                  </a:lnTo>
                  <a:lnTo>
                    <a:pt x="56682" y="24951"/>
                  </a:lnTo>
                  <a:lnTo>
                    <a:pt x="52941" y="33216"/>
                  </a:lnTo>
                  <a:lnTo>
                    <a:pt x="46241" y="59871"/>
                  </a:lnTo>
                  <a:lnTo>
                    <a:pt x="44073" y="78854"/>
                  </a:lnTo>
                  <a:lnTo>
                    <a:pt x="35534" y="104624"/>
                  </a:lnTo>
                  <a:lnTo>
                    <a:pt x="30870" y="112421"/>
                  </a:lnTo>
                  <a:lnTo>
                    <a:pt x="27279" y="124418"/>
                  </a:lnTo>
                  <a:lnTo>
                    <a:pt x="24785" y="128957"/>
                  </a:lnTo>
                  <a:lnTo>
                    <a:pt x="23184" y="137045"/>
                  </a:lnTo>
                  <a:lnTo>
                    <a:pt x="22792" y="153411"/>
                  </a:lnTo>
                  <a:lnTo>
                    <a:pt x="22791" y="151006"/>
                  </a:lnTo>
                  <a:lnTo>
                    <a:pt x="21097" y="147970"/>
                  </a:lnTo>
                  <a:lnTo>
                    <a:pt x="18863" y="144505"/>
                  </a:lnTo>
                  <a:lnTo>
                    <a:pt x="17310" y="138253"/>
                  </a:lnTo>
                  <a:lnTo>
                    <a:pt x="1136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6" name="SMARTInkShape-3684"/>
            <p:cNvSpPr/>
            <p:nvPr>
              <p:custDataLst>
                <p:tags r:id="rId29"/>
              </p:custDataLst>
            </p:nvPr>
          </p:nvSpPr>
          <p:spPr>
            <a:xfrm>
              <a:off x="2908935" y="2851785"/>
              <a:ext cx="91441" cy="17139"/>
            </a:xfrm>
            <a:custGeom>
              <a:avLst/>
              <a:gdLst/>
              <a:ahLst/>
              <a:cxnLst/>
              <a:rect l="0" t="0" r="0" b="0"/>
              <a:pathLst>
                <a:path w="91441" h="17139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4"/>
                  </a:lnTo>
                  <a:lnTo>
                    <a:pt x="4920" y="5480"/>
                  </a:lnTo>
                  <a:lnTo>
                    <a:pt x="10121" y="9596"/>
                  </a:lnTo>
                  <a:lnTo>
                    <a:pt x="15416" y="11522"/>
                  </a:lnTo>
                  <a:lnTo>
                    <a:pt x="21754" y="16279"/>
                  </a:lnTo>
                  <a:lnTo>
                    <a:pt x="25566" y="16888"/>
                  </a:lnTo>
                  <a:lnTo>
                    <a:pt x="52331" y="17138"/>
                  </a:lnTo>
                  <a:lnTo>
                    <a:pt x="65323" y="16509"/>
                  </a:lnTo>
                  <a:lnTo>
                    <a:pt x="75729" y="12582"/>
                  </a:lnTo>
                  <a:lnTo>
                    <a:pt x="84283" y="6745"/>
                  </a:lnTo>
                  <a:lnTo>
                    <a:pt x="9144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7" name="SMARTInkShape-3685"/>
            <p:cNvSpPr/>
            <p:nvPr>
              <p:custDataLst>
                <p:tags r:id="rId30"/>
              </p:custDataLst>
            </p:nvPr>
          </p:nvSpPr>
          <p:spPr>
            <a:xfrm>
              <a:off x="3052142" y="2788920"/>
              <a:ext cx="73865" cy="131346"/>
            </a:xfrm>
            <a:custGeom>
              <a:avLst/>
              <a:gdLst/>
              <a:ahLst/>
              <a:cxnLst/>
              <a:rect l="0" t="0" r="0" b="0"/>
              <a:pathLst>
                <a:path w="73865" h="131346">
                  <a:moveTo>
                    <a:pt x="45388" y="28575"/>
                  </a:moveTo>
                  <a:lnTo>
                    <a:pt x="45388" y="28575"/>
                  </a:lnTo>
                  <a:lnTo>
                    <a:pt x="48422" y="28575"/>
                  </a:lnTo>
                  <a:lnTo>
                    <a:pt x="49316" y="29210"/>
                  </a:lnTo>
                  <a:lnTo>
                    <a:pt x="49911" y="30268"/>
                  </a:lnTo>
                  <a:lnTo>
                    <a:pt x="50946" y="34395"/>
                  </a:lnTo>
                  <a:lnTo>
                    <a:pt x="51033" y="37089"/>
                  </a:lnTo>
                  <a:lnTo>
                    <a:pt x="51691" y="38061"/>
                  </a:lnTo>
                  <a:lnTo>
                    <a:pt x="52765" y="38709"/>
                  </a:lnTo>
                  <a:lnTo>
                    <a:pt x="56748" y="39982"/>
                  </a:lnTo>
                  <a:lnTo>
                    <a:pt x="56818" y="25783"/>
                  </a:lnTo>
                  <a:lnTo>
                    <a:pt x="58511" y="22466"/>
                  </a:lnTo>
                  <a:lnTo>
                    <a:pt x="60746" y="18875"/>
                  </a:lnTo>
                  <a:lnTo>
                    <a:pt x="62298" y="12536"/>
                  </a:lnTo>
                  <a:lnTo>
                    <a:pt x="62463" y="8724"/>
                  </a:lnTo>
                  <a:lnTo>
                    <a:pt x="61852" y="7721"/>
                  </a:lnTo>
                  <a:lnTo>
                    <a:pt x="60809" y="7052"/>
                  </a:lnTo>
                  <a:lnTo>
                    <a:pt x="59479" y="6606"/>
                  </a:lnTo>
                  <a:lnTo>
                    <a:pt x="58592" y="5674"/>
                  </a:lnTo>
                  <a:lnTo>
                    <a:pt x="56887" y="259"/>
                  </a:lnTo>
                  <a:lnTo>
                    <a:pt x="32210" y="0"/>
                  </a:lnTo>
                  <a:lnTo>
                    <a:pt x="28313" y="1693"/>
                  </a:lnTo>
                  <a:lnTo>
                    <a:pt x="26385" y="3034"/>
                  </a:lnTo>
                  <a:lnTo>
                    <a:pt x="24242" y="6217"/>
                  </a:lnTo>
                  <a:lnTo>
                    <a:pt x="22655" y="9748"/>
                  </a:lnTo>
                  <a:lnTo>
                    <a:pt x="2194" y="37572"/>
                  </a:lnTo>
                  <a:lnTo>
                    <a:pt x="0" y="44521"/>
                  </a:lnTo>
                  <a:lnTo>
                    <a:pt x="1509" y="46881"/>
                  </a:lnTo>
                  <a:lnTo>
                    <a:pt x="2800" y="48399"/>
                  </a:lnTo>
                  <a:lnTo>
                    <a:pt x="5928" y="50085"/>
                  </a:lnTo>
                  <a:lnTo>
                    <a:pt x="12338" y="51317"/>
                  </a:lnTo>
                  <a:lnTo>
                    <a:pt x="30169" y="51433"/>
                  </a:lnTo>
                  <a:lnTo>
                    <a:pt x="33968" y="49741"/>
                  </a:lnTo>
                  <a:lnTo>
                    <a:pt x="37772" y="47507"/>
                  </a:lnTo>
                  <a:lnTo>
                    <a:pt x="43484" y="45614"/>
                  </a:lnTo>
                  <a:lnTo>
                    <a:pt x="49198" y="41949"/>
                  </a:lnTo>
                  <a:lnTo>
                    <a:pt x="54913" y="39946"/>
                  </a:lnTo>
                  <a:lnTo>
                    <a:pt x="60628" y="36248"/>
                  </a:lnTo>
                  <a:lnTo>
                    <a:pt x="66343" y="34235"/>
                  </a:lnTo>
                  <a:lnTo>
                    <a:pt x="72834" y="29446"/>
                  </a:lnTo>
                  <a:lnTo>
                    <a:pt x="73211" y="29791"/>
                  </a:lnTo>
                  <a:lnTo>
                    <a:pt x="73864" y="33572"/>
                  </a:lnTo>
                  <a:lnTo>
                    <a:pt x="73262" y="33811"/>
                  </a:lnTo>
                  <a:lnTo>
                    <a:pt x="70900" y="34077"/>
                  </a:lnTo>
                  <a:lnTo>
                    <a:pt x="67733" y="35889"/>
                  </a:lnTo>
                  <a:lnTo>
                    <a:pt x="60527" y="42226"/>
                  </a:lnTo>
                  <a:lnTo>
                    <a:pt x="58466" y="47554"/>
                  </a:lnTo>
                  <a:lnTo>
                    <a:pt x="56916" y="53520"/>
                  </a:lnTo>
                  <a:lnTo>
                    <a:pt x="39642" y="81320"/>
                  </a:lnTo>
                  <a:lnTo>
                    <a:pt x="24221" y="108118"/>
                  </a:lnTo>
                  <a:lnTo>
                    <a:pt x="22645" y="112187"/>
                  </a:lnTo>
                  <a:lnTo>
                    <a:pt x="18823" y="118048"/>
                  </a:lnTo>
                  <a:lnTo>
                    <a:pt x="17409" y="123807"/>
                  </a:lnTo>
                  <a:lnTo>
                    <a:pt x="16892" y="130314"/>
                  </a:lnTo>
                  <a:lnTo>
                    <a:pt x="17500" y="130691"/>
                  </a:lnTo>
                  <a:lnTo>
                    <a:pt x="21741" y="131345"/>
                  </a:lnTo>
                  <a:lnTo>
                    <a:pt x="49946" y="108550"/>
                  </a:lnTo>
                  <a:lnTo>
                    <a:pt x="54399" y="104124"/>
                  </a:lnTo>
                  <a:lnTo>
                    <a:pt x="68248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8" name="SMARTInkShape-3686"/>
            <p:cNvSpPr/>
            <p:nvPr>
              <p:custDataLst>
                <p:tags r:id="rId31"/>
              </p:custDataLst>
            </p:nvPr>
          </p:nvSpPr>
          <p:spPr>
            <a:xfrm>
              <a:off x="3137556" y="2857500"/>
              <a:ext cx="74182" cy="66092"/>
            </a:xfrm>
            <a:custGeom>
              <a:avLst/>
              <a:gdLst/>
              <a:ahLst/>
              <a:cxnLst/>
              <a:rect l="0" t="0" r="0" b="0"/>
              <a:pathLst>
                <a:path w="74182" h="66092">
                  <a:moveTo>
                    <a:pt x="5694" y="0"/>
                  </a:moveTo>
                  <a:lnTo>
                    <a:pt x="5694" y="0"/>
                  </a:lnTo>
                  <a:lnTo>
                    <a:pt x="5694" y="19309"/>
                  </a:lnTo>
                  <a:lnTo>
                    <a:pt x="4001" y="22975"/>
                  </a:lnTo>
                  <a:lnTo>
                    <a:pt x="1766" y="26721"/>
                  </a:lnTo>
                  <a:lnTo>
                    <a:pt x="332" y="34300"/>
                  </a:lnTo>
                  <a:lnTo>
                    <a:pt x="0" y="47626"/>
                  </a:lnTo>
                  <a:lnTo>
                    <a:pt x="1681" y="51435"/>
                  </a:lnTo>
                  <a:lnTo>
                    <a:pt x="3911" y="55245"/>
                  </a:lnTo>
                  <a:lnTo>
                    <a:pt x="4902" y="59055"/>
                  </a:lnTo>
                  <a:lnTo>
                    <a:pt x="5801" y="60325"/>
                  </a:lnTo>
                  <a:lnTo>
                    <a:pt x="7035" y="61171"/>
                  </a:lnTo>
                  <a:lnTo>
                    <a:pt x="11806" y="62363"/>
                  </a:lnTo>
                  <a:lnTo>
                    <a:pt x="13579" y="62530"/>
                  </a:lnTo>
                  <a:lnTo>
                    <a:pt x="17242" y="64410"/>
                  </a:lnTo>
                  <a:lnTo>
                    <a:pt x="19108" y="65800"/>
                  </a:lnTo>
                  <a:lnTo>
                    <a:pt x="20986" y="66091"/>
                  </a:lnTo>
                  <a:lnTo>
                    <a:pt x="22874" y="65651"/>
                  </a:lnTo>
                  <a:lnTo>
                    <a:pt x="26664" y="64103"/>
                  </a:lnTo>
                  <a:lnTo>
                    <a:pt x="39210" y="59994"/>
                  </a:lnTo>
                  <a:lnTo>
                    <a:pt x="51061" y="53001"/>
                  </a:lnTo>
                  <a:lnTo>
                    <a:pt x="55067" y="51496"/>
                  </a:lnTo>
                  <a:lnTo>
                    <a:pt x="58964" y="48710"/>
                  </a:lnTo>
                  <a:lnTo>
                    <a:pt x="61120" y="43662"/>
                  </a:lnTo>
                  <a:lnTo>
                    <a:pt x="62713" y="37820"/>
                  </a:lnTo>
                  <a:lnTo>
                    <a:pt x="68909" y="28896"/>
                  </a:lnTo>
                  <a:lnTo>
                    <a:pt x="71890" y="24908"/>
                  </a:lnTo>
                  <a:lnTo>
                    <a:pt x="73567" y="19092"/>
                  </a:lnTo>
                  <a:lnTo>
                    <a:pt x="74181" y="9530"/>
                  </a:lnTo>
                  <a:lnTo>
                    <a:pt x="73577" y="8258"/>
                  </a:lnTo>
                  <a:lnTo>
                    <a:pt x="72539" y="7411"/>
                  </a:lnTo>
                  <a:lnTo>
                    <a:pt x="69693" y="5834"/>
                  </a:lnTo>
                  <a:lnTo>
                    <a:pt x="63871" y="894"/>
                  </a:lnTo>
                  <a:lnTo>
                    <a:pt x="60115" y="265"/>
                  </a:lnTo>
                  <a:lnTo>
                    <a:pt x="54980" y="78"/>
                  </a:lnTo>
                  <a:lnTo>
                    <a:pt x="51306" y="1728"/>
                  </a:lnTo>
                  <a:lnTo>
                    <a:pt x="38073" y="13436"/>
                  </a:lnTo>
                  <a:lnTo>
                    <a:pt x="35959" y="17190"/>
                  </a:lnTo>
                  <a:lnTo>
                    <a:pt x="34385" y="20975"/>
                  </a:lnTo>
                  <a:lnTo>
                    <a:pt x="30564" y="26676"/>
                  </a:lnTo>
                  <a:lnTo>
                    <a:pt x="29150" y="32387"/>
                  </a:lnTo>
                  <a:lnTo>
                    <a:pt x="28554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9" name="SMARTInkShape-3687"/>
            <p:cNvSpPr/>
            <p:nvPr>
              <p:custDataLst>
                <p:tags r:id="rId32"/>
              </p:custDataLst>
            </p:nvPr>
          </p:nvSpPr>
          <p:spPr>
            <a:xfrm>
              <a:off x="3229212" y="2858580"/>
              <a:ext cx="68315" cy="82000"/>
            </a:xfrm>
            <a:custGeom>
              <a:avLst/>
              <a:gdLst/>
              <a:ahLst/>
              <a:cxnLst/>
              <a:rect l="0" t="0" r="0" b="0"/>
              <a:pathLst>
                <a:path w="68315" h="82000">
                  <a:moveTo>
                    <a:pt x="5478" y="27495"/>
                  </a:moveTo>
                  <a:lnTo>
                    <a:pt x="5478" y="27495"/>
                  </a:lnTo>
                  <a:lnTo>
                    <a:pt x="10399" y="32416"/>
                  </a:lnTo>
                  <a:lnTo>
                    <a:pt x="10958" y="36008"/>
                  </a:lnTo>
                  <a:lnTo>
                    <a:pt x="9395" y="39322"/>
                  </a:lnTo>
                  <a:lnTo>
                    <a:pt x="6252" y="43589"/>
                  </a:lnTo>
                  <a:lnTo>
                    <a:pt x="5631" y="48995"/>
                  </a:lnTo>
                  <a:lnTo>
                    <a:pt x="5546" y="52502"/>
                  </a:lnTo>
                  <a:lnTo>
                    <a:pt x="3815" y="56178"/>
                  </a:lnTo>
                  <a:lnTo>
                    <a:pt x="1564" y="59928"/>
                  </a:lnTo>
                  <a:lnTo>
                    <a:pt x="118" y="67509"/>
                  </a:lnTo>
                  <a:lnTo>
                    <a:pt x="0" y="69411"/>
                  </a:lnTo>
                  <a:lnTo>
                    <a:pt x="1562" y="73218"/>
                  </a:lnTo>
                  <a:lnTo>
                    <a:pt x="4704" y="77802"/>
                  </a:lnTo>
                  <a:lnTo>
                    <a:pt x="11317" y="81629"/>
                  </a:lnTo>
                  <a:lnTo>
                    <a:pt x="13815" y="81999"/>
                  </a:lnTo>
                  <a:lnTo>
                    <a:pt x="24372" y="79460"/>
                  </a:lnTo>
                  <a:lnTo>
                    <a:pt x="28269" y="77472"/>
                  </a:lnTo>
                  <a:lnTo>
                    <a:pt x="55008" y="52255"/>
                  </a:lnTo>
                  <a:lnTo>
                    <a:pt x="62628" y="42946"/>
                  </a:lnTo>
                  <a:lnTo>
                    <a:pt x="66650" y="34401"/>
                  </a:lnTo>
                  <a:lnTo>
                    <a:pt x="68194" y="20191"/>
                  </a:lnTo>
                  <a:lnTo>
                    <a:pt x="68314" y="12294"/>
                  </a:lnTo>
                  <a:lnTo>
                    <a:pt x="66637" y="9521"/>
                  </a:lnTo>
                  <a:lnTo>
                    <a:pt x="60386" y="2566"/>
                  </a:lnTo>
                  <a:lnTo>
                    <a:pt x="56763" y="540"/>
                  </a:lnTo>
                  <a:lnTo>
                    <a:pt x="54908" y="0"/>
                  </a:lnTo>
                  <a:lnTo>
                    <a:pt x="53036" y="275"/>
                  </a:lnTo>
                  <a:lnTo>
                    <a:pt x="45470" y="3586"/>
                  </a:lnTo>
                  <a:lnTo>
                    <a:pt x="43569" y="3935"/>
                  </a:lnTo>
                  <a:lnTo>
                    <a:pt x="37860" y="7462"/>
                  </a:lnTo>
                  <a:lnTo>
                    <a:pt x="35745" y="10759"/>
                  </a:lnTo>
                  <a:lnTo>
                    <a:pt x="35181" y="12528"/>
                  </a:lnTo>
                  <a:lnTo>
                    <a:pt x="34170" y="13707"/>
                  </a:lnTo>
                  <a:lnTo>
                    <a:pt x="31353" y="15017"/>
                  </a:lnTo>
                  <a:lnTo>
                    <a:pt x="30348" y="16001"/>
                  </a:lnTo>
                  <a:lnTo>
                    <a:pt x="28603" y="20894"/>
                  </a:lnTo>
                  <a:lnTo>
                    <a:pt x="29150" y="21189"/>
                  </a:lnTo>
                  <a:lnTo>
                    <a:pt x="34053" y="217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0" name="SMARTInkShape-3688"/>
            <p:cNvSpPr/>
            <p:nvPr>
              <p:custDataLst>
                <p:tags r:id="rId33"/>
              </p:custDataLst>
            </p:nvPr>
          </p:nvSpPr>
          <p:spPr>
            <a:xfrm>
              <a:off x="3344071" y="2857500"/>
              <a:ext cx="67762" cy="51413"/>
            </a:xfrm>
            <a:custGeom>
              <a:avLst/>
              <a:gdLst/>
              <a:ahLst/>
              <a:cxnLst/>
              <a:rect l="0" t="0" r="0" b="0"/>
              <a:pathLst>
                <a:path w="67762" h="51413">
                  <a:moveTo>
                    <a:pt x="4919" y="0"/>
                  </a:moveTo>
                  <a:lnTo>
                    <a:pt x="4919" y="0"/>
                  </a:lnTo>
                  <a:lnTo>
                    <a:pt x="4919" y="3034"/>
                  </a:lnTo>
                  <a:lnTo>
                    <a:pt x="5554" y="3927"/>
                  </a:lnTo>
                  <a:lnTo>
                    <a:pt x="6612" y="4523"/>
                  </a:lnTo>
                  <a:lnTo>
                    <a:pt x="7953" y="4921"/>
                  </a:lnTo>
                  <a:lnTo>
                    <a:pt x="8212" y="5185"/>
                  </a:lnTo>
                  <a:lnTo>
                    <a:pt x="7749" y="5362"/>
                  </a:lnTo>
                  <a:lnTo>
                    <a:pt x="6805" y="5480"/>
                  </a:lnTo>
                  <a:lnTo>
                    <a:pt x="6177" y="6193"/>
                  </a:lnTo>
                  <a:lnTo>
                    <a:pt x="5478" y="8679"/>
                  </a:lnTo>
                  <a:lnTo>
                    <a:pt x="4294" y="26688"/>
                  </a:lnTo>
                  <a:lnTo>
                    <a:pt x="398" y="34294"/>
                  </a:lnTo>
                  <a:lnTo>
                    <a:pt x="0" y="36197"/>
                  </a:lnTo>
                  <a:lnTo>
                    <a:pt x="369" y="38102"/>
                  </a:lnTo>
                  <a:lnTo>
                    <a:pt x="4194" y="44591"/>
                  </a:lnTo>
                  <a:lnTo>
                    <a:pt x="7738" y="48420"/>
                  </a:lnTo>
                  <a:lnTo>
                    <a:pt x="11040" y="50095"/>
                  </a:lnTo>
                  <a:lnTo>
                    <a:pt x="19072" y="51357"/>
                  </a:lnTo>
                  <a:lnTo>
                    <a:pt x="24211" y="51412"/>
                  </a:lnTo>
                  <a:lnTo>
                    <a:pt x="25401" y="50784"/>
                  </a:lnTo>
                  <a:lnTo>
                    <a:pt x="26193" y="49731"/>
                  </a:lnTo>
                  <a:lnTo>
                    <a:pt x="26722" y="48394"/>
                  </a:lnTo>
                  <a:lnTo>
                    <a:pt x="27709" y="47503"/>
                  </a:lnTo>
                  <a:lnTo>
                    <a:pt x="33857" y="44379"/>
                  </a:lnTo>
                  <a:lnTo>
                    <a:pt x="43067" y="36653"/>
                  </a:lnTo>
                  <a:lnTo>
                    <a:pt x="46850" y="35340"/>
                  </a:lnTo>
                  <a:lnTo>
                    <a:pt x="50649" y="31370"/>
                  </a:lnTo>
                  <a:lnTo>
                    <a:pt x="60376" y="17390"/>
                  </a:lnTo>
                  <a:lnTo>
                    <a:pt x="61952" y="13444"/>
                  </a:lnTo>
                  <a:lnTo>
                    <a:pt x="66891" y="6858"/>
                  </a:lnTo>
                  <a:lnTo>
                    <a:pt x="67761" y="265"/>
                  </a:lnTo>
                  <a:lnTo>
                    <a:pt x="59827" y="23"/>
                  </a:lnTo>
                  <a:lnTo>
                    <a:pt x="56204" y="1704"/>
                  </a:lnTo>
                  <a:lnTo>
                    <a:pt x="43010" y="13435"/>
                  </a:lnTo>
                  <a:lnTo>
                    <a:pt x="36032" y="24902"/>
                  </a:lnTo>
                  <a:lnTo>
                    <a:pt x="33996" y="33941"/>
                  </a:lnTo>
                  <a:lnTo>
                    <a:pt x="33828" y="35962"/>
                  </a:lnTo>
                  <a:lnTo>
                    <a:pt x="35336" y="39901"/>
                  </a:lnTo>
                  <a:lnTo>
                    <a:pt x="38982" y="45379"/>
                  </a:lnTo>
                  <a:lnTo>
                    <a:pt x="44924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1" name="SMARTInkShape-3689"/>
            <p:cNvSpPr/>
            <p:nvPr>
              <p:custDataLst>
                <p:tags r:id="rId34"/>
              </p:custDataLst>
            </p:nvPr>
          </p:nvSpPr>
          <p:spPr>
            <a:xfrm>
              <a:off x="3454521" y="2874745"/>
              <a:ext cx="77085" cy="57042"/>
            </a:xfrm>
            <a:custGeom>
              <a:avLst/>
              <a:gdLst/>
              <a:ahLst/>
              <a:cxnLst/>
              <a:rect l="0" t="0" r="0" b="0"/>
              <a:pathLst>
                <a:path w="77085" h="57042">
                  <a:moveTo>
                    <a:pt x="14484" y="5615"/>
                  </a:moveTo>
                  <a:lnTo>
                    <a:pt x="14484" y="5615"/>
                  </a:lnTo>
                  <a:lnTo>
                    <a:pt x="14484" y="16181"/>
                  </a:lnTo>
                  <a:lnTo>
                    <a:pt x="13849" y="16469"/>
                  </a:lnTo>
                  <a:lnTo>
                    <a:pt x="11450" y="16789"/>
                  </a:lnTo>
                  <a:lnTo>
                    <a:pt x="10557" y="18144"/>
                  </a:lnTo>
                  <a:lnTo>
                    <a:pt x="9004" y="26864"/>
                  </a:lnTo>
                  <a:lnTo>
                    <a:pt x="4888" y="33354"/>
                  </a:lnTo>
                  <a:lnTo>
                    <a:pt x="3295" y="46788"/>
                  </a:lnTo>
                  <a:lnTo>
                    <a:pt x="4855" y="51007"/>
                  </a:lnTo>
                  <a:lnTo>
                    <a:pt x="6159" y="53021"/>
                  </a:lnTo>
                  <a:lnTo>
                    <a:pt x="7664" y="54364"/>
                  </a:lnTo>
                  <a:lnTo>
                    <a:pt x="11029" y="55856"/>
                  </a:lnTo>
                  <a:lnTo>
                    <a:pt x="33537" y="57041"/>
                  </a:lnTo>
                  <a:lnTo>
                    <a:pt x="52054" y="51229"/>
                  </a:lnTo>
                  <a:lnTo>
                    <a:pt x="63967" y="41633"/>
                  </a:lnTo>
                  <a:lnTo>
                    <a:pt x="67803" y="37921"/>
                  </a:lnTo>
                  <a:lnTo>
                    <a:pt x="69932" y="32462"/>
                  </a:lnTo>
                  <a:lnTo>
                    <a:pt x="71512" y="26437"/>
                  </a:lnTo>
                  <a:lnTo>
                    <a:pt x="76008" y="17395"/>
                  </a:lnTo>
                  <a:lnTo>
                    <a:pt x="77084" y="9494"/>
                  </a:lnTo>
                  <a:lnTo>
                    <a:pt x="75538" y="5646"/>
                  </a:lnTo>
                  <a:lnTo>
                    <a:pt x="72405" y="1035"/>
                  </a:lnTo>
                  <a:lnTo>
                    <a:pt x="58827" y="0"/>
                  </a:lnTo>
                  <a:lnTo>
                    <a:pt x="46220" y="554"/>
                  </a:lnTo>
                  <a:lnTo>
                    <a:pt x="18383" y="10021"/>
                  </a:lnTo>
                  <a:lnTo>
                    <a:pt x="7127" y="19028"/>
                  </a:lnTo>
                  <a:lnTo>
                    <a:pt x="4864" y="22795"/>
                  </a:lnTo>
                  <a:lnTo>
                    <a:pt x="4261" y="24688"/>
                  </a:lnTo>
                  <a:lnTo>
                    <a:pt x="3223" y="25951"/>
                  </a:lnTo>
                  <a:lnTo>
                    <a:pt x="0" y="27727"/>
                  </a:lnTo>
                  <a:lnTo>
                    <a:pt x="383" y="27976"/>
                  </a:lnTo>
                  <a:lnTo>
                    <a:pt x="20199" y="28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2" name="SMARTInkShape-3690"/>
            <p:cNvSpPr/>
            <p:nvPr>
              <p:custDataLst>
                <p:tags r:id="rId35"/>
              </p:custDataLst>
            </p:nvPr>
          </p:nvSpPr>
          <p:spPr>
            <a:xfrm>
              <a:off x="2823210" y="2983329"/>
              <a:ext cx="97077" cy="108408"/>
            </a:xfrm>
            <a:custGeom>
              <a:avLst/>
              <a:gdLst/>
              <a:ahLst/>
              <a:cxnLst/>
              <a:rect l="0" t="0" r="0" b="0"/>
              <a:pathLst>
                <a:path w="97077" h="108408">
                  <a:moveTo>
                    <a:pt x="0" y="79911"/>
                  </a:moveTo>
                  <a:lnTo>
                    <a:pt x="0" y="79911"/>
                  </a:lnTo>
                  <a:lnTo>
                    <a:pt x="0" y="85556"/>
                  </a:lnTo>
                  <a:lnTo>
                    <a:pt x="10566" y="85625"/>
                  </a:lnTo>
                  <a:lnTo>
                    <a:pt x="36202" y="60852"/>
                  </a:lnTo>
                  <a:lnTo>
                    <a:pt x="59173" y="32325"/>
                  </a:lnTo>
                  <a:lnTo>
                    <a:pt x="85716" y="5626"/>
                  </a:lnTo>
                  <a:lnTo>
                    <a:pt x="90309" y="1032"/>
                  </a:lnTo>
                  <a:lnTo>
                    <a:pt x="92631" y="403"/>
                  </a:lnTo>
                  <a:lnTo>
                    <a:pt x="96261" y="0"/>
                  </a:lnTo>
                  <a:lnTo>
                    <a:pt x="96559" y="602"/>
                  </a:lnTo>
                  <a:lnTo>
                    <a:pt x="97076" y="7864"/>
                  </a:lnTo>
                  <a:lnTo>
                    <a:pt x="95427" y="11484"/>
                  </a:lnTo>
                  <a:lnTo>
                    <a:pt x="93212" y="15209"/>
                  </a:lnTo>
                  <a:lnTo>
                    <a:pt x="91330" y="20876"/>
                  </a:lnTo>
                  <a:lnTo>
                    <a:pt x="76148" y="47749"/>
                  </a:lnTo>
                  <a:lnTo>
                    <a:pt x="59054" y="76001"/>
                  </a:lnTo>
                  <a:lnTo>
                    <a:pt x="48260" y="89260"/>
                  </a:lnTo>
                  <a:lnTo>
                    <a:pt x="46473" y="95099"/>
                  </a:lnTo>
                  <a:lnTo>
                    <a:pt x="46054" y="98938"/>
                  </a:lnTo>
                  <a:lnTo>
                    <a:pt x="45308" y="100215"/>
                  </a:lnTo>
                  <a:lnTo>
                    <a:pt x="44175" y="101067"/>
                  </a:lnTo>
                  <a:lnTo>
                    <a:pt x="42785" y="101635"/>
                  </a:lnTo>
                  <a:lnTo>
                    <a:pt x="41859" y="102649"/>
                  </a:lnTo>
                  <a:lnTo>
                    <a:pt x="40026" y="108407"/>
                  </a:lnTo>
                  <a:lnTo>
                    <a:pt x="43045" y="105429"/>
                  </a:lnTo>
                  <a:lnTo>
                    <a:pt x="44531" y="102259"/>
                  </a:lnTo>
                  <a:lnTo>
                    <a:pt x="45485" y="98084"/>
                  </a:lnTo>
                  <a:lnTo>
                    <a:pt x="51435" y="913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3" name="SMARTInkShape-3691"/>
            <p:cNvSpPr/>
            <p:nvPr>
              <p:custDataLst>
                <p:tags r:id="rId36"/>
              </p:custDataLst>
            </p:nvPr>
          </p:nvSpPr>
          <p:spPr>
            <a:xfrm>
              <a:off x="2949018" y="2983230"/>
              <a:ext cx="51358" cy="102842"/>
            </a:xfrm>
            <a:custGeom>
              <a:avLst/>
              <a:gdLst/>
              <a:ahLst/>
              <a:cxnLst/>
              <a:rect l="0" t="0" r="0" b="0"/>
              <a:pathLst>
                <a:path w="51358" h="102842">
                  <a:moveTo>
                    <a:pt x="22782" y="0"/>
                  </a:moveTo>
                  <a:lnTo>
                    <a:pt x="22782" y="0"/>
                  </a:lnTo>
                  <a:lnTo>
                    <a:pt x="22782" y="25027"/>
                  </a:lnTo>
                  <a:lnTo>
                    <a:pt x="21089" y="28691"/>
                  </a:lnTo>
                  <a:lnTo>
                    <a:pt x="8111" y="47747"/>
                  </a:lnTo>
                  <a:lnTo>
                    <a:pt x="516" y="71814"/>
                  </a:lnTo>
                  <a:lnTo>
                    <a:pt x="0" y="81839"/>
                  </a:lnTo>
                  <a:lnTo>
                    <a:pt x="1650" y="85691"/>
                  </a:lnTo>
                  <a:lnTo>
                    <a:pt x="3865" y="89520"/>
                  </a:lnTo>
                  <a:lnTo>
                    <a:pt x="5747" y="95245"/>
                  </a:lnTo>
                  <a:lnTo>
                    <a:pt x="10488" y="101740"/>
                  </a:lnTo>
                  <a:lnTo>
                    <a:pt x="12661" y="102368"/>
                  </a:lnTo>
                  <a:lnTo>
                    <a:pt x="21730" y="102841"/>
                  </a:lnTo>
                  <a:lnTo>
                    <a:pt x="41853" y="83790"/>
                  </a:lnTo>
                  <a:lnTo>
                    <a:pt x="43958" y="79997"/>
                  </a:lnTo>
                  <a:lnTo>
                    <a:pt x="45309" y="75421"/>
                  </a:lnTo>
                  <a:lnTo>
                    <a:pt x="51357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4" name="SMARTInkShape-3692"/>
            <p:cNvSpPr/>
            <p:nvPr>
              <p:custDataLst>
                <p:tags r:id="rId37"/>
              </p:custDataLst>
            </p:nvPr>
          </p:nvSpPr>
          <p:spPr>
            <a:xfrm>
              <a:off x="2983302" y="3034665"/>
              <a:ext cx="22789" cy="90525"/>
            </a:xfrm>
            <a:custGeom>
              <a:avLst/>
              <a:gdLst/>
              <a:ahLst/>
              <a:cxnLst/>
              <a:rect l="0" t="0" r="0" b="0"/>
              <a:pathLst>
                <a:path w="22789" h="90525">
                  <a:moveTo>
                    <a:pt x="22788" y="0"/>
                  </a:moveTo>
                  <a:lnTo>
                    <a:pt x="22788" y="0"/>
                  </a:lnTo>
                  <a:lnTo>
                    <a:pt x="22788" y="10400"/>
                  </a:lnTo>
                  <a:lnTo>
                    <a:pt x="18860" y="15789"/>
                  </a:lnTo>
                  <a:lnTo>
                    <a:pt x="11934" y="37584"/>
                  </a:lnTo>
                  <a:lnTo>
                    <a:pt x="11614" y="41681"/>
                  </a:lnTo>
                  <a:lnTo>
                    <a:pt x="9779" y="45618"/>
                  </a:lnTo>
                  <a:lnTo>
                    <a:pt x="8400" y="47557"/>
                  </a:lnTo>
                  <a:lnTo>
                    <a:pt x="6460" y="56354"/>
                  </a:lnTo>
                  <a:lnTo>
                    <a:pt x="5169" y="66776"/>
                  </a:lnTo>
                  <a:lnTo>
                    <a:pt x="170" y="84340"/>
                  </a:lnTo>
                  <a:lnTo>
                    <a:pt x="0" y="88348"/>
                  </a:lnTo>
                  <a:lnTo>
                    <a:pt x="611" y="89379"/>
                  </a:lnTo>
                  <a:lnTo>
                    <a:pt x="1653" y="90066"/>
                  </a:lnTo>
                  <a:lnTo>
                    <a:pt x="2983" y="90524"/>
                  </a:lnTo>
                  <a:lnTo>
                    <a:pt x="3870" y="90194"/>
                  </a:lnTo>
                  <a:lnTo>
                    <a:pt x="4461" y="89340"/>
                  </a:lnTo>
                  <a:lnTo>
                    <a:pt x="4855" y="88135"/>
                  </a:lnTo>
                  <a:lnTo>
                    <a:pt x="5752" y="87331"/>
                  </a:lnTo>
                  <a:lnTo>
                    <a:pt x="11756" y="84349"/>
                  </a:lnTo>
                  <a:lnTo>
                    <a:pt x="22788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5" name="SMARTInkShape-3693"/>
            <p:cNvSpPr/>
            <p:nvPr>
              <p:custDataLst>
                <p:tags r:id="rId38"/>
              </p:custDataLst>
            </p:nvPr>
          </p:nvSpPr>
          <p:spPr>
            <a:xfrm>
              <a:off x="3286146" y="3051888"/>
              <a:ext cx="61951" cy="51329"/>
            </a:xfrm>
            <a:custGeom>
              <a:avLst/>
              <a:gdLst/>
              <a:ahLst/>
              <a:cxnLst/>
              <a:rect l="0" t="0" r="0" b="0"/>
              <a:pathLst>
                <a:path w="61951" h="51329">
                  <a:moveTo>
                    <a:pt x="5694" y="17067"/>
                  </a:moveTo>
                  <a:lnTo>
                    <a:pt x="5694" y="17067"/>
                  </a:lnTo>
                  <a:lnTo>
                    <a:pt x="5694" y="25795"/>
                  </a:lnTo>
                  <a:lnTo>
                    <a:pt x="5059" y="26696"/>
                  </a:lnTo>
                  <a:lnTo>
                    <a:pt x="4001" y="27296"/>
                  </a:lnTo>
                  <a:lnTo>
                    <a:pt x="2660" y="27697"/>
                  </a:lnTo>
                  <a:lnTo>
                    <a:pt x="1766" y="28598"/>
                  </a:lnTo>
                  <a:lnTo>
                    <a:pt x="774" y="31294"/>
                  </a:lnTo>
                  <a:lnTo>
                    <a:pt x="0" y="47570"/>
                  </a:lnTo>
                  <a:lnTo>
                    <a:pt x="628" y="48832"/>
                  </a:lnTo>
                  <a:lnTo>
                    <a:pt x="1682" y="49674"/>
                  </a:lnTo>
                  <a:lnTo>
                    <a:pt x="4545" y="50609"/>
                  </a:lnTo>
                  <a:lnTo>
                    <a:pt x="19058" y="51328"/>
                  </a:lnTo>
                  <a:lnTo>
                    <a:pt x="37551" y="45535"/>
                  </a:lnTo>
                  <a:lnTo>
                    <a:pt x="49463" y="35940"/>
                  </a:lnTo>
                  <a:lnTo>
                    <a:pt x="59827" y="25791"/>
                  </a:lnTo>
                  <a:lnTo>
                    <a:pt x="61503" y="22426"/>
                  </a:lnTo>
                  <a:lnTo>
                    <a:pt x="61950" y="20640"/>
                  </a:lnTo>
                  <a:lnTo>
                    <a:pt x="61613" y="18814"/>
                  </a:lnTo>
                  <a:lnTo>
                    <a:pt x="58203" y="11321"/>
                  </a:lnTo>
                  <a:lnTo>
                    <a:pt x="57845" y="9426"/>
                  </a:lnTo>
                  <a:lnTo>
                    <a:pt x="56971" y="8163"/>
                  </a:lnTo>
                  <a:lnTo>
                    <a:pt x="55754" y="7321"/>
                  </a:lnTo>
                  <a:lnTo>
                    <a:pt x="52708" y="5750"/>
                  </a:lnTo>
                  <a:lnTo>
                    <a:pt x="47423" y="1931"/>
                  </a:lnTo>
                  <a:lnTo>
                    <a:pt x="41835" y="517"/>
                  </a:lnTo>
                  <a:lnTo>
                    <a:pt x="29323" y="0"/>
                  </a:lnTo>
                  <a:lnTo>
                    <a:pt x="24028" y="1650"/>
                  </a:lnTo>
                  <a:lnTo>
                    <a:pt x="15454" y="7883"/>
                  </a:lnTo>
                  <a:lnTo>
                    <a:pt x="13207" y="11504"/>
                  </a:lnTo>
                  <a:lnTo>
                    <a:pt x="11764" y="19002"/>
                  </a:lnTo>
                  <a:lnTo>
                    <a:pt x="11409" y="399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6" name="SMARTInkShape-3694"/>
            <p:cNvSpPr/>
            <p:nvPr>
              <p:custDataLst>
                <p:tags r:id="rId39"/>
              </p:custDataLst>
            </p:nvPr>
          </p:nvSpPr>
          <p:spPr>
            <a:xfrm>
              <a:off x="3429000" y="3046194"/>
              <a:ext cx="57128" cy="62759"/>
            </a:xfrm>
            <a:custGeom>
              <a:avLst/>
              <a:gdLst/>
              <a:ahLst/>
              <a:cxnLst/>
              <a:rect l="0" t="0" r="0" b="0"/>
              <a:pathLst>
                <a:path w="57128" h="62759">
                  <a:moveTo>
                    <a:pt x="11430" y="17046"/>
                  </a:moveTo>
                  <a:lnTo>
                    <a:pt x="11430" y="17046"/>
                  </a:lnTo>
                  <a:lnTo>
                    <a:pt x="11430" y="25560"/>
                  </a:lnTo>
                  <a:lnTo>
                    <a:pt x="10795" y="26532"/>
                  </a:lnTo>
                  <a:lnTo>
                    <a:pt x="9737" y="27180"/>
                  </a:lnTo>
                  <a:lnTo>
                    <a:pt x="8396" y="27612"/>
                  </a:lnTo>
                  <a:lnTo>
                    <a:pt x="7503" y="29170"/>
                  </a:lnTo>
                  <a:lnTo>
                    <a:pt x="5610" y="36160"/>
                  </a:lnTo>
                  <a:lnTo>
                    <a:pt x="4375" y="37409"/>
                  </a:lnTo>
                  <a:lnTo>
                    <a:pt x="2916" y="38241"/>
                  </a:lnTo>
                  <a:lnTo>
                    <a:pt x="1944" y="40066"/>
                  </a:lnTo>
                  <a:lnTo>
                    <a:pt x="114" y="52258"/>
                  </a:lnTo>
                  <a:lnTo>
                    <a:pt x="22" y="59138"/>
                  </a:lnTo>
                  <a:lnTo>
                    <a:pt x="650" y="60347"/>
                  </a:lnTo>
                  <a:lnTo>
                    <a:pt x="1703" y="61154"/>
                  </a:lnTo>
                  <a:lnTo>
                    <a:pt x="4567" y="62049"/>
                  </a:lnTo>
                  <a:lnTo>
                    <a:pt x="24774" y="62758"/>
                  </a:lnTo>
                  <a:lnTo>
                    <a:pt x="33517" y="59730"/>
                  </a:lnTo>
                  <a:lnTo>
                    <a:pt x="45368" y="51187"/>
                  </a:lnTo>
                  <a:lnTo>
                    <a:pt x="48738" y="47460"/>
                  </a:lnTo>
                  <a:lnTo>
                    <a:pt x="50236" y="43686"/>
                  </a:lnTo>
                  <a:lnTo>
                    <a:pt x="51271" y="42426"/>
                  </a:lnTo>
                  <a:lnTo>
                    <a:pt x="54114" y="41026"/>
                  </a:lnTo>
                  <a:lnTo>
                    <a:pt x="55126" y="39383"/>
                  </a:lnTo>
                  <a:lnTo>
                    <a:pt x="56883" y="27129"/>
                  </a:lnTo>
                  <a:lnTo>
                    <a:pt x="57127" y="15190"/>
                  </a:lnTo>
                  <a:lnTo>
                    <a:pt x="55446" y="11353"/>
                  </a:lnTo>
                  <a:lnTo>
                    <a:pt x="53218" y="7531"/>
                  </a:lnTo>
                  <a:lnTo>
                    <a:pt x="52227" y="3715"/>
                  </a:lnTo>
                  <a:lnTo>
                    <a:pt x="51328" y="2444"/>
                  </a:lnTo>
                  <a:lnTo>
                    <a:pt x="50094" y="1596"/>
                  </a:lnTo>
                  <a:lnTo>
                    <a:pt x="46394" y="654"/>
                  </a:lnTo>
                  <a:lnTo>
                    <a:pt x="30067" y="0"/>
                  </a:lnTo>
                  <a:lnTo>
                    <a:pt x="27030" y="1237"/>
                  </a:lnTo>
                  <a:lnTo>
                    <a:pt x="9613" y="18817"/>
                  </a:lnTo>
                  <a:lnTo>
                    <a:pt x="7448" y="24395"/>
                  </a:lnTo>
                  <a:lnTo>
                    <a:pt x="5850" y="30472"/>
                  </a:lnTo>
                  <a:lnTo>
                    <a:pt x="597" y="39629"/>
                  </a:lnTo>
                  <a:lnTo>
                    <a:pt x="0" y="456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7" name="SMARTInkShape-3695"/>
            <p:cNvSpPr/>
            <p:nvPr>
              <p:custDataLst>
                <p:tags r:id="rId40"/>
              </p:custDataLst>
            </p:nvPr>
          </p:nvSpPr>
          <p:spPr>
            <a:xfrm>
              <a:off x="3509031" y="3058027"/>
              <a:ext cx="68530" cy="62341"/>
            </a:xfrm>
            <a:custGeom>
              <a:avLst/>
              <a:gdLst/>
              <a:ahLst/>
              <a:cxnLst/>
              <a:rect l="0" t="0" r="0" b="0"/>
              <a:pathLst>
                <a:path w="68530" h="62341">
                  <a:moveTo>
                    <a:pt x="5694" y="22358"/>
                  </a:moveTo>
                  <a:lnTo>
                    <a:pt x="5694" y="22358"/>
                  </a:lnTo>
                  <a:lnTo>
                    <a:pt x="5694" y="27838"/>
                  </a:lnTo>
                  <a:lnTo>
                    <a:pt x="1766" y="32589"/>
                  </a:lnTo>
                  <a:lnTo>
                    <a:pt x="509" y="37807"/>
                  </a:lnTo>
                  <a:lnTo>
                    <a:pt x="0" y="52846"/>
                  </a:lnTo>
                  <a:lnTo>
                    <a:pt x="628" y="54113"/>
                  </a:lnTo>
                  <a:lnTo>
                    <a:pt x="1681" y="54958"/>
                  </a:lnTo>
                  <a:lnTo>
                    <a:pt x="4546" y="56532"/>
                  </a:lnTo>
                  <a:lnTo>
                    <a:pt x="9728" y="60353"/>
                  </a:lnTo>
                  <a:lnTo>
                    <a:pt x="13414" y="61470"/>
                  </a:lnTo>
                  <a:lnTo>
                    <a:pt x="40862" y="62340"/>
                  </a:lnTo>
                  <a:lnTo>
                    <a:pt x="45242" y="60659"/>
                  </a:lnTo>
                  <a:lnTo>
                    <a:pt x="64741" y="43283"/>
                  </a:lnTo>
                  <a:lnTo>
                    <a:pt x="66862" y="39490"/>
                  </a:lnTo>
                  <a:lnTo>
                    <a:pt x="68224" y="31880"/>
                  </a:lnTo>
                  <a:lnTo>
                    <a:pt x="68529" y="20453"/>
                  </a:lnTo>
                  <a:lnTo>
                    <a:pt x="66852" y="16643"/>
                  </a:lnTo>
                  <a:lnTo>
                    <a:pt x="55124" y="3308"/>
                  </a:lnTo>
                  <a:lnTo>
                    <a:pt x="51370" y="1191"/>
                  </a:lnTo>
                  <a:lnTo>
                    <a:pt x="43992" y="0"/>
                  </a:lnTo>
                  <a:lnTo>
                    <a:pt x="37321" y="356"/>
                  </a:lnTo>
                  <a:lnTo>
                    <a:pt x="27059" y="4126"/>
                  </a:lnTo>
                  <a:lnTo>
                    <a:pt x="15524" y="12941"/>
                  </a:lnTo>
                  <a:lnTo>
                    <a:pt x="13238" y="16691"/>
                  </a:lnTo>
                  <a:lnTo>
                    <a:pt x="11650" y="22247"/>
                  </a:lnTo>
                  <a:lnTo>
                    <a:pt x="11409" y="280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8" name="SMARTInkShape-3696"/>
            <p:cNvSpPr/>
            <p:nvPr>
              <p:custDataLst>
                <p:tags r:id="rId41"/>
              </p:custDataLst>
            </p:nvPr>
          </p:nvSpPr>
          <p:spPr>
            <a:xfrm>
              <a:off x="3600520" y="3023235"/>
              <a:ext cx="79674" cy="83068"/>
            </a:xfrm>
            <a:custGeom>
              <a:avLst/>
              <a:gdLst/>
              <a:ahLst/>
              <a:cxnLst/>
              <a:rect l="0" t="0" r="0" b="0"/>
              <a:pathLst>
                <a:path w="79674" h="83068">
                  <a:moveTo>
                    <a:pt x="5645" y="45720"/>
                  </a:moveTo>
                  <a:lnTo>
                    <a:pt x="5645" y="45720"/>
                  </a:lnTo>
                  <a:lnTo>
                    <a:pt x="5645" y="50641"/>
                  </a:lnTo>
                  <a:lnTo>
                    <a:pt x="5010" y="50905"/>
                  </a:lnTo>
                  <a:lnTo>
                    <a:pt x="2611" y="51199"/>
                  </a:lnTo>
                  <a:lnTo>
                    <a:pt x="1717" y="51913"/>
                  </a:lnTo>
                  <a:lnTo>
                    <a:pt x="725" y="54399"/>
                  </a:lnTo>
                  <a:lnTo>
                    <a:pt x="0" y="69784"/>
                  </a:lnTo>
                  <a:lnTo>
                    <a:pt x="1654" y="73983"/>
                  </a:lnTo>
                  <a:lnTo>
                    <a:pt x="4857" y="78819"/>
                  </a:lnTo>
                  <a:lnTo>
                    <a:pt x="11479" y="82691"/>
                  </a:lnTo>
                  <a:lnTo>
                    <a:pt x="14614" y="83067"/>
                  </a:lnTo>
                  <a:lnTo>
                    <a:pt x="29459" y="80538"/>
                  </a:lnTo>
                  <a:lnTo>
                    <a:pt x="33797" y="78551"/>
                  </a:lnTo>
                  <a:lnTo>
                    <a:pt x="35843" y="77132"/>
                  </a:lnTo>
                  <a:lnTo>
                    <a:pt x="61239" y="68189"/>
                  </a:lnTo>
                  <a:lnTo>
                    <a:pt x="70108" y="60883"/>
                  </a:lnTo>
                  <a:lnTo>
                    <a:pt x="72395" y="57115"/>
                  </a:lnTo>
                  <a:lnTo>
                    <a:pt x="74047" y="53324"/>
                  </a:lnTo>
                  <a:lnTo>
                    <a:pt x="77912" y="47620"/>
                  </a:lnTo>
                  <a:lnTo>
                    <a:pt x="79339" y="41909"/>
                  </a:lnTo>
                  <a:lnTo>
                    <a:pt x="79673" y="38099"/>
                  </a:lnTo>
                  <a:lnTo>
                    <a:pt x="78128" y="34290"/>
                  </a:lnTo>
                  <a:lnTo>
                    <a:pt x="60858" y="15240"/>
                  </a:lnTo>
                  <a:lnTo>
                    <a:pt x="55373" y="13123"/>
                  </a:lnTo>
                  <a:lnTo>
                    <a:pt x="27803" y="6311"/>
                  </a:lnTo>
                  <a:lnTo>
                    <a:pt x="22986" y="5738"/>
                  </a:lnTo>
                  <a:lnTo>
                    <a:pt x="227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9" name="SMARTInkShape-3697"/>
            <p:cNvSpPr/>
            <p:nvPr>
              <p:custDataLst>
                <p:tags r:id="rId42"/>
              </p:custDataLst>
            </p:nvPr>
          </p:nvSpPr>
          <p:spPr>
            <a:xfrm>
              <a:off x="2674629" y="2788920"/>
              <a:ext cx="137152" cy="354229"/>
            </a:xfrm>
            <a:custGeom>
              <a:avLst/>
              <a:gdLst/>
              <a:ahLst/>
              <a:cxnLst/>
              <a:rect l="0" t="0" r="0" b="0"/>
              <a:pathLst>
                <a:path w="137152" h="354229">
                  <a:moveTo>
                    <a:pt x="137151" y="0"/>
                  </a:moveTo>
                  <a:lnTo>
                    <a:pt x="137151" y="0"/>
                  </a:lnTo>
                  <a:lnTo>
                    <a:pt x="134117" y="0"/>
                  </a:lnTo>
                  <a:lnTo>
                    <a:pt x="130934" y="3387"/>
                  </a:lnTo>
                  <a:lnTo>
                    <a:pt x="111614" y="29354"/>
                  </a:lnTo>
                  <a:lnTo>
                    <a:pt x="89458" y="53876"/>
                  </a:lnTo>
                  <a:lnTo>
                    <a:pt x="70467" y="80331"/>
                  </a:lnTo>
                  <a:lnTo>
                    <a:pt x="55234" y="106861"/>
                  </a:lnTo>
                  <a:lnTo>
                    <a:pt x="41689" y="131104"/>
                  </a:lnTo>
                  <a:lnTo>
                    <a:pt x="29676" y="157272"/>
                  </a:lnTo>
                  <a:lnTo>
                    <a:pt x="18806" y="179384"/>
                  </a:lnTo>
                  <a:lnTo>
                    <a:pt x="8317" y="205684"/>
                  </a:lnTo>
                  <a:lnTo>
                    <a:pt x="2740" y="227243"/>
                  </a:lnTo>
                  <a:lnTo>
                    <a:pt x="534" y="253896"/>
                  </a:lnTo>
                  <a:lnTo>
                    <a:pt x="63" y="280356"/>
                  </a:lnTo>
                  <a:lnTo>
                    <a:pt x="0" y="305618"/>
                  </a:lnTo>
                  <a:lnTo>
                    <a:pt x="628" y="321730"/>
                  </a:lnTo>
                  <a:lnTo>
                    <a:pt x="5811" y="340223"/>
                  </a:lnTo>
                  <a:lnTo>
                    <a:pt x="16085" y="353171"/>
                  </a:lnTo>
                  <a:lnTo>
                    <a:pt x="18363" y="353815"/>
                  </a:lnTo>
                  <a:lnTo>
                    <a:pt x="21965" y="354228"/>
                  </a:lnTo>
                  <a:lnTo>
                    <a:pt x="22260" y="353627"/>
                  </a:lnTo>
                  <a:lnTo>
                    <a:pt x="22851" y="348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0" name="SMARTInkShape-3698"/>
            <p:cNvSpPr/>
            <p:nvPr>
              <p:custDataLst>
                <p:tags r:id="rId43"/>
              </p:custDataLst>
            </p:nvPr>
          </p:nvSpPr>
          <p:spPr>
            <a:xfrm>
              <a:off x="3691890" y="2823231"/>
              <a:ext cx="74296" cy="320020"/>
            </a:xfrm>
            <a:custGeom>
              <a:avLst/>
              <a:gdLst/>
              <a:ahLst/>
              <a:cxnLst/>
              <a:rect l="0" t="0" r="0" b="0"/>
              <a:pathLst>
                <a:path w="74296" h="320020">
                  <a:moveTo>
                    <a:pt x="74295" y="5694"/>
                  </a:moveTo>
                  <a:lnTo>
                    <a:pt x="74295" y="5694"/>
                  </a:lnTo>
                  <a:lnTo>
                    <a:pt x="74295" y="49"/>
                  </a:lnTo>
                  <a:lnTo>
                    <a:pt x="71261" y="0"/>
                  </a:lnTo>
                  <a:lnTo>
                    <a:pt x="70368" y="628"/>
                  </a:lnTo>
                  <a:lnTo>
                    <a:pt x="69772" y="1681"/>
                  </a:lnTo>
                  <a:lnTo>
                    <a:pt x="68815" y="7935"/>
                  </a:lnTo>
                  <a:lnTo>
                    <a:pt x="68589" y="34431"/>
                  </a:lnTo>
                  <a:lnTo>
                    <a:pt x="68581" y="58836"/>
                  </a:lnTo>
                  <a:lnTo>
                    <a:pt x="68580" y="87045"/>
                  </a:lnTo>
                  <a:lnTo>
                    <a:pt x="65546" y="111863"/>
                  </a:lnTo>
                  <a:lnTo>
                    <a:pt x="58832" y="136662"/>
                  </a:lnTo>
                  <a:lnTo>
                    <a:pt x="51391" y="161598"/>
                  </a:lnTo>
                  <a:lnTo>
                    <a:pt x="43806" y="187761"/>
                  </a:lnTo>
                  <a:lnTo>
                    <a:pt x="36193" y="215201"/>
                  </a:lnTo>
                  <a:lnTo>
                    <a:pt x="28575" y="239624"/>
                  </a:lnTo>
                  <a:lnTo>
                    <a:pt x="19685" y="264606"/>
                  </a:lnTo>
                  <a:lnTo>
                    <a:pt x="15953" y="282685"/>
                  </a:lnTo>
                  <a:lnTo>
                    <a:pt x="13440" y="288821"/>
                  </a:lnTo>
                  <a:lnTo>
                    <a:pt x="11391" y="298781"/>
                  </a:lnTo>
                  <a:lnTo>
                    <a:pt x="7025" y="308157"/>
                  </a:lnTo>
                  <a:lnTo>
                    <a:pt x="5715" y="320019"/>
                  </a:lnTo>
                  <a:lnTo>
                    <a:pt x="0" y="314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1" name="SMARTInkShape-3699"/>
            <p:cNvSpPr/>
            <p:nvPr>
              <p:custDataLst>
                <p:tags r:id="rId44"/>
              </p:custDataLst>
            </p:nvPr>
          </p:nvSpPr>
          <p:spPr>
            <a:xfrm>
              <a:off x="3080408" y="3006090"/>
              <a:ext cx="57128" cy="114273"/>
            </a:xfrm>
            <a:custGeom>
              <a:avLst/>
              <a:gdLst/>
              <a:ahLst/>
              <a:cxnLst/>
              <a:rect l="0" t="0" r="0" b="0"/>
              <a:pathLst>
                <a:path w="57128" h="114273">
                  <a:moveTo>
                    <a:pt x="5692" y="0"/>
                  </a:moveTo>
                  <a:lnTo>
                    <a:pt x="5692" y="0"/>
                  </a:lnTo>
                  <a:lnTo>
                    <a:pt x="8726" y="0"/>
                  </a:lnTo>
                  <a:lnTo>
                    <a:pt x="9620" y="635"/>
                  </a:lnTo>
                  <a:lnTo>
                    <a:pt x="10216" y="1693"/>
                  </a:lnTo>
                  <a:lnTo>
                    <a:pt x="10613" y="3034"/>
                  </a:lnTo>
                  <a:lnTo>
                    <a:pt x="11513" y="3927"/>
                  </a:lnTo>
                  <a:lnTo>
                    <a:pt x="14206" y="4920"/>
                  </a:lnTo>
                  <a:lnTo>
                    <a:pt x="27192" y="6336"/>
                  </a:lnTo>
                  <a:lnTo>
                    <a:pt x="33210" y="10634"/>
                  </a:lnTo>
                  <a:lnTo>
                    <a:pt x="33797" y="12769"/>
                  </a:lnTo>
                  <a:lnTo>
                    <a:pt x="33954" y="14228"/>
                  </a:lnTo>
                  <a:lnTo>
                    <a:pt x="34693" y="15200"/>
                  </a:lnTo>
                  <a:lnTo>
                    <a:pt x="37208" y="16281"/>
                  </a:lnTo>
                  <a:lnTo>
                    <a:pt x="38133" y="17204"/>
                  </a:lnTo>
                  <a:lnTo>
                    <a:pt x="39160" y="19923"/>
                  </a:lnTo>
                  <a:lnTo>
                    <a:pt x="39910" y="30557"/>
                  </a:lnTo>
                  <a:lnTo>
                    <a:pt x="38257" y="34324"/>
                  </a:lnTo>
                  <a:lnTo>
                    <a:pt x="24485" y="51436"/>
                  </a:lnTo>
                  <a:lnTo>
                    <a:pt x="23936" y="53340"/>
                  </a:lnTo>
                  <a:lnTo>
                    <a:pt x="19938" y="57150"/>
                  </a:lnTo>
                  <a:lnTo>
                    <a:pt x="14564" y="61595"/>
                  </a:lnTo>
                  <a:lnTo>
                    <a:pt x="8603" y="70603"/>
                  </a:lnTo>
                  <a:lnTo>
                    <a:pt x="4574" y="79657"/>
                  </a:lnTo>
                  <a:lnTo>
                    <a:pt x="2020" y="83663"/>
                  </a:lnTo>
                  <a:lnTo>
                    <a:pt x="582" y="89488"/>
                  </a:lnTo>
                  <a:lnTo>
                    <a:pt x="0" y="101739"/>
                  </a:lnTo>
                  <a:lnTo>
                    <a:pt x="7933" y="110725"/>
                  </a:lnTo>
                  <a:lnTo>
                    <a:pt x="11556" y="112711"/>
                  </a:lnTo>
                  <a:lnTo>
                    <a:pt x="20952" y="114091"/>
                  </a:lnTo>
                  <a:lnTo>
                    <a:pt x="30459" y="114272"/>
                  </a:lnTo>
                  <a:lnTo>
                    <a:pt x="34268" y="112594"/>
                  </a:lnTo>
                  <a:lnTo>
                    <a:pt x="57127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2" name="SMARTInkShape-3700"/>
            <p:cNvSpPr/>
            <p:nvPr>
              <p:custDataLst>
                <p:tags r:id="rId45"/>
              </p:custDataLst>
            </p:nvPr>
          </p:nvSpPr>
          <p:spPr>
            <a:xfrm>
              <a:off x="3171825" y="3046125"/>
              <a:ext cx="90545" cy="79896"/>
            </a:xfrm>
            <a:custGeom>
              <a:avLst/>
              <a:gdLst/>
              <a:ahLst/>
              <a:cxnLst/>
              <a:rect l="0" t="0" r="0" b="0"/>
              <a:pathLst>
                <a:path w="90545" h="79896">
                  <a:moveTo>
                    <a:pt x="0" y="17115"/>
                  </a:moveTo>
                  <a:lnTo>
                    <a:pt x="0" y="17115"/>
                  </a:lnTo>
                  <a:lnTo>
                    <a:pt x="0" y="41972"/>
                  </a:lnTo>
                  <a:lnTo>
                    <a:pt x="1693" y="45731"/>
                  </a:lnTo>
                  <a:lnTo>
                    <a:pt x="3928" y="49518"/>
                  </a:lnTo>
                  <a:lnTo>
                    <a:pt x="5362" y="57124"/>
                  </a:lnTo>
                  <a:lnTo>
                    <a:pt x="6193" y="61567"/>
                  </a:lnTo>
                  <a:lnTo>
                    <a:pt x="10615" y="72342"/>
                  </a:lnTo>
                  <a:lnTo>
                    <a:pt x="14222" y="76729"/>
                  </a:lnTo>
                  <a:lnTo>
                    <a:pt x="17539" y="78535"/>
                  </a:lnTo>
                  <a:lnTo>
                    <a:pt x="26722" y="79790"/>
                  </a:lnTo>
                  <a:lnTo>
                    <a:pt x="30503" y="79895"/>
                  </a:lnTo>
                  <a:lnTo>
                    <a:pt x="34300" y="78249"/>
                  </a:lnTo>
                  <a:lnTo>
                    <a:pt x="36202" y="76921"/>
                  </a:lnTo>
                  <a:lnTo>
                    <a:pt x="50244" y="72921"/>
                  </a:lnTo>
                  <a:lnTo>
                    <a:pt x="64731" y="63928"/>
                  </a:lnTo>
                  <a:lnTo>
                    <a:pt x="83134" y="42032"/>
                  </a:lnTo>
                  <a:lnTo>
                    <a:pt x="90544" y="21725"/>
                  </a:lnTo>
                  <a:lnTo>
                    <a:pt x="90208" y="19554"/>
                  </a:lnTo>
                  <a:lnTo>
                    <a:pt x="84350" y="5716"/>
                  </a:lnTo>
                  <a:lnTo>
                    <a:pt x="82903" y="3801"/>
                  </a:lnTo>
                  <a:lnTo>
                    <a:pt x="77910" y="1672"/>
                  </a:lnTo>
                  <a:lnTo>
                    <a:pt x="50387" y="0"/>
                  </a:lnTo>
                  <a:lnTo>
                    <a:pt x="46101" y="1677"/>
                  </a:lnTo>
                  <a:lnTo>
                    <a:pt x="35141" y="7927"/>
                  </a:lnTo>
                  <a:lnTo>
                    <a:pt x="32953" y="10355"/>
                  </a:lnTo>
                  <a:lnTo>
                    <a:pt x="30521" y="16439"/>
                  </a:lnTo>
                  <a:lnTo>
                    <a:pt x="28324" y="26130"/>
                  </a:lnTo>
                  <a:lnTo>
                    <a:pt x="25712" y="30223"/>
                  </a:lnTo>
                  <a:lnTo>
                    <a:pt x="25397" y="32204"/>
                  </a:lnTo>
                  <a:lnTo>
                    <a:pt x="25821" y="34159"/>
                  </a:lnTo>
                  <a:lnTo>
                    <a:pt x="28575" y="39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384" name="SMARTInkShape-3701"/>
          <p:cNvSpPr/>
          <p:nvPr>
            <p:custDataLst>
              <p:tags r:id="rId7"/>
            </p:custDataLst>
          </p:nvPr>
        </p:nvSpPr>
        <p:spPr>
          <a:xfrm>
            <a:off x="3880485" y="2863215"/>
            <a:ext cx="102077" cy="325656"/>
          </a:xfrm>
          <a:custGeom>
            <a:avLst/>
            <a:gdLst/>
            <a:ahLst/>
            <a:cxnLst/>
            <a:rect l="0" t="0" r="0" b="0"/>
            <a:pathLst>
              <a:path w="102077" h="325656">
                <a:moveTo>
                  <a:pt x="97155" y="0"/>
                </a:moveTo>
                <a:lnTo>
                  <a:pt x="97155" y="0"/>
                </a:lnTo>
                <a:lnTo>
                  <a:pt x="101082" y="9125"/>
                </a:lnTo>
                <a:lnTo>
                  <a:pt x="102076" y="15909"/>
                </a:lnTo>
                <a:lnTo>
                  <a:pt x="98150" y="34540"/>
                </a:lnTo>
                <a:lnTo>
                  <a:pt x="92953" y="52802"/>
                </a:lnTo>
                <a:lnTo>
                  <a:pt x="87077" y="80825"/>
                </a:lnTo>
                <a:lnTo>
                  <a:pt x="81594" y="107429"/>
                </a:lnTo>
                <a:lnTo>
                  <a:pt x="77289" y="134250"/>
                </a:lnTo>
                <a:lnTo>
                  <a:pt x="70324" y="159445"/>
                </a:lnTo>
                <a:lnTo>
                  <a:pt x="62833" y="184460"/>
                </a:lnTo>
                <a:lnTo>
                  <a:pt x="55239" y="210638"/>
                </a:lnTo>
                <a:lnTo>
                  <a:pt x="45719" y="235399"/>
                </a:lnTo>
                <a:lnTo>
                  <a:pt x="34290" y="262483"/>
                </a:lnTo>
                <a:lnTo>
                  <a:pt x="24553" y="284021"/>
                </a:lnTo>
                <a:lnTo>
                  <a:pt x="17106" y="306108"/>
                </a:lnTo>
                <a:lnTo>
                  <a:pt x="12739" y="314207"/>
                </a:lnTo>
                <a:lnTo>
                  <a:pt x="11688" y="321922"/>
                </a:lnTo>
                <a:lnTo>
                  <a:pt x="10967" y="323199"/>
                </a:lnTo>
                <a:lnTo>
                  <a:pt x="9851" y="324051"/>
                </a:lnTo>
                <a:lnTo>
                  <a:pt x="5957" y="325655"/>
                </a:lnTo>
                <a:lnTo>
                  <a:pt x="0" y="32004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02" name="SMARTInkShape-Group534"/>
          <p:cNvGrpSpPr/>
          <p:nvPr/>
        </p:nvGrpSpPr>
        <p:grpSpPr>
          <a:xfrm>
            <a:off x="5560725" y="2628900"/>
            <a:ext cx="1342996" cy="582595"/>
            <a:chOff x="5560725" y="2628900"/>
            <a:chExt cx="1342996" cy="582595"/>
          </a:xfrm>
        </p:grpSpPr>
        <p:sp>
          <p:nvSpPr>
            <p:cNvPr id="1385" name="SMARTInkShape-3702"/>
            <p:cNvSpPr/>
            <p:nvPr>
              <p:custDataLst>
                <p:tags r:id="rId10"/>
              </p:custDataLst>
            </p:nvPr>
          </p:nvSpPr>
          <p:spPr>
            <a:xfrm>
              <a:off x="5846445" y="2766060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0" y="0"/>
                  </a:moveTo>
                  <a:lnTo>
                    <a:pt x="0" y="0"/>
                  </a:lnTo>
                  <a:lnTo>
                    <a:pt x="4920" y="0"/>
                  </a:lnTo>
                  <a:lnTo>
                    <a:pt x="10122" y="3928"/>
                  </a:lnTo>
                  <a:lnTo>
                    <a:pt x="29709" y="10566"/>
                  </a:lnTo>
                  <a:lnTo>
                    <a:pt x="46120" y="13009"/>
                  </a:lnTo>
                  <a:lnTo>
                    <a:pt x="57268" y="15920"/>
                  </a:lnTo>
                  <a:lnTo>
                    <a:pt x="84543" y="17037"/>
                  </a:lnTo>
                  <a:lnTo>
                    <a:pt x="112257" y="17143"/>
                  </a:lnTo>
                  <a:lnTo>
                    <a:pt x="1200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6" name="SMARTInkShape-3703"/>
            <p:cNvSpPr/>
            <p:nvPr>
              <p:custDataLst>
                <p:tags r:id="rId11"/>
              </p:custDataLst>
            </p:nvPr>
          </p:nvSpPr>
          <p:spPr>
            <a:xfrm>
              <a:off x="6520814" y="2703195"/>
              <a:ext cx="97157" cy="291466"/>
            </a:xfrm>
            <a:custGeom>
              <a:avLst/>
              <a:gdLst/>
              <a:ahLst/>
              <a:cxnLst/>
              <a:rect l="0" t="0" r="0" b="0"/>
              <a:pathLst>
                <a:path w="97157" h="291466">
                  <a:moveTo>
                    <a:pt x="0" y="137160"/>
                  </a:moveTo>
                  <a:lnTo>
                    <a:pt x="0" y="137160"/>
                  </a:lnTo>
                  <a:lnTo>
                    <a:pt x="24904" y="111623"/>
                  </a:lnTo>
                  <a:lnTo>
                    <a:pt x="32497" y="101371"/>
                  </a:lnTo>
                  <a:lnTo>
                    <a:pt x="44426" y="90203"/>
                  </a:lnTo>
                  <a:lnTo>
                    <a:pt x="64748" y="61832"/>
                  </a:lnTo>
                  <a:lnTo>
                    <a:pt x="71752" y="49585"/>
                  </a:lnTo>
                  <a:lnTo>
                    <a:pt x="74177" y="42491"/>
                  </a:lnTo>
                  <a:lnTo>
                    <a:pt x="84137" y="28609"/>
                  </a:lnTo>
                  <a:lnTo>
                    <a:pt x="91900" y="7248"/>
                  </a:lnTo>
                  <a:lnTo>
                    <a:pt x="97156" y="0"/>
                  </a:lnTo>
                  <a:lnTo>
                    <a:pt x="97156" y="4921"/>
                  </a:lnTo>
                  <a:lnTo>
                    <a:pt x="91461" y="11407"/>
                  </a:lnTo>
                  <a:lnTo>
                    <a:pt x="91442" y="16349"/>
                  </a:lnTo>
                  <a:lnTo>
                    <a:pt x="86521" y="21996"/>
                  </a:lnTo>
                  <a:lnTo>
                    <a:pt x="85961" y="25638"/>
                  </a:lnTo>
                  <a:lnTo>
                    <a:pt x="85795" y="30739"/>
                  </a:lnTo>
                  <a:lnTo>
                    <a:pt x="85138" y="31922"/>
                  </a:lnTo>
                  <a:lnTo>
                    <a:pt x="84063" y="32712"/>
                  </a:lnTo>
                  <a:lnTo>
                    <a:pt x="82712" y="33238"/>
                  </a:lnTo>
                  <a:lnTo>
                    <a:pt x="81812" y="34223"/>
                  </a:lnTo>
                  <a:lnTo>
                    <a:pt x="80812" y="37012"/>
                  </a:lnTo>
                  <a:lnTo>
                    <a:pt x="79534" y="47904"/>
                  </a:lnTo>
                  <a:lnTo>
                    <a:pt x="76130" y="55398"/>
                  </a:lnTo>
                  <a:lnTo>
                    <a:pt x="68523" y="83756"/>
                  </a:lnTo>
                  <a:lnTo>
                    <a:pt x="57036" y="110386"/>
                  </a:lnTo>
                  <a:lnTo>
                    <a:pt x="50235" y="136816"/>
                  </a:lnTo>
                  <a:lnTo>
                    <a:pt x="41594" y="164513"/>
                  </a:lnTo>
                  <a:lnTo>
                    <a:pt x="38783" y="176803"/>
                  </a:lnTo>
                  <a:lnTo>
                    <a:pt x="28468" y="204517"/>
                  </a:lnTo>
                  <a:lnTo>
                    <a:pt x="24522" y="216808"/>
                  </a:lnTo>
                  <a:lnTo>
                    <a:pt x="21660" y="228493"/>
                  </a:lnTo>
                  <a:lnTo>
                    <a:pt x="18483" y="239998"/>
                  </a:lnTo>
                  <a:lnTo>
                    <a:pt x="16687" y="254513"/>
                  </a:lnTo>
                  <a:lnTo>
                    <a:pt x="13270" y="261396"/>
                  </a:lnTo>
                  <a:lnTo>
                    <a:pt x="11503" y="278662"/>
                  </a:lnTo>
                  <a:lnTo>
                    <a:pt x="6917" y="286071"/>
                  </a:lnTo>
                  <a:lnTo>
                    <a:pt x="5716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7" name="SMARTInkShape-3704"/>
            <p:cNvSpPr/>
            <p:nvPr>
              <p:custDataLst>
                <p:tags r:id="rId12"/>
              </p:custDataLst>
            </p:nvPr>
          </p:nvSpPr>
          <p:spPr>
            <a:xfrm>
              <a:off x="6823710" y="2914650"/>
              <a:ext cx="80011" cy="34291"/>
            </a:xfrm>
            <a:custGeom>
              <a:avLst/>
              <a:gdLst/>
              <a:ahLst/>
              <a:cxnLst/>
              <a:rect l="0" t="0" r="0" b="0"/>
              <a:pathLst>
                <a:path w="80011" h="34291">
                  <a:moveTo>
                    <a:pt x="0" y="0"/>
                  </a:moveTo>
                  <a:lnTo>
                    <a:pt x="0" y="0"/>
                  </a:lnTo>
                  <a:lnTo>
                    <a:pt x="8513" y="0"/>
                  </a:lnTo>
                  <a:lnTo>
                    <a:pt x="34474" y="11578"/>
                  </a:lnTo>
                  <a:lnTo>
                    <a:pt x="61689" y="22873"/>
                  </a:lnTo>
                  <a:lnTo>
                    <a:pt x="73271" y="28459"/>
                  </a:lnTo>
                  <a:lnTo>
                    <a:pt x="8001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8" name="SMARTInkShape-3705"/>
            <p:cNvSpPr/>
            <p:nvPr>
              <p:custDataLst>
                <p:tags r:id="rId13"/>
              </p:custDataLst>
            </p:nvPr>
          </p:nvSpPr>
          <p:spPr>
            <a:xfrm>
              <a:off x="6396235" y="3023235"/>
              <a:ext cx="73135" cy="142876"/>
            </a:xfrm>
            <a:custGeom>
              <a:avLst/>
              <a:gdLst/>
              <a:ahLst/>
              <a:cxnLst/>
              <a:rect l="0" t="0" r="0" b="0"/>
              <a:pathLst>
                <a:path w="73135" h="142876">
                  <a:moveTo>
                    <a:pt x="56000" y="0"/>
                  </a:moveTo>
                  <a:lnTo>
                    <a:pt x="56000" y="0"/>
                  </a:lnTo>
                  <a:lnTo>
                    <a:pt x="56000" y="4920"/>
                  </a:lnTo>
                  <a:lnTo>
                    <a:pt x="52966" y="8513"/>
                  </a:lnTo>
                  <a:lnTo>
                    <a:pt x="51476" y="13520"/>
                  </a:lnTo>
                  <a:lnTo>
                    <a:pt x="51079" y="16634"/>
                  </a:lnTo>
                  <a:lnTo>
                    <a:pt x="47252" y="23479"/>
                  </a:lnTo>
                  <a:lnTo>
                    <a:pt x="31392" y="49566"/>
                  </a:lnTo>
                  <a:lnTo>
                    <a:pt x="12724" y="76202"/>
                  </a:lnTo>
                  <a:lnTo>
                    <a:pt x="1437" y="99060"/>
                  </a:lnTo>
                  <a:lnTo>
                    <a:pt x="0" y="106680"/>
                  </a:lnTo>
                  <a:lnTo>
                    <a:pt x="252" y="109220"/>
                  </a:lnTo>
                  <a:lnTo>
                    <a:pt x="1054" y="110913"/>
                  </a:lnTo>
                  <a:lnTo>
                    <a:pt x="6905" y="116665"/>
                  </a:lnTo>
                  <a:lnTo>
                    <a:pt x="12167" y="118526"/>
                  </a:lnTo>
                  <a:lnTo>
                    <a:pt x="15348" y="119022"/>
                  </a:lnTo>
                  <a:lnTo>
                    <a:pt x="20576" y="117881"/>
                  </a:lnTo>
                  <a:lnTo>
                    <a:pt x="25651" y="115891"/>
                  </a:lnTo>
                  <a:lnTo>
                    <a:pt x="42933" y="111476"/>
                  </a:lnTo>
                  <a:lnTo>
                    <a:pt x="60057" y="102749"/>
                  </a:lnTo>
                  <a:lnTo>
                    <a:pt x="64788" y="99641"/>
                  </a:lnTo>
                  <a:lnTo>
                    <a:pt x="69008" y="98260"/>
                  </a:lnTo>
                  <a:lnTo>
                    <a:pt x="70387" y="97257"/>
                  </a:lnTo>
                  <a:lnTo>
                    <a:pt x="71306" y="95953"/>
                  </a:lnTo>
                  <a:lnTo>
                    <a:pt x="73113" y="91518"/>
                  </a:lnTo>
                  <a:lnTo>
                    <a:pt x="73134" y="94497"/>
                  </a:lnTo>
                  <a:lnTo>
                    <a:pt x="72503" y="95383"/>
                  </a:lnTo>
                  <a:lnTo>
                    <a:pt x="65190" y="99955"/>
                  </a:lnTo>
                  <a:lnTo>
                    <a:pt x="59710" y="108074"/>
                  </a:lnTo>
                  <a:lnTo>
                    <a:pt x="57100" y="118523"/>
                  </a:lnTo>
                  <a:lnTo>
                    <a:pt x="56096" y="133052"/>
                  </a:lnTo>
                  <a:lnTo>
                    <a:pt x="57736" y="137027"/>
                  </a:lnTo>
                  <a:lnTo>
                    <a:pt x="60929" y="141720"/>
                  </a:lnTo>
                  <a:lnTo>
                    <a:pt x="63058" y="142361"/>
                  </a:lnTo>
                  <a:lnTo>
                    <a:pt x="6743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9" name="SMARTInkShape-3706"/>
            <p:cNvSpPr/>
            <p:nvPr>
              <p:custDataLst>
                <p:tags r:id="rId14"/>
              </p:custDataLst>
            </p:nvPr>
          </p:nvSpPr>
          <p:spPr>
            <a:xfrm>
              <a:off x="6503769" y="3111553"/>
              <a:ext cx="114202" cy="99942"/>
            </a:xfrm>
            <a:custGeom>
              <a:avLst/>
              <a:gdLst/>
              <a:ahLst/>
              <a:cxnLst/>
              <a:rect l="0" t="0" r="0" b="0"/>
              <a:pathLst>
                <a:path w="114202" h="99942">
                  <a:moveTo>
                    <a:pt x="51336" y="14552"/>
                  </a:moveTo>
                  <a:lnTo>
                    <a:pt x="51336" y="14552"/>
                  </a:lnTo>
                  <a:lnTo>
                    <a:pt x="42823" y="6038"/>
                  </a:lnTo>
                  <a:lnTo>
                    <a:pt x="39509" y="4418"/>
                  </a:lnTo>
                  <a:lnTo>
                    <a:pt x="37736" y="3986"/>
                  </a:lnTo>
                  <a:lnTo>
                    <a:pt x="32207" y="344"/>
                  </a:lnTo>
                  <a:lnTo>
                    <a:pt x="30328" y="0"/>
                  </a:lnTo>
                  <a:lnTo>
                    <a:pt x="28441" y="405"/>
                  </a:lnTo>
                  <a:lnTo>
                    <a:pt x="24650" y="1915"/>
                  </a:lnTo>
                  <a:lnTo>
                    <a:pt x="20849" y="2585"/>
                  </a:lnTo>
                  <a:lnTo>
                    <a:pt x="17043" y="6270"/>
                  </a:lnTo>
                  <a:lnTo>
                    <a:pt x="2441" y="27905"/>
                  </a:lnTo>
                  <a:lnTo>
                    <a:pt x="654" y="35583"/>
                  </a:lnTo>
                  <a:lnTo>
                    <a:pt x="0" y="52913"/>
                  </a:lnTo>
                  <a:lnTo>
                    <a:pt x="1639" y="58695"/>
                  </a:lnTo>
                  <a:lnTo>
                    <a:pt x="10290" y="73517"/>
                  </a:lnTo>
                  <a:lnTo>
                    <a:pt x="26935" y="84774"/>
                  </a:lnTo>
                  <a:lnTo>
                    <a:pt x="53897" y="97721"/>
                  </a:lnTo>
                  <a:lnTo>
                    <a:pt x="77214" y="99941"/>
                  </a:lnTo>
                  <a:lnTo>
                    <a:pt x="92235" y="97143"/>
                  </a:lnTo>
                  <a:lnTo>
                    <a:pt x="106766" y="89868"/>
                  </a:lnTo>
                  <a:lnTo>
                    <a:pt x="114201" y="831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0" name="SMARTInkShape-3707"/>
            <p:cNvSpPr/>
            <p:nvPr>
              <p:custDataLst>
                <p:tags r:id="rId15"/>
              </p:custDataLst>
            </p:nvPr>
          </p:nvSpPr>
          <p:spPr>
            <a:xfrm>
              <a:off x="5949315" y="2727192"/>
              <a:ext cx="108486" cy="157967"/>
            </a:xfrm>
            <a:custGeom>
              <a:avLst/>
              <a:gdLst/>
              <a:ahLst/>
              <a:cxnLst/>
              <a:rect l="0" t="0" r="0" b="0"/>
              <a:pathLst>
                <a:path w="108486" h="157967">
                  <a:moveTo>
                    <a:pt x="34290" y="50298"/>
                  </a:moveTo>
                  <a:lnTo>
                    <a:pt x="34290" y="50298"/>
                  </a:lnTo>
                  <a:lnTo>
                    <a:pt x="34290" y="67540"/>
                  </a:lnTo>
                  <a:lnTo>
                    <a:pt x="32597" y="72354"/>
                  </a:lnTo>
                  <a:lnTo>
                    <a:pt x="31256" y="74527"/>
                  </a:lnTo>
                  <a:lnTo>
                    <a:pt x="29369" y="83653"/>
                  </a:lnTo>
                  <a:lnTo>
                    <a:pt x="28645" y="108662"/>
                  </a:lnTo>
                  <a:lnTo>
                    <a:pt x="28577" y="137113"/>
                  </a:lnTo>
                  <a:lnTo>
                    <a:pt x="29212" y="143492"/>
                  </a:lnTo>
                  <a:lnTo>
                    <a:pt x="33496" y="151768"/>
                  </a:lnTo>
                  <a:lnTo>
                    <a:pt x="37088" y="155787"/>
                  </a:lnTo>
                  <a:lnTo>
                    <a:pt x="40402" y="157507"/>
                  </a:lnTo>
                  <a:lnTo>
                    <a:pt x="42174" y="157966"/>
                  </a:lnTo>
                  <a:lnTo>
                    <a:pt x="43990" y="157636"/>
                  </a:lnTo>
                  <a:lnTo>
                    <a:pt x="51470" y="154239"/>
                  </a:lnTo>
                  <a:lnTo>
                    <a:pt x="58853" y="151792"/>
                  </a:lnTo>
                  <a:lnTo>
                    <a:pt x="62096" y="150346"/>
                  </a:lnTo>
                  <a:lnTo>
                    <a:pt x="67391" y="145352"/>
                  </a:lnTo>
                  <a:lnTo>
                    <a:pt x="88959" y="116891"/>
                  </a:lnTo>
                  <a:lnTo>
                    <a:pt x="100915" y="89543"/>
                  </a:lnTo>
                  <a:lnTo>
                    <a:pt x="107449" y="64662"/>
                  </a:lnTo>
                  <a:lnTo>
                    <a:pt x="108485" y="40863"/>
                  </a:lnTo>
                  <a:lnTo>
                    <a:pt x="105522" y="29370"/>
                  </a:lnTo>
                  <a:lnTo>
                    <a:pt x="98831" y="18671"/>
                  </a:lnTo>
                  <a:lnTo>
                    <a:pt x="92643" y="12423"/>
                  </a:lnTo>
                  <a:lnTo>
                    <a:pt x="76089" y="1422"/>
                  </a:lnTo>
                  <a:lnTo>
                    <a:pt x="69589" y="0"/>
                  </a:lnTo>
                  <a:lnTo>
                    <a:pt x="62467" y="1062"/>
                  </a:lnTo>
                  <a:lnTo>
                    <a:pt x="49623" y="3536"/>
                  </a:lnTo>
                  <a:lnTo>
                    <a:pt x="35446" y="5963"/>
                  </a:lnTo>
                  <a:lnTo>
                    <a:pt x="31251" y="7406"/>
                  </a:lnTo>
                  <a:lnTo>
                    <a:pt x="24896" y="12397"/>
                  </a:lnTo>
                  <a:lnTo>
                    <a:pt x="4723" y="37086"/>
                  </a:lnTo>
                  <a:lnTo>
                    <a:pt x="1399" y="48430"/>
                  </a:lnTo>
                  <a:lnTo>
                    <a:pt x="37" y="76616"/>
                  </a:lnTo>
                  <a:lnTo>
                    <a:pt x="0" y="788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1" name="SMARTInkShape-3708"/>
            <p:cNvSpPr/>
            <p:nvPr>
              <p:custDataLst>
                <p:tags r:id="rId16"/>
              </p:custDataLst>
            </p:nvPr>
          </p:nvSpPr>
          <p:spPr>
            <a:xfrm>
              <a:off x="6143676" y="2634615"/>
              <a:ext cx="45670" cy="163042"/>
            </a:xfrm>
            <a:custGeom>
              <a:avLst/>
              <a:gdLst/>
              <a:ahLst/>
              <a:cxnLst/>
              <a:rect l="0" t="0" r="0" b="0"/>
              <a:pathLst>
                <a:path w="45670" h="163042">
                  <a:moveTo>
                    <a:pt x="34239" y="0"/>
                  </a:moveTo>
                  <a:lnTo>
                    <a:pt x="34239" y="0"/>
                  </a:lnTo>
                  <a:lnTo>
                    <a:pt x="34239" y="5694"/>
                  </a:lnTo>
                  <a:lnTo>
                    <a:pt x="31204" y="5709"/>
                  </a:lnTo>
                  <a:lnTo>
                    <a:pt x="30311" y="6346"/>
                  </a:lnTo>
                  <a:lnTo>
                    <a:pt x="29715" y="7406"/>
                  </a:lnTo>
                  <a:lnTo>
                    <a:pt x="29318" y="8747"/>
                  </a:lnTo>
                  <a:lnTo>
                    <a:pt x="24753" y="16097"/>
                  </a:lnTo>
                  <a:lnTo>
                    <a:pt x="20031" y="32749"/>
                  </a:lnTo>
                  <a:lnTo>
                    <a:pt x="13747" y="43769"/>
                  </a:lnTo>
                  <a:lnTo>
                    <a:pt x="6994" y="68689"/>
                  </a:lnTo>
                  <a:lnTo>
                    <a:pt x="4365" y="80042"/>
                  </a:lnTo>
                  <a:lnTo>
                    <a:pt x="1257" y="91449"/>
                  </a:lnTo>
                  <a:lnTo>
                    <a:pt x="0" y="116735"/>
                  </a:lnTo>
                  <a:lnTo>
                    <a:pt x="599" y="127157"/>
                  </a:lnTo>
                  <a:lnTo>
                    <a:pt x="11776" y="153072"/>
                  </a:lnTo>
                  <a:lnTo>
                    <a:pt x="15366" y="156932"/>
                  </a:lnTo>
                  <a:lnTo>
                    <a:pt x="24737" y="162647"/>
                  </a:lnTo>
                  <a:lnTo>
                    <a:pt x="26635" y="163041"/>
                  </a:lnTo>
                  <a:lnTo>
                    <a:pt x="28534" y="162669"/>
                  </a:lnTo>
                  <a:lnTo>
                    <a:pt x="33112" y="160543"/>
                  </a:lnTo>
                  <a:lnTo>
                    <a:pt x="4566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2" name="SMARTInkShape-3709"/>
            <p:cNvSpPr/>
            <p:nvPr>
              <p:custDataLst>
                <p:tags r:id="rId17"/>
              </p:custDataLst>
            </p:nvPr>
          </p:nvSpPr>
          <p:spPr>
            <a:xfrm>
              <a:off x="6126480" y="2737485"/>
              <a:ext cx="62866" cy="154306"/>
            </a:xfrm>
            <a:custGeom>
              <a:avLst/>
              <a:gdLst/>
              <a:ahLst/>
              <a:cxnLst/>
              <a:rect l="0" t="0" r="0" b="0"/>
              <a:pathLst>
                <a:path w="62866" h="154306">
                  <a:moveTo>
                    <a:pt x="62865" y="0"/>
                  </a:moveTo>
                  <a:lnTo>
                    <a:pt x="62865" y="0"/>
                  </a:lnTo>
                  <a:lnTo>
                    <a:pt x="59832" y="3034"/>
                  </a:lnTo>
                  <a:lnTo>
                    <a:pt x="58341" y="7910"/>
                  </a:lnTo>
                  <a:lnTo>
                    <a:pt x="55810" y="17795"/>
                  </a:lnTo>
                  <a:lnTo>
                    <a:pt x="43736" y="43853"/>
                  </a:lnTo>
                  <a:lnTo>
                    <a:pt x="30475" y="70487"/>
                  </a:lnTo>
                  <a:lnTo>
                    <a:pt x="15240" y="97931"/>
                  </a:lnTo>
                  <a:lnTo>
                    <a:pt x="13124" y="104062"/>
                  </a:lnTo>
                  <a:lnTo>
                    <a:pt x="11018" y="117514"/>
                  </a:lnTo>
                  <a:lnTo>
                    <a:pt x="6951" y="125612"/>
                  </a:lnTo>
                  <a:lnTo>
                    <a:pt x="5715" y="154147"/>
                  </a:lnTo>
                  <a:lnTo>
                    <a:pt x="5715" y="154305"/>
                  </a:lnTo>
                  <a:lnTo>
                    <a:pt x="5715" y="148596"/>
                  </a:lnTo>
                  <a:lnTo>
                    <a:pt x="5715" y="153511"/>
                  </a:lnTo>
                  <a:lnTo>
                    <a:pt x="5080" y="153776"/>
                  </a:lnTo>
                  <a:lnTo>
                    <a:pt x="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3" name="SMARTInkShape-3710"/>
            <p:cNvSpPr/>
            <p:nvPr>
              <p:custDataLst>
                <p:tags r:id="rId18"/>
              </p:custDataLst>
            </p:nvPr>
          </p:nvSpPr>
          <p:spPr>
            <a:xfrm>
              <a:off x="6720839" y="2891889"/>
              <a:ext cx="68489" cy="71008"/>
            </a:xfrm>
            <a:custGeom>
              <a:avLst/>
              <a:gdLst/>
              <a:ahLst/>
              <a:cxnLst/>
              <a:rect l="0" t="0" r="0" b="0"/>
              <a:pathLst>
                <a:path w="68489" h="71008">
                  <a:moveTo>
                    <a:pt x="17146" y="17046"/>
                  </a:moveTo>
                  <a:lnTo>
                    <a:pt x="17146" y="17046"/>
                  </a:lnTo>
                  <a:lnTo>
                    <a:pt x="8032" y="26794"/>
                  </a:lnTo>
                  <a:lnTo>
                    <a:pt x="4480" y="34235"/>
                  </a:lnTo>
                  <a:lnTo>
                    <a:pt x="2987" y="36125"/>
                  </a:lnTo>
                  <a:lnTo>
                    <a:pt x="1328" y="41612"/>
                  </a:lnTo>
                  <a:lnTo>
                    <a:pt x="79" y="58721"/>
                  </a:lnTo>
                  <a:lnTo>
                    <a:pt x="1729" y="62662"/>
                  </a:lnTo>
                  <a:lnTo>
                    <a:pt x="3058" y="64601"/>
                  </a:lnTo>
                  <a:lnTo>
                    <a:pt x="10996" y="70365"/>
                  </a:lnTo>
                  <a:lnTo>
                    <a:pt x="13681" y="71007"/>
                  </a:lnTo>
                  <a:lnTo>
                    <a:pt x="16106" y="70800"/>
                  </a:lnTo>
                  <a:lnTo>
                    <a:pt x="24560" y="68939"/>
                  </a:lnTo>
                  <a:lnTo>
                    <a:pt x="36908" y="67937"/>
                  </a:lnTo>
                  <a:lnTo>
                    <a:pt x="47202" y="63945"/>
                  </a:lnTo>
                  <a:lnTo>
                    <a:pt x="52306" y="60538"/>
                  </a:lnTo>
                  <a:lnTo>
                    <a:pt x="54997" y="56907"/>
                  </a:lnTo>
                  <a:lnTo>
                    <a:pt x="61430" y="43579"/>
                  </a:lnTo>
                  <a:lnTo>
                    <a:pt x="66180" y="35985"/>
                  </a:lnTo>
                  <a:lnTo>
                    <a:pt x="68440" y="17430"/>
                  </a:lnTo>
                  <a:lnTo>
                    <a:pt x="68488" y="15397"/>
                  </a:lnTo>
                  <a:lnTo>
                    <a:pt x="66846" y="11445"/>
                  </a:lnTo>
                  <a:lnTo>
                    <a:pt x="60618" y="3733"/>
                  </a:lnTo>
                  <a:lnTo>
                    <a:pt x="56998" y="1605"/>
                  </a:lnTo>
                  <a:lnTo>
                    <a:pt x="49500" y="237"/>
                  </a:lnTo>
                  <a:lnTo>
                    <a:pt x="40773" y="0"/>
                  </a:lnTo>
                  <a:lnTo>
                    <a:pt x="35478" y="1638"/>
                  </a:lnTo>
                  <a:lnTo>
                    <a:pt x="9984" y="15844"/>
                  </a:lnTo>
                  <a:lnTo>
                    <a:pt x="3241" y="24804"/>
                  </a:lnTo>
                  <a:lnTo>
                    <a:pt x="427" y="32829"/>
                  </a:lnTo>
                  <a:lnTo>
                    <a:pt x="0" y="39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4" name="SMARTInkShape-3711"/>
            <p:cNvSpPr/>
            <p:nvPr>
              <p:custDataLst>
                <p:tags r:id="rId19"/>
              </p:custDataLst>
            </p:nvPr>
          </p:nvSpPr>
          <p:spPr>
            <a:xfrm>
              <a:off x="6737985" y="2897505"/>
              <a:ext cx="97155" cy="131424"/>
            </a:xfrm>
            <a:custGeom>
              <a:avLst/>
              <a:gdLst/>
              <a:ahLst/>
              <a:cxnLst/>
              <a:rect l="0" t="0" r="0" b="0"/>
              <a:pathLst>
                <a:path w="97155" h="131424">
                  <a:moveTo>
                    <a:pt x="97154" y="0"/>
                  </a:moveTo>
                  <a:lnTo>
                    <a:pt x="97154" y="0"/>
                  </a:lnTo>
                  <a:lnTo>
                    <a:pt x="94120" y="0"/>
                  </a:lnTo>
                  <a:lnTo>
                    <a:pt x="93227" y="635"/>
                  </a:lnTo>
                  <a:lnTo>
                    <a:pt x="92631" y="1693"/>
                  </a:lnTo>
                  <a:lnTo>
                    <a:pt x="92234" y="3034"/>
                  </a:lnTo>
                  <a:lnTo>
                    <a:pt x="91335" y="3928"/>
                  </a:lnTo>
                  <a:lnTo>
                    <a:pt x="85328" y="7055"/>
                  </a:lnTo>
                  <a:lnTo>
                    <a:pt x="81738" y="9486"/>
                  </a:lnTo>
                  <a:lnTo>
                    <a:pt x="69333" y="14208"/>
                  </a:lnTo>
                  <a:lnTo>
                    <a:pt x="67177" y="15822"/>
                  </a:lnTo>
                  <a:lnTo>
                    <a:pt x="58113" y="27469"/>
                  </a:lnTo>
                  <a:lnTo>
                    <a:pt x="57175" y="34026"/>
                  </a:lnTo>
                  <a:lnTo>
                    <a:pt x="57157" y="37246"/>
                  </a:lnTo>
                  <a:lnTo>
                    <a:pt x="57789" y="38165"/>
                  </a:lnTo>
                  <a:lnTo>
                    <a:pt x="58847" y="38779"/>
                  </a:lnTo>
                  <a:lnTo>
                    <a:pt x="62071" y="39763"/>
                  </a:lnTo>
                  <a:lnTo>
                    <a:pt x="67271" y="43885"/>
                  </a:lnTo>
                  <a:lnTo>
                    <a:pt x="72567" y="45811"/>
                  </a:lnTo>
                  <a:lnTo>
                    <a:pt x="76279" y="48512"/>
                  </a:lnTo>
                  <a:lnTo>
                    <a:pt x="78352" y="51829"/>
                  </a:lnTo>
                  <a:lnTo>
                    <a:pt x="79683" y="59133"/>
                  </a:lnTo>
                  <a:lnTo>
                    <a:pt x="79981" y="70492"/>
                  </a:lnTo>
                  <a:lnTo>
                    <a:pt x="74188" y="89006"/>
                  </a:lnTo>
                  <a:lnTo>
                    <a:pt x="55222" y="115963"/>
                  </a:lnTo>
                  <a:lnTo>
                    <a:pt x="47620" y="123142"/>
                  </a:lnTo>
                  <a:lnTo>
                    <a:pt x="43813" y="124580"/>
                  </a:lnTo>
                  <a:lnTo>
                    <a:pt x="15475" y="131200"/>
                  </a:lnTo>
                  <a:lnTo>
                    <a:pt x="6865" y="131423"/>
                  </a:lnTo>
                  <a:lnTo>
                    <a:pt x="3021" y="128405"/>
                  </a:lnTo>
                  <a:lnTo>
                    <a:pt x="1343" y="125225"/>
                  </a:lnTo>
                  <a:lnTo>
                    <a:pt x="118" y="118779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5" name="SMARTInkShape-3712"/>
            <p:cNvSpPr/>
            <p:nvPr>
              <p:custDataLst>
                <p:tags r:id="rId20"/>
              </p:custDataLst>
            </p:nvPr>
          </p:nvSpPr>
          <p:spPr>
            <a:xfrm>
              <a:off x="6543745" y="3080385"/>
              <a:ext cx="165666" cy="57151"/>
            </a:xfrm>
            <a:custGeom>
              <a:avLst/>
              <a:gdLst/>
              <a:ahLst/>
              <a:cxnLst/>
              <a:rect l="0" t="0" r="0" b="0"/>
              <a:pathLst>
                <a:path w="165666" h="57151">
                  <a:moveTo>
                    <a:pt x="5644" y="0"/>
                  </a:moveTo>
                  <a:lnTo>
                    <a:pt x="5644" y="0"/>
                  </a:lnTo>
                  <a:lnTo>
                    <a:pt x="165" y="0"/>
                  </a:lnTo>
                  <a:lnTo>
                    <a:pt x="0" y="3034"/>
                  </a:lnTo>
                  <a:lnTo>
                    <a:pt x="611" y="3927"/>
                  </a:lnTo>
                  <a:lnTo>
                    <a:pt x="1654" y="4523"/>
                  </a:lnTo>
                  <a:lnTo>
                    <a:pt x="5141" y="5185"/>
                  </a:lnTo>
                  <a:lnTo>
                    <a:pt x="14245" y="6193"/>
                  </a:lnTo>
                  <a:lnTo>
                    <a:pt x="40773" y="15449"/>
                  </a:lnTo>
                  <a:lnTo>
                    <a:pt x="66348" y="22901"/>
                  </a:lnTo>
                  <a:lnTo>
                    <a:pt x="90729" y="30281"/>
                  </a:lnTo>
                  <a:lnTo>
                    <a:pt x="115734" y="38817"/>
                  </a:lnTo>
                  <a:lnTo>
                    <a:pt x="141780" y="46081"/>
                  </a:lnTo>
                  <a:lnTo>
                    <a:pt x="165665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6" name="SMARTInkShape-3713"/>
            <p:cNvSpPr/>
            <p:nvPr>
              <p:custDataLst>
                <p:tags r:id="rId21"/>
              </p:custDataLst>
            </p:nvPr>
          </p:nvSpPr>
          <p:spPr>
            <a:xfrm>
              <a:off x="6635373" y="2760368"/>
              <a:ext cx="74038" cy="257121"/>
            </a:xfrm>
            <a:custGeom>
              <a:avLst/>
              <a:gdLst/>
              <a:ahLst/>
              <a:cxnLst/>
              <a:rect l="0" t="0" r="0" b="0"/>
              <a:pathLst>
                <a:path w="74038" h="257121">
                  <a:moveTo>
                    <a:pt x="56891" y="62842"/>
                  </a:moveTo>
                  <a:lnTo>
                    <a:pt x="56891" y="62842"/>
                  </a:lnTo>
                  <a:lnTo>
                    <a:pt x="66005" y="53094"/>
                  </a:lnTo>
                  <a:lnTo>
                    <a:pt x="67635" y="47536"/>
                  </a:lnTo>
                  <a:lnTo>
                    <a:pt x="68016" y="43763"/>
                  </a:lnTo>
                  <a:lnTo>
                    <a:pt x="69880" y="39969"/>
                  </a:lnTo>
                  <a:lnTo>
                    <a:pt x="72189" y="36166"/>
                  </a:lnTo>
                  <a:lnTo>
                    <a:pt x="73672" y="28551"/>
                  </a:lnTo>
                  <a:lnTo>
                    <a:pt x="74037" y="870"/>
                  </a:lnTo>
                  <a:lnTo>
                    <a:pt x="73402" y="573"/>
                  </a:lnTo>
                  <a:lnTo>
                    <a:pt x="68557" y="0"/>
                  </a:lnTo>
                  <a:lnTo>
                    <a:pt x="63806" y="3909"/>
                  </a:lnTo>
                  <a:lnTo>
                    <a:pt x="58587" y="5799"/>
                  </a:lnTo>
                  <a:lnTo>
                    <a:pt x="49244" y="13577"/>
                  </a:lnTo>
                  <a:lnTo>
                    <a:pt x="47143" y="17240"/>
                  </a:lnTo>
                  <a:lnTo>
                    <a:pt x="45574" y="20984"/>
                  </a:lnTo>
                  <a:lnTo>
                    <a:pt x="36414" y="36294"/>
                  </a:lnTo>
                  <a:lnTo>
                    <a:pt x="28909" y="60996"/>
                  </a:lnTo>
                  <a:lnTo>
                    <a:pt x="28327" y="87281"/>
                  </a:lnTo>
                  <a:lnTo>
                    <a:pt x="28319" y="98220"/>
                  </a:lnTo>
                  <a:lnTo>
                    <a:pt x="28954" y="99762"/>
                  </a:lnTo>
                  <a:lnTo>
                    <a:pt x="30011" y="100790"/>
                  </a:lnTo>
                  <a:lnTo>
                    <a:pt x="31352" y="101476"/>
                  </a:lnTo>
                  <a:lnTo>
                    <a:pt x="32245" y="102568"/>
                  </a:lnTo>
                  <a:lnTo>
                    <a:pt x="33238" y="105475"/>
                  </a:lnTo>
                  <a:lnTo>
                    <a:pt x="34138" y="106504"/>
                  </a:lnTo>
                  <a:lnTo>
                    <a:pt x="36831" y="107647"/>
                  </a:lnTo>
                  <a:lnTo>
                    <a:pt x="37803" y="108587"/>
                  </a:lnTo>
                  <a:lnTo>
                    <a:pt x="38883" y="111325"/>
                  </a:lnTo>
                  <a:lnTo>
                    <a:pt x="39806" y="112309"/>
                  </a:lnTo>
                  <a:lnTo>
                    <a:pt x="45204" y="114200"/>
                  </a:lnTo>
                  <a:lnTo>
                    <a:pt x="48420" y="114254"/>
                  </a:lnTo>
                  <a:lnTo>
                    <a:pt x="49338" y="113627"/>
                  </a:lnTo>
                  <a:lnTo>
                    <a:pt x="49951" y="112573"/>
                  </a:lnTo>
                  <a:lnTo>
                    <a:pt x="50360" y="111236"/>
                  </a:lnTo>
                  <a:lnTo>
                    <a:pt x="51267" y="110345"/>
                  </a:lnTo>
                  <a:lnTo>
                    <a:pt x="53969" y="109354"/>
                  </a:lnTo>
                  <a:lnTo>
                    <a:pt x="54943" y="108455"/>
                  </a:lnTo>
                  <a:lnTo>
                    <a:pt x="59669" y="100677"/>
                  </a:lnTo>
                  <a:lnTo>
                    <a:pt x="72931" y="86824"/>
                  </a:lnTo>
                  <a:lnTo>
                    <a:pt x="73545" y="84507"/>
                  </a:lnTo>
                  <a:lnTo>
                    <a:pt x="74037" y="79987"/>
                  </a:lnTo>
                  <a:lnTo>
                    <a:pt x="74037" y="83021"/>
                  </a:lnTo>
                  <a:lnTo>
                    <a:pt x="72343" y="86204"/>
                  </a:lnTo>
                  <a:lnTo>
                    <a:pt x="71003" y="87941"/>
                  </a:lnTo>
                  <a:lnTo>
                    <a:pt x="69513" y="93259"/>
                  </a:lnTo>
                  <a:lnTo>
                    <a:pt x="69116" y="96455"/>
                  </a:lnTo>
                  <a:lnTo>
                    <a:pt x="65289" y="103393"/>
                  </a:lnTo>
                  <a:lnTo>
                    <a:pt x="49429" y="129549"/>
                  </a:lnTo>
                  <a:lnTo>
                    <a:pt x="37855" y="155414"/>
                  </a:lnTo>
                  <a:lnTo>
                    <a:pt x="26413" y="183751"/>
                  </a:lnTo>
                  <a:lnTo>
                    <a:pt x="14982" y="209271"/>
                  </a:lnTo>
                  <a:lnTo>
                    <a:pt x="9981" y="226850"/>
                  </a:lnTo>
                  <a:lnTo>
                    <a:pt x="7467" y="232254"/>
                  </a:lnTo>
                  <a:lnTo>
                    <a:pt x="5418" y="241802"/>
                  </a:lnTo>
                  <a:lnTo>
                    <a:pt x="1051" y="251039"/>
                  </a:lnTo>
                  <a:lnTo>
                    <a:pt x="0" y="255944"/>
                  </a:lnTo>
                  <a:lnTo>
                    <a:pt x="549" y="256347"/>
                  </a:lnTo>
                  <a:lnTo>
                    <a:pt x="5992" y="256993"/>
                  </a:lnTo>
                  <a:lnTo>
                    <a:pt x="10148" y="257120"/>
                  </a:lnTo>
                  <a:lnTo>
                    <a:pt x="28316" y="2400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7" name="SMARTInkShape-3714"/>
            <p:cNvSpPr/>
            <p:nvPr>
              <p:custDataLst>
                <p:tags r:id="rId22"/>
              </p:custDataLst>
            </p:nvPr>
          </p:nvSpPr>
          <p:spPr>
            <a:xfrm>
              <a:off x="6549389" y="2948940"/>
              <a:ext cx="28576" cy="91441"/>
            </a:xfrm>
            <a:custGeom>
              <a:avLst/>
              <a:gdLst/>
              <a:ahLst/>
              <a:cxnLst/>
              <a:rect l="0" t="0" r="0" b="0"/>
              <a:pathLst>
                <a:path w="28576" h="91441">
                  <a:moveTo>
                    <a:pt x="28575" y="0"/>
                  </a:moveTo>
                  <a:lnTo>
                    <a:pt x="28575" y="0"/>
                  </a:lnTo>
                  <a:lnTo>
                    <a:pt x="28575" y="10615"/>
                  </a:lnTo>
                  <a:lnTo>
                    <a:pt x="21521" y="28339"/>
                  </a:lnTo>
                  <a:lnTo>
                    <a:pt x="20063" y="30322"/>
                  </a:lnTo>
                  <a:lnTo>
                    <a:pt x="18442" y="35913"/>
                  </a:lnTo>
                  <a:lnTo>
                    <a:pt x="17087" y="41996"/>
                  </a:lnTo>
                  <a:lnTo>
                    <a:pt x="7294" y="61567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8" name="SMARTInkShape-3715"/>
            <p:cNvSpPr/>
            <p:nvPr>
              <p:custDataLst>
                <p:tags r:id="rId23"/>
              </p:custDataLst>
            </p:nvPr>
          </p:nvSpPr>
          <p:spPr>
            <a:xfrm>
              <a:off x="5560725" y="2640436"/>
              <a:ext cx="182851" cy="278700"/>
            </a:xfrm>
            <a:custGeom>
              <a:avLst/>
              <a:gdLst/>
              <a:ahLst/>
              <a:cxnLst/>
              <a:rect l="0" t="0" r="0" b="0"/>
              <a:pathLst>
                <a:path w="182851" h="278700">
                  <a:moveTo>
                    <a:pt x="62835" y="62759"/>
                  </a:moveTo>
                  <a:lnTo>
                    <a:pt x="62835" y="62759"/>
                  </a:lnTo>
                  <a:lnTo>
                    <a:pt x="62835" y="68474"/>
                  </a:lnTo>
                  <a:lnTo>
                    <a:pt x="62835" y="60519"/>
                  </a:lnTo>
                  <a:lnTo>
                    <a:pt x="64529" y="56895"/>
                  </a:lnTo>
                  <a:lnTo>
                    <a:pt x="76269" y="35746"/>
                  </a:lnTo>
                  <a:lnTo>
                    <a:pt x="86052" y="12651"/>
                  </a:lnTo>
                  <a:lnTo>
                    <a:pt x="93386" y="3966"/>
                  </a:lnTo>
                  <a:lnTo>
                    <a:pt x="97156" y="1704"/>
                  </a:lnTo>
                  <a:lnTo>
                    <a:pt x="104751" y="251"/>
                  </a:lnTo>
                  <a:lnTo>
                    <a:pt x="110461" y="0"/>
                  </a:lnTo>
                  <a:lnTo>
                    <a:pt x="114270" y="1635"/>
                  </a:lnTo>
                  <a:lnTo>
                    <a:pt x="116176" y="2959"/>
                  </a:lnTo>
                  <a:lnTo>
                    <a:pt x="118292" y="6125"/>
                  </a:lnTo>
                  <a:lnTo>
                    <a:pt x="127840" y="29962"/>
                  </a:lnTo>
                  <a:lnTo>
                    <a:pt x="130709" y="52259"/>
                  </a:lnTo>
                  <a:lnTo>
                    <a:pt x="131275" y="78771"/>
                  </a:lnTo>
                  <a:lnTo>
                    <a:pt x="128354" y="105574"/>
                  </a:lnTo>
                  <a:lnTo>
                    <a:pt x="121661" y="130765"/>
                  </a:lnTo>
                  <a:lnTo>
                    <a:pt x="112531" y="154086"/>
                  </a:lnTo>
                  <a:lnTo>
                    <a:pt x="94991" y="182124"/>
                  </a:lnTo>
                  <a:lnTo>
                    <a:pt x="72340" y="207315"/>
                  </a:lnTo>
                  <a:lnTo>
                    <a:pt x="45689" y="232502"/>
                  </a:lnTo>
                  <a:lnTo>
                    <a:pt x="17617" y="249616"/>
                  </a:lnTo>
                  <a:lnTo>
                    <a:pt x="15545" y="250195"/>
                  </a:lnTo>
                  <a:lnTo>
                    <a:pt x="13529" y="249946"/>
                  </a:lnTo>
                  <a:lnTo>
                    <a:pt x="2530" y="245466"/>
                  </a:lnTo>
                  <a:lnTo>
                    <a:pt x="1677" y="244254"/>
                  </a:lnTo>
                  <a:lnTo>
                    <a:pt x="729" y="240578"/>
                  </a:lnTo>
                  <a:lnTo>
                    <a:pt x="0" y="218052"/>
                  </a:lnTo>
                  <a:lnTo>
                    <a:pt x="1677" y="212634"/>
                  </a:lnTo>
                  <a:lnTo>
                    <a:pt x="10355" y="198066"/>
                  </a:lnTo>
                  <a:lnTo>
                    <a:pt x="30693" y="181558"/>
                  </a:lnTo>
                  <a:lnTo>
                    <a:pt x="49532" y="174617"/>
                  </a:lnTo>
                  <a:lnTo>
                    <a:pt x="57134" y="174492"/>
                  </a:lnTo>
                  <a:lnTo>
                    <a:pt x="72363" y="179586"/>
                  </a:lnTo>
                  <a:lnTo>
                    <a:pt x="78288" y="184743"/>
                  </a:lnTo>
                  <a:lnTo>
                    <a:pt x="93216" y="209559"/>
                  </a:lnTo>
                  <a:lnTo>
                    <a:pt x="104736" y="237234"/>
                  </a:lnTo>
                  <a:lnTo>
                    <a:pt x="118080" y="264008"/>
                  </a:lnTo>
                  <a:lnTo>
                    <a:pt x="121890" y="269255"/>
                  </a:lnTo>
                  <a:lnTo>
                    <a:pt x="130638" y="275778"/>
                  </a:lnTo>
                  <a:lnTo>
                    <a:pt x="141275" y="278699"/>
                  </a:lnTo>
                  <a:lnTo>
                    <a:pt x="147015" y="277689"/>
                  </a:lnTo>
                  <a:lnTo>
                    <a:pt x="152318" y="274488"/>
                  </a:lnTo>
                  <a:lnTo>
                    <a:pt x="161809" y="265546"/>
                  </a:lnTo>
                  <a:lnTo>
                    <a:pt x="182850" y="2399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9" name="SMARTInkShape-3716"/>
            <p:cNvSpPr/>
            <p:nvPr>
              <p:custDataLst>
                <p:tags r:id="rId24"/>
              </p:custDataLst>
            </p:nvPr>
          </p:nvSpPr>
          <p:spPr>
            <a:xfrm>
              <a:off x="5829300" y="2628900"/>
              <a:ext cx="97147" cy="211426"/>
            </a:xfrm>
            <a:custGeom>
              <a:avLst/>
              <a:gdLst/>
              <a:ahLst/>
              <a:cxnLst/>
              <a:rect l="0" t="0" r="0" b="0"/>
              <a:pathLst>
                <a:path w="97147" h="211426">
                  <a:moveTo>
                    <a:pt x="0" y="0"/>
                  </a:moveTo>
                  <a:lnTo>
                    <a:pt x="0" y="0"/>
                  </a:lnTo>
                  <a:lnTo>
                    <a:pt x="0" y="25054"/>
                  </a:lnTo>
                  <a:lnTo>
                    <a:pt x="0" y="52222"/>
                  </a:lnTo>
                  <a:lnTo>
                    <a:pt x="1694" y="56653"/>
                  </a:lnTo>
                  <a:lnTo>
                    <a:pt x="9885" y="68536"/>
                  </a:lnTo>
                  <a:lnTo>
                    <a:pt x="10400" y="70456"/>
                  </a:lnTo>
                  <a:lnTo>
                    <a:pt x="11378" y="71736"/>
                  </a:lnTo>
                  <a:lnTo>
                    <a:pt x="14159" y="73158"/>
                  </a:lnTo>
                  <a:lnTo>
                    <a:pt x="29757" y="74195"/>
                  </a:lnTo>
                  <a:lnTo>
                    <a:pt x="39015" y="71231"/>
                  </a:lnTo>
                  <a:lnTo>
                    <a:pt x="63900" y="55215"/>
                  </a:lnTo>
                  <a:lnTo>
                    <a:pt x="83805" y="26708"/>
                  </a:lnTo>
                  <a:lnTo>
                    <a:pt x="94614" y="13506"/>
                  </a:lnTo>
                  <a:lnTo>
                    <a:pt x="97056" y="6056"/>
                  </a:lnTo>
                  <a:lnTo>
                    <a:pt x="97146" y="13700"/>
                  </a:lnTo>
                  <a:lnTo>
                    <a:pt x="95458" y="17307"/>
                  </a:lnTo>
                  <a:lnTo>
                    <a:pt x="94119" y="19158"/>
                  </a:lnTo>
                  <a:lnTo>
                    <a:pt x="88641" y="43364"/>
                  </a:lnTo>
                  <a:lnTo>
                    <a:pt x="84417" y="69022"/>
                  </a:lnTo>
                  <a:lnTo>
                    <a:pt x="79955" y="96578"/>
                  </a:lnTo>
                  <a:lnTo>
                    <a:pt x="72132" y="120817"/>
                  </a:lnTo>
                  <a:lnTo>
                    <a:pt x="67355" y="148696"/>
                  </a:lnTo>
                  <a:lnTo>
                    <a:pt x="63260" y="176673"/>
                  </a:lnTo>
                  <a:lnTo>
                    <a:pt x="62405" y="183931"/>
                  </a:lnTo>
                  <a:lnTo>
                    <a:pt x="57967" y="195851"/>
                  </a:lnTo>
                  <a:lnTo>
                    <a:pt x="57151" y="211425"/>
                  </a:lnTo>
                  <a:lnTo>
                    <a:pt x="57150" y="208412"/>
                  </a:lnTo>
                  <a:lnTo>
                    <a:pt x="55456" y="205234"/>
                  </a:lnTo>
                  <a:lnTo>
                    <a:pt x="52229" y="201054"/>
                  </a:lnTo>
                  <a:lnTo>
                    <a:pt x="51435" y="194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0" name="SMARTInkShape-3717"/>
            <p:cNvSpPr/>
            <p:nvPr>
              <p:custDataLst>
                <p:tags r:id="rId25"/>
              </p:custDataLst>
            </p:nvPr>
          </p:nvSpPr>
          <p:spPr>
            <a:xfrm>
              <a:off x="6384013" y="2714625"/>
              <a:ext cx="102513" cy="211113"/>
            </a:xfrm>
            <a:custGeom>
              <a:avLst/>
              <a:gdLst/>
              <a:ahLst/>
              <a:cxnLst/>
              <a:rect l="0" t="0" r="0" b="0"/>
              <a:pathLst>
                <a:path w="102513" h="211113">
                  <a:moveTo>
                    <a:pt x="102512" y="0"/>
                  </a:moveTo>
                  <a:lnTo>
                    <a:pt x="102512" y="0"/>
                  </a:lnTo>
                  <a:lnTo>
                    <a:pt x="97591" y="0"/>
                  </a:lnTo>
                  <a:lnTo>
                    <a:pt x="97325" y="635"/>
                  </a:lnTo>
                  <a:lnTo>
                    <a:pt x="97032" y="3034"/>
                  </a:lnTo>
                  <a:lnTo>
                    <a:pt x="96319" y="3927"/>
                  </a:lnTo>
                  <a:lnTo>
                    <a:pt x="72799" y="19128"/>
                  </a:lnTo>
                  <a:lnTo>
                    <a:pt x="58084" y="34802"/>
                  </a:lnTo>
                  <a:lnTo>
                    <a:pt x="39259" y="58888"/>
                  </a:lnTo>
                  <a:lnTo>
                    <a:pt x="24473" y="85954"/>
                  </a:lnTo>
                  <a:lnTo>
                    <a:pt x="10054" y="114330"/>
                  </a:lnTo>
                  <a:lnTo>
                    <a:pt x="1452" y="142879"/>
                  </a:lnTo>
                  <a:lnTo>
                    <a:pt x="0" y="162702"/>
                  </a:lnTo>
                  <a:lnTo>
                    <a:pt x="5483" y="189799"/>
                  </a:lnTo>
                  <a:lnTo>
                    <a:pt x="8165" y="195057"/>
                  </a:lnTo>
                  <a:lnTo>
                    <a:pt x="16279" y="201587"/>
                  </a:lnTo>
                  <a:lnTo>
                    <a:pt x="29763" y="208847"/>
                  </a:lnTo>
                  <a:lnTo>
                    <a:pt x="37706" y="210682"/>
                  </a:lnTo>
                  <a:lnTo>
                    <a:pt x="44288" y="211112"/>
                  </a:lnTo>
                  <a:lnTo>
                    <a:pt x="55133" y="208319"/>
                  </a:lnTo>
                  <a:lnTo>
                    <a:pt x="65613" y="201687"/>
                  </a:lnTo>
                  <a:lnTo>
                    <a:pt x="81613" y="185916"/>
                  </a:lnTo>
                  <a:lnTo>
                    <a:pt x="92744" y="167538"/>
                  </a:lnTo>
                  <a:lnTo>
                    <a:pt x="95996" y="153015"/>
                  </a:lnTo>
                  <a:lnTo>
                    <a:pt x="96441" y="147805"/>
                  </a:lnTo>
                  <a:lnTo>
                    <a:pt x="93658" y="138268"/>
                  </a:lnTo>
                  <a:lnTo>
                    <a:pt x="87028" y="128230"/>
                  </a:lnTo>
                  <a:lnTo>
                    <a:pt x="83354" y="124090"/>
                  </a:lnTo>
                  <a:lnTo>
                    <a:pt x="77910" y="121826"/>
                  </a:lnTo>
                  <a:lnTo>
                    <a:pt x="57802" y="120121"/>
                  </a:lnTo>
                  <a:lnTo>
                    <a:pt x="47001" y="123080"/>
                  </a:lnTo>
                  <a:lnTo>
                    <a:pt x="38792" y="127979"/>
                  </a:lnTo>
                  <a:lnTo>
                    <a:pt x="18019" y="154467"/>
                  </a:lnTo>
                  <a:lnTo>
                    <a:pt x="14160" y="161997"/>
                  </a:lnTo>
                  <a:lnTo>
                    <a:pt x="8050" y="188084"/>
                  </a:lnTo>
                  <a:lnTo>
                    <a:pt x="10549" y="201361"/>
                  </a:lnTo>
                  <a:lnTo>
                    <a:pt x="11358" y="202821"/>
                  </a:lnTo>
                  <a:lnTo>
                    <a:pt x="12533" y="203794"/>
                  </a:lnTo>
                  <a:lnTo>
                    <a:pt x="15946" y="205355"/>
                  </a:lnTo>
                  <a:lnTo>
                    <a:pt x="22502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1" name="SMARTInkShape-3718"/>
            <p:cNvSpPr/>
            <p:nvPr>
              <p:custDataLst>
                <p:tags r:id="rId26"/>
              </p:custDataLst>
            </p:nvPr>
          </p:nvSpPr>
          <p:spPr>
            <a:xfrm>
              <a:off x="6297930" y="2657475"/>
              <a:ext cx="114301" cy="291023"/>
            </a:xfrm>
            <a:custGeom>
              <a:avLst/>
              <a:gdLst/>
              <a:ahLst/>
              <a:cxnLst/>
              <a:rect l="0" t="0" r="0" b="0"/>
              <a:pathLst>
                <a:path w="114301" h="291023">
                  <a:moveTo>
                    <a:pt x="11430" y="0"/>
                  </a:moveTo>
                  <a:lnTo>
                    <a:pt x="11430" y="0"/>
                  </a:lnTo>
                  <a:lnTo>
                    <a:pt x="11430" y="5480"/>
                  </a:lnTo>
                  <a:lnTo>
                    <a:pt x="8396" y="8679"/>
                  </a:lnTo>
                  <a:lnTo>
                    <a:pt x="6906" y="13594"/>
                  </a:lnTo>
                  <a:lnTo>
                    <a:pt x="5609" y="19377"/>
                  </a:lnTo>
                  <a:lnTo>
                    <a:pt x="1944" y="27472"/>
                  </a:lnTo>
                  <a:lnTo>
                    <a:pt x="170" y="52992"/>
                  </a:lnTo>
                  <a:lnTo>
                    <a:pt x="650" y="76169"/>
                  </a:lnTo>
                  <a:lnTo>
                    <a:pt x="7956" y="95246"/>
                  </a:lnTo>
                  <a:lnTo>
                    <a:pt x="17189" y="108083"/>
                  </a:lnTo>
                  <a:lnTo>
                    <a:pt x="20974" y="111537"/>
                  </a:lnTo>
                  <a:lnTo>
                    <a:pt x="24774" y="113072"/>
                  </a:lnTo>
                  <a:lnTo>
                    <a:pt x="44944" y="114268"/>
                  </a:lnTo>
                  <a:lnTo>
                    <a:pt x="50244" y="112593"/>
                  </a:lnTo>
                  <a:lnTo>
                    <a:pt x="54716" y="110366"/>
                  </a:lnTo>
                  <a:lnTo>
                    <a:pt x="60804" y="108478"/>
                  </a:lnTo>
                  <a:lnTo>
                    <a:pt x="70464" y="100700"/>
                  </a:lnTo>
                  <a:lnTo>
                    <a:pt x="72594" y="97037"/>
                  </a:lnTo>
                  <a:lnTo>
                    <a:pt x="74173" y="93293"/>
                  </a:lnTo>
                  <a:lnTo>
                    <a:pt x="84135" y="80007"/>
                  </a:lnTo>
                  <a:lnTo>
                    <a:pt x="85632" y="69709"/>
                  </a:lnTo>
                  <a:lnTo>
                    <a:pt x="86298" y="69332"/>
                  </a:lnTo>
                  <a:lnTo>
                    <a:pt x="89000" y="68803"/>
                  </a:lnTo>
                  <a:lnTo>
                    <a:pt x="85890" y="68588"/>
                  </a:lnTo>
                  <a:lnTo>
                    <a:pt x="82740" y="71617"/>
                  </a:lnTo>
                  <a:lnTo>
                    <a:pt x="81224" y="76491"/>
                  </a:lnTo>
                  <a:lnTo>
                    <a:pt x="80819" y="79569"/>
                  </a:lnTo>
                  <a:lnTo>
                    <a:pt x="76982" y="86376"/>
                  </a:lnTo>
                  <a:lnTo>
                    <a:pt x="65124" y="105495"/>
                  </a:lnTo>
                  <a:lnTo>
                    <a:pt x="52258" y="131791"/>
                  </a:lnTo>
                  <a:lnTo>
                    <a:pt x="42449" y="155008"/>
                  </a:lnTo>
                  <a:lnTo>
                    <a:pt x="32703" y="183395"/>
                  </a:lnTo>
                  <a:lnTo>
                    <a:pt x="24083" y="205892"/>
                  </a:lnTo>
                  <a:lnTo>
                    <a:pt x="18515" y="233216"/>
                  </a:lnTo>
                  <a:lnTo>
                    <a:pt x="12802" y="261052"/>
                  </a:lnTo>
                  <a:lnTo>
                    <a:pt x="10143" y="273776"/>
                  </a:lnTo>
                  <a:lnTo>
                    <a:pt x="5791" y="291022"/>
                  </a:lnTo>
                  <a:lnTo>
                    <a:pt x="5715" y="266314"/>
                  </a:lnTo>
                  <a:lnTo>
                    <a:pt x="4021" y="239728"/>
                  </a:lnTo>
                  <a:lnTo>
                    <a:pt x="353" y="211930"/>
                  </a:lnTo>
                  <a:lnTo>
                    <a:pt x="0" y="188595"/>
                  </a:lnTo>
                  <a:lnTo>
                    <a:pt x="3033" y="188595"/>
                  </a:lnTo>
                  <a:lnTo>
                    <a:pt x="6217" y="190288"/>
                  </a:lnTo>
                  <a:lnTo>
                    <a:pt x="7954" y="191629"/>
                  </a:lnTo>
                  <a:lnTo>
                    <a:pt x="13272" y="193118"/>
                  </a:lnTo>
                  <a:lnTo>
                    <a:pt x="38208" y="194240"/>
                  </a:lnTo>
                  <a:lnTo>
                    <a:pt x="65890" y="194304"/>
                  </a:lnTo>
                  <a:lnTo>
                    <a:pt x="90144" y="188092"/>
                  </a:lnTo>
                  <a:lnTo>
                    <a:pt x="11430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03" name="SMARTInkShape-3719"/>
          <p:cNvSpPr/>
          <p:nvPr>
            <p:custDataLst>
              <p:tags r:id="rId8"/>
            </p:custDataLst>
          </p:nvPr>
        </p:nvSpPr>
        <p:spPr>
          <a:xfrm>
            <a:off x="5389504" y="2480575"/>
            <a:ext cx="1460132" cy="862105"/>
          </a:xfrm>
          <a:custGeom>
            <a:avLst/>
            <a:gdLst/>
            <a:ahLst/>
            <a:cxnLst/>
            <a:rect l="0" t="0" r="0" b="0"/>
            <a:pathLst>
              <a:path w="1460132" h="862105">
                <a:moveTo>
                  <a:pt x="376931" y="74030"/>
                </a:moveTo>
                <a:lnTo>
                  <a:pt x="376931" y="74030"/>
                </a:lnTo>
                <a:lnTo>
                  <a:pt x="353068" y="61155"/>
                </a:lnTo>
                <a:lnTo>
                  <a:pt x="325364" y="57447"/>
                </a:lnTo>
                <a:lnTo>
                  <a:pt x="302610" y="56996"/>
                </a:lnTo>
                <a:lnTo>
                  <a:pt x="275208" y="61469"/>
                </a:lnTo>
                <a:lnTo>
                  <a:pt x="252881" y="67275"/>
                </a:lnTo>
                <a:lnTo>
                  <a:pt x="229544" y="76756"/>
                </a:lnTo>
                <a:lnTo>
                  <a:pt x="203439" y="87608"/>
                </a:lnTo>
                <a:lnTo>
                  <a:pt x="179334" y="98867"/>
                </a:lnTo>
                <a:lnTo>
                  <a:pt x="156106" y="110881"/>
                </a:lnTo>
                <a:lnTo>
                  <a:pt x="133137" y="126224"/>
                </a:lnTo>
                <a:lnTo>
                  <a:pt x="110245" y="142835"/>
                </a:lnTo>
                <a:lnTo>
                  <a:pt x="87375" y="159822"/>
                </a:lnTo>
                <a:lnTo>
                  <a:pt x="65148" y="176920"/>
                </a:lnTo>
                <a:lnTo>
                  <a:pt x="46849" y="194686"/>
                </a:lnTo>
                <a:lnTo>
                  <a:pt x="27273" y="223123"/>
                </a:lnTo>
                <a:lnTo>
                  <a:pt x="11318" y="250165"/>
                </a:lnTo>
                <a:lnTo>
                  <a:pt x="2687" y="278414"/>
                </a:lnTo>
                <a:lnTo>
                  <a:pt x="614" y="300888"/>
                </a:lnTo>
                <a:lnTo>
                  <a:pt x="0" y="322998"/>
                </a:lnTo>
                <a:lnTo>
                  <a:pt x="1486" y="349551"/>
                </a:lnTo>
                <a:lnTo>
                  <a:pt x="7666" y="371566"/>
                </a:lnTo>
                <a:lnTo>
                  <a:pt x="17541" y="394175"/>
                </a:lnTo>
                <a:lnTo>
                  <a:pt x="30204" y="416961"/>
                </a:lnTo>
                <a:lnTo>
                  <a:pt x="46020" y="439799"/>
                </a:lnTo>
                <a:lnTo>
                  <a:pt x="68431" y="467238"/>
                </a:lnTo>
                <a:lnTo>
                  <a:pt x="95765" y="491637"/>
                </a:lnTo>
                <a:lnTo>
                  <a:pt x="118082" y="512231"/>
                </a:lnTo>
                <a:lnTo>
                  <a:pt x="141413" y="530681"/>
                </a:lnTo>
                <a:lnTo>
                  <a:pt x="167519" y="548212"/>
                </a:lnTo>
                <a:lnTo>
                  <a:pt x="192257" y="565472"/>
                </a:lnTo>
                <a:lnTo>
                  <a:pt x="220048" y="582650"/>
                </a:lnTo>
                <a:lnTo>
                  <a:pt x="241165" y="594088"/>
                </a:lnTo>
                <a:lnTo>
                  <a:pt x="261557" y="603829"/>
                </a:lnTo>
                <a:lnTo>
                  <a:pt x="281204" y="613026"/>
                </a:lnTo>
                <a:lnTo>
                  <a:pt x="300519" y="623464"/>
                </a:lnTo>
                <a:lnTo>
                  <a:pt x="321380" y="631066"/>
                </a:lnTo>
                <a:lnTo>
                  <a:pt x="342717" y="637832"/>
                </a:lnTo>
                <a:lnTo>
                  <a:pt x="362783" y="647188"/>
                </a:lnTo>
                <a:lnTo>
                  <a:pt x="382284" y="656004"/>
                </a:lnTo>
                <a:lnTo>
                  <a:pt x="401535" y="663520"/>
                </a:lnTo>
                <a:lnTo>
                  <a:pt x="429588" y="671956"/>
                </a:lnTo>
                <a:lnTo>
                  <a:pt x="454904" y="681582"/>
                </a:lnTo>
                <a:lnTo>
                  <a:pt x="482231" y="689373"/>
                </a:lnTo>
                <a:lnTo>
                  <a:pt x="509802" y="698808"/>
                </a:lnTo>
                <a:lnTo>
                  <a:pt x="534340" y="706542"/>
                </a:lnTo>
                <a:lnTo>
                  <a:pt x="558332" y="716595"/>
                </a:lnTo>
                <a:lnTo>
                  <a:pt x="584631" y="727617"/>
                </a:lnTo>
                <a:lnTo>
                  <a:pt x="608793" y="738291"/>
                </a:lnTo>
                <a:lnTo>
                  <a:pt x="632039" y="746392"/>
                </a:lnTo>
                <a:lnTo>
                  <a:pt x="655648" y="755919"/>
                </a:lnTo>
                <a:lnTo>
                  <a:pt x="681834" y="763680"/>
                </a:lnTo>
                <a:lnTo>
                  <a:pt x="705962" y="773106"/>
                </a:lnTo>
                <a:lnTo>
                  <a:pt x="729198" y="780838"/>
                </a:lnTo>
                <a:lnTo>
                  <a:pt x="752169" y="790255"/>
                </a:lnTo>
                <a:lnTo>
                  <a:pt x="775062" y="797984"/>
                </a:lnTo>
                <a:lnTo>
                  <a:pt x="798566" y="807400"/>
                </a:lnTo>
                <a:lnTo>
                  <a:pt x="824723" y="814494"/>
                </a:lnTo>
                <a:lnTo>
                  <a:pt x="848842" y="821253"/>
                </a:lnTo>
                <a:lnTo>
                  <a:pt x="872708" y="829747"/>
                </a:lnTo>
                <a:lnTo>
                  <a:pt x="898337" y="833463"/>
                </a:lnTo>
                <a:lnTo>
                  <a:pt x="919830" y="838303"/>
                </a:lnTo>
                <a:lnTo>
                  <a:pt x="945107" y="843759"/>
                </a:lnTo>
                <a:lnTo>
                  <a:pt x="968965" y="849397"/>
                </a:lnTo>
                <a:lnTo>
                  <a:pt x="992122" y="854455"/>
                </a:lnTo>
                <a:lnTo>
                  <a:pt x="1015069" y="856870"/>
                </a:lnTo>
                <a:lnTo>
                  <a:pt x="1037955" y="860690"/>
                </a:lnTo>
                <a:lnTo>
                  <a:pt x="1060822" y="862104"/>
                </a:lnTo>
                <a:lnTo>
                  <a:pt x="1083685" y="861888"/>
                </a:lnTo>
                <a:lnTo>
                  <a:pt x="1105910" y="858720"/>
                </a:lnTo>
                <a:lnTo>
                  <a:pt x="1130809" y="855634"/>
                </a:lnTo>
                <a:lnTo>
                  <a:pt x="1157106" y="849098"/>
                </a:lnTo>
                <a:lnTo>
                  <a:pt x="1182196" y="844985"/>
                </a:lnTo>
                <a:lnTo>
                  <a:pt x="1205497" y="834953"/>
                </a:lnTo>
                <a:lnTo>
                  <a:pt x="1233532" y="824074"/>
                </a:lnTo>
                <a:lnTo>
                  <a:pt x="1259357" y="807359"/>
                </a:lnTo>
                <a:lnTo>
                  <a:pt x="1286971" y="786324"/>
                </a:lnTo>
                <a:lnTo>
                  <a:pt x="1314159" y="759820"/>
                </a:lnTo>
                <a:lnTo>
                  <a:pt x="1338741" y="736969"/>
                </a:lnTo>
                <a:lnTo>
                  <a:pt x="1353004" y="723846"/>
                </a:lnTo>
                <a:lnTo>
                  <a:pt x="1376951" y="697318"/>
                </a:lnTo>
                <a:lnTo>
                  <a:pt x="1396093" y="673399"/>
                </a:lnTo>
                <a:lnTo>
                  <a:pt x="1415154" y="648471"/>
                </a:lnTo>
                <a:lnTo>
                  <a:pt x="1429682" y="622305"/>
                </a:lnTo>
                <a:lnTo>
                  <a:pt x="1443136" y="594047"/>
                </a:lnTo>
                <a:lnTo>
                  <a:pt x="1451233" y="569532"/>
                </a:lnTo>
                <a:lnTo>
                  <a:pt x="1455914" y="543452"/>
                </a:lnTo>
                <a:lnTo>
                  <a:pt x="1460131" y="516029"/>
                </a:lnTo>
                <a:lnTo>
                  <a:pt x="1457859" y="489915"/>
                </a:lnTo>
                <a:lnTo>
                  <a:pt x="1457301" y="467977"/>
                </a:lnTo>
                <a:lnTo>
                  <a:pt x="1455900" y="452953"/>
                </a:lnTo>
                <a:lnTo>
                  <a:pt x="1448607" y="430214"/>
                </a:lnTo>
                <a:lnTo>
                  <a:pt x="1442142" y="407390"/>
                </a:lnTo>
                <a:lnTo>
                  <a:pt x="1435569" y="384540"/>
                </a:lnTo>
                <a:lnTo>
                  <a:pt x="1425861" y="361683"/>
                </a:lnTo>
                <a:lnTo>
                  <a:pt x="1414306" y="338824"/>
                </a:lnTo>
                <a:lnTo>
                  <a:pt x="1399735" y="315965"/>
                </a:lnTo>
                <a:lnTo>
                  <a:pt x="1385821" y="293105"/>
                </a:lnTo>
                <a:lnTo>
                  <a:pt x="1366812" y="270245"/>
                </a:lnTo>
                <a:lnTo>
                  <a:pt x="1348198" y="247385"/>
                </a:lnTo>
                <a:lnTo>
                  <a:pt x="1326878" y="225160"/>
                </a:lnTo>
                <a:lnTo>
                  <a:pt x="1303839" y="205592"/>
                </a:lnTo>
                <a:lnTo>
                  <a:pt x="1277186" y="184625"/>
                </a:lnTo>
                <a:lnTo>
                  <a:pt x="1249816" y="166066"/>
                </a:lnTo>
                <a:lnTo>
                  <a:pt x="1224703" y="147866"/>
                </a:lnTo>
                <a:lnTo>
                  <a:pt x="1196800" y="127940"/>
                </a:lnTo>
                <a:lnTo>
                  <a:pt x="1175657" y="117887"/>
                </a:lnTo>
                <a:lnTo>
                  <a:pt x="1155253" y="107492"/>
                </a:lnTo>
                <a:lnTo>
                  <a:pt x="1135602" y="97157"/>
                </a:lnTo>
                <a:lnTo>
                  <a:pt x="1116284" y="88330"/>
                </a:lnTo>
                <a:lnTo>
                  <a:pt x="1097116" y="78481"/>
                </a:lnTo>
                <a:lnTo>
                  <a:pt x="1077378" y="68388"/>
                </a:lnTo>
                <a:lnTo>
                  <a:pt x="1055906" y="59669"/>
                </a:lnTo>
                <a:lnTo>
                  <a:pt x="1033662" y="53254"/>
                </a:lnTo>
                <a:lnTo>
                  <a:pt x="1011076" y="47651"/>
                </a:lnTo>
                <a:lnTo>
                  <a:pt x="988338" y="40928"/>
                </a:lnTo>
                <a:lnTo>
                  <a:pt x="965533" y="33706"/>
                </a:lnTo>
                <a:lnTo>
                  <a:pt x="942697" y="26898"/>
                </a:lnTo>
                <a:lnTo>
                  <a:pt x="919847" y="21756"/>
                </a:lnTo>
                <a:lnTo>
                  <a:pt x="896992" y="17354"/>
                </a:lnTo>
                <a:lnTo>
                  <a:pt x="874134" y="13281"/>
                </a:lnTo>
                <a:lnTo>
                  <a:pt x="851275" y="9354"/>
                </a:lnTo>
                <a:lnTo>
                  <a:pt x="826722" y="7185"/>
                </a:lnTo>
                <a:lnTo>
                  <a:pt x="801628" y="5586"/>
                </a:lnTo>
                <a:lnTo>
                  <a:pt x="777775" y="2759"/>
                </a:lnTo>
                <a:lnTo>
                  <a:pt x="752781" y="1079"/>
                </a:lnTo>
                <a:lnTo>
                  <a:pt x="726854" y="332"/>
                </a:lnTo>
                <a:lnTo>
                  <a:pt x="700516" y="0"/>
                </a:lnTo>
                <a:lnTo>
                  <a:pt x="673993" y="1546"/>
                </a:lnTo>
                <a:lnTo>
                  <a:pt x="647389" y="3715"/>
                </a:lnTo>
                <a:lnTo>
                  <a:pt x="620749" y="4679"/>
                </a:lnTo>
                <a:lnTo>
                  <a:pt x="592398" y="6800"/>
                </a:lnTo>
                <a:lnTo>
                  <a:pt x="577726" y="8255"/>
                </a:lnTo>
                <a:lnTo>
                  <a:pt x="562864" y="9860"/>
                </a:lnTo>
                <a:lnTo>
                  <a:pt x="547876" y="11565"/>
                </a:lnTo>
                <a:lnTo>
                  <a:pt x="532804" y="13337"/>
                </a:lnTo>
                <a:lnTo>
                  <a:pt x="517042" y="15788"/>
                </a:lnTo>
                <a:lnTo>
                  <a:pt x="500818" y="18692"/>
                </a:lnTo>
                <a:lnTo>
                  <a:pt x="484287" y="21898"/>
                </a:lnTo>
                <a:lnTo>
                  <a:pt x="468187" y="25305"/>
                </a:lnTo>
                <a:lnTo>
                  <a:pt x="452373" y="28847"/>
                </a:lnTo>
                <a:lnTo>
                  <a:pt x="436751" y="32478"/>
                </a:lnTo>
                <a:lnTo>
                  <a:pt x="419986" y="36168"/>
                </a:lnTo>
                <a:lnTo>
                  <a:pt x="402460" y="39899"/>
                </a:lnTo>
                <a:lnTo>
                  <a:pt x="384425" y="43656"/>
                </a:lnTo>
                <a:lnTo>
                  <a:pt x="366052" y="48700"/>
                </a:lnTo>
                <a:lnTo>
                  <a:pt x="347454" y="54604"/>
                </a:lnTo>
                <a:lnTo>
                  <a:pt x="328704" y="61079"/>
                </a:lnTo>
                <a:lnTo>
                  <a:pt x="309854" y="67936"/>
                </a:lnTo>
                <a:lnTo>
                  <a:pt x="290939" y="75047"/>
                </a:lnTo>
                <a:lnTo>
                  <a:pt x="271978" y="82328"/>
                </a:lnTo>
                <a:lnTo>
                  <a:pt x="252987" y="89722"/>
                </a:lnTo>
                <a:lnTo>
                  <a:pt x="233977" y="97191"/>
                </a:lnTo>
                <a:lnTo>
                  <a:pt x="214953" y="104711"/>
                </a:lnTo>
                <a:lnTo>
                  <a:pt x="188180" y="115294"/>
                </a:lnTo>
                <a:lnTo>
                  <a:pt x="166677" y="126236"/>
                </a:lnTo>
                <a:lnTo>
                  <a:pt x="143785" y="138508"/>
                </a:lnTo>
                <a:lnTo>
                  <a:pt x="125471" y="1483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04" name="SMARTInkShape-3720"/>
          <p:cNvSpPr/>
          <p:nvPr>
            <p:custDataLst>
              <p:tags r:id="rId9"/>
            </p:custDataLst>
          </p:nvPr>
        </p:nvSpPr>
        <p:spPr>
          <a:xfrm>
            <a:off x="520268" y="2589288"/>
            <a:ext cx="713974" cy="445057"/>
          </a:xfrm>
          <a:custGeom>
            <a:avLst/>
            <a:gdLst/>
            <a:ahLst/>
            <a:cxnLst/>
            <a:rect l="0" t="0" r="0" b="0"/>
            <a:pathLst>
              <a:path w="713974" h="445057">
                <a:moveTo>
                  <a:pt x="474142" y="16752"/>
                </a:moveTo>
                <a:lnTo>
                  <a:pt x="474142" y="16752"/>
                </a:lnTo>
                <a:lnTo>
                  <a:pt x="449275" y="10535"/>
                </a:lnTo>
                <a:lnTo>
                  <a:pt x="426134" y="6867"/>
                </a:lnTo>
                <a:lnTo>
                  <a:pt x="399169" y="4086"/>
                </a:lnTo>
                <a:lnTo>
                  <a:pt x="372765" y="934"/>
                </a:lnTo>
                <a:lnTo>
                  <a:pt x="345468" y="0"/>
                </a:lnTo>
                <a:lnTo>
                  <a:pt x="324878" y="417"/>
                </a:lnTo>
                <a:lnTo>
                  <a:pt x="305144" y="2718"/>
                </a:lnTo>
                <a:lnTo>
                  <a:pt x="285790" y="5858"/>
                </a:lnTo>
                <a:lnTo>
                  <a:pt x="266605" y="9370"/>
                </a:lnTo>
                <a:lnTo>
                  <a:pt x="247495" y="13048"/>
                </a:lnTo>
                <a:lnTo>
                  <a:pt x="226725" y="18492"/>
                </a:lnTo>
                <a:lnTo>
                  <a:pt x="205429" y="25145"/>
                </a:lnTo>
                <a:lnTo>
                  <a:pt x="185381" y="32336"/>
                </a:lnTo>
                <a:lnTo>
                  <a:pt x="159278" y="43524"/>
                </a:lnTo>
                <a:lnTo>
                  <a:pt x="135457" y="54882"/>
                </a:lnTo>
                <a:lnTo>
                  <a:pt x="109278" y="69325"/>
                </a:lnTo>
                <a:lnTo>
                  <a:pt x="81113" y="91272"/>
                </a:lnTo>
                <a:lnTo>
                  <a:pt x="55512" y="115645"/>
                </a:lnTo>
                <a:lnTo>
                  <a:pt x="37048" y="137282"/>
                </a:lnTo>
                <a:lnTo>
                  <a:pt x="19432" y="164315"/>
                </a:lnTo>
                <a:lnTo>
                  <a:pt x="4993" y="192562"/>
                </a:lnTo>
                <a:lnTo>
                  <a:pt x="823" y="220907"/>
                </a:lnTo>
                <a:lnTo>
                  <a:pt x="0" y="248073"/>
                </a:lnTo>
                <a:lnTo>
                  <a:pt x="3274" y="261166"/>
                </a:lnTo>
                <a:lnTo>
                  <a:pt x="12690" y="288128"/>
                </a:lnTo>
                <a:lnTo>
                  <a:pt x="21750" y="307344"/>
                </a:lnTo>
                <a:lnTo>
                  <a:pt x="46150" y="333847"/>
                </a:lnTo>
                <a:lnTo>
                  <a:pt x="74175" y="361051"/>
                </a:lnTo>
                <a:lnTo>
                  <a:pt x="98662" y="381095"/>
                </a:lnTo>
                <a:lnTo>
                  <a:pt x="120319" y="393522"/>
                </a:lnTo>
                <a:lnTo>
                  <a:pt x="144516" y="405247"/>
                </a:lnTo>
                <a:lnTo>
                  <a:pt x="171793" y="415072"/>
                </a:lnTo>
                <a:lnTo>
                  <a:pt x="199984" y="423697"/>
                </a:lnTo>
                <a:lnTo>
                  <a:pt x="228445" y="430910"/>
                </a:lnTo>
                <a:lnTo>
                  <a:pt x="256986" y="434740"/>
                </a:lnTo>
                <a:lnTo>
                  <a:pt x="276663" y="438109"/>
                </a:lnTo>
                <a:lnTo>
                  <a:pt x="298109" y="441724"/>
                </a:lnTo>
                <a:lnTo>
                  <a:pt x="320340" y="443753"/>
                </a:lnTo>
                <a:lnTo>
                  <a:pt x="342286" y="444655"/>
                </a:lnTo>
                <a:lnTo>
                  <a:pt x="362623" y="445056"/>
                </a:lnTo>
                <a:lnTo>
                  <a:pt x="383938" y="443541"/>
                </a:lnTo>
                <a:lnTo>
                  <a:pt x="406111" y="440751"/>
                </a:lnTo>
                <a:lnTo>
                  <a:pt x="428666" y="437394"/>
                </a:lnTo>
                <a:lnTo>
                  <a:pt x="451391" y="433786"/>
                </a:lnTo>
                <a:lnTo>
                  <a:pt x="474190" y="429430"/>
                </a:lnTo>
                <a:lnTo>
                  <a:pt x="497023" y="423261"/>
                </a:lnTo>
                <a:lnTo>
                  <a:pt x="518178" y="416286"/>
                </a:lnTo>
                <a:lnTo>
                  <a:pt x="538164" y="408953"/>
                </a:lnTo>
                <a:lnTo>
                  <a:pt x="557629" y="401460"/>
                </a:lnTo>
                <a:lnTo>
                  <a:pt x="576864" y="393897"/>
                </a:lnTo>
                <a:lnTo>
                  <a:pt x="603850" y="380805"/>
                </a:lnTo>
                <a:lnTo>
                  <a:pt x="626239" y="364861"/>
                </a:lnTo>
                <a:lnTo>
                  <a:pt x="653905" y="342407"/>
                </a:lnTo>
                <a:lnTo>
                  <a:pt x="678970" y="318442"/>
                </a:lnTo>
                <a:lnTo>
                  <a:pt x="698812" y="290913"/>
                </a:lnTo>
                <a:lnTo>
                  <a:pt x="709057" y="273880"/>
                </a:lnTo>
                <a:lnTo>
                  <a:pt x="713162" y="251058"/>
                </a:lnTo>
                <a:lnTo>
                  <a:pt x="713973" y="228205"/>
                </a:lnTo>
                <a:lnTo>
                  <a:pt x="711079" y="208028"/>
                </a:lnTo>
                <a:lnTo>
                  <a:pt x="700485" y="182382"/>
                </a:lnTo>
                <a:lnTo>
                  <a:pt x="689925" y="155208"/>
                </a:lnTo>
                <a:lnTo>
                  <a:pt x="672764" y="128274"/>
                </a:lnTo>
                <a:lnTo>
                  <a:pt x="650395" y="106985"/>
                </a:lnTo>
                <a:lnTo>
                  <a:pt x="623869" y="86787"/>
                </a:lnTo>
                <a:lnTo>
                  <a:pt x="602537" y="74333"/>
                </a:lnTo>
                <a:lnTo>
                  <a:pt x="577802" y="62600"/>
                </a:lnTo>
                <a:lnTo>
                  <a:pt x="552693" y="51080"/>
                </a:lnTo>
                <a:lnTo>
                  <a:pt x="533819" y="44709"/>
                </a:lnTo>
                <a:lnTo>
                  <a:pt x="512730" y="41877"/>
                </a:lnTo>
                <a:lnTo>
                  <a:pt x="490657" y="38925"/>
                </a:lnTo>
                <a:lnTo>
                  <a:pt x="466877" y="36767"/>
                </a:lnTo>
                <a:lnTo>
                  <a:pt x="439375" y="37924"/>
                </a:lnTo>
                <a:lnTo>
                  <a:pt x="424929" y="39757"/>
                </a:lnTo>
                <a:lnTo>
                  <a:pt x="410218" y="42248"/>
                </a:lnTo>
                <a:lnTo>
                  <a:pt x="395331" y="45180"/>
                </a:lnTo>
                <a:lnTo>
                  <a:pt x="379692" y="48404"/>
                </a:lnTo>
                <a:lnTo>
                  <a:pt x="363550" y="51823"/>
                </a:lnTo>
                <a:lnTo>
                  <a:pt x="347074" y="55373"/>
                </a:lnTo>
                <a:lnTo>
                  <a:pt x="329740" y="60914"/>
                </a:lnTo>
                <a:lnTo>
                  <a:pt x="311834" y="67783"/>
                </a:lnTo>
                <a:lnTo>
                  <a:pt x="293547" y="75538"/>
                </a:lnTo>
                <a:lnTo>
                  <a:pt x="275005" y="83883"/>
                </a:lnTo>
                <a:lnTo>
                  <a:pt x="256294" y="92621"/>
                </a:lnTo>
                <a:lnTo>
                  <a:pt x="237470" y="101621"/>
                </a:lnTo>
                <a:lnTo>
                  <a:pt x="210977" y="114288"/>
                </a:lnTo>
                <a:lnTo>
                  <a:pt x="187847" y="127412"/>
                </a:lnTo>
                <a:lnTo>
                  <a:pt x="162750" y="142134"/>
                </a:lnTo>
                <a:lnTo>
                  <a:pt x="142672" y="1539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6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c)</a:t>
            </a:r>
            <a:endParaRPr lang="cs-CZ" altLang="cs-CZ" sz="27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88"/>
                          <a:stretch>
                            <a:fillRect l="-95" t="-535" r="-474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238" name="SMARTInkShape-Group537"/>
          <p:cNvGrpSpPr/>
          <p:nvPr/>
        </p:nvGrpSpPr>
        <p:grpSpPr>
          <a:xfrm>
            <a:off x="2394585" y="1544520"/>
            <a:ext cx="2000251" cy="1232971"/>
            <a:chOff x="2394585" y="1544520"/>
            <a:chExt cx="2000251" cy="1232971"/>
          </a:xfrm>
        </p:grpSpPr>
        <p:sp>
          <p:nvSpPr>
            <p:cNvPr id="227" name="SMARTInkShape-3721"/>
            <p:cNvSpPr/>
            <p:nvPr>
              <p:custDataLst>
                <p:tags r:id="rId75"/>
              </p:custDataLst>
            </p:nvPr>
          </p:nvSpPr>
          <p:spPr>
            <a:xfrm>
              <a:off x="3268981" y="2297582"/>
              <a:ext cx="239223" cy="319383"/>
            </a:xfrm>
            <a:custGeom>
              <a:avLst/>
              <a:gdLst/>
              <a:ahLst/>
              <a:cxnLst/>
              <a:rect l="0" t="0" r="0" b="0"/>
              <a:pathLst>
                <a:path w="239223" h="319383">
                  <a:moveTo>
                    <a:pt x="11429" y="228448"/>
                  </a:moveTo>
                  <a:lnTo>
                    <a:pt x="11429" y="228448"/>
                  </a:lnTo>
                  <a:lnTo>
                    <a:pt x="8395" y="228448"/>
                  </a:lnTo>
                  <a:lnTo>
                    <a:pt x="7502" y="229083"/>
                  </a:lnTo>
                  <a:lnTo>
                    <a:pt x="6906" y="230141"/>
                  </a:lnTo>
                  <a:lnTo>
                    <a:pt x="5949" y="233369"/>
                  </a:lnTo>
                  <a:lnTo>
                    <a:pt x="240" y="239622"/>
                  </a:lnTo>
                  <a:lnTo>
                    <a:pt x="0" y="267273"/>
                  </a:lnTo>
                  <a:lnTo>
                    <a:pt x="635" y="272374"/>
                  </a:lnTo>
                  <a:lnTo>
                    <a:pt x="7953" y="289673"/>
                  </a:lnTo>
                  <a:lnTo>
                    <a:pt x="13271" y="295452"/>
                  </a:lnTo>
                  <a:lnTo>
                    <a:pt x="31356" y="306345"/>
                  </a:lnTo>
                  <a:lnTo>
                    <a:pt x="57515" y="316051"/>
                  </a:lnTo>
                  <a:lnTo>
                    <a:pt x="85772" y="319382"/>
                  </a:lnTo>
                  <a:lnTo>
                    <a:pt x="96541" y="319028"/>
                  </a:lnTo>
                  <a:lnTo>
                    <a:pt x="110378" y="314624"/>
                  </a:lnTo>
                  <a:lnTo>
                    <a:pt x="137396" y="298491"/>
                  </a:lnTo>
                  <a:lnTo>
                    <a:pt x="165765" y="279825"/>
                  </a:lnTo>
                  <a:lnTo>
                    <a:pt x="182888" y="265049"/>
                  </a:lnTo>
                  <a:lnTo>
                    <a:pt x="202707" y="240334"/>
                  </a:lnTo>
                  <a:lnTo>
                    <a:pt x="214924" y="216473"/>
                  </a:lnTo>
                  <a:lnTo>
                    <a:pt x="227215" y="189652"/>
                  </a:lnTo>
                  <a:lnTo>
                    <a:pt x="235945" y="165822"/>
                  </a:lnTo>
                  <a:lnTo>
                    <a:pt x="239222" y="138843"/>
                  </a:lnTo>
                  <a:lnTo>
                    <a:pt x="238520" y="119771"/>
                  </a:lnTo>
                  <a:lnTo>
                    <a:pt x="227549" y="92587"/>
                  </a:lnTo>
                  <a:lnTo>
                    <a:pt x="213151" y="65651"/>
                  </a:lnTo>
                  <a:lnTo>
                    <a:pt x="195800" y="46438"/>
                  </a:lnTo>
                  <a:lnTo>
                    <a:pt x="174572" y="31715"/>
                  </a:lnTo>
                  <a:lnTo>
                    <a:pt x="152195" y="16275"/>
                  </a:lnTo>
                  <a:lnTo>
                    <a:pt x="129479" y="5703"/>
                  </a:lnTo>
                  <a:lnTo>
                    <a:pt x="103865" y="619"/>
                  </a:lnTo>
                  <a:lnTo>
                    <a:pt x="90860" y="0"/>
                  </a:lnTo>
                  <a:lnTo>
                    <a:pt x="86313" y="1609"/>
                  </a:lnTo>
                  <a:lnTo>
                    <a:pt x="84212" y="2927"/>
                  </a:lnTo>
                  <a:lnTo>
                    <a:pt x="82811" y="5076"/>
                  </a:lnTo>
                  <a:lnTo>
                    <a:pt x="80839" y="14167"/>
                  </a:lnTo>
                  <a:lnTo>
                    <a:pt x="80058" y="39911"/>
                  </a:lnTo>
                  <a:lnTo>
                    <a:pt x="80041" y="43701"/>
                  </a:lnTo>
                  <a:lnTo>
                    <a:pt x="83410" y="51300"/>
                  </a:lnTo>
                  <a:lnTo>
                    <a:pt x="101957" y="77954"/>
                  </a:lnTo>
                  <a:lnTo>
                    <a:pt x="123911" y="105734"/>
                  </a:lnTo>
                  <a:lnTo>
                    <a:pt x="137159" y="125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8" name="SMARTInkShape-3722"/>
            <p:cNvSpPr/>
            <p:nvPr>
              <p:custDataLst>
                <p:tags r:id="rId76"/>
              </p:custDataLst>
            </p:nvPr>
          </p:nvSpPr>
          <p:spPr>
            <a:xfrm>
              <a:off x="3423285" y="24745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9" name="SMARTInkShape-3723"/>
            <p:cNvSpPr/>
            <p:nvPr>
              <p:custDataLst>
                <p:tags r:id="rId77"/>
              </p:custDataLst>
            </p:nvPr>
          </p:nvSpPr>
          <p:spPr>
            <a:xfrm>
              <a:off x="3394724" y="2503170"/>
              <a:ext cx="45707" cy="182881"/>
            </a:xfrm>
            <a:custGeom>
              <a:avLst/>
              <a:gdLst/>
              <a:ahLst/>
              <a:cxnLst/>
              <a:rect l="0" t="0" r="0" b="0"/>
              <a:pathLst>
                <a:path w="45707" h="182881">
                  <a:moveTo>
                    <a:pt x="17131" y="0"/>
                  </a:moveTo>
                  <a:lnTo>
                    <a:pt x="17131" y="0"/>
                  </a:lnTo>
                  <a:lnTo>
                    <a:pt x="17131" y="3034"/>
                  </a:lnTo>
                  <a:lnTo>
                    <a:pt x="16496" y="3928"/>
                  </a:lnTo>
                  <a:lnTo>
                    <a:pt x="15438" y="4523"/>
                  </a:lnTo>
                  <a:lnTo>
                    <a:pt x="14097" y="4921"/>
                  </a:lnTo>
                  <a:lnTo>
                    <a:pt x="13204" y="5820"/>
                  </a:lnTo>
                  <a:lnTo>
                    <a:pt x="12211" y="8513"/>
                  </a:lnTo>
                  <a:lnTo>
                    <a:pt x="10938" y="15416"/>
                  </a:lnTo>
                  <a:lnTo>
                    <a:pt x="6516" y="21754"/>
                  </a:lnTo>
                  <a:lnTo>
                    <a:pt x="5942" y="25566"/>
                  </a:lnTo>
                  <a:lnTo>
                    <a:pt x="5227" y="26569"/>
                  </a:lnTo>
                  <a:lnTo>
                    <a:pt x="4115" y="27238"/>
                  </a:lnTo>
                  <a:lnTo>
                    <a:pt x="2739" y="27683"/>
                  </a:lnTo>
                  <a:lnTo>
                    <a:pt x="1821" y="28616"/>
                  </a:lnTo>
                  <a:lnTo>
                    <a:pt x="802" y="31345"/>
                  </a:lnTo>
                  <a:lnTo>
                    <a:pt x="0" y="59031"/>
                  </a:lnTo>
                  <a:lnTo>
                    <a:pt x="621" y="82617"/>
                  </a:lnTo>
                  <a:lnTo>
                    <a:pt x="5172" y="104837"/>
                  </a:lnTo>
                  <a:lnTo>
                    <a:pt x="6179" y="116223"/>
                  </a:lnTo>
                  <a:lnTo>
                    <a:pt x="10217" y="127005"/>
                  </a:lnTo>
                  <a:lnTo>
                    <a:pt x="20368" y="145310"/>
                  </a:lnTo>
                  <a:lnTo>
                    <a:pt x="25554" y="163900"/>
                  </a:lnTo>
                  <a:lnTo>
                    <a:pt x="32530" y="174521"/>
                  </a:lnTo>
                  <a:lnTo>
                    <a:pt x="39663" y="182517"/>
                  </a:lnTo>
                  <a:lnTo>
                    <a:pt x="45706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SMARTInkShape-3724"/>
            <p:cNvSpPr/>
            <p:nvPr>
              <p:custDataLst>
                <p:tags r:id="rId78"/>
              </p:custDataLst>
            </p:nvPr>
          </p:nvSpPr>
          <p:spPr>
            <a:xfrm>
              <a:off x="3166242" y="2406015"/>
              <a:ext cx="502789" cy="244589"/>
            </a:xfrm>
            <a:custGeom>
              <a:avLst/>
              <a:gdLst/>
              <a:ahLst/>
              <a:cxnLst/>
              <a:rect l="0" t="0" r="0" b="0"/>
              <a:pathLst>
                <a:path w="502789" h="244589">
                  <a:moveTo>
                    <a:pt x="502788" y="0"/>
                  </a:moveTo>
                  <a:lnTo>
                    <a:pt x="502788" y="0"/>
                  </a:lnTo>
                  <a:lnTo>
                    <a:pt x="502788" y="5694"/>
                  </a:lnTo>
                  <a:lnTo>
                    <a:pt x="486585" y="6349"/>
                  </a:lnTo>
                  <a:lnTo>
                    <a:pt x="462154" y="13669"/>
                  </a:lnTo>
                  <a:lnTo>
                    <a:pt x="434125" y="24597"/>
                  </a:lnTo>
                  <a:lnTo>
                    <a:pt x="413652" y="33111"/>
                  </a:lnTo>
                  <a:lnTo>
                    <a:pt x="389170" y="41349"/>
                  </a:lnTo>
                  <a:lnTo>
                    <a:pt x="365830" y="51833"/>
                  </a:lnTo>
                  <a:lnTo>
                    <a:pt x="341135" y="64676"/>
                  </a:lnTo>
                  <a:lnTo>
                    <a:pt x="315402" y="78853"/>
                  </a:lnTo>
                  <a:lnTo>
                    <a:pt x="289998" y="92791"/>
                  </a:lnTo>
                  <a:lnTo>
                    <a:pt x="262362" y="107292"/>
                  </a:lnTo>
                  <a:lnTo>
                    <a:pt x="234066" y="121325"/>
                  </a:lnTo>
                  <a:lnTo>
                    <a:pt x="205574" y="135855"/>
                  </a:lnTo>
                  <a:lnTo>
                    <a:pt x="177023" y="149896"/>
                  </a:lnTo>
                  <a:lnTo>
                    <a:pt x="148455" y="162736"/>
                  </a:lnTo>
                  <a:lnTo>
                    <a:pt x="119882" y="172255"/>
                  </a:lnTo>
                  <a:lnTo>
                    <a:pt x="93001" y="184811"/>
                  </a:lnTo>
                  <a:lnTo>
                    <a:pt x="68950" y="197210"/>
                  </a:lnTo>
                  <a:lnTo>
                    <a:pt x="41101" y="210123"/>
                  </a:lnTo>
                  <a:lnTo>
                    <a:pt x="13645" y="229426"/>
                  </a:lnTo>
                  <a:lnTo>
                    <a:pt x="4938" y="235900"/>
                  </a:lnTo>
                  <a:lnTo>
                    <a:pt x="2121" y="239888"/>
                  </a:lnTo>
                  <a:lnTo>
                    <a:pt x="313" y="244588"/>
                  </a:lnTo>
                  <a:lnTo>
                    <a:pt x="0" y="239334"/>
                  </a:lnTo>
                  <a:lnTo>
                    <a:pt x="1620" y="234852"/>
                  </a:lnTo>
                  <a:lnTo>
                    <a:pt x="11298" y="21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1" name="SMARTInkShape-3725"/>
            <p:cNvSpPr/>
            <p:nvPr>
              <p:custDataLst>
                <p:tags r:id="rId79"/>
              </p:custDataLst>
            </p:nvPr>
          </p:nvSpPr>
          <p:spPr>
            <a:xfrm>
              <a:off x="3331845" y="2331720"/>
              <a:ext cx="205741" cy="445771"/>
            </a:xfrm>
            <a:custGeom>
              <a:avLst/>
              <a:gdLst/>
              <a:ahLst/>
              <a:cxnLst/>
              <a:rect l="0" t="0" r="0" b="0"/>
              <a:pathLst>
                <a:path w="205741" h="44577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293"/>
                  </a:lnTo>
                  <a:lnTo>
                    <a:pt x="5820" y="373"/>
                  </a:lnTo>
                  <a:lnTo>
                    <a:pt x="13600" y="49"/>
                  </a:lnTo>
                  <a:lnTo>
                    <a:pt x="14782" y="668"/>
                  </a:lnTo>
                  <a:lnTo>
                    <a:pt x="15569" y="1715"/>
                  </a:lnTo>
                  <a:lnTo>
                    <a:pt x="16445" y="4572"/>
                  </a:lnTo>
                  <a:lnTo>
                    <a:pt x="16834" y="7959"/>
                  </a:lnTo>
                  <a:lnTo>
                    <a:pt x="18700" y="11580"/>
                  </a:lnTo>
                  <a:lnTo>
                    <a:pt x="20087" y="13435"/>
                  </a:lnTo>
                  <a:lnTo>
                    <a:pt x="21628" y="18883"/>
                  </a:lnTo>
                  <a:lnTo>
                    <a:pt x="27260" y="44914"/>
                  </a:lnTo>
                  <a:lnTo>
                    <a:pt x="34407" y="70114"/>
                  </a:lnTo>
                  <a:lnTo>
                    <a:pt x="41733" y="93588"/>
                  </a:lnTo>
                  <a:lnTo>
                    <a:pt x="50254" y="118958"/>
                  </a:lnTo>
                  <a:lnTo>
                    <a:pt x="58493" y="145948"/>
                  </a:lnTo>
                  <a:lnTo>
                    <a:pt x="64732" y="166466"/>
                  </a:lnTo>
                  <a:lnTo>
                    <a:pt x="69621" y="186168"/>
                  </a:lnTo>
                  <a:lnTo>
                    <a:pt x="73911" y="205508"/>
                  </a:lnTo>
                  <a:lnTo>
                    <a:pt x="79204" y="224052"/>
                  </a:lnTo>
                  <a:lnTo>
                    <a:pt x="91624" y="249407"/>
                  </a:lnTo>
                  <a:lnTo>
                    <a:pt x="100526" y="276110"/>
                  </a:lnTo>
                  <a:lnTo>
                    <a:pt x="110289" y="300392"/>
                  </a:lnTo>
                  <a:lnTo>
                    <a:pt x="118121" y="323673"/>
                  </a:lnTo>
                  <a:lnTo>
                    <a:pt x="128203" y="346658"/>
                  </a:lnTo>
                  <a:lnTo>
                    <a:pt x="138598" y="368919"/>
                  </a:lnTo>
                  <a:lnTo>
                    <a:pt x="148121" y="393830"/>
                  </a:lnTo>
                  <a:lnTo>
                    <a:pt x="159152" y="417095"/>
                  </a:lnTo>
                  <a:lnTo>
                    <a:pt x="173560" y="434837"/>
                  </a:lnTo>
                  <a:lnTo>
                    <a:pt x="186364" y="444205"/>
                  </a:lnTo>
                  <a:lnTo>
                    <a:pt x="205740" y="4457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SMARTInkShape-3726"/>
            <p:cNvSpPr/>
            <p:nvPr>
              <p:custDataLst>
                <p:tags r:id="rId80"/>
              </p:custDataLst>
            </p:nvPr>
          </p:nvSpPr>
          <p:spPr>
            <a:xfrm>
              <a:off x="3743325" y="2577465"/>
              <a:ext cx="240031" cy="51436"/>
            </a:xfrm>
            <a:custGeom>
              <a:avLst/>
              <a:gdLst/>
              <a:ahLst/>
              <a:cxnLst/>
              <a:rect l="0" t="0" r="0" b="0"/>
              <a:pathLst>
                <a:path w="240031" h="51436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8514" y="5480"/>
                  </a:lnTo>
                  <a:lnTo>
                    <a:pt x="32743" y="5709"/>
                  </a:lnTo>
                  <a:lnTo>
                    <a:pt x="56186" y="10276"/>
                  </a:lnTo>
                  <a:lnTo>
                    <a:pt x="83206" y="17293"/>
                  </a:lnTo>
                  <a:lnTo>
                    <a:pt x="107839" y="22904"/>
                  </a:lnTo>
                  <a:lnTo>
                    <a:pt x="131224" y="30281"/>
                  </a:lnTo>
                  <a:lnTo>
                    <a:pt x="154239" y="38817"/>
                  </a:lnTo>
                  <a:lnTo>
                    <a:pt x="181738" y="47390"/>
                  </a:lnTo>
                  <a:lnTo>
                    <a:pt x="205515" y="50636"/>
                  </a:lnTo>
                  <a:lnTo>
                    <a:pt x="240030" y="5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SMARTInkShape-3727"/>
            <p:cNvSpPr/>
            <p:nvPr>
              <p:custDataLst>
                <p:tags r:id="rId81"/>
              </p:custDataLst>
            </p:nvPr>
          </p:nvSpPr>
          <p:spPr>
            <a:xfrm>
              <a:off x="4069848" y="2497463"/>
              <a:ext cx="119248" cy="187360"/>
            </a:xfrm>
            <a:custGeom>
              <a:avLst/>
              <a:gdLst/>
              <a:ahLst/>
              <a:cxnLst/>
              <a:rect l="0" t="0" r="0" b="0"/>
              <a:pathLst>
                <a:path w="119248" h="187360">
                  <a:moveTo>
                    <a:pt x="16377" y="45712"/>
                  </a:moveTo>
                  <a:lnTo>
                    <a:pt x="16377" y="45712"/>
                  </a:lnTo>
                  <a:lnTo>
                    <a:pt x="24890" y="45712"/>
                  </a:lnTo>
                  <a:lnTo>
                    <a:pt x="28204" y="44018"/>
                  </a:lnTo>
                  <a:lnTo>
                    <a:pt x="36245" y="37199"/>
                  </a:lnTo>
                  <a:lnTo>
                    <a:pt x="37907" y="33885"/>
                  </a:lnTo>
                  <a:lnTo>
                    <a:pt x="38350" y="32112"/>
                  </a:lnTo>
                  <a:lnTo>
                    <a:pt x="39281" y="30930"/>
                  </a:lnTo>
                  <a:lnTo>
                    <a:pt x="56745" y="18445"/>
                  </a:lnTo>
                  <a:lnTo>
                    <a:pt x="58529" y="18009"/>
                  </a:lnTo>
                  <a:lnTo>
                    <a:pt x="59718" y="17084"/>
                  </a:lnTo>
                  <a:lnTo>
                    <a:pt x="61040" y="14362"/>
                  </a:lnTo>
                  <a:lnTo>
                    <a:pt x="62027" y="13382"/>
                  </a:lnTo>
                  <a:lnTo>
                    <a:pt x="64817" y="12293"/>
                  </a:lnTo>
                  <a:lnTo>
                    <a:pt x="65816" y="11368"/>
                  </a:lnTo>
                  <a:lnTo>
                    <a:pt x="66925" y="8646"/>
                  </a:lnTo>
                  <a:lnTo>
                    <a:pt x="67734" y="1044"/>
                  </a:lnTo>
                  <a:lnTo>
                    <a:pt x="67125" y="693"/>
                  </a:lnTo>
                  <a:lnTo>
                    <a:pt x="49291" y="0"/>
                  </a:lnTo>
                  <a:lnTo>
                    <a:pt x="40170" y="3028"/>
                  </a:lnTo>
                  <a:lnTo>
                    <a:pt x="29637" y="10375"/>
                  </a:lnTo>
                  <a:lnTo>
                    <a:pt x="17679" y="23398"/>
                  </a:lnTo>
                  <a:lnTo>
                    <a:pt x="3118" y="49554"/>
                  </a:lnTo>
                  <a:lnTo>
                    <a:pt x="0" y="68696"/>
                  </a:lnTo>
                  <a:lnTo>
                    <a:pt x="95" y="82014"/>
                  </a:lnTo>
                  <a:lnTo>
                    <a:pt x="7216" y="108842"/>
                  </a:lnTo>
                  <a:lnTo>
                    <a:pt x="15179" y="126927"/>
                  </a:lnTo>
                  <a:lnTo>
                    <a:pt x="39390" y="154256"/>
                  </a:lnTo>
                  <a:lnTo>
                    <a:pt x="62235" y="172707"/>
                  </a:lnTo>
                  <a:lnTo>
                    <a:pt x="86707" y="185824"/>
                  </a:lnTo>
                  <a:lnTo>
                    <a:pt x="94413" y="187359"/>
                  </a:lnTo>
                  <a:lnTo>
                    <a:pt x="102071" y="186348"/>
                  </a:lnTo>
                  <a:lnTo>
                    <a:pt x="111268" y="183559"/>
                  </a:lnTo>
                  <a:lnTo>
                    <a:pt x="119247" y="1771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4" name="SMARTInkShape-3728"/>
            <p:cNvSpPr/>
            <p:nvPr>
              <p:custDataLst>
                <p:tags r:id="rId82"/>
              </p:custDataLst>
            </p:nvPr>
          </p:nvSpPr>
          <p:spPr>
            <a:xfrm>
              <a:off x="4223455" y="2538275"/>
              <a:ext cx="171381" cy="107692"/>
            </a:xfrm>
            <a:custGeom>
              <a:avLst/>
              <a:gdLst/>
              <a:ahLst/>
              <a:cxnLst/>
              <a:rect l="0" t="0" r="0" b="0"/>
              <a:pathLst>
                <a:path w="171381" h="107692">
                  <a:moveTo>
                    <a:pt x="11360" y="10615"/>
                  </a:moveTo>
                  <a:lnTo>
                    <a:pt x="11360" y="10615"/>
                  </a:lnTo>
                  <a:lnTo>
                    <a:pt x="11360" y="0"/>
                  </a:lnTo>
                  <a:lnTo>
                    <a:pt x="11360" y="4177"/>
                  </a:lnTo>
                  <a:lnTo>
                    <a:pt x="7432" y="9320"/>
                  </a:lnTo>
                  <a:lnTo>
                    <a:pt x="6174" y="14606"/>
                  </a:lnTo>
                  <a:lnTo>
                    <a:pt x="5056" y="29798"/>
                  </a:lnTo>
                  <a:lnTo>
                    <a:pt x="1131" y="40533"/>
                  </a:lnTo>
                  <a:lnTo>
                    <a:pt x="0" y="62905"/>
                  </a:lnTo>
                  <a:lnTo>
                    <a:pt x="5411" y="86552"/>
                  </a:lnTo>
                  <a:lnTo>
                    <a:pt x="6759" y="88545"/>
                  </a:lnTo>
                  <a:lnTo>
                    <a:pt x="13454" y="94383"/>
                  </a:lnTo>
                  <a:lnTo>
                    <a:pt x="16637" y="99499"/>
                  </a:lnTo>
                  <a:lnTo>
                    <a:pt x="30656" y="105758"/>
                  </a:lnTo>
                  <a:lnTo>
                    <a:pt x="41301" y="107372"/>
                  </a:lnTo>
                  <a:lnTo>
                    <a:pt x="55445" y="107691"/>
                  </a:lnTo>
                  <a:lnTo>
                    <a:pt x="61221" y="106042"/>
                  </a:lnTo>
                  <a:lnTo>
                    <a:pt x="73138" y="99809"/>
                  </a:lnTo>
                  <a:lnTo>
                    <a:pt x="100173" y="93610"/>
                  </a:lnTo>
                  <a:lnTo>
                    <a:pt x="125630" y="81052"/>
                  </a:lnTo>
                  <a:lnTo>
                    <a:pt x="153816" y="63743"/>
                  </a:lnTo>
                  <a:lnTo>
                    <a:pt x="157858" y="62167"/>
                  </a:lnTo>
                  <a:lnTo>
                    <a:pt x="163705" y="58345"/>
                  </a:lnTo>
                  <a:lnTo>
                    <a:pt x="170243" y="56600"/>
                  </a:lnTo>
                  <a:lnTo>
                    <a:pt x="170623" y="55876"/>
                  </a:lnTo>
                  <a:lnTo>
                    <a:pt x="171380" y="506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5" name="SMARTInkShape-3729"/>
            <p:cNvSpPr/>
            <p:nvPr>
              <p:custDataLst>
                <p:tags r:id="rId83"/>
              </p:custDataLst>
            </p:nvPr>
          </p:nvSpPr>
          <p:spPr>
            <a:xfrm>
              <a:off x="3903345" y="2526030"/>
              <a:ext cx="131332" cy="200026"/>
            </a:xfrm>
            <a:custGeom>
              <a:avLst/>
              <a:gdLst/>
              <a:ahLst/>
              <a:cxnLst/>
              <a:rect l="0" t="0" r="0" b="0"/>
              <a:pathLst>
                <a:path w="131332" h="200026">
                  <a:moveTo>
                    <a:pt x="5715" y="0"/>
                  </a:moveTo>
                  <a:lnTo>
                    <a:pt x="5715" y="0"/>
                  </a:lnTo>
                  <a:lnTo>
                    <a:pt x="8749" y="0"/>
                  </a:lnTo>
                  <a:lnTo>
                    <a:pt x="9643" y="635"/>
                  </a:lnTo>
                  <a:lnTo>
                    <a:pt x="10239" y="1693"/>
                  </a:lnTo>
                  <a:lnTo>
                    <a:pt x="10635" y="3034"/>
                  </a:lnTo>
                  <a:lnTo>
                    <a:pt x="14464" y="6217"/>
                  </a:lnTo>
                  <a:lnTo>
                    <a:pt x="42663" y="21609"/>
                  </a:lnTo>
                  <a:lnTo>
                    <a:pt x="68930" y="35403"/>
                  </a:lnTo>
                  <a:lnTo>
                    <a:pt x="90984" y="51832"/>
                  </a:lnTo>
                  <a:lnTo>
                    <a:pt x="117090" y="72637"/>
                  </a:lnTo>
                  <a:lnTo>
                    <a:pt x="127057" y="81587"/>
                  </a:lnTo>
                  <a:lnTo>
                    <a:pt x="129495" y="87273"/>
                  </a:lnTo>
                  <a:lnTo>
                    <a:pt x="131331" y="107565"/>
                  </a:lnTo>
                  <a:lnTo>
                    <a:pt x="129701" y="113000"/>
                  </a:lnTo>
                  <a:lnTo>
                    <a:pt x="121690" y="123654"/>
                  </a:lnTo>
                  <a:lnTo>
                    <a:pt x="102355" y="141673"/>
                  </a:lnTo>
                  <a:lnTo>
                    <a:pt x="78272" y="154199"/>
                  </a:lnTo>
                  <a:lnTo>
                    <a:pt x="51206" y="167744"/>
                  </a:lnTo>
                  <a:lnTo>
                    <a:pt x="22830" y="181867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6" name="SMARTInkShape-3730"/>
            <p:cNvSpPr/>
            <p:nvPr>
              <p:custDataLst>
                <p:tags r:id="rId84"/>
              </p:custDataLst>
            </p:nvPr>
          </p:nvSpPr>
          <p:spPr>
            <a:xfrm>
              <a:off x="2548890" y="1800225"/>
              <a:ext cx="633548" cy="840027"/>
            </a:xfrm>
            <a:custGeom>
              <a:avLst/>
              <a:gdLst/>
              <a:ahLst/>
              <a:cxnLst/>
              <a:rect l="0" t="0" r="0" b="0"/>
              <a:pathLst>
                <a:path w="633548" h="840027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3927" y="10121"/>
                  </a:lnTo>
                  <a:lnTo>
                    <a:pt x="5820" y="15416"/>
                  </a:lnTo>
                  <a:lnTo>
                    <a:pt x="8514" y="19128"/>
                  </a:lnTo>
                  <a:lnTo>
                    <a:pt x="34474" y="40510"/>
                  </a:lnTo>
                  <a:lnTo>
                    <a:pt x="58859" y="62909"/>
                  </a:lnTo>
                  <a:lnTo>
                    <a:pt x="85950" y="85848"/>
                  </a:lnTo>
                  <a:lnTo>
                    <a:pt x="114330" y="109479"/>
                  </a:lnTo>
                  <a:lnTo>
                    <a:pt x="140459" y="130987"/>
                  </a:lnTo>
                  <a:lnTo>
                    <a:pt x="162553" y="149816"/>
                  </a:lnTo>
                  <a:lnTo>
                    <a:pt x="187967" y="168658"/>
                  </a:lnTo>
                  <a:lnTo>
                    <a:pt x="211331" y="189173"/>
                  </a:lnTo>
                  <a:lnTo>
                    <a:pt x="229833" y="205276"/>
                  </a:lnTo>
                  <a:lnTo>
                    <a:pt x="253589" y="219008"/>
                  </a:lnTo>
                  <a:lnTo>
                    <a:pt x="281020" y="240393"/>
                  </a:lnTo>
                  <a:lnTo>
                    <a:pt x="303187" y="258976"/>
                  </a:lnTo>
                  <a:lnTo>
                    <a:pt x="325842" y="278875"/>
                  </a:lnTo>
                  <a:lnTo>
                    <a:pt x="348641" y="298530"/>
                  </a:lnTo>
                  <a:lnTo>
                    <a:pt x="369789" y="320440"/>
                  </a:lnTo>
                  <a:lnTo>
                    <a:pt x="389814" y="343018"/>
                  </a:lnTo>
                  <a:lnTo>
                    <a:pt x="411834" y="365795"/>
                  </a:lnTo>
                  <a:lnTo>
                    <a:pt x="434445" y="388630"/>
                  </a:lnTo>
                  <a:lnTo>
                    <a:pt x="457231" y="411483"/>
                  </a:lnTo>
                  <a:lnTo>
                    <a:pt x="478376" y="437728"/>
                  </a:lnTo>
                  <a:lnTo>
                    <a:pt x="498399" y="466247"/>
                  </a:lnTo>
                  <a:lnTo>
                    <a:pt x="517033" y="492477"/>
                  </a:lnTo>
                  <a:lnTo>
                    <a:pt x="532290" y="520357"/>
                  </a:lnTo>
                  <a:lnTo>
                    <a:pt x="547182" y="548727"/>
                  </a:lnTo>
                  <a:lnTo>
                    <a:pt x="559638" y="575547"/>
                  </a:lnTo>
                  <a:lnTo>
                    <a:pt x="573065" y="601274"/>
                  </a:lnTo>
                  <a:lnTo>
                    <a:pt x="585722" y="627312"/>
                  </a:lnTo>
                  <a:lnTo>
                    <a:pt x="595187" y="652807"/>
                  </a:lnTo>
                  <a:lnTo>
                    <a:pt x="604342" y="678776"/>
                  </a:lnTo>
                  <a:lnTo>
                    <a:pt x="611076" y="702557"/>
                  </a:lnTo>
                  <a:lnTo>
                    <a:pt x="617093" y="725690"/>
                  </a:lnTo>
                  <a:lnTo>
                    <a:pt x="621781" y="753228"/>
                  </a:lnTo>
                  <a:lnTo>
                    <a:pt x="627754" y="780614"/>
                  </a:lnTo>
                  <a:lnTo>
                    <a:pt x="629108" y="799497"/>
                  </a:lnTo>
                  <a:lnTo>
                    <a:pt x="633547" y="815888"/>
                  </a:lnTo>
                  <a:lnTo>
                    <a:pt x="632308" y="821510"/>
                  </a:lnTo>
                  <a:lnTo>
                    <a:pt x="629734" y="828245"/>
                  </a:lnTo>
                  <a:lnTo>
                    <a:pt x="628669" y="839204"/>
                  </a:lnTo>
                  <a:lnTo>
                    <a:pt x="628027" y="839504"/>
                  </a:lnTo>
                  <a:lnTo>
                    <a:pt x="623731" y="840026"/>
                  </a:lnTo>
                  <a:lnTo>
                    <a:pt x="623466" y="839417"/>
                  </a:lnTo>
                  <a:lnTo>
                    <a:pt x="622935" y="8229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SMARTInkShape-3731"/>
            <p:cNvSpPr/>
            <p:nvPr>
              <p:custDataLst>
                <p:tags r:id="rId85"/>
              </p:custDataLst>
            </p:nvPr>
          </p:nvSpPr>
          <p:spPr>
            <a:xfrm>
              <a:off x="2394585" y="1544520"/>
              <a:ext cx="380240" cy="347023"/>
            </a:xfrm>
            <a:custGeom>
              <a:avLst/>
              <a:gdLst/>
              <a:ahLst/>
              <a:cxnLst/>
              <a:rect l="0" t="0" r="0" b="0"/>
              <a:pathLst>
                <a:path w="380240" h="347023">
                  <a:moveTo>
                    <a:pt x="51435" y="95685"/>
                  </a:moveTo>
                  <a:lnTo>
                    <a:pt x="51435" y="95685"/>
                  </a:lnTo>
                  <a:lnTo>
                    <a:pt x="48401" y="98719"/>
                  </a:lnTo>
                  <a:lnTo>
                    <a:pt x="46912" y="101902"/>
                  </a:lnTo>
                  <a:lnTo>
                    <a:pt x="46514" y="103639"/>
                  </a:lnTo>
                  <a:lnTo>
                    <a:pt x="28810" y="130137"/>
                  </a:lnTo>
                  <a:lnTo>
                    <a:pt x="19081" y="156901"/>
                  </a:lnTo>
                  <a:lnTo>
                    <a:pt x="9529" y="185105"/>
                  </a:lnTo>
                  <a:lnTo>
                    <a:pt x="6468" y="209586"/>
                  </a:lnTo>
                  <a:lnTo>
                    <a:pt x="7557" y="234459"/>
                  </a:lnTo>
                  <a:lnTo>
                    <a:pt x="15483" y="262667"/>
                  </a:lnTo>
                  <a:lnTo>
                    <a:pt x="27831" y="290159"/>
                  </a:lnTo>
                  <a:lnTo>
                    <a:pt x="54552" y="316345"/>
                  </a:lnTo>
                  <a:lnTo>
                    <a:pt x="82114" y="331150"/>
                  </a:lnTo>
                  <a:lnTo>
                    <a:pt x="107872" y="342433"/>
                  </a:lnTo>
                  <a:lnTo>
                    <a:pt x="131586" y="345749"/>
                  </a:lnTo>
                  <a:lnTo>
                    <a:pt x="155688" y="346731"/>
                  </a:lnTo>
                  <a:lnTo>
                    <a:pt x="181949" y="347022"/>
                  </a:lnTo>
                  <a:lnTo>
                    <a:pt x="206805" y="344075"/>
                  </a:lnTo>
                  <a:lnTo>
                    <a:pt x="233290" y="339180"/>
                  </a:lnTo>
                  <a:lnTo>
                    <a:pt x="258212" y="330674"/>
                  </a:lnTo>
                  <a:lnTo>
                    <a:pt x="281683" y="320110"/>
                  </a:lnTo>
                  <a:lnTo>
                    <a:pt x="307807" y="304528"/>
                  </a:lnTo>
                  <a:lnTo>
                    <a:pt x="334045" y="278221"/>
                  </a:lnTo>
                  <a:lnTo>
                    <a:pt x="350276" y="251710"/>
                  </a:lnTo>
                  <a:lnTo>
                    <a:pt x="364018" y="225776"/>
                  </a:lnTo>
                  <a:lnTo>
                    <a:pt x="370959" y="203869"/>
                  </a:lnTo>
                  <a:lnTo>
                    <a:pt x="375344" y="181291"/>
                  </a:lnTo>
                  <a:lnTo>
                    <a:pt x="378336" y="158515"/>
                  </a:lnTo>
                  <a:lnTo>
                    <a:pt x="380239" y="143294"/>
                  </a:lnTo>
                  <a:lnTo>
                    <a:pt x="377741" y="120445"/>
                  </a:lnTo>
                  <a:lnTo>
                    <a:pt x="372344" y="98224"/>
                  </a:lnTo>
                  <a:lnTo>
                    <a:pt x="359464" y="71633"/>
                  </a:lnTo>
                  <a:lnTo>
                    <a:pt x="350897" y="58325"/>
                  </a:lnTo>
                  <a:lnTo>
                    <a:pt x="326394" y="37740"/>
                  </a:lnTo>
                  <a:lnTo>
                    <a:pt x="305413" y="22848"/>
                  </a:lnTo>
                  <a:lnTo>
                    <a:pt x="279088" y="12085"/>
                  </a:lnTo>
                  <a:lnTo>
                    <a:pt x="259929" y="7095"/>
                  </a:lnTo>
                  <a:lnTo>
                    <a:pt x="238714" y="2760"/>
                  </a:lnTo>
                  <a:lnTo>
                    <a:pt x="218278" y="410"/>
                  </a:lnTo>
                  <a:lnTo>
                    <a:pt x="197978" y="0"/>
                  </a:lnTo>
                  <a:lnTo>
                    <a:pt x="176255" y="1935"/>
                  </a:lnTo>
                  <a:lnTo>
                    <a:pt x="153901" y="6605"/>
                  </a:lnTo>
                  <a:lnTo>
                    <a:pt x="131900" y="12914"/>
                  </a:lnTo>
                  <a:lnTo>
                    <a:pt x="111539" y="19951"/>
                  </a:lnTo>
                  <a:lnTo>
                    <a:pt x="91906" y="27312"/>
                  </a:lnTo>
                  <a:lnTo>
                    <a:pt x="66390" y="40290"/>
                  </a:lnTo>
                  <a:lnTo>
                    <a:pt x="45071" y="57893"/>
                  </a:lnTo>
                  <a:lnTo>
                    <a:pt x="26055" y="79196"/>
                  </a:lnTo>
                  <a:lnTo>
                    <a:pt x="14070" y="101594"/>
                  </a:lnTo>
                  <a:lnTo>
                    <a:pt x="4755" y="127350"/>
                  </a:lnTo>
                  <a:lnTo>
                    <a:pt x="0" y="141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8" name="SMARTInkShape-Group538"/>
          <p:cNvGrpSpPr/>
          <p:nvPr/>
        </p:nvGrpSpPr>
        <p:grpSpPr>
          <a:xfrm>
            <a:off x="2040255" y="2417788"/>
            <a:ext cx="1017271" cy="308268"/>
            <a:chOff x="2040255" y="2417788"/>
            <a:chExt cx="1017271" cy="308268"/>
          </a:xfrm>
        </p:grpSpPr>
        <p:sp>
          <p:nvSpPr>
            <p:cNvPr id="239" name="SMARTInkShape-3732"/>
            <p:cNvSpPr/>
            <p:nvPr>
              <p:custDataLst>
                <p:tags r:id="rId66"/>
              </p:custDataLst>
            </p:nvPr>
          </p:nvSpPr>
          <p:spPr>
            <a:xfrm>
              <a:off x="2040255" y="2640330"/>
              <a:ext cx="1017271" cy="85726"/>
            </a:xfrm>
            <a:custGeom>
              <a:avLst/>
              <a:gdLst/>
              <a:ahLst/>
              <a:cxnLst/>
              <a:rect l="0" t="0" r="0" b="0"/>
              <a:pathLst>
                <a:path w="1017271" h="85726">
                  <a:moveTo>
                    <a:pt x="1017270" y="0"/>
                  </a:moveTo>
                  <a:lnTo>
                    <a:pt x="1017270" y="0"/>
                  </a:lnTo>
                  <a:lnTo>
                    <a:pt x="1014236" y="0"/>
                  </a:lnTo>
                  <a:lnTo>
                    <a:pt x="1013342" y="635"/>
                  </a:lnTo>
                  <a:lnTo>
                    <a:pt x="1012746" y="1693"/>
                  </a:lnTo>
                  <a:lnTo>
                    <a:pt x="1012349" y="3034"/>
                  </a:lnTo>
                  <a:lnTo>
                    <a:pt x="1008757" y="7954"/>
                  </a:lnTo>
                  <a:lnTo>
                    <a:pt x="1005443" y="9885"/>
                  </a:lnTo>
                  <a:lnTo>
                    <a:pt x="1001853" y="11378"/>
                  </a:lnTo>
                  <a:lnTo>
                    <a:pt x="976760" y="28607"/>
                  </a:lnTo>
                  <a:lnTo>
                    <a:pt x="953586" y="38104"/>
                  </a:lnTo>
                  <a:lnTo>
                    <a:pt x="925722" y="47625"/>
                  </a:lnTo>
                  <a:lnTo>
                    <a:pt x="897751" y="51318"/>
                  </a:lnTo>
                  <a:lnTo>
                    <a:pt x="872143" y="55140"/>
                  </a:lnTo>
                  <a:lnTo>
                    <a:pt x="846917" y="56554"/>
                  </a:lnTo>
                  <a:lnTo>
                    <a:pt x="826622" y="56885"/>
                  </a:lnTo>
                  <a:lnTo>
                    <a:pt x="806596" y="55339"/>
                  </a:lnTo>
                  <a:lnTo>
                    <a:pt x="786477" y="53170"/>
                  </a:lnTo>
                  <a:lnTo>
                    <a:pt x="764835" y="52206"/>
                  </a:lnTo>
                  <a:lnTo>
                    <a:pt x="740824" y="50084"/>
                  </a:lnTo>
                  <a:lnTo>
                    <a:pt x="715335" y="47025"/>
                  </a:lnTo>
                  <a:lnTo>
                    <a:pt x="689190" y="43548"/>
                  </a:lnTo>
                  <a:lnTo>
                    <a:pt x="664447" y="41580"/>
                  </a:lnTo>
                  <a:lnTo>
                    <a:pt x="640115" y="40705"/>
                  </a:lnTo>
                  <a:lnTo>
                    <a:pt x="614484" y="40316"/>
                  </a:lnTo>
                  <a:lnTo>
                    <a:pt x="586582" y="38450"/>
                  </a:lnTo>
                  <a:lnTo>
                    <a:pt x="572030" y="37063"/>
                  </a:lnTo>
                  <a:lnTo>
                    <a:pt x="544007" y="35522"/>
                  </a:lnTo>
                  <a:lnTo>
                    <a:pt x="516736" y="34838"/>
                  </a:lnTo>
                  <a:lnTo>
                    <a:pt x="489799" y="34533"/>
                  </a:lnTo>
                  <a:lnTo>
                    <a:pt x="461317" y="34398"/>
                  </a:lnTo>
                  <a:lnTo>
                    <a:pt x="446609" y="34362"/>
                  </a:lnTo>
                  <a:lnTo>
                    <a:pt x="431725" y="34338"/>
                  </a:lnTo>
                  <a:lnTo>
                    <a:pt x="416721" y="34322"/>
                  </a:lnTo>
                  <a:lnTo>
                    <a:pt x="401639" y="34311"/>
                  </a:lnTo>
                  <a:lnTo>
                    <a:pt x="387139" y="34939"/>
                  </a:lnTo>
                  <a:lnTo>
                    <a:pt x="359175" y="37330"/>
                  </a:lnTo>
                  <a:lnTo>
                    <a:pt x="333623" y="38816"/>
                  </a:lnTo>
                  <a:lnTo>
                    <a:pt x="308932" y="39477"/>
                  </a:lnTo>
                  <a:lnTo>
                    <a:pt x="283141" y="39770"/>
                  </a:lnTo>
                  <a:lnTo>
                    <a:pt x="258556" y="41594"/>
                  </a:lnTo>
                  <a:lnTo>
                    <a:pt x="234929" y="43886"/>
                  </a:lnTo>
                  <a:lnTo>
                    <a:pt x="211728" y="44905"/>
                  </a:lnTo>
                  <a:lnTo>
                    <a:pt x="188716" y="47051"/>
                  </a:lnTo>
                  <a:lnTo>
                    <a:pt x="166424" y="49487"/>
                  </a:lnTo>
                  <a:lnTo>
                    <a:pt x="145933" y="50569"/>
                  </a:lnTo>
                  <a:lnTo>
                    <a:pt x="119581" y="54212"/>
                  </a:lnTo>
                  <a:lnTo>
                    <a:pt x="92483" y="57205"/>
                  </a:lnTo>
                  <a:lnTo>
                    <a:pt x="68786" y="61559"/>
                  </a:lnTo>
                  <a:lnTo>
                    <a:pt x="53189" y="64171"/>
                  </a:lnTo>
                  <a:lnTo>
                    <a:pt x="38831" y="67274"/>
                  </a:lnTo>
                  <a:lnTo>
                    <a:pt x="29324" y="68634"/>
                  </a:lnTo>
                  <a:lnTo>
                    <a:pt x="7816" y="78958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0" name="SMARTInkShape-3733"/>
            <p:cNvSpPr/>
            <p:nvPr>
              <p:custDataLst>
                <p:tags r:id="rId67"/>
              </p:custDataLst>
            </p:nvPr>
          </p:nvSpPr>
          <p:spPr>
            <a:xfrm>
              <a:off x="2823233" y="2566035"/>
              <a:ext cx="228578" cy="74168"/>
            </a:xfrm>
            <a:custGeom>
              <a:avLst/>
              <a:gdLst/>
              <a:ahLst/>
              <a:cxnLst/>
              <a:rect l="0" t="0" r="0" b="0"/>
              <a:pathLst>
                <a:path w="228578" h="74168">
                  <a:moveTo>
                    <a:pt x="17122" y="0"/>
                  </a:moveTo>
                  <a:lnTo>
                    <a:pt x="17122" y="0"/>
                  </a:lnTo>
                  <a:lnTo>
                    <a:pt x="14088" y="3034"/>
                  </a:lnTo>
                  <a:lnTo>
                    <a:pt x="12599" y="6217"/>
                  </a:lnTo>
                  <a:lnTo>
                    <a:pt x="10929" y="15306"/>
                  </a:lnTo>
                  <a:lnTo>
                    <a:pt x="7526" y="21609"/>
                  </a:lnTo>
                  <a:lnTo>
                    <a:pt x="843" y="49630"/>
                  </a:lnTo>
                  <a:lnTo>
                    <a:pt x="0" y="72834"/>
                  </a:lnTo>
                  <a:lnTo>
                    <a:pt x="627" y="73321"/>
                  </a:lnTo>
                  <a:lnTo>
                    <a:pt x="4544" y="74007"/>
                  </a:lnTo>
                  <a:lnTo>
                    <a:pt x="7933" y="74167"/>
                  </a:lnTo>
                  <a:lnTo>
                    <a:pt x="11556" y="72545"/>
                  </a:lnTo>
                  <a:lnTo>
                    <a:pt x="13412" y="71223"/>
                  </a:lnTo>
                  <a:lnTo>
                    <a:pt x="24544" y="58188"/>
                  </a:lnTo>
                  <a:lnTo>
                    <a:pt x="51810" y="35509"/>
                  </a:lnTo>
                  <a:lnTo>
                    <a:pt x="69879" y="25560"/>
                  </a:lnTo>
                  <a:lnTo>
                    <a:pt x="87632" y="20182"/>
                  </a:lnTo>
                  <a:lnTo>
                    <a:pt x="96296" y="20188"/>
                  </a:lnTo>
                  <a:lnTo>
                    <a:pt x="121269" y="23143"/>
                  </a:lnTo>
                  <a:lnTo>
                    <a:pt x="149196" y="29007"/>
                  </a:lnTo>
                  <a:lnTo>
                    <a:pt x="171613" y="34418"/>
                  </a:lnTo>
                  <a:lnTo>
                    <a:pt x="194342" y="40043"/>
                  </a:lnTo>
                  <a:lnTo>
                    <a:pt x="221880" y="45388"/>
                  </a:lnTo>
                  <a:lnTo>
                    <a:pt x="228577" y="457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" name="SMARTInkShape-3734"/>
            <p:cNvSpPr/>
            <p:nvPr>
              <p:custDataLst>
                <p:tags r:id="rId68"/>
              </p:custDataLst>
            </p:nvPr>
          </p:nvSpPr>
          <p:spPr>
            <a:xfrm>
              <a:off x="2755142" y="2435824"/>
              <a:ext cx="72889" cy="153072"/>
            </a:xfrm>
            <a:custGeom>
              <a:avLst/>
              <a:gdLst/>
              <a:ahLst/>
              <a:cxnLst/>
              <a:rect l="0" t="0" r="0" b="0"/>
              <a:pathLst>
                <a:path w="72889" h="153072">
                  <a:moveTo>
                    <a:pt x="5203" y="78776"/>
                  </a:moveTo>
                  <a:lnTo>
                    <a:pt x="5203" y="78776"/>
                  </a:lnTo>
                  <a:lnTo>
                    <a:pt x="5203" y="98693"/>
                  </a:lnTo>
                  <a:lnTo>
                    <a:pt x="5838" y="99674"/>
                  </a:lnTo>
                  <a:lnTo>
                    <a:pt x="6896" y="100328"/>
                  </a:lnTo>
                  <a:lnTo>
                    <a:pt x="11420" y="101248"/>
                  </a:lnTo>
                  <a:lnTo>
                    <a:pt x="18637" y="101559"/>
                  </a:lnTo>
                  <a:lnTo>
                    <a:pt x="22392" y="103295"/>
                  </a:lnTo>
                  <a:lnTo>
                    <a:pt x="24282" y="104647"/>
                  </a:lnTo>
                  <a:lnTo>
                    <a:pt x="26177" y="104913"/>
                  </a:lnTo>
                  <a:lnTo>
                    <a:pt x="29977" y="103516"/>
                  </a:lnTo>
                  <a:lnTo>
                    <a:pt x="52034" y="88251"/>
                  </a:lnTo>
                  <a:lnTo>
                    <a:pt x="64188" y="68912"/>
                  </a:lnTo>
                  <a:lnTo>
                    <a:pt x="70761" y="43327"/>
                  </a:lnTo>
                  <a:lnTo>
                    <a:pt x="72888" y="30032"/>
                  </a:lnTo>
                  <a:lnTo>
                    <a:pt x="68280" y="2931"/>
                  </a:lnTo>
                  <a:lnTo>
                    <a:pt x="67574" y="1543"/>
                  </a:lnTo>
                  <a:lnTo>
                    <a:pt x="66469" y="617"/>
                  </a:lnTo>
                  <a:lnTo>
                    <a:pt x="65097" y="0"/>
                  </a:lnTo>
                  <a:lnTo>
                    <a:pt x="63547" y="224"/>
                  </a:lnTo>
                  <a:lnTo>
                    <a:pt x="48203" y="9221"/>
                  </a:lnTo>
                  <a:lnTo>
                    <a:pt x="37982" y="18656"/>
                  </a:lnTo>
                  <a:lnTo>
                    <a:pt x="20527" y="45312"/>
                  </a:lnTo>
                  <a:lnTo>
                    <a:pt x="9275" y="73170"/>
                  </a:lnTo>
                  <a:lnTo>
                    <a:pt x="2080" y="99870"/>
                  </a:lnTo>
                  <a:lnTo>
                    <a:pt x="0" y="124147"/>
                  </a:lnTo>
                  <a:lnTo>
                    <a:pt x="351" y="134501"/>
                  </a:lnTo>
                  <a:lnTo>
                    <a:pt x="4439" y="145538"/>
                  </a:lnTo>
                  <a:lnTo>
                    <a:pt x="10918" y="1530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2" name="SMARTInkShape-3735"/>
            <p:cNvSpPr/>
            <p:nvPr>
              <p:custDataLst>
                <p:tags r:id="rId69"/>
              </p:custDataLst>
            </p:nvPr>
          </p:nvSpPr>
          <p:spPr>
            <a:xfrm>
              <a:off x="2640330" y="2463584"/>
              <a:ext cx="84480" cy="102452"/>
            </a:xfrm>
            <a:custGeom>
              <a:avLst/>
              <a:gdLst/>
              <a:ahLst/>
              <a:cxnLst/>
              <a:rect l="0" t="0" r="0" b="0"/>
              <a:pathLst>
                <a:path w="84480" h="102452">
                  <a:moveTo>
                    <a:pt x="0" y="39586"/>
                  </a:moveTo>
                  <a:lnTo>
                    <a:pt x="0" y="39586"/>
                  </a:lnTo>
                  <a:lnTo>
                    <a:pt x="0" y="67084"/>
                  </a:lnTo>
                  <a:lnTo>
                    <a:pt x="0" y="86353"/>
                  </a:lnTo>
                  <a:lnTo>
                    <a:pt x="1693" y="90640"/>
                  </a:lnTo>
                  <a:lnTo>
                    <a:pt x="3034" y="92672"/>
                  </a:lnTo>
                  <a:lnTo>
                    <a:pt x="10988" y="98566"/>
                  </a:lnTo>
                  <a:lnTo>
                    <a:pt x="18355" y="101300"/>
                  </a:lnTo>
                  <a:lnTo>
                    <a:pt x="27593" y="102110"/>
                  </a:lnTo>
                  <a:lnTo>
                    <a:pt x="38373" y="99316"/>
                  </a:lnTo>
                  <a:lnTo>
                    <a:pt x="55493" y="90859"/>
                  </a:lnTo>
                  <a:lnTo>
                    <a:pt x="70384" y="76912"/>
                  </a:lnTo>
                  <a:lnTo>
                    <a:pt x="75309" y="69722"/>
                  </a:lnTo>
                  <a:lnTo>
                    <a:pt x="83662" y="42741"/>
                  </a:lnTo>
                  <a:lnTo>
                    <a:pt x="84479" y="28667"/>
                  </a:lnTo>
                  <a:lnTo>
                    <a:pt x="78634" y="6740"/>
                  </a:lnTo>
                  <a:lnTo>
                    <a:pt x="77187" y="4354"/>
                  </a:lnTo>
                  <a:lnTo>
                    <a:pt x="75589" y="2763"/>
                  </a:lnTo>
                  <a:lnTo>
                    <a:pt x="72118" y="995"/>
                  </a:lnTo>
                  <a:lnTo>
                    <a:pt x="66594" y="0"/>
                  </a:lnTo>
                  <a:lnTo>
                    <a:pt x="57902" y="2739"/>
                  </a:lnTo>
                  <a:lnTo>
                    <a:pt x="47283" y="10606"/>
                  </a:lnTo>
                  <a:lnTo>
                    <a:pt x="39128" y="20980"/>
                  </a:lnTo>
                  <a:lnTo>
                    <a:pt x="31318" y="39791"/>
                  </a:lnTo>
                  <a:lnTo>
                    <a:pt x="25523" y="64837"/>
                  </a:lnTo>
                  <a:lnTo>
                    <a:pt x="28048" y="85268"/>
                  </a:lnTo>
                  <a:lnTo>
                    <a:pt x="30034" y="90157"/>
                  </a:lnTo>
                  <a:lnTo>
                    <a:pt x="40005" y="1024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" name="SMARTInkShape-3736"/>
            <p:cNvSpPr/>
            <p:nvPr>
              <p:custDataLst>
                <p:tags r:id="rId70"/>
              </p:custDataLst>
            </p:nvPr>
          </p:nvSpPr>
          <p:spPr>
            <a:xfrm>
              <a:off x="2549146" y="2469244"/>
              <a:ext cx="78619" cy="95657"/>
            </a:xfrm>
            <a:custGeom>
              <a:avLst/>
              <a:gdLst/>
              <a:ahLst/>
              <a:cxnLst/>
              <a:rect l="0" t="0" r="0" b="0"/>
              <a:pathLst>
                <a:path w="78619" h="95657">
                  <a:moveTo>
                    <a:pt x="11174" y="45356"/>
                  </a:moveTo>
                  <a:lnTo>
                    <a:pt x="11174" y="45356"/>
                  </a:lnTo>
                  <a:lnTo>
                    <a:pt x="11174" y="50277"/>
                  </a:lnTo>
                  <a:lnTo>
                    <a:pt x="7246" y="55477"/>
                  </a:lnTo>
                  <a:lnTo>
                    <a:pt x="320" y="77227"/>
                  </a:lnTo>
                  <a:lnTo>
                    <a:pt x="0" y="81322"/>
                  </a:lnTo>
                  <a:lnTo>
                    <a:pt x="1551" y="85259"/>
                  </a:lnTo>
                  <a:lnTo>
                    <a:pt x="7721" y="92961"/>
                  </a:lnTo>
                  <a:lnTo>
                    <a:pt x="11333" y="95089"/>
                  </a:lnTo>
                  <a:lnTo>
                    <a:pt x="13185" y="95656"/>
                  </a:lnTo>
                  <a:lnTo>
                    <a:pt x="15054" y="95399"/>
                  </a:lnTo>
                  <a:lnTo>
                    <a:pt x="38559" y="84951"/>
                  </a:lnTo>
                  <a:lnTo>
                    <a:pt x="60128" y="69470"/>
                  </a:lnTo>
                  <a:lnTo>
                    <a:pt x="75921" y="41446"/>
                  </a:lnTo>
                  <a:lnTo>
                    <a:pt x="78618" y="30086"/>
                  </a:lnTo>
                  <a:lnTo>
                    <a:pt x="77556" y="22483"/>
                  </a:lnTo>
                  <a:lnTo>
                    <a:pt x="72655" y="5851"/>
                  </a:lnTo>
                  <a:lnTo>
                    <a:pt x="71211" y="3780"/>
                  </a:lnTo>
                  <a:lnTo>
                    <a:pt x="67914" y="1478"/>
                  </a:lnTo>
                  <a:lnTo>
                    <a:pt x="63697" y="454"/>
                  </a:lnTo>
                  <a:lnTo>
                    <a:pt x="57589" y="0"/>
                  </a:lnTo>
                  <a:lnTo>
                    <a:pt x="52335" y="1491"/>
                  </a:lnTo>
                  <a:lnTo>
                    <a:pt x="29957" y="16113"/>
                  </a:lnTo>
                  <a:lnTo>
                    <a:pt x="21749" y="26673"/>
                  </a:lnTo>
                  <a:lnTo>
                    <a:pt x="13005" y="48234"/>
                  </a:lnTo>
                  <a:lnTo>
                    <a:pt x="12395" y="51085"/>
                  </a:lnTo>
                  <a:lnTo>
                    <a:pt x="13410" y="57639"/>
                  </a:lnTo>
                  <a:lnTo>
                    <a:pt x="16202" y="66126"/>
                  </a:lnTo>
                  <a:lnTo>
                    <a:pt x="17066" y="66823"/>
                  </a:lnTo>
                  <a:lnTo>
                    <a:pt x="22604" y="68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" name="SMARTInkShape-3737"/>
            <p:cNvSpPr/>
            <p:nvPr>
              <p:custDataLst>
                <p:tags r:id="rId71"/>
              </p:custDataLst>
            </p:nvPr>
          </p:nvSpPr>
          <p:spPr>
            <a:xfrm>
              <a:off x="2371981" y="2470274"/>
              <a:ext cx="90029" cy="101477"/>
            </a:xfrm>
            <a:custGeom>
              <a:avLst/>
              <a:gdLst/>
              <a:ahLst/>
              <a:cxnLst/>
              <a:rect l="0" t="0" r="0" b="0"/>
              <a:pathLst>
                <a:path w="90029" h="101477">
                  <a:moveTo>
                    <a:pt x="11174" y="38611"/>
                  </a:moveTo>
                  <a:lnTo>
                    <a:pt x="11174" y="38611"/>
                  </a:lnTo>
                  <a:lnTo>
                    <a:pt x="11174" y="43531"/>
                  </a:lnTo>
                  <a:lnTo>
                    <a:pt x="7246" y="48732"/>
                  </a:lnTo>
                  <a:lnTo>
                    <a:pt x="608" y="71354"/>
                  </a:lnTo>
                  <a:lnTo>
                    <a:pt x="0" y="82532"/>
                  </a:lnTo>
                  <a:lnTo>
                    <a:pt x="1551" y="88400"/>
                  </a:lnTo>
                  <a:lnTo>
                    <a:pt x="3722" y="93124"/>
                  </a:lnTo>
                  <a:lnTo>
                    <a:pt x="4687" y="97341"/>
                  </a:lnTo>
                  <a:lnTo>
                    <a:pt x="6214" y="98719"/>
                  </a:lnTo>
                  <a:lnTo>
                    <a:pt x="11298" y="100251"/>
                  </a:lnTo>
                  <a:lnTo>
                    <a:pt x="13797" y="100024"/>
                  </a:lnTo>
                  <a:lnTo>
                    <a:pt x="24063" y="96791"/>
                  </a:lnTo>
                  <a:lnTo>
                    <a:pt x="34466" y="94373"/>
                  </a:lnTo>
                  <a:lnTo>
                    <a:pt x="38132" y="92931"/>
                  </a:lnTo>
                  <a:lnTo>
                    <a:pt x="43899" y="87941"/>
                  </a:lnTo>
                  <a:lnTo>
                    <a:pt x="69756" y="59484"/>
                  </a:lnTo>
                  <a:lnTo>
                    <a:pt x="85330" y="32891"/>
                  </a:lnTo>
                  <a:lnTo>
                    <a:pt x="89450" y="23158"/>
                  </a:lnTo>
                  <a:lnTo>
                    <a:pt x="90028" y="20689"/>
                  </a:lnTo>
                  <a:lnTo>
                    <a:pt x="88977" y="14559"/>
                  </a:lnTo>
                  <a:lnTo>
                    <a:pt x="84815" y="5661"/>
                  </a:lnTo>
                  <a:lnTo>
                    <a:pt x="83128" y="3309"/>
                  </a:lnTo>
                  <a:lnTo>
                    <a:pt x="80734" y="1741"/>
                  </a:lnTo>
                  <a:lnTo>
                    <a:pt x="74686" y="0"/>
                  </a:lnTo>
                  <a:lnTo>
                    <a:pt x="67765" y="919"/>
                  </a:lnTo>
                  <a:lnTo>
                    <a:pt x="52974" y="6683"/>
                  </a:lnTo>
                  <a:lnTo>
                    <a:pt x="30214" y="25650"/>
                  </a:lnTo>
                  <a:lnTo>
                    <a:pt x="21825" y="36817"/>
                  </a:lnTo>
                  <a:lnTo>
                    <a:pt x="15318" y="54237"/>
                  </a:lnTo>
                  <a:lnTo>
                    <a:pt x="14709" y="64817"/>
                  </a:lnTo>
                  <a:lnTo>
                    <a:pt x="17872" y="85924"/>
                  </a:lnTo>
                  <a:lnTo>
                    <a:pt x="26693" y="99177"/>
                  </a:lnTo>
                  <a:lnTo>
                    <a:pt x="27870" y="99943"/>
                  </a:lnTo>
                  <a:lnTo>
                    <a:pt x="34034" y="1014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" name="SMARTInkShape-3738"/>
            <p:cNvSpPr/>
            <p:nvPr>
              <p:custDataLst>
                <p:tags r:id="rId72"/>
              </p:custDataLst>
            </p:nvPr>
          </p:nvSpPr>
          <p:spPr>
            <a:xfrm>
              <a:off x="2246251" y="2474959"/>
              <a:ext cx="96793" cy="101515"/>
            </a:xfrm>
            <a:custGeom>
              <a:avLst/>
              <a:gdLst/>
              <a:ahLst/>
              <a:cxnLst/>
              <a:rect l="0" t="0" r="0" b="0"/>
              <a:pathLst>
                <a:path w="96793" h="101515">
                  <a:moveTo>
                    <a:pt x="11174" y="28211"/>
                  </a:moveTo>
                  <a:lnTo>
                    <a:pt x="11174" y="28211"/>
                  </a:lnTo>
                  <a:lnTo>
                    <a:pt x="11174" y="33132"/>
                  </a:lnTo>
                  <a:lnTo>
                    <a:pt x="1688" y="59339"/>
                  </a:lnTo>
                  <a:lnTo>
                    <a:pt x="0" y="77826"/>
                  </a:lnTo>
                  <a:lnTo>
                    <a:pt x="2854" y="89196"/>
                  </a:lnTo>
                  <a:lnTo>
                    <a:pt x="4357" y="91728"/>
                  </a:lnTo>
                  <a:lnTo>
                    <a:pt x="13185" y="99158"/>
                  </a:lnTo>
                  <a:lnTo>
                    <a:pt x="16936" y="101018"/>
                  </a:lnTo>
                  <a:lnTo>
                    <a:pt x="18825" y="101514"/>
                  </a:lnTo>
                  <a:lnTo>
                    <a:pt x="24311" y="100372"/>
                  </a:lnTo>
                  <a:lnTo>
                    <a:pt x="49374" y="89046"/>
                  </a:lnTo>
                  <a:lnTo>
                    <a:pt x="55245" y="83612"/>
                  </a:lnTo>
                  <a:lnTo>
                    <a:pt x="78087" y="55555"/>
                  </a:lnTo>
                  <a:lnTo>
                    <a:pt x="92775" y="30342"/>
                  </a:lnTo>
                  <a:lnTo>
                    <a:pt x="96085" y="15556"/>
                  </a:lnTo>
                  <a:lnTo>
                    <a:pt x="96792" y="3786"/>
                  </a:lnTo>
                  <a:lnTo>
                    <a:pt x="96192" y="2403"/>
                  </a:lnTo>
                  <a:lnTo>
                    <a:pt x="95158" y="1481"/>
                  </a:lnTo>
                  <a:lnTo>
                    <a:pt x="93833" y="866"/>
                  </a:lnTo>
                  <a:lnTo>
                    <a:pt x="85901" y="0"/>
                  </a:lnTo>
                  <a:lnTo>
                    <a:pt x="75508" y="2778"/>
                  </a:lnTo>
                  <a:lnTo>
                    <a:pt x="56837" y="17445"/>
                  </a:lnTo>
                  <a:lnTo>
                    <a:pt x="47141" y="28408"/>
                  </a:lnTo>
                  <a:lnTo>
                    <a:pt x="38175" y="43490"/>
                  </a:lnTo>
                  <a:lnTo>
                    <a:pt x="34398" y="60247"/>
                  </a:lnTo>
                  <a:lnTo>
                    <a:pt x="34034" y="682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" name="SMARTInkShape-3739"/>
            <p:cNvSpPr/>
            <p:nvPr>
              <p:custDataLst>
                <p:tags r:id="rId73"/>
              </p:custDataLst>
            </p:nvPr>
          </p:nvSpPr>
          <p:spPr>
            <a:xfrm>
              <a:off x="2125980" y="2537460"/>
              <a:ext cx="102871" cy="22861"/>
            </a:xfrm>
            <a:custGeom>
              <a:avLst/>
              <a:gdLst/>
              <a:ahLst/>
              <a:cxnLst/>
              <a:rect l="0" t="0" r="0" b="0"/>
              <a:pathLst>
                <a:path w="102871" h="22861">
                  <a:moveTo>
                    <a:pt x="0" y="22860"/>
                  </a:moveTo>
                  <a:lnTo>
                    <a:pt x="0" y="22860"/>
                  </a:lnTo>
                  <a:lnTo>
                    <a:pt x="0" y="19826"/>
                  </a:lnTo>
                  <a:lnTo>
                    <a:pt x="635" y="18932"/>
                  </a:lnTo>
                  <a:lnTo>
                    <a:pt x="1693" y="18337"/>
                  </a:lnTo>
                  <a:lnTo>
                    <a:pt x="3034" y="17939"/>
                  </a:lnTo>
                  <a:lnTo>
                    <a:pt x="11579" y="12726"/>
                  </a:lnTo>
                  <a:lnTo>
                    <a:pt x="30483" y="11452"/>
                  </a:lnTo>
                  <a:lnTo>
                    <a:pt x="58992" y="11431"/>
                  </a:lnTo>
                  <a:lnTo>
                    <a:pt x="68764" y="10795"/>
                  </a:lnTo>
                  <a:lnTo>
                    <a:pt x="94830" y="5950"/>
                  </a:lnTo>
                  <a:lnTo>
                    <a:pt x="1028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7" name="SMARTInkShape-3740"/>
            <p:cNvSpPr/>
            <p:nvPr>
              <p:custDataLst>
                <p:tags r:id="rId74"/>
              </p:custDataLst>
            </p:nvPr>
          </p:nvSpPr>
          <p:spPr>
            <a:xfrm>
              <a:off x="2131937" y="2417788"/>
              <a:ext cx="102599" cy="193968"/>
            </a:xfrm>
            <a:custGeom>
              <a:avLst/>
              <a:gdLst/>
              <a:ahLst/>
              <a:cxnLst/>
              <a:rect l="0" t="0" r="0" b="0"/>
              <a:pathLst>
                <a:path w="102599" h="193968">
                  <a:moveTo>
                    <a:pt x="11188" y="5372"/>
                  </a:moveTo>
                  <a:lnTo>
                    <a:pt x="11188" y="5372"/>
                  </a:lnTo>
                  <a:lnTo>
                    <a:pt x="11188" y="8406"/>
                  </a:lnTo>
                  <a:lnTo>
                    <a:pt x="9495" y="11589"/>
                  </a:lnTo>
                  <a:lnTo>
                    <a:pt x="7261" y="15120"/>
                  </a:lnTo>
                  <a:lnTo>
                    <a:pt x="5826" y="22561"/>
                  </a:lnTo>
                  <a:lnTo>
                    <a:pt x="4995" y="26981"/>
                  </a:lnTo>
                  <a:lnTo>
                    <a:pt x="573" y="40775"/>
                  </a:lnTo>
                  <a:lnTo>
                    <a:pt x="0" y="50081"/>
                  </a:lnTo>
                  <a:lnTo>
                    <a:pt x="2863" y="60882"/>
                  </a:lnTo>
                  <a:lnTo>
                    <a:pt x="4368" y="63333"/>
                  </a:lnTo>
                  <a:lnTo>
                    <a:pt x="7734" y="66058"/>
                  </a:lnTo>
                  <a:lnTo>
                    <a:pt x="13199" y="67591"/>
                  </a:lnTo>
                  <a:lnTo>
                    <a:pt x="24532" y="68180"/>
                  </a:lnTo>
                  <a:lnTo>
                    <a:pt x="43908" y="60278"/>
                  </a:lnTo>
                  <a:lnTo>
                    <a:pt x="70263" y="41442"/>
                  </a:lnTo>
                  <a:lnTo>
                    <a:pt x="81044" y="31440"/>
                  </a:lnTo>
                  <a:lnTo>
                    <a:pt x="100022" y="7484"/>
                  </a:lnTo>
                  <a:lnTo>
                    <a:pt x="102526" y="0"/>
                  </a:lnTo>
                  <a:lnTo>
                    <a:pt x="102598" y="2792"/>
                  </a:lnTo>
                  <a:lnTo>
                    <a:pt x="100921" y="5919"/>
                  </a:lnTo>
                  <a:lnTo>
                    <a:pt x="86686" y="31016"/>
                  </a:lnTo>
                  <a:lnTo>
                    <a:pt x="73538" y="53335"/>
                  </a:lnTo>
                  <a:lnTo>
                    <a:pt x="62471" y="74616"/>
                  </a:lnTo>
                  <a:lnTo>
                    <a:pt x="51148" y="97009"/>
                  </a:lnTo>
                  <a:lnTo>
                    <a:pt x="41443" y="119730"/>
                  </a:lnTo>
                  <a:lnTo>
                    <a:pt x="34546" y="142549"/>
                  </a:lnTo>
                  <a:lnTo>
                    <a:pt x="26526" y="169981"/>
                  </a:lnTo>
                  <a:lnTo>
                    <a:pt x="18040" y="191276"/>
                  </a:lnTo>
                  <a:lnTo>
                    <a:pt x="17026" y="192173"/>
                  </a:lnTo>
                  <a:lnTo>
                    <a:pt x="11188" y="1939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6" name="SMARTInkShape-Group539"/>
          <p:cNvGrpSpPr/>
          <p:nvPr/>
        </p:nvGrpSpPr>
        <p:grpSpPr>
          <a:xfrm>
            <a:off x="3931920" y="2817738"/>
            <a:ext cx="790978" cy="610252"/>
            <a:chOff x="3931920" y="2817738"/>
            <a:chExt cx="790978" cy="610252"/>
          </a:xfrm>
        </p:grpSpPr>
        <p:sp>
          <p:nvSpPr>
            <p:cNvPr id="249" name="SMARTInkShape-3741"/>
            <p:cNvSpPr/>
            <p:nvPr>
              <p:custDataLst>
                <p:tags r:id="rId59"/>
              </p:custDataLst>
            </p:nvPr>
          </p:nvSpPr>
          <p:spPr>
            <a:xfrm>
              <a:off x="4193271" y="2817738"/>
              <a:ext cx="529627" cy="610252"/>
            </a:xfrm>
            <a:custGeom>
              <a:avLst/>
              <a:gdLst/>
              <a:ahLst/>
              <a:cxnLst/>
              <a:rect l="0" t="0" r="0" b="0"/>
              <a:pathLst>
                <a:path w="529627" h="610252">
                  <a:moveTo>
                    <a:pt x="384444" y="102627"/>
                  </a:moveTo>
                  <a:lnTo>
                    <a:pt x="384444" y="102627"/>
                  </a:lnTo>
                  <a:lnTo>
                    <a:pt x="379881" y="97429"/>
                  </a:lnTo>
                  <a:lnTo>
                    <a:pt x="361038" y="72166"/>
                  </a:lnTo>
                  <a:lnTo>
                    <a:pt x="338676" y="45813"/>
                  </a:lnTo>
                  <a:lnTo>
                    <a:pt x="311337" y="22646"/>
                  </a:lnTo>
                  <a:lnTo>
                    <a:pt x="302422" y="15645"/>
                  </a:lnTo>
                  <a:lnTo>
                    <a:pt x="279483" y="5976"/>
                  </a:lnTo>
                  <a:lnTo>
                    <a:pt x="253715" y="985"/>
                  </a:lnTo>
                  <a:lnTo>
                    <a:pt x="226353" y="0"/>
                  </a:lnTo>
                  <a:lnTo>
                    <a:pt x="200252" y="1498"/>
                  </a:lnTo>
                  <a:lnTo>
                    <a:pt x="178315" y="5988"/>
                  </a:lnTo>
                  <a:lnTo>
                    <a:pt x="154035" y="13033"/>
                  </a:lnTo>
                  <a:lnTo>
                    <a:pt x="128426" y="24857"/>
                  </a:lnTo>
                  <a:lnTo>
                    <a:pt x="100051" y="42885"/>
                  </a:lnTo>
                  <a:lnTo>
                    <a:pt x="72174" y="63874"/>
                  </a:lnTo>
                  <a:lnTo>
                    <a:pt x="47665" y="90127"/>
                  </a:lnTo>
                  <a:lnTo>
                    <a:pt x="27513" y="116879"/>
                  </a:lnTo>
                  <a:lnTo>
                    <a:pt x="15232" y="139094"/>
                  </a:lnTo>
                  <a:lnTo>
                    <a:pt x="6584" y="161762"/>
                  </a:lnTo>
                  <a:lnTo>
                    <a:pt x="0" y="187600"/>
                  </a:lnTo>
                  <a:lnTo>
                    <a:pt x="95" y="212330"/>
                  </a:lnTo>
                  <a:lnTo>
                    <a:pt x="1111" y="235744"/>
                  </a:lnTo>
                  <a:lnTo>
                    <a:pt x="4446" y="261802"/>
                  </a:lnTo>
                  <a:lnTo>
                    <a:pt x="12490" y="289631"/>
                  </a:lnTo>
                  <a:lnTo>
                    <a:pt x="22917" y="314951"/>
                  </a:lnTo>
                  <a:lnTo>
                    <a:pt x="34049" y="341574"/>
                  </a:lnTo>
                  <a:lnTo>
                    <a:pt x="48425" y="369570"/>
                  </a:lnTo>
                  <a:lnTo>
                    <a:pt x="67784" y="397974"/>
                  </a:lnTo>
                  <a:lnTo>
                    <a:pt x="89606" y="423465"/>
                  </a:lnTo>
                  <a:lnTo>
                    <a:pt x="112158" y="450138"/>
                  </a:lnTo>
                  <a:lnTo>
                    <a:pt x="134927" y="478149"/>
                  </a:lnTo>
                  <a:lnTo>
                    <a:pt x="160794" y="503523"/>
                  </a:lnTo>
                  <a:lnTo>
                    <a:pt x="188567" y="527128"/>
                  </a:lnTo>
                  <a:lnTo>
                    <a:pt x="209122" y="540849"/>
                  </a:lnTo>
                  <a:lnTo>
                    <a:pt x="230323" y="553932"/>
                  </a:lnTo>
                  <a:lnTo>
                    <a:pt x="250329" y="568214"/>
                  </a:lnTo>
                  <a:lnTo>
                    <a:pt x="271498" y="579641"/>
                  </a:lnTo>
                  <a:lnTo>
                    <a:pt x="292335" y="588953"/>
                  </a:lnTo>
                  <a:lnTo>
                    <a:pt x="318347" y="600701"/>
                  </a:lnTo>
                  <a:lnTo>
                    <a:pt x="342141" y="607850"/>
                  </a:lnTo>
                  <a:lnTo>
                    <a:pt x="364642" y="610251"/>
                  </a:lnTo>
                  <a:lnTo>
                    <a:pt x="389635" y="609369"/>
                  </a:lnTo>
                  <a:lnTo>
                    <a:pt x="412915" y="603268"/>
                  </a:lnTo>
                  <a:lnTo>
                    <a:pt x="439786" y="586823"/>
                  </a:lnTo>
                  <a:lnTo>
                    <a:pt x="465790" y="561843"/>
                  </a:lnTo>
                  <a:lnTo>
                    <a:pt x="484323" y="537565"/>
                  </a:lnTo>
                  <a:lnTo>
                    <a:pt x="497858" y="512591"/>
                  </a:lnTo>
                  <a:lnTo>
                    <a:pt x="509912" y="485082"/>
                  </a:lnTo>
                  <a:lnTo>
                    <a:pt x="517042" y="465647"/>
                  </a:lnTo>
                  <a:lnTo>
                    <a:pt x="522328" y="444309"/>
                  </a:lnTo>
                  <a:lnTo>
                    <a:pt x="526794" y="423819"/>
                  </a:lnTo>
                  <a:lnTo>
                    <a:pt x="529626" y="404129"/>
                  </a:lnTo>
                  <a:lnTo>
                    <a:pt x="528768" y="384794"/>
                  </a:lnTo>
                  <a:lnTo>
                    <a:pt x="527963" y="363925"/>
                  </a:lnTo>
                  <a:lnTo>
                    <a:pt x="526335" y="342584"/>
                  </a:lnTo>
                  <a:lnTo>
                    <a:pt x="521378" y="322516"/>
                  </a:lnTo>
                  <a:lnTo>
                    <a:pt x="514942" y="303014"/>
                  </a:lnTo>
                  <a:lnTo>
                    <a:pt x="507848" y="283763"/>
                  </a:lnTo>
                  <a:lnTo>
                    <a:pt x="500462" y="264623"/>
                  </a:lnTo>
                  <a:lnTo>
                    <a:pt x="491252" y="245534"/>
                  </a:lnTo>
                  <a:lnTo>
                    <a:pt x="480174" y="226466"/>
                  </a:lnTo>
                  <a:lnTo>
                    <a:pt x="466784" y="207408"/>
                  </a:lnTo>
                  <a:lnTo>
                    <a:pt x="450673" y="188355"/>
                  </a:lnTo>
                  <a:lnTo>
                    <a:pt x="423753" y="163164"/>
                  </a:lnTo>
                  <a:lnTo>
                    <a:pt x="403819" y="149218"/>
                  </a:lnTo>
                  <a:lnTo>
                    <a:pt x="380144" y="134552"/>
                  </a:lnTo>
                  <a:lnTo>
                    <a:pt x="354804" y="122954"/>
                  </a:lnTo>
                  <a:lnTo>
                    <a:pt x="327402" y="112672"/>
                  </a:lnTo>
                  <a:lnTo>
                    <a:pt x="307429" y="106238"/>
                  </a:lnTo>
                  <a:lnTo>
                    <a:pt x="275859" y="969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" name="SMARTInkShape-3742"/>
            <p:cNvSpPr/>
            <p:nvPr>
              <p:custDataLst>
                <p:tags r:id="rId60"/>
              </p:custDataLst>
            </p:nvPr>
          </p:nvSpPr>
          <p:spPr>
            <a:xfrm>
              <a:off x="4555090" y="3228975"/>
              <a:ext cx="125496" cy="73138"/>
            </a:xfrm>
            <a:custGeom>
              <a:avLst/>
              <a:gdLst/>
              <a:ahLst/>
              <a:cxnLst/>
              <a:rect l="0" t="0" r="0" b="0"/>
              <a:pathLst>
                <a:path w="125496" h="73138">
                  <a:moveTo>
                    <a:pt x="5480" y="0"/>
                  </a:moveTo>
                  <a:lnTo>
                    <a:pt x="5480" y="0"/>
                  </a:lnTo>
                  <a:lnTo>
                    <a:pt x="0" y="0"/>
                  </a:lnTo>
                  <a:lnTo>
                    <a:pt x="2868" y="0"/>
                  </a:lnTo>
                  <a:lnTo>
                    <a:pt x="3739" y="635"/>
                  </a:lnTo>
                  <a:lnTo>
                    <a:pt x="4706" y="3034"/>
                  </a:lnTo>
                  <a:lnTo>
                    <a:pt x="6234" y="3927"/>
                  </a:lnTo>
                  <a:lnTo>
                    <a:pt x="11318" y="4921"/>
                  </a:lnTo>
                  <a:lnTo>
                    <a:pt x="13818" y="6455"/>
                  </a:lnTo>
                  <a:lnTo>
                    <a:pt x="41187" y="27642"/>
                  </a:lnTo>
                  <a:lnTo>
                    <a:pt x="66838" y="45848"/>
                  </a:lnTo>
                  <a:lnTo>
                    <a:pt x="75930" y="52762"/>
                  </a:lnTo>
                  <a:lnTo>
                    <a:pt x="103952" y="66457"/>
                  </a:lnTo>
                  <a:lnTo>
                    <a:pt x="117445" y="73137"/>
                  </a:lnTo>
                  <a:lnTo>
                    <a:pt x="118858" y="72888"/>
                  </a:lnTo>
                  <a:lnTo>
                    <a:pt x="125495" y="685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" name="SMARTInkShape-3743"/>
            <p:cNvSpPr/>
            <p:nvPr>
              <p:custDataLst>
                <p:tags r:id="rId61"/>
              </p:custDataLst>
            </p:nvPr>
          </p:nvSpPr>
          <p:spPr>
            <a:xfrm>
              <a:off x="4526381" y="3143250"/>
              <a:ext cx="79910" cy="148490"/>
            </a:xfrm>
            <a:custGeom>
              <a:avLst/>
              <a:gdLst/>
              <a:ahLst/>
              <a:cxnLst/>
              <a:rect l="0" t="0" r="0" b="0"/>
              <a:pathLst>
                <a:path w="79910" h="148490">
                  <a:moveTo>
                    <a:pt x="22759" y="0"/>
                  </a:moveTo>
                  <a:lnTo>
                    <a:pt x="22759" y="0"/>
                  </a:lnTo>
                  <a:lnTo>
                    <a:pt x="25793" y="3034"/>
                  </a:lnTo>
                  <a:lnTo>
                    <a:pt x="28975" y="4523"/>
                  </a:lnTo>
                  <a:lnTo>
                    <a:pt x="39227" y="8513"/>
                  </a:lnTo>
                  <a:lnTo>
                    <a:pt x="63807" y="24788"/>
                  </a:lnTo>
                  <a:lnTo>
                    <a:pt x="70129" y="33521"/>
                  </a:lnTo>
                  <a:lnTo>
                    <a:pt x="79009" y="53270"/>
                  </a:lnTo>
                  <a:lnTo>
                    <a:pt x="78674" y="55198"/>
                  </a:lnTo>
                  <a:lnTo>
                    <a:pt x="76609" y="59034"/>
                  </a:lnTo>
                  <a:lnTo>
                    <a:pt x="66452" y="70483"/>
                  </a:lnTo>
                  <a:lnTo>
                    <a:pt x="61017" y="72601"/>
                  </a:lnTo>
                  <a:lnTo>
                    <a:pt x="47179" y="76994"/>
                  </a:lnTo>
                  <a:lnTo>
                    <a:pt x="18724" y="91471"/>
                  </a:lnTo>
                  <a:lnTo>
                    <a:pt x="3807" y="104777"/>
                  </a:lnTo>
                  <a:lnTo>
                    <a:pt x="1636" y="108586"/>
                  </a:lnTo>
                  <a:lnTo>
                    <a:pt x="242" y="116205"/>
                  </a:lnTo>
                  <a:lnTo>
                    <a:pt x="0" y="124954"/>
                  </a:lnTo>
                  <a:lnTo>
                    <a:pt x="1638" y="130253"/>
                  </a:lnTo>
                  <a:lnTo>
                    <a:pt x="2963" y="132555"/>
                  </a:lnTo>
                  <a:lnTo>
                    <a:pt x="18256" y="144711"/>
                  </a:lnTo>
                  <a:lnTo>
                    <a:pt x="24144" y="146866"/>
                  </a:lnTo>
                  <a:lnTo>
                    <a:pt x="49510" y="148489"/>
                  </a:lnTo>
                  <a:lnTo>
                    <a:pt x="72296" y="143660"/>
                  </a:lnTo>
                  <a:lnTo>
                    <a:pt x="74834" y="142129"/>
                  </a:lnTo>
                  <a:lnTo>
                    <a:pt x="76526" y="139837"/>
                  </a:lnTo>
                  <a:lnTo>
                    <a:pt x="79909" y="131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" name="SMARTInkShape-3744"/>
            <p:cNvSpPr/>
            <p:nvPr>
              <p:custDataLst>
                <p:tags r:id="rId62"/>
              </p:custDataLst>
            </p:nvPr>
          </p:nvSpPr>
          <p:spPr>
            <a:xfrm>
              <a:off x="4343766" y="3091815"/>
              <a:ext cx="193837" cy="176907"/>
            </a:xfrm>
            <a:custGeom>
              <a:avLst/>
              <a:gdLst/>
              <a:ahLst/>
              <a:cxnLst/>
              <a:rect l="0" t="0" r="0" b="0"/>
              <a:pathLst>
                <a:path w="193837" h="176907">
                  <a:moveTo>
                    <a:pt x="113934" y="0"/>
                  </a:moveTo>
                  <a:lnTo>
                    <a:pt x="113934" y="0"/>
                  </a:lnTo>
                  <a:lnTo>
                    <a:pt x="110642" y="0"/>
                  </a:lnTo>
                  <a:lnTo>
                    <a:pt x="137333" y="0"/>
                  </a:lnTo>
                  <a:lnTo>
                    <a:pt x="144654" y="635"/>
                  </a:lnTo>
                  <a:lnTo>
                    <a:pt x="163495" y="7954"/>
                  </a:lnTo>
                  <a:lnTo>
                    <a:pt x="189800" y="30253"/>
                  </a:lnTo>
                  <a:lnTo>
                    <a:pt x="192102" y="35882"/>
                  </a:lnTo>
                  <a:lnTo>
                    <a:pt x="193836" y="53098"/>
                  </a:lnTo>
                  <a:lnTo>
                    <a:pt x="192203" y="57042"/>
                  </a:lnTo>
                  <a:lnTo>
                    <a:pt x="190878" y="58983"/>
                  </a:lnTo>
                  <a:lnTo>
                    <a:pt x="182946" y="64749"/>
                  </a:lnTo>
                  <a:lnTo>
                    <a:pt x="172553" y="67445"/>
                  </a:lnTo>
                  <a:lnTo>
                    <a:pt x="153882" y="70124"/>
                  </a:lnTo>
                  <a:lnTo>
                    <a:pt x="142492" y="73059"/>
                  </a:lnTo>
                  <a:lnTo>
                    <a:pt x="128019" y="74767"/>
                  </a:lnTo>
                  <a:lnTo>
                    <a:pt x="119797" y="78786"/>
                  </a:lnTo>
                  <a:lnTo>
                    <a:pt x="114036" y="79988"/>
                  </a:lnTo>
                  <a:lnTo>
                    <a:pt x="116998" y="80004"/>
                  </a:lnTo>
                  <a:lnTo>
                    <a:pt x="117882" y="80641"/>
                  </a:lnTo>
                  <a:lnTo>
                    <a:pt x="122687" y="87919"/>
                  </a:lnTo>
                  <a:lnTo>
                    <a:pt x="127349" y="93685"/>
                  </a:lnTo>
                  <a:lnTo>
                    <a:pt x="134679" y="114398"/>
                  </a:lnTo>
                  <a:lnTo>
                    <a:pt x="135854" y="120270"/>
                  </a:lnTo>
                  <a:lnTo>
                    <a:pt x="134683" y="126690"/>
                  </a:lnTo>
                  <a:lnTo>
                    <a:pt x="126991" y="144271"/>
                  </a:lnTo>
                  <a:lnTo>
                    <a:pt x="117707" y="155892"/>
                  </a:lnTo>
                  <a:lnTo>
                    <a:pt x="108984" y="161831"/>
                  </a:lnTo>
                  <a:lnTo>
                    <a:pt x="82752" y="169434"/>
                  </a:lnTo>
                  <a:lnTo>
                    <a:pt x="54768" y="175200"/>
                  </a:lnTo>
                  <a:lnTo>
                    <a:pt x="30977" y="176906"/>
                  </a:lnTo>
                  <a:lnTo>
                    <a:pt x="3801" y="171678"/>
                  </a:lnTo>
                  <a:lnTo>
                    <a:pt x="2412" y="170967"/>
                  </a:lnTo>
                  <a:lnTo>
                    <a:pt x="1486" y="169858"/>
                  </a:lnTo>
                  <a:lnTo>
                    <a:pt x="457" y="166932"/>
                  </a:lnTo>
                  <a:lnTo>
                    <a:pt x="0" y="163515"/>
                  </a:lnTo>
                  <a:lnTo>
                    <a:pt x="4586" y="150486"/>
                  </a:lnTo>
                  <a:lnTo>
                    <a:pt x="16779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3" name="SMARTInkShape-3745"/>
            <p:cNvSpPr/>
            <p:nvPr>
              <p:custDataLst>
                <p:tags r:id="rId63"/>
              </p:custDataLst>
            </p:nvPr>
          </p:nvSpPr>
          <p:spPr>
            <a:xfrm>
              <a:off x="4369890" y="3108960"/>
              <a:ext cx="116386" cy="155975"/>
            </a:xfrm>
            <a:custGeom>
              <a:avLst/>
              <a:gdLst/>
              <a:ahLst/>
              <a:cxnLst/>
              <a:rect l="0" t="0" r="0" b="0"/>
              <a:pathLst>
                <a:path w="116386" h="155975">
                  <a:moveTo>
                    <a:pt x="116385" y="0"/>
                  </a:moveTo>
                  <a:lnTo>
                    <a:pt x="116385" y="0"/>
                  </a:lnTo>
                  <a:lnTo>
                    <a:pt x="116385" y="7954"/>
                  </a:lnTo>
                  <a:lnTo>
                    <a:pt x="114692" y="11578"/>
                  </a:lnTo>
                  <a:lnTo>
                    <a:pt x="104806" y="26260"/>
                  </a:lnTo>
                  <a:lnTo>
                    <a:pt x="94141" y="47955"/>
                  </a:lnTo>
                  <a:lnTo>
                    <a:pt x="73027" y="74589"/>
                  </a:lnTo>
                  <a:lnTo>
                    <a:pt x="48930" y="101141"/>
                  </a:lnTo>
                  <a:lnTo>
                    <a:pt x="25167" y="125388"/>
                  </a:lnTo>
                  <a:lnTo>
                    <a:pt x="3108" y="152080"/>
                  </a:lnTo>
                  <a:lnTo>
                    <a:pt x="0" y="155856"/>
                  </a:lnTo>
                  <a:lnTo>
                    <a:pt x="60" y="155974"/>
                  </a:lnTo>
                  <a:lnTo>
                    <a:pt x="1685" y="154635"/>
                  </a:lnTo>
                  <a:lnTo>
                    <a:pt x="7800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4" name="SMARTInkShape-3746"/>
            <p:cNvSpPr/>
            <p:nvPr>
              <p:custDataLst>
                <p:tags r:id="rId64"/>
              </p:custDataLst>
            </p:nvPr>
          </p:nvSpPr>
          <p:spPr>
            <a:xfrm>
              <a:off x="4291972" y="2931827"/>
              <a:ext cx="245453" cy="188532"/>
            </a:xfrm>
            <a:custGeom>
              <a:avLst/>
              <a:gdLst/>
              <a:ahLst/>
              <a:cxnLst/>
              <a:rect l="0" t="0" r="0" b="0"/>
              <a:pathLst>
                <a:path w="245453" h="188532">
                  <a:moveTo>
                    <a:pt x="17138" y="68548"/>
                  </a:moveTo>
                  <a:lnTo>
                    <a:pt x="17138" y="68548"/>
                  </a:lnTo>
                  <a:lnTo>
                    <a:pt x="38145" y="48175"/>
                  </a:lnTo>
                  <a:lnTo>
                    <a:pt x="45684" y="45696"/>
                  </a:lnTo>
                  <a:lnTo>
                    <a:pt x="45704" y="48724"/>
                  </a:lnTo>
                  <a:lnTo>
                    <a:pt x="44016" y="51906"/>
                  </a:lnTo>
                  <a:lnTo>
                    <a:pt x="41784" y="55436"/>
                  </a:lnTo>
                  <a:lnTo>
                    <a:pt x="30296" y="82112"/>
                  </a:lnTo>
                  <a:lnTo>
                    <a:pt x="21124" y="97168"/>
                  </a:lnTo>
                  <a:lnTo>
                    <a:pt x="10306" y="112372"/>
                  </a:lnTo>
                  <a:lnTo>
                    <a:pt x="2049" y="140926"/>
                  </a:lnTo>
                  <a:lnTo>
                    <a:pt x="113" y="166615"/>
                  </a:lnTo>
                  <a:lnTo>
                    <a:pt x="0" y="184472"/>
                  </a:lnTo>
                  <a:lnTo>
                    <a:pt x="633" y="185836"/>
                  </a:lnTo>
                  <a:lnTo>
                    <a:pt x="1689" y="186745"/>
                  </a:lnTo>
                  <a:lnTo>
                    <a:pt x="4557" y="187755"/>
                  </a:lnTo>
                  <a:lnTo>
                    <a:pt x="17186" y="188531"/>
                  </a:lnTo>
                  <a:lnTo>
                    <a:pt x="30859" y="183994"/>
                  </a:lnTo>
                  <a:lnTo>
                    <a:pt x="45790" y="178677"/>
                  </a:lnTo>
                  <a:lnTo>
                    <a:pt x="49574" y="178162"/>
                  </a:lnTo>
                  <a:lnTo>
                    <a:pt x="57166" y="174204"/>
                  </a:lnTo>
                  <a:lnTo>
                    <a:pt x="81698" y="158539"/>
                  </a:lnTo>
                  <a:lnTo>
                    <a:pt x="108166" y="140747"/>
                  </a:lnTo>
                  <a:lnTo>
                    <a:pt x="132262" y="121863"/>
                  </a:lnTo>
                  <a:lnTo>
                    <a:pt x="155598" y="101141"/>
                  </a:lnTo>
                  <a:lnTo>
                    <a:pt x="178481" y="74675"/>
                  </a:lnTo>
                  <a:lnTo>
                    <a:pt x="201872" y="49701"/>
                  </a:lnTo>
                  <a:lnTo>
                    <a:pt x="217933" y="30474"/>
                  </a:lnTo>
                  <a:lnTo>
                    <a:pt x="227099" y="15848"/>
                  </a:lnTo>
                  <a:lnTo>
                    <a:pt x="235629" y="8342"/>
                  </a:lnTo>
                  <a:lnTo>
                    <a:pt x="239356" y="2731"/>
                  </a:lnTo>
                  <a:lnTo>
                    <a:pt x="245452" y="76"/>
                  </a:lnTo>
                  <a:lnTo>
                    <a:pt x="242619" y="0"/>
                  </a:lnTo>
                  <a:lnTo>
                    <a:pt x="241754" y="624"/>
                  </a:lnTo>
                  <a:lnTo>
                    <a:pt x="239540" y="5790"/>
                  </a:lnTo>
                  <a:lnTo>
                    <a:pt x="234308" y="113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" name="SMARTInkShape-3747"/>
            <p:cNvSpPr/>
            <p:nvPr>
              <p:custDataLst>
                <p:tags r:id="rId65"/>
              </p:custDataLst>
            </p:nvPr>
          </p:nvSpPr>
          <p:spPr>
            <a:xfrm>
              <a:off x="3931920" y="3028950"/>
              <a:ext cx="302896" cy="331471"/>
            </a:xfrm>
            <a:custGeom>
              <a:avLst/>
              <a:gdLst/>
              <a:ahLst/>
              <a:cxnLst/>
              <a:rect l="0" t="0" r="0" b="0"/>
              <a:pathLst>
                <a:path w="302896" h="331471">
                  <a:moveTo>
                    <a:pt x="0" y="331470"/>
                  </a:moveTo>
                  <a:lnTo>
                    <a:pt x="0" y="331470"/>
                  </a:lnTo>
                  <a:lnTo>
                    <a:pt x="3034" y="331470"/>
                  </a:lnTo>
                  <a:lnTo>
                    <a:pt x="6217" y="329777"/>
                  </a:lnTo>
                  <a:lnTo>
                    <a:pt x="32728" y="307470"/>
                  </a:lnTo>
                  <a:lnTo>
                    <a:pt x="60196" y="282467"/>
                  </a:lnTo>
                  <a:lnTo>
                    <a:pt x="86787" y="259126"/>
                  </a:lnTo>
                  <a:lnTo>
                    <a:pt x="115188" y="231303"/>
                  </a:lnTo>
                  <a:lnTo>
                    <a:pt x="136775" y="205343"/>
                  </a:lnTo>
                  <a:lnTo>
                    <a:pt x="156159" y="181040"/>
                  </a:lnTo>
                  <a:lnTo>
                    <a:pt x="175253" y="157097"/>
                  </a:lnTo>
                  <a:lnTo>
                    <a:pt x="197139" y="131060"/>
                  </a:lnTo>
                  <a:lnTo>
                    <a:pt x="203822" y="120479"/>
                  </a:lnTo>
                  <a:lnTo>
                    <a:pt x="229451" y="95458"/>
                  </a:lnTo>
                  <a:lnTo>
                    <a:pt x="248143" y="68480"/>
                  </a:lnTo>
                  <a:lnTo>
                    <a:pt x="269825" y="40111"/>
                  </a:lnTo>
                  <a:lnTo>
                    <a:pt x="283888" y="25531"/>
                  </a:lnTo>
                  <a:lnTo>
                    <a:pt x="292677" y="19277"/>
                  </a:lnTo>
                  <a:lnTo>
                    <a:pt x="301925" y="6852"/>
                  </a:lnTo>
                  <a:lnTo>
                    <a:pt x="3028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2" name="SMARTInkShape-Group540"/>
          <p:cNvGrpSpPr/>
          <p:nvPr/>
        </p:nvGrpSpPr>
        <p:grpSpPr>
          <a:xfrm>
            <a:off x="2697480" y="2932619"/>
            <a:ext cx="714148" cy="416372"/>
            <a:chOff x="2697480" y="2932619"/>
            <a:chExt cx="714148" cy="416372"/>
          </a:xfrm>
        </p:grpSpPr>
        <p:sp>
          <p:nvSpPr>
            <p:cNvPr id="257" name="SMARTInkShape-3748"/>
            <p:cNvSpPr/>
            <p:nvPr>
              <p:custDataLst>
                <p:tags r:id="rId54"/>
              </p:custDataLst>
            </p:nvPr>
          </p:nvSpPr>
          <p:spPr>
            <a:xfrm>
              <a:off x="3108960" y="2932619"/>
              <a:ext cx="302668" cy="284653"/>
            </a:xfrm>
            <a:custGeom>
              <a:avLst/>
              <a:gdLst/>
              <a:ahLst/>
              <a:cxnLst/>
              <a:rect l="0" t="0" r="0" b="0"/>
              <a:pathLst>
                <a:path w="302668" h="284653">
                  <a:moveTo>
                    <a:pt x="148590" y="84901"/>
                  </a:moveTo>
                  <a:lnTo>
                    <a:pt x="148590" y="84901"/>
                  </a:lnTo>
                  <a:lnTo>
                    <a:pt x="147955" y="75776"/>
                  </a:lnTo>
                  <a:lnTo>
                    <a:pt x="138842" y="54924"/>
                  </a:lnTo>
                  <a:lnTo>
                    <a:pt x="118896" y="32449"/>
                  </a:lnTo>
                  <a:lnTo>
                    <a:pt x="112956" y="29839"/>
                  </a:lnTo>
                  <a:lnTo>
                    <a:pt x="84403" y="27832"/>
                  </a:lnTo>
                  <a:lnTo>
                    <a:pt x="66141" y="28393"/>
                  </a:lnTo>
                  <a:lnTo>
                    <a:pt x="58818" y="30788"/>
                  </a:lnTo>
                  <a:lnTo>
                    <a:pt x="53023" y="35662"/>
                  </a:lnTo>
                  <a:lnTo>
                    <a:pt x="30436" y="64031"/>
                  </a:lnTo>
                  <a:lnTo>
                    <a:pt x="18453" y="80896"/>
                  </a:lnTo>
                  <a:lnTo>
                    <a:pt x="7792" y="107986"/>
                  </a:lnTo>
                  <a:lnTo>
                    <a:pt x="1727" y="130665"/>
                  </a:lnTo>
                  <a:lnTo>
                    <a:pt x="862" y="159202"/>
                  </a:lnTo>
                  <a:lnTo>
                    <a:pt x="4951" y="187772"/>
                  </a:lnTo>
                  <a:lnTo>
                    <a:pt x="8522" y="201882"/>
                  </a:lnTo>
                  <a:lnTo>
                    <a:pt x="19981" y="221956"/>
                  </a:lnTo>
                  <a:lnTo>
                    <a:pt x="42627" y="246649"/>
                  </a:lnTo>
                  <a:lnTo>
                    <a:pt x="68925" y="265853"/>
                  </a:lnTo>
                  <a:lnTo>
                    <a:pt x="85827" y="274265"/>
                  </a:lnTo>
                  <a:lnTo>
                    <a:pt x="112533" y="278869"/>
                  </a:lnTo>
                  <a:lnTo>
                    <a:pt x="138504" y="283541"/>
                  </a:lnTo>
                  <a:lnTo>
                    <a:pt x="164872" y="284652"/>
                  </a:lnTo>
                  <a:lnTo>
                    <a:pt x="188424" y="280309"/>
                  </a:lnTo>
                  <a:lnTo>
                    <a:pt x="211421" y="273336"/>
                  </a:lnTo>
                  <a:lnTo>
                    <a:pt x="222235" y="268980"/>
                  </a:lnTo>
                  <a:lnTo>
                    <a:pt x="246537" y="252197"/>
                  </a:lnTo>
                  <a:lnTo>
                    <a:pt x="260091" y="241009"/>
                  </a:lnTo>
                  <a:lnTo>
                    <a:pt x="278846" y="213321"/>
                  </a:lnTo>
                  <a:lnTo>
                    <a:pt x="288949" y="188961"/>
                  </a:lnTo>
                  <a:lnTo>
                    <a:pt x="297059" y="163453"/>
                  </a:lnTo>
                  <a:lnTo>
                    <a:pt x="301742" y="137177"/>
                  </a:lnTo>
                  <a:lnTo>
                    <a:pt x="302667" y="109714"/>
                  </a:lnTo>
                  <a:lnTo>
                    <a:pt x="301157" y="85287"/>
                  </a:lnTo>
                  <a:lnTo>
                    <a:pt x="294972" y="67870"/>
                  </a:lnTo>
                  <a:lnTo>
                    <a:pt x="277839" y="39831"/>
                  </a:lnTo>
                  <a:lnTo>
                    <a:pt x="261139" y="22541"/>
                  </a:lnTo>
                  <a:lnTo>
                    <a:pt x="245226" y="12449"/>
                  </a:lnTo>
                  <a:lnTo>
                    <a:pt x="222782" y="3350"/>
                  </a:lnTo>
                  <a:lnTo>
                    <a:pt x="195442" y="0"/>
                  </a:lnTo>
                  <a:lnTo>
                    <a:pt x="173126" y="55"/>
                  </a:lnTo>
                  <a:lnTo>
                    <a:pt x="149792" y="3811"/>
                  </a:lnTo>
                  <a:lnTo>
                    <a:pt x="123687" y="9580"/>
                  </a:lnTo>
                  <a:lnTo>
                    <a:pt x="99584" y="19686"/>
                  </a:lnTo>
                  <a:lnTo>
                    <a:pt x="76355" y="35098"/>
                  </a:lnTo>
                  <a:lnTo>
                    <a:pt x="54021" y="54834"/>
                  </a:lnTo>
                  <a:lnTo>
                    <a:pt x="29086" y="80585"/>
                  </a:lnTo>
                  <a:lnTo>
                    <a:pt x="18642" y="95048"/>
                  </a:lnTo>
                  <a:lnTo>
                    <a:pt x="7543" y="120472"/>
                  </a:lnTo>
                  <a:lnTo>
                    <a:pt x="0" y="1420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" name="SMARTInkShape-3749"/>
            <p:cNvSpPr/>
            <p:nvPr>
              <p:custDataLst>
                <p:tags r:id="rId55"/>
              </p:custDataLst>
            </p:nvPr>
          </p:nvSpPr>
          <p:spPr>
            <a:xfrm>
              <a:off x="3183278" y="3028957"/>
              <a:ext cx="137115" cy="108570"/>
            </a:xfrm>
            <a:custGeom>
              <a:avLst/>
              <a:gdLst/>
              <a:ahLst/>
              <a:cxnLst/>
              <a:rect l="0" t="0" r="0" b="0"/>
              <a:pathLst>
                <a:path w="137115" h="108570">
                  <a:moveTo>
                    <a:pt x="22837" y="17138"/>
                  </a:moveTo>
                  <a:lnTo>
                    <a:pt x="22837" y="17138"/>
                  </a:lnTo>
                  <a:lnTo>
                    <a:pt x="28482" y="17138"/>
                  </a:lnTo>
                  <a:lnTo>
                    <a:pt x="25498" y="20172"/>
                  </a:lnTo>
                  <a:lnTo>
                    <a:pt x="24020" y="25048"/>
                  </a:lnTo>
                  <a:lnTo>
                    <a:pt x="22727" y="30814"/>
                  </a:lnTo>
                  <a:lnTo>
                    <a:pt x="19065" y="38899"/>
                  </a:lnTo>
                  <a:lnTo>
                    <a:pt x="17063" y="51526"/>
                  </a:lnTo>
                  <a:lnTo>
                    <a:pt x="7271" y="74572"/>
                  </a:lnTo>
                  <a:lnTo>
                    <a:pt x="5758" y="81399"/>
                  </a:lnTo>
                  <a:lnTo>
                    <a:pt x="1307" y="90956"/>
                  </a:lnTo>
                  <a:lnTo>
                    <a:pt x="0" y="107441"/>
                  </a:lnTo>
                  <a:lnTo>
                    <a:pt x="627" y="107820"/>
                  </a:lnTo>
                  <a:lnTo>
                    <a:pt x="7033" y="108533"/>
                  </a:lnTo>
                  <a:lnTo>
                    <a:pt x="13577" y="108569"/>
                  </a:lnTo>
                  <a:lnTo>
                    <a:pt x="22140" y="105542"/>
                  </a:lnTo>
                  <a:lnTo>
                    <a:pt x="47673" y="88086"/>
                  </a:lnTo>
                  <a:lnTo>
                    <a:pt x="66661" y="75125"/>
                  </a:lnTo>
                  <a:lnTo>
                    <a:pt x="91770" y="47365"/>
                  </a:lnTo>
                  <a:lnTo>
                    <a:pt x="98559" y="42002"/>
                  </a:lnTo>
                  <a:lnTo>
                    <a:pt x="119951" y="15562"/>
                  </a:lnTo>
                  <a:lnTo>
                    <a:pt x="130528" y="958"/>
                  </a:lnTo>
                  <a:lnTo>
                    <a:pt x="132718" y="422"/>
                  </a:lnTo>
                  <a:lnTo>
                    <a:pt x="137060" y="0"/>
                  </a:lnTo>
                  <a:lnTo>
                    <a:pt x="137114" y="3029"/>
                  </a:lnTo>
                  <a:lnTo>
                    <a:pt x="136487" y="3922"/>
                  </a:lnTo>
                  <a:lnTo>
                    <a:pt x="135434" y="4517"/>
                  </a:lnTo>
                  <a:lnTo>
                    <a:pt x="134096" y="4914"/>
                  </a:lnTo>
                  <a:lnTo>
                    <a:pt x="133205" y="5814"/>
                  </a:lnTo>
                  <a:lnTo>
                    <a:pt x="132214" y="8507"/>
                  </a:lnTo>
                  <a:lnTo>
                    <a:pt x="131422" y="228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9" name="SMARTInkShape-3750"/>
            <p:cNvSpPr/>
            <p:nvPr>
              <p:custDataLst>
                <p:tags r:id="rId56"/>
              </p:custDataLst>
            </p:nvPr>
          </p:nvSpPr>
          <p:spPr>
            <a:xfrm>
              <a:off x="2817495" y="3075423"/>
              <a:ext cx="268606" cy="147480"/>
            </a:xfrm>
            <a:custGeom>
              <a:avLst/>
              <a:gdLst/>
              <a:ahLst/>
              <a:cxnLst/>
              <a:rect l="0" t="0" r="0" b="0"/>
              <a:pathLst>
                <a:path w="268606" h="147480">
                  <a:moveTo>
                    <a:pt x="0" y="56397"/>
                  </a:moveTo>
                  <a:lnTo>
                    <a:pt x="0" y="56397"/>
                  </a:lnTo>
                  <a:lnTo>
                    <a:pt x="27034" y="32397"/>
                  </a:lnTo>
                  <a:lnTo>
                    <a:pt x="51985" y="22208"/>
                  </a:lnTo>
                  <a:lnTo>
                    <a:pt x="74403" y="14507"/>
                  </a:lnTo>
                  <a:lnTo>
                    <a:pt x="101739" y="6871"/>
                  </a:lnTo>
                  <a:lnTo>
                    <a:pt x="124054" y="1788"/>
                  </a:lnTo>
                  <a:lnTo>
                    <a:pt x="146753" y="0"/>
                  </a:lnTo>
                  <a:lnTo>
                    <a:pt x="168930" y="105"/>
                  </a:lnTo>
                  <a:lnTo>
                    <a:pt x="195506" y="3814"/>
                  </a:lnTo>
                  <a:lnTo>
                    <a:pt x="214138" y="6315"/>
                  </a:lnTo>
                  <a:lnTo>
                    <a:pt x="234845" y="12849"/>
                  </a:lnTo>
                  <a:lnTo>
                    <a:pt x="242594" y="18204"/>
                  </a:lnTo>
                  <a:lnTo>
                    <a:pt x="252743" y="28956"/>
                  </a:lnTo>
                  <a:lnTo>
                    <a:pt x="255205" y="34888"/>
                  </a:lnTo>
                  <a:lnTo>
                    <a:pt x="257060" y="63320"/>
                  </a:lnTo>
                  <a:lnTo>
                    <a:pt x="256517" y="80648"/>
                  </a:lnTo>
                  <a:lnTo>
                    <a:pt x="247288" y="107802"/>
                  </a:lnTo>
                  <a:lnTo>
                    <a:pt x="245796" y="114804"/>
                  </a:lnTo>
                  <a:lnTo>
                    <a:pt x="242021" y="122950"/>
                  </a:lnTo>
                  <a:lnTo>
                    <a:pt x="239985" y="132490"/>
                  </a:lnTo>
                  <a:lnTo>
                    <a:pt x="235623" y="141725"/>
                  </a:lnTo>
                  <a:lnTo>
                    <a:pt x="235187" y="143762"/>
                  </a:lnTo>
                  <a:lnTo>
                    <a:pt x="235531" y="145120"/>
                  </a:lnTo>
                  <a:lnTo>
                    <a:pt x="236396" y="146026"/>
                  </a:lnTo>
                  <a:lnTo>
                    <a:pt x="239050" y="147032"/>
                  </a:lnTo>
                  <a:lnTo>
                    <a:pt x="242346" y="147479"/>
                  </a:lnTo>
                  <a:lnTo>
                    <a:pt x="245928" y="145985"/>
                  </a:lnTo>
                  <a:lnTo>
                    <a:pt x="268605" y="124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0" name="SMARTInkShape-3751"/>
            <p:cNvSpPr/>
            <p:nvPr>
              <p:custDataLst>
                <p:tags r:id="rId57"/>
              </p:custDataLst>
            </p:nvPr>
          </p:nvSpPr>
          <p:spPr>
            <a:xfrm>
              <a:off x="2857502" y="3171825"/>
              <a:ext cx="136192" cy="159998"/>
            </a:xfrm>
            <a:custGeom>
              <a:avLst/>
              <a:gdLst/>
              <a:ahLst/>
              <a:cxnLst/>
              <a:rect l="0" t="0" r="0" b="0"/>
              <a:pathLst>
                <a:path w="136192" h="159998">
                  <a:moveTo>
                    <a:pt x="5713" y="142875"/>
                  </a:moveTo>
                  <a:lnTo>
                    <a:pt x="5713" y="142875"/>
                  </a:lnTo>
                  <a:lnTo>
                    <a:pt x="5713" y="145909"/>
                  </a:lnTo>
                  <a:lnTo>
                    <a:pt x="4020" y="149092"/>
                  </a:lnTo>
                  <a:lnTo>
                    <a:pt x="793" y="153275"/>
                  </a:lnTo>
                  <a:lnTo>
                    <a:pt x="0" y="159997"/>
                  </a:lnTo>
                  <a:lnTo>
                    <a:pt x="27081" y="132937"/>
                  </a:lnTo>
                  <a:lnTo>
                    <a:pt x="52598" y="107420"/>
                  </a:lnTo>
                  <a:lnTo>
                    <a:pt x="80161" y="79856"/>
                  </a:lnTo>
                  <a:lnTo>
                    <a:pt x="106401" y="51923"/>
                  </a:lnTo>
                  <a:lnTo>
                    <a:pt x="115772" y="39325"/>
                  </a:lnTo>
                  <a:lnTo>
                    <a:pt x="128501" y="28736"/>
                  </a:lnTo>
                  <a:lnTo>
                    <a:pt x="132265" y="22908"/>
                  </a:lnTo>
                  <a:lnTo>
                    <a:pt x="134983" y="19071"/>
                  </a:lnTo>
                  <a:lnTo>
                    <a:pt x="136191" y="15249"/>
                  </a:lnTo>
                  <a:lnTo>
                    <a:pt x="135879" y="13976"/>
                  </a:lnTo>
                  <a:lnTo>
                    <a:pt x="135035" y="13127"/>
                  </a:lnTo>
                  <a:lnTo>
                    <a:pt x="133838" y="12562"/>
                  </a:lnTo>
                  <a:lnTo>
                    <a:pt x="133039" y="11549"/>
                  </a:lnTo>
                  <a:lnTo>
                    <a:pt x="131653" y="6609"/>
                  </a:lnTo>
                  <a:lnTo>
                    <a:pt x="1257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" name="SMARTInkShape-3752"/>
            <p:cNvSpPr/>
            <p:nvPr>
              <p:custDataLst>
                <p:tags r:id="rId58"/>
              </p:custDataLst>
            </p:nvPr>
          </p:nvSpPr>
          <p:spPr>
            <a:xfrm>
              <a:off x="2697480" y="3134485"/>
              <a:ext cx="194311" cy="214506"/>
            </a:xfrm>
            <a:custGeom>
              <a:avLst/>
              <a:gdLst/>
              <a:ahLst/>
              <a:cxnLst/>
              <a:rect l="0" t="0" r="0" b="0"/>
              <a:pathLst>
                <a:path w="194311" h="214506">
                  <a:moveTo>
                    <a:pt x="0" y="214505"/>
                  </a:moveTo>
                  <a:lnTo>
                    <a:pt x="0" y="214505"/>
                  </a:lnTo>
                  <a:lnTo>
                    <a:pt x="23864" y="195562"/>
                  </a:lnTo>
                  <a:lnTo>
                    <a:pt x="49874" y="174765"/>
                  </a:lnTo>
                  <a:lnTo>
                    <a:pt x="74842" y="151557"/>
                  </a:lnTo>
                  <a:lnTo>
                    <a:pt x="102942" y="127891"/>
                  </a:lnTo>
                  <a:lnTo>
                    <a:pt x="129212" y="102367"/>
                  </a:lnTo>
                  <a:lnTo>
                    <a:pt x="149337" y="79272"/>
                  </a:lnTo>
                  <a:lnTo>
                    <a:pt x="163762" y="52581"/>
                  </a:lnTo>
                  <a:lnTo>
                    <a:pt x="177161" y="25910"/>
                  </a:lnTo>
                  <a:lnTo>
                    <a:pt x="188477" y="5813"/>
                  </a:lnTo>
                  <a:lnTo>
                    <a:pt x="189786" y="4892"/>
                  </a:lnTo>
                  <a:lnTo>
                    <a:pt x="191294" y="4278"/>
                  </a:lnTo>
                  <a:lnTo>
                    <a:pt x="192300" y="3234"/>
                  </a:lnTo>
                  <a:lnTo>
                    <a:pt x="193714" y="0"/>
                  </a:lnTo>
                  <a:lnTo>
                    <a:pt x="193913" y="381"/>
                  </a:lnTo>
                  <a:lnTo>
                    <a:pt x="194310" y="3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66" name="SMARTInkShape-Group541"/>
          <p:cNvGrpSpPr/>
          <p:nvPr/>
        </p:nvGrpSpPr>
        <p:grpSpPr>
          <a:xfrm>
            <a:off x="5354955" y="3829050"/>
            <a:ext cx="560071" cy="285744"/>
            <a:chOff x="5354955" y="3829050"/>
            <a:chExt cx="560071" cy="285744"/>
          </a:xfrm>
        </p:grpSpPr>
        <p:sp>
          <p:nvSpPr>
            <p:cNvPr id="263" name="SMARTInkShape-3753"/>
            <p:cNvSpPr/>
            <p:nvPr>
              <p:custDataLst>
                <p:tags r:id="rId51"/>
              </p:custDataLst>
            </p:nvPr>
          </p:nvSpPr>
          <p:spPr>
            <a:xfrm>
              <a:off x="5354955" y="3846315"/>
              <a:ext cx="308611" cy="102674"/>
            </a:xfrm>
            <a:custGeom>
              <a:avLst/>
              <a:gdLst/>
              <a:ahLst/>
              <a:cxnLst/>
              <a:rect l="0" t="0" r="0" b="0"/>
              <a:pathLst>
                <a:path w="308611" h="102674">
                  <a:moveTo>
                    <a:pt x="0" y="79890"/>
                  </a:moveTo>
                  <a:lnTo>
                    <a:pt x="0" y="79890"/>
                  </a:lnTo>
                  <a:lnTo>
                    <a:pt x="4921" y="79890"/>
                  </a:lnTo>
                  <a:lnTo>
                    <a:pt x="5184" y="79255"/>
                  </a:lnTo>
                  <a:lnTo>
                    <a:pt x="5479" y="76856"/>
                  </a:lnTo>
                  <a:lnTo>
                    <a:pt x="7305" y="73673"/>
                  </a:lnTo>
                  <a:lnTo>
                    <a:pt x="33110" y="46788"/>
                  </a:lnTo>
                  <a:lnTo>
                    <a:pt x="39654" y="38544"/>
                  </a:lnTo>
                  <a:lnTo>
                    <a:pt x="47556" y="27414"/>
                  </a:lnTo>
                  <a:lnTo>
                    <a:pt x="74441" y="6820"/>
                  </a:lnTo>
                  <a:lnTo>
                    <a:pt x="81980" y="2965"/>
                  </a:lnTo>
                  <a:lnTo>
                    <a:pt x="100853" y="151"/>
                  </a:lnTo>
                  <a:lnTo>
                    <a:pt x="107477" y="0"/>
                  </a:lnTo>
                  <a:lnTo>
                    <a:pt x="112961" y="1627"/>
                  </a:lnTo>
                  <a:lnTo>
                    <a:pt x="123649" y="9635"/>
                  </a:lnTo>
                  <a:lnTo>
                    <a:pt x="127556" y="13317"/>
                  </a:lnTo>
                  <a:lnTo>
                    <a:pt x="129716" y="18764"/>
                  </a:lnTo>
                  <a:lnTo>
                    <a:pt x="136264" y="43797"/>
                  </a:lnTo>
                  <a:lnTo>
                    <a:pt x="145036" y="71485"/>
                  </a:lnTo>
                  <a:lnTo>
                    <a:pt x="154338" y="85000"/>
                  </a:lnTo>
                  <a:lnTo>
                    <a:pt x="167762" y="98343"/>
                  </a:lnTo>
                  <a:lnTo>
                    <a:pt x="172562" y="100791"/>
                  </a:lnTo>
                  <a:lnTo>
                    <a:pt x="200142" y="102673"/>
                  </a:lnTo>
                  <a:lnTo>
                    <a:pt x="207697" y="102081"/>
                  </a:lnTo>
                  <a:lnTo>
                    <a:pt x="234319" y="91169"/>
                  </a:lnTo>
                  <a:lnTo>
                    <a:pt x="257175" y="78183"/>
                  </a:lnTo>
                  <a:lnTo>
                    <a:pt x="283845" y="58040"/>
                  </a:lnTo>
                  <a:lnTo>
                    <a:pt x="307261" y="34495"/>
                  </a:lnTo>
                  <a:lnTo>
                    <a:pt x="308610" y="28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SMARTInkShape-3754"/>
            <p:cNvSpPr/>
            <p:nvPr>
              <p:custDataLst>
                <p:tags r:id="rId52"/>
              </p:custDataLst>
            </p:nvPr>
          </p:nvSpPr>
          <p:spPr>
            <a:xfrm>
              <a:off x="5723189" y="3829050"/>
              <a:ext cx="133986" cy="234216"/>
            </a:xfrm>
            <a:custGeom>
              <a:avLst/>
              <a:gdLst/>
              <a:ahLst/>
              <a:cxnLst/>
              <a:rect l="0" t="0" r="0" b="0"/>
              <a:pathLst>
                <a:path w="133986" h="234216">
                  <a:moveTo>
                    <a:pt x="111826" y="0"/>
                  </a:moveTo>
                  <a:lnTo>
                    <a:pt x="111826" y="0"/>
                  </a:lnTo>
                  <a:lnTo>
                    <a:pt x="108791" y="3034"/>
                  </a:lnTo>
                  <a:lnTo>
                    <a:pt x="107302" y="7910"/>
                  </a:lnTo>
                  <a:lnTo>
                    <a:pt x="106005" y="13675"/>
                  </a:lnTo>
                  <a:lnTo>
                    <a:pt x="90818" y="41457"/>
                  </a:lnTo>
                  <a:lnTo>
                    <a:pt x="71820" y="68186"/>
                  </a:lnTo>
                  <a:lnTo>
                    <a:pt x="66108" y="74292"/>
                  </a:lnTo>
                  <a:lnTo>
                    <a:pt x="74619" y="74295"/>
                  </a:lnTo>
                  <a:lnTo>
                    <a:pt x="77933" y="72602"/>
                  </a:lnTo>
                  <a:lnTo>
                    <a:pt x="87606" y="64809"/>
                  </a:lnTo>
                  <a:lnTo>
                    <a:pt x="92937" y="63441"/>
                  </a:lnTo>
                  <a:lnTo>
                    <a:pt x="102322" y="62941"/>
                  </a:lnTo>
                  <a:lnTo>
                    <a:pt x="106120" y="64592"/>
                  </a:lnTo>
                  <a:lnTo>
                    <a:pt x="109925" y="66808"/>
                  </a:lnTo>
                  <a:lnTo>
                    <a:pt x="113733" y="67792"/>
                  </a:lnTo>
                  <a:lnTo>
                    <a:pt x="117542" y="71616"/>
                  </a:lnTo>
                  <a:lnTo>
                    <a:pt x="130876" y="90507"/>
                  </a:lnTo>
                  <a:lnTo>
                    <a:pt x="133933" y="108895"/>
                  </a:lnTo>
                  <a:lnTo>
                    <a:pt x="133985" y="133845"/>
                  </a:lnTo>
                  <a:lnTo>
                    <a:pt x="124932" y="162018"/>
                  </a:lnTo>
                  <a:lnTo>
                    <a:pt x="115607" y="185824"/>
                  </a:lnTo>
                  <a:lnTo>
                    <a:pt x="110119" y="192232"/>
                  </a:lnTo>
                  <a:lnTo>
                    <a:pt x="81914" y="214654"/>
                  </a:lnTo>
                  <a:lnTo>
                    <a:pt x="56343" y="230481"/>
                  </a:lnTo>
                  <a:lnTo>
                    <a:pt x="48115" y="233179"/>
                  </a:lnTo>
                  <a:lnTo>
                    <a:pt x="32684" y="234215"/>
                  </a:lnTo>
                  <a:lnTo>
                    <a:pt x="27334" y="232577"/>
                  </a:lnTo>
                  <a:lnTo>
                    <a:pt x="19302" y="227256"/>
                  </a:lnTo>
                  <a:lnTo>
                    <a:pt x="12552" y="220714"/>
                  </a:lnTo>
                  <a:lnTo>
                    <a:pt x="10554" y="217052"/>
                  </a:lnTo>
                  <a:lnTo>
                    <a:pt x="3635" y="192967"/>
                  </a:lnTo>
                  <a:lnTo>
                    <a:pt x="2781" y="186728"/>
                  </a:lnTo>
                  <a:lnTo>
                    <a:pt x="285" y="181839"/>
                  </a:lnTo>
                  <a:lnTo>
                    <a:pt x="0" y="179011"/>
                  </a:lnTo>
                  <a:lnTo>
                    <a:pt x="3241" y="1600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5" name="SMARTInkShape-3755"/>
            <p:cNvSpPr/>
            <p:nvPr>
              <p:custDataLst>
                <p:tags r:id="rId53"/>
              </p:custDataLst>
            </p:nvPr>
          </p:nvSpPr>
          <p:spPr>
            <a:xfrm>
              <a:off x="5863590" y="4006215"/>
              <a:ext cx="51436" cy="108579"/>
            </a:xfrm>
            <a:custGeom>
              <a:avLst/>
              <a:gdLst/>
              <a:ahLst/>
              <a:cxnLst/>
              <a:rect l="0" t="0" r="0" b="0"/>
              <a:pathLst>
                <a:path w="51436" h="108579">
                  <a:moveTo>
                    <a:pt x="51435" y="0"/>
                  </a:moveTo>
                  <a:lnTo>
                    <a:pt x="51435" y="0"/>
                  </a:lnTo>
                  <a:lnTo>
                    <a:pt x="46514" y="4920"/>
                  </a:lnTo>
                  <a:lnTo>
                    <a:pt x="45790" y="10566"/>
                  </a:lnTo>
                  <a:lnTo>
                    <a:pt x="40805" y="16275"/>
                  </a:lnTo>
                  <a:lnTo>
                    <a:pt x="40074" y="21989"/>
                  </a:lnTo>
                  <a:lnTo>
                    <a:pt x="40005" y="31586"/>
                  </a:lnTo>
                  <a:lnTo>
                    <a:pt x="39370" y="32487"/>
                  </a:lnTo>
                  <a:lnTo>
                    <a:pt x="38311" y="33088"/>
                  </a:lnTo>
                  <a:lnTo>
                    <a:pt x="34290" y="34290"/>
                  </a:lnTo>
                  <a:lnTo>
                    <a:pt x="34290" y="39211"/>
                  </a:lnTo>
                  <a:lnTo>
                    <a:pt x="30363" y="44411"/>
                  </a:lnTo>
                  <a:lnTo>
                    <a:pt x="28470" y="49706"/>
                  </a:lnTo>
                  <a:lnTo>
                    <a:pt x="25777" y="53418"/>
                  </a:lnTo>
                  <a:lnTo>
                    <a:pt x="22463" y="55491"/>
                  </a:lnTo>
                  <a:lnTo>
                    <a:pt x="18873" y="57048"/>
                  </a:lnTo>
                  <a:lnTo>
                    <a:pt x="15162" y="59856"/>
                  </a:lnTo>
                  <a:lnTo>
                    <a:pt x="13088" y="63221"/>
                  </a:lnTo>
                  <a:lnTo>
                    <a:pt x="11532" y="66833"/>
                  </a:lnTo>
                  <a:lnTo>
                    <a:pt x="7721" y="72437"/>
                  </a:lnTo>
                  <a:lnTo>
                    <a:pt x="5979" y="78888"/>
                  </a:lnTo>
                  <a:lnTo>
                    <a:pt x="5793" y="82711"/>
                  </a:lnTo>
                  <a:lnTo>
                    <a:pt x="5132" y="83716"/>
                  </a:lnTo>
                  <a:lnTo>
                    <a:pt x="4056" y="84385"/>
                  </a:lnTo>
                  <a:lnTo>
                    <a:pt x="2704" y="84832"/>
                  </a:lnTo>
                  <a:lnTo>
                    <a:pt x="1802" y="85765"/>
                  </a:lnTo>
                  <a:lnTo>
                    <a:pt x="801" y="88494"/>
                  </a:lnTo>
                  <a:lnTo>
                    <a:pt x="0" y="108578"/>
                  </a:lnTo>
                  <a:lnTo>
                    <a:pt x="0" y="9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3" name="SMARTInkShape-Group542"/>
          <p:cNvGrpSpPr/>
          <p:nvPr/>
        </p:nvGrpSpPr>
        <p:grpSpPr>
          <a:xfrm>
            <a:off x="5406390" y="3446145"/>
            <a:ext cx="1022986" cy="794291"/>
            <a:chOff x="5406390" y="3446145"/>
            <a:chExt cx="1022986" cy="794291"/>
          </a:xfrm>
        </p:grpSpPr>
        <p:sp>
          <p:nvSpPr>
            <p:cNvPr id="267" name="SMARTInkShape-3756"/>
            <p:cNvSpPr/>
            <p:nvPr>
              <p:custDataLst>
                <p:tags r:id="rId35"/>
              </p:custDataLst>
            </p:nvPr>
          </p:nvSpPr>
          <p:spPr>
            <a:xfrm>
              <a:off x="5406390" y="3446175"/>
              <a:ext cx="68578" cy="185901"/>
            </a:xfrm>
            <a:custGeom>
              <a:avLst/>
              <a:gdLst/>
              <a:ahLst/>
              <a:cxnLst/>
              <a:rect l="0" t="0" r="0" b="0"/>
              <a:pathLst>
                <a:path w="68578" h="185901">
                  <a:moveTo>
                    <a:pt x="22860" y="34260"/>
                  </a:moveTo>
                  <a:lnTo>
                    <a:pt x="22860" y="34260"/>
                  </a:lnTo>
                  <a:lnTo>
                    <a:pt x="22860" y="37294"/>
                  </a:lnTo>
                  <a:lnTo>
                    <a:pt x="21166" y="40477"/>
                  </a:lnTo>
                  <a:lnTo>
                    <a:pt x="18932" y="44008"/>
                  </a:lnTo>
                  <a:lnTo>
                    <a:pt x="8078" y="70684"/>
                  </a:lnTo>
                  <a:lnTo>
                    <a:pt x="1330" y="97138"/>
                  </a:lnTo>
                  <a:lnTo>
                    <a:pt x="116" y="124510"/>
                  </a:lnTo>
                  <a:lnTo>
                    <a:pt x="7" y="152300"/>
                  </a:lnTo>
                  <a:lnTo>
                    <a:pt x="0" y="172190"/>
                  </a:lnTo>
                  <a:lnTo>
                    <a:pt x="1693" y="176630"/>
                  </a:lnTo>
                  <a:lnTo>
                    <a:pt x="3034" y="178703"/>
                  </a:lnTo>
                  <a:lnTo>
                    <a:pt x="4563" y="180086"/>
                  </a:lnTo>
                  <a:lnTo>
                    <a:pt x="7955" y="181621"/>
                  </a:lnTo>
                  <a:lnTo>
                    <a:pt x="9113" y="182666"/>
                  </a:lnTo>
                  <a:lnTo>
                    <a:pt x="10400" y="185520"/>
                  </a:lnTo>
                  <a:lnTo>
                    <a:pt x="11378" y="185900"/>
                  </a:lnTo>
                  <a:lnTo>
                    <a:pt x="12666" y="185518"/>
                  </a:lnTo>
                  <a:lnTo>
                    <a:pt x="15790" y="184036"/>
                  </a:lnTo>
                  <a:lnTo>
                    <a:pt x="19294" y="183377"/>
                  </a:lnTo>
                  <a:lnTo>
                    <a:pt x="20483" y="182566"/>
                  </a:lnTo>
                  <a:lnTo>
                    <a:pt x="21275" y="181391"/>
                  </a:lnTo>
                  <a:lnTo>
                    <a:pt x="22789" y="178391"/>
                  </a:lnTo>
                  <a:lnTo>
                    <a:pt x="38147" y="152130"/>
                  </a:lnTo>
                  <a:lnTo>
                    <a:pt x="49534" y="125561"/>
                  </a:lnTo>
                  <a:lnTo>
                    <a:pt x="59055" y="101944"/>
                  </a:lnTo>
                  <a:lnTo>
                    <a:pt x="66886" y="75840"/>
                  </a:lnTo>
                  <a:lnTo>
                    <a:pt x="68480" y="47687"/>
                  </a:lnTo>
                  <a:lnTo>
                    <a:pt x="68577" y="21821"/>
                  </a:lnTo>
                  <a:lnTo>
                    <a:pt x="66886" y="17513"/>
                  </a:lnTo>
                  <a:lnTo>
                    <a:pt x="64652" y="13482"/>
                  </a:lnTo>
                  <a:lnTo>
                    <a:pt x="62759" y="7642"/>
                  </a:lnTo>
                  <a:lnTo>
                    <a:pt x="60066" y="3804"/>
                  </a:lnTo>
                  <a:lnTo>
                    <a:pt x="56753" y="1673"/>
                  </a:lnTo>
                  <a:lnTo>
                    <a:pt x="49451" y="306"/>
                  </a:lnTo>
                  <a:lnTo>
                    <a:pt x="38093" y="0"/>
                  </a:lnTo>
                  <a:lnTo>
                    <a:pt x="34286" y="1677"/>
                  </a:lnTo>
                  <a:lnTo>
                    <a:pt x="32383" y="3013"/>
                  </a:lnTo>
                  <a:lnTo>
                    <a:pt x="19050" y="21732"/>
                  </a:lnTo>
                  <a:lnTo>
                    <a:pt x="13970" y="34993"/>
                  </a:lnTo>
                  <a:lnTo>
                    <a:pt x="7725" y="63484"/>
                  </a:lnTo>
                  <a:lnTo>
                    <a:pt x="6945" y="79537"/>
                  </a:lnTo>
                  <a:lnTo>
                    <a:pt x="11218" y="106205"/>
                  </a:lnTo>
                  <a:lnTo>
                    <a:pt x="17145" y="125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8" name="SMARTInkShape-3757"/>
            <p:cNvSpPr/>
            <p:nvPr>
              <p:custDataLst>
                <p:tags r:id="rId36"/>
              </p:custDataLst>
            </p:nvPr>
          </p:nvSpPr>
          <p:spPr>
            <a:xfrm>
              <a:off x="5492115" y="3571875"/>
              <a:ext cx="22861" cy="102871"/>
            </a:xfrm>
            <a:custGeom>
              <a:avLst/>
              <a:gdLst/>
              <a:ahLst/>
              <a:cxnLst/>
              <a:rect l="0" t="0" r="0" b="0"/>
              <a:pathLst>
                <a:path w="22861" h="102871">
                  <a:moveTo>
                    <a:pt x="22860" y="0"/>
                  </a:moveTo>
                  <a:lnTo>
                    <a:pt x="22860" y="0"/>
                  </a:lnTo>
                  <a:lnTo>
                    <a:pt x="22860" y="8513"/>
                  </a:lnTo>
                  <a:lnTo>
                    <a:pt x="21166" y="11827"/>
                  </a:lnTo>
                  <a:lnTo>
                    <a:pt x="18932" y="15417"/>
                  </a:lnTo>
                  <a:lnTo>
                    <a:pt x="17498" y="22895"/>
                  </a:lnTo>
                  <a:lnTo>
                    <a:pt x="16524" y="42029"/>
                  </a:lnTo>
                  <a:lnTo>
                    <a:pt x="12227" y="53105"/>
                  </a:lnTo>
                  <a:lnTo>
                    <a:pt x="10841" y="66661"/>
                  </a:lnTo>
                  <a:lnTo>
                    <a:pt x="6916" y="74292"/>
                  </a:lnTo>
                  <a:lnTo>
                    <a:pt x="5715" y="102867"/>
                  </a:lnTo>
                  <a:lnTo>
                    <a:pt x="5715" y="102870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9" name="SMARTInkShape-3758"/>
            <p:cNvSpPr/>
            <p:nvPr>
              <p:custDataLst>
                <p:tags r:id="rId37"/>
              </p:custDataLst>
            </p:nvPr>
          </p:nvSpPr>
          <p:spPr>
            <a:xfrm>
              <a:off x="5569349" y="3452204"/>
              <a:ext cx="116926" cy="199392"/>
            </a:xfrm>
            <a:custGeom>
              <a:avLst/>
              <a:gdLst/>
              <a:ahLst/>
              <a:cxnLst/>
              <a:rect l="0" t="0" r="0" b="0"/>
              <a:pathLst>
                <a:path w="116926" h="199392">
                  <a:moveTo>
                    <a:pt x="19921" y="62521"/>
                  </a:moveTo>
                  <a:lnTo>
                    <a:pt x="19921" y="62521"/>
                  </a:lnTo>
                  <a:lnTo>
                    <a:pt x="16888" y="65555"/>
                  </a:lnTo>
                  <a:lnTo>
                    <a:pt x="15397" y="68738"/>
                  </a:lnTo>
                  <a:lnTo>
                    <a:pt x="7182" y="96972"/>
                  </a:lnTo>
                  <a:lnTo>
                    <a:pt x="4081" y="108289"/>
                  </a:lnTo>
                  <a:lnTo>
                    <a:pt x="1469" y="119685"/>
                  </a:lnTo>
                  <a:lnTo>
                    <a:pt x="0" y="123491"/>
                  </a:lnTo>
                  <a:lnTo>
                    <a:pt x="61" y="132798"/>
                  </a:lnTo>
                  <a:lnTo>
                    <a:pt x="2538" y="161017"/>
                  </a:lnTo>
                  <a:lnTo>
                    <a:pt x="3305" y="170432"/>
                  </a:lnTo>
                  <a:lnTo>
                    <a:pt x="10716" y="186884"/>
                  </a:lnTo>
                  <a:lnTo>
                    <a:pt x="14349" y="190819"/>
                  </a:lnTo>
                  <a:lnTo>
                    <a:pt x="24385" y="197479"/>
                  </a:lnTo>
                  <a:lnTo>
                    <a:pt x="41212" y="199391"/>
                  </a:lnTo>
                  <a:lnTo>
                    <a:pt x="46952" y="197858"/>
                  </a:lnTo>
                  <a:lnTo>
                    <a:pt x="55446" y="191732"/>
                  </a:lnTo>
                  <a:lnTo>
                    <a:pt x="77919" y="172086"/>
                  </a:lnTo>
                  <a:lnTo>
                    <a:pt x="96177" y="145652"/>
                  </a:lnTo>
                  <a:lnTo>
                    <a:pt x="109294" y="117656"/>
                  </a:lnTo>
                  <a:lnTo>
                    <a:pt x="115350" y="98106"/>
                  </a:lnTo>
                  <a:lnTo>
                    <a:pt x="116925" y="69541"/>
                  </a:lnTo>
                  <a:lnTo>
                    <a:pt x="116421" y="45430"/>
                  </a:lnTo>
                  <a:lnTo>
                    <a:pt x="109119" y="24679"/>
                  </a:lnTo>
                  <a:lnTo>
                    <a:pt x="99887" y="11622"/>
                  </a:lnTo>
                  <a:lnTo>
                    <a:pt x="92302" y="3572"/>
                  </a:lnTo>
                  <a:lnTo>
                    <a:pt x="86803" y="1396"/>
                  </a:lnTo>
                  <a:lnTo>
                    <a:pt x="72926" y="0"/>
                  </a:lnTo>
                  <a:lnTo>
                    <a:pt x="67185" y="1502"/>
                  </a:lnTo>
                  <a:lnTo>
                    <a:pt x="47476" y="13099"/>
                  </a:lnTo>
                  <a:lnTo>
                    <a:pt x="30318" y="37305"/>
                  </a:lnTo>
                  <a:lnTo>
                    <a:pt x="22633" y="52907"/>
                  </a:lnTo>
                  <a:lnTo>
                    <a:pt x="20080" y="79661"/>
                  </a:lnTo>
                  <a:lnTo>
                    <a:pt x="19921" y="968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0" name="SMARTInkShape-3759"/>
            <p:cNvSpPr/>
            <p:nvPr>
              <p:custDataLst>
                <p:tags r:id="rId38"/>
              </p:custDataLst>
            </p:nvPr>
          </p:nvSpPr>
          <p:spPr>
            <a:xfrm>
              <a:off x="5692140" y="3457575"/>
              <a:ext cx="97156" cy="200017"/>
            </a:xfrm>
            <a:custGeom>
              <a:avLst/>
              <a:gdLst/>
              <a:ahLst/>
              <a:cxnLst/>
              <a:rect l="0" t="0" r="0" b="0"/>
              <a:pathLst>
                <a:path w="97156" h="200017">
                  <a:moveTo>
                    <a:pt x="97155" y="0"/>
                  </a:moveTo>
                  <a:lnTo>
                    <a:pt x="97155" y="0"/>
                  </a:lnTo>
                  <a:lnTo>
                    <a:pt x="97155" y="8513"/>
                  </a:lnTo>
                  <a:lnTo>
                    <a:pt x="96520" y="9486"/>
                  </a:lnTo>
                  <a:lnTo>
                    <a:pt x="95461" y="10134"/>
                  </a:lnTo>
                  <a:lnTo>
                    <a:pt x="94122" y="10566"/>
                  </a:lnTo>
                  <a:lnTo>
                    <a:pt x="81849" y="26948"/>
                  </a:lnTo>
                  <a:lnTo>
                    <a:pt x="75545" y="36206"/>
                  </a:lnTo>
                  <a:lnTo>
                    <a:pt x="64052" y="47039"/>
                  </a:lnTo>
                  <a:lnTo>
                    <a:pt x="41949" y="75329"/>
                  </a:lnTo>
                  <a:lnTo>
                    <a:pt x="35255" y="84520"/>
                  </a:lnTo>
                  <a:lnTo>
                    <a:pt x="34292" y="91417"/>
                  </a:lnTo>
                  <a:lnTo>
                    <a:pt x="60966" y="91440"/>
                  </a:lnTo>
                  <a:lnTo>
                    <a:pt x="70486" y="91440"/>
                  </a:lnTo>
                  <a:lnTo>
                    <a:pt x="74296" y="93133"/>
                  </a:lnTo>
                  <a:lnTo>
                    <a:pt x="76200" y="94474"/>
                  </a:lnTo>
                  <a:lnTo>
                    <a:pt x="78317" y="97656"/>
                  </a:lnTo>
                  <a:lnTo>
                    <a:pt x="79893" y="101188"/>
                  </a:lnTo>
                  <a:lnTo>
                    <a:pt x="89057" y="112414"/>
                  </a:lnTo>
                  <a:lnTo>
                    <a:pt x="90734" y="118116"/>
                  </a:lnTo>
                  <a:lnTo>
                    <a:pt x="91422" y="144368"/>
                  </a:lnTo>
                  <a:lnTo>
                    <a:pt x="91431" y="149465"/>
                  </a:lnTo>
                  <a:lnTo>
                    <a:pt x="89743" y="153847"/>
                  </a:lnTo>
                  <a:lnTo>
                    <a:pt x="82326" y="167698"/>
                  </a:lnTo>
                  <a:lnTo>
                    <a:pt x="81039" y="172534"/>
                  </a:lnTo>
                  <a:lnTo>
                    <a:pt x="77081" y="176800"/>
                  </a:lnTo>
                  <a:lnTo>
                    <a:pt x="52736" y="197481"/>
                  </a:lnTo>
                  <a:lnTo>
                    <a:pt x="38899" y="199690"/>
                  </a:lnTo>
                  <a:lnTo>
                    <a:pt x="20976" y="200016"/>
                  </a:lnTo>
                  <a:lnTo>
                    <a:pt x="17154" y="198328"/>
                  </a:lnTo>
                  <a:lnTo>
                    <a:pt x="9527" y="192070"/>
                  </a:lnTo>
                  <a:lnTo>
                    <a:pt x="7409" y="188446"/>
                  </a:lnTo>
                  <a:lnTo>
                    <a:pt x="5833" y="184719"/>
                  </a:lnTo>
                  <a:lnTo>
                    <a:pt x="893" y="178285"/>
                  </a:lnTo>
                  <a:lnTo>
                    <a:pt x="0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1" name="SMARTInkShape-3760"/>
            <p:cNvSpPr/>
            <p:nvPr>
              <p:custDataLst>
                <p:tags r:id="rId39"/>
              </p:custDataLst>
            </p:nvPr>
          </p:nvSpPr>
          <p:spPr>
            <a:xfrm>
              <a:off x="5720715" y="3469005"/>
              <a:ext cx="114301" cy="34291"/>
            </a:xfrm>
            <a:custGeom>
              <a:avLst/>
              <a:gdLst/>
              <a:ahLst/>
              <a:cxnLst/>
              <a:rect l="0" t="0" r="0" b="0"/>
              <a:pathLst>
                <a:path w="114301" h="34291">
                  <a:moveTo>
                    <a:pt x="0" y="0"/>
                  </a:moveTo>
                  <a:lnTo>
                    <a:pt x="0" y="0"/>
                  </a:lnTo>
                  <a:lnTo>
                    <a:pt x="5480" y="0"/>
                  </a:lnTo>
                  <a:lnTo>
                    <a:pt x="8679" y="3033"/>
                  </a:lnTo>
                  <a:lnTo>
                    <a:pt x="13594" y="4523"/>
                  </a:lnTo>
                  <a:lnTo>
                    <a:pt x="19377" y="5820"/>
                  </a:lnTo>
                  <a:lnTo>
                    <a:pt x="26837" y="9486"/>
                  </a:lnTo>
                  <a:lnTo>
                    <a:pt x="36174" y="11489"/>
                  </a:lnTo>
                  <a:lnTo>
                    <a:pt x="57851" y="20492"/>
                  </a:lnTo>
                  <a:lnTo>
                    <a:pt x="85737" y="27215"/>
                  </a:lnTo>
                  <a:lnTo>
                    <a:pt x="102468" y="33585"/>
                  </a:lnTo>
                  <a:lnTo>
                    <a:pt x="114300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2" name="SMARTInkShape-3761"/>
            <p:cNvSpPr/>
            <p:nvPr>
              <p:custDataLst>
                <p:tags r:id="rId40"/>
              </p:custDataLst>
            </p:nvPr>
          </p:nvSpPr>
          <p:spPr>
            <a:xfrm>
              <a:off x="5829300" y="3480514"/>
              <a:ext cx="114292" cy="164733"/>
            </a:xfrm>
            <a:custGeom>
              <a:avLst/>
              <a:gdLst/>
              <a:ahLst/>
              <a:cxnLst/>
              <a:rect l="0" t="0" r="0" b="0"/>
              <a:pathLst>
                <a:path w="114292" h="164733">
                  <a:moveTo>
                    <a:pt x="0" y="74216"/>
                  </a:moveTo>
                  <a:lnTo>
                    <a:pt x="0" y="74216"/>
                  </a:lnTo>
                  <a:lnTo>
                    <a:pt x="4921" y="74216"/>
                  </a:lnTo>
                  <a:lnTo>
                    <a:pt x="5187" y="73581"/>
                  </a:lnTo>
                  <a:lnTo>
                    <a:pt x="5480" y="71182"/>
                  </a:lnTo>
                  <a:lnTo>
                    <a:pt x="6193" y="70289"/>
                  </a:lnTo>
                  <a:lnTo>
                    <a:pt x="8679" y="69295"/>
                  </a:lnTo>
                  <a:lnTo>
                    <a:pt x="18978" y="66912"/>
                  </a:lnTo>
                  <a:lnTo>
                    <a:pt x="27425" y="62315"/>
                  </a:lnTo>
                  <a:lnTo>
                    <a:pt x="53518" y="47528"/>
                  </a:lnTo>
                  <a:lnTo>
                    <a:pt x="68615" y="38229"/>
                  </a:lnTo>
                  <a:lnTo>
                    <a:pt x="95816" y="17171"/>
                  </a:lnTo>
                  <a:lnTo>
                    <a:pt x="106504" y="8190"/>
                  </a:lnTo>
                  <a:lnTo>
                    <a:pt x="110411" y="6771"/>
                  </a:lnTo>
                  <a:lnTo>
                    <a:pt x="111708" y="5758"/>
                  </a:lnTo>
                  <a:lnTo>
                    <a:pt x="114271" y="0"/>
                  </a:lnTo>
                  <a:lnTo>
                    <a:pt x="114291" y="2978"/>
                  </a:lnTo>
                  <a:lnTo>
                    <a:pt x="112602" y="6148"/>
                  </a:lnTo>
                  <a:lnTo>
                    <a:pt x="110371" y="9674"/>
                  </a:lnTo>
                  <a:lnTo>
                    <a:pt x="105786" y="22035"/>
                  </a:lnTo>
                  <a:lnTo>
                    <a:pt x="88107" y="47614"/>
                  </a:lnTo>
                  <a:lnTo>
                    <a:pt x="74323" y="75913"/>
                  </a:lnTo>
                  <a:lnTo>
                    <a:pt x="62867" y="104132"/>
                  </a:lnTo>
                  <a:lnTo>
                    <a:pt x="53129" y="130982"/>
                  </a:lnTo>
                  <a:lnTo>
                    <a:pt x="50243" y="142682"/>
                  </a:lnTo>
                  <a:lnTo>
                    <a:pt x="45984" y="158471"/>
                  </a:lnTo>
                  <a:lnTo>
                    <a:pt x="45798" y="162539"/>
                  </a:lnTo>
                  <a:lnTo>
                    <a:pt x="46407" y="163578"/>
                  </a:lnTo>
                  <a:lnTo>
                    <a:pt x="47447" y="164271"/>
                  </a:lnTo>
                  <a:lnTo>
                    <a:pt x="48777" y="164732"/>
                  </a:lnTo>
                  <a:lnTo>
                    <a:pt x="49663" y="164405"/>
                  </a:lnTo>
                  <a:lnTo>
                    <a:pt x="50254" y="163552"/>
                  </a:lnTo>
                  <a:lnTo>
                    <a:pt x="51202" y="160654"/>
                  </a:lnTo>
                  <a:lnTo>
                    <a:pt x="57150" y="1542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3" name="SMARTInkShape-3762"/>
            <p:cNvSpPr/>
            <p:nvPr>
              <p:custDataLst>
                <p:tags r:id="rId41"/>
              </p:custDataLst>
            </p:nvPr>
          </p:nvSpPr>
          <p:spPr>
            <a:xfrm>
              <a:off x="6000821" y="3446145"/>
              <a:ext cx="97061" cy="217069"/>
            </a:xfrm>
            <a:custGeom>
              <a:avLst/>
              <a:gdLst/>
              <a:ahLst/>
              <a:cxnLst/>
              <a:rect l="0" t="0" r="0" b="0"/>
              <a:pathLst>
                <a:path w="97061" h="217069">
                  <a:moveTo>
                    <a:pt x="5644" y="0"/>
                  </a:moveTo>
                  <a:lnTo>
                    <a:pt x="5644" y="0"/>
                  </a:lnTo>
                  <a:lnTo>
                    <a:pt x="5644" y="3034"/>
                  </a:lnTo>
                  <a:lnTo>
                    <a:pt x="3950" y="6217"/>
                  </a:lnTo>
                  <a:lnTo>
                    <a:pt x="2609" y="7954"/>
                  </a:lnTo>
                  <a:lnTo>
                    <a:pt x="1120" y="13272"/>
                  </a:lnTo>
                  <a:lnTo>
                    <a:pt x="0" y="30253"/>
                  </a:lnTo>
                  <a:lnTo>
                    <a:pt x="2983" y="39162"/>
                  </a:lnTo>
                  <a:lnTo>
                    <a:pt x="9681" y="48987"/>
                  </a:lnTo>
                  <a:lnTo>
                    <a:pt x="13365" y="53099"/>
                  </a:lnTo>
                  <a:lnTo>
                    <a:pt x="17119" y="55349"/>
                  </a:lnTo>
                  <a:lnTo>
                    <a:pt x="22173" y="56350"/>
                  </a:lnTo>
                  <a:lnTo>
                    <a:pt x="35095" y="56278"/>
                  </a:lnTo>
                  <a:lnTo>
                    <a:pt x="61643" y="48627"/>
                  </a:lnTo>
                  <a:lnTo>
                    <a:pt x="78345" y="39886"/>
                  </a:lnTo>
                  <a:lnTo>
                    <a:pt x="87245" y="32362"/>
                  </a:lnTo>
                  <a:lnTo>
                    <a:pt x="89536" y="28565"/>
                  </a:lnTo>
                  <a:lnTo>
                    <a:pt x="91189" y="24760"/>
                  </a:lnTo>
                  <a:lnTo>
                    <a:pt x="97060" y="17174"/>
                  </a:lnTo>
                  <a:lnTo>
                    <a:pt x="92516" y="22348"/>
                  </a:lnTo>
                  <a:lnTo>
                    <a:pt x="78004" y="49659"/>
                  </a:lnTo>
                  <a:lnTo>
                    <a:pt x="63982" y="74814"/>
                  </a:lnTo>
                  <a:lnTo>
                    <a:pt x="53425" y="102938"/>
                  </a:lnTo>
                  <a:lnTo>
                    <a:pt x="43765" y="131454"/>
                  </a:lnTo>
                  <a:lnTo>
                    <a:pt x="34221" y="160021"/>
                  </a:lnTo>
                  <a:lnTo>
                    <a:pt x="29633" y="179846"/>
                  </a:lnTo>
                  <a:lnTo>
                    <a:pt x="28533" y="207281"/>
                  </a:lnTo>
                  <a:lnTo>
                    <a:pt x="28505" y="217068"/>
                  </a:lnTo>
                  <a:lnTo>
                    <a:pt x="28504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4" name="SMARTInkShape-3763"/>
            <p:cNvSpPr/>
            <p:nvPr>
              <p:custDataLst>
                <p:tags r:id="rId42"/>
              </p:custDataLst>
            </p:nvPr>
          </p:nvSpPr>
          <p:spPr>
            <a:xfrm>
              <a:off x="5977890" y="3571875"/>
              <a:ext cx="68581" cy="28576"/>
            </a:xfrm>
            <a:custGeom>
              <a:avLst/>
              <a:gdLst/>
              <a:ahLst/>
              <a:cxnLst/>
              <a:rect l="0" t="0" r="0" b="0"/>
              <a:pathLst>
                <a:path w="68581" h="2857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4921" y="5645"/>
                  </a:lnTo>
                  <a:lnTo>
                    <a:pt x="8513" y="8728"/>
                  </a:lnTo>
                  <a:lnTo>
                    <a:pt x="13520" y="10229"/>
                  </a:lnTo>
                  <a:lnTo>
                    <a:pt x="19344" y="11531"/>
                  </a:lnTo>
                  <a:lnTo>
                    <a:pt x="28257" y="15848"/>
                  </a:lnTo>
                  <a:lnTo>
                    <a:pt x="56133" y="25636"/>
                  </a:lnTo>
                  <a:lnTo>
                    <a:pt x="62170" y="27994"/>
                  </a:lnTo>
                  <a:lnTo>
                    <a:pt x="68580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5" name="SMARTInkShape-3764"/>
            <p:cNvSpPr/>
            <p:nvPr>
              <p:custDataLst>
                <p:tags r:id="rId43"/>
              </p:custDataLst>
            </p:nvPr>
          </p:nvSpPr>
          <p:spPr>
            <a:xfrm>
              <a:off x="6126480" y="365188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6" name="SMARTInkShape-3765"/>
            <p:cNvSpPr/>
            <p:nvPr>
              <p:custDataLst>
                <p:tags r:id="rId44"/>
              </p:custDataLst>
            </p:nvPr>
          </p:nvSpPr>
          <p:spPr>
            <a:xfrm>
              <a:off x="6200775" y="3651885"/>
              <a:ext cx="1" cy="4921"/>
            </a:xfrm>
            <a:custGeom>
              <a:avLst/>
              <a:gdLst/>
              <a:ahLst/>
              <a:cxnLst/>
              <a:rect l="0" t="0" r="0" b="0"/>
              <a:pathLst>
                <a:path w="1" h="4921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7" name="SMARTInkShape-3766"/>
            <p:cNvSpPr/>
            <p:nvPr>
              <p:custDataLst>
                <p:tags r:id="rId45"/>
              </p:custDataLst>
            </p:nvPr>
          </p:nvSpPr>
          <p:spPr>
            <a:xfrm>
              <a:off x="6297930" y="365188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6"/>
                  </a:lnTo>
                  <a:lnTo>
                    <a:pt x="11430" y="57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8" name="SMARTInkShape-3767"/>
            <p:cNvSpPr/>
            <p:nvPr>
              <p:custDataLst>
                <p:tags r:id="rId46"/>
              </p:custDataLst>
            </p:nvPr>
          </p:nvSpPr>
          <p:spPr>
            <a:xfrm>
              <a:off x="5823585" y="3806190"/>
              <a:ext cx="160021" cy="57151"/>
            </a:xfrm>
            <a:custGeom>
              <a:avLst/>
              <a:gdLst/>
              <a:ahLst/>
              <a:cxnLst/>
              <a:rect l="0" t="0" r="0" b="0"/>
              <a:pathLst>
                <a:path w="160021" h="57151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13594" y="7406"/>
                  </a:lnTo>
                  <a:lnTo>
                    <a:pt x="20013" y="9641"/>
                  </a:lnTo>
                  <a:lnTo>
                    <a:pt x="30131" y="11535"/>
                  </a:lnTo>
                  <a:lnTo>
                    <a:pt x="38067" y="15201"/>
                  </a:lnTo>
                  <a:lnTo>
                    <a:pt x="63147" y="20902"/>
                  </a:lnTo>
                  <a:lnTo>
                    <a:pt x="91415" y="27251"/>
                  </a:lnTo>
                  <a:lnTo>
                    <a:pt x="108203" y="32711"/>
                  </a:lnTo>
                  <a:lnTo>
                    <a:pt x="119902" y="35516"/>
                  </a:lnTo>
                  <a:lnTo>
                    <a:pt x="131411" y="38675"/>
                  </a:lnTo>
                  <a:lnTo>
                    <a:pt x="138415" y="40049"/>
                  </a:lnTo>
                  <a:lnTo>
                    <a:pt x="145928" y="44392"/>
                  </a:lnTo>
                  <a:lnTo>
                    <a:pt x="153077" y="50382"/>
                  </a:lnTo>
                  <a:lnTo>
                    <a:pt x="159967" y="51430"/>
                  </a:lnTo>
                  <a:lnTo>
                    <a:pt x="160020" y="51435"/>
                  </a:lnTo>
                  <a:lnTo>
                    <a:pt x="16002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9" name="SMARTInkShape-3768"/>
            <p:cNvSpPr/>
            <p:nvPr>
              <p:custDataLst>
                <p:tags r:id="rId47"/>
              </p:custDataLst>
            </p:nvPr>
          </p:nvSpPr>
          <p:spPr>
            <a:xfrm>
              <a:off x="6023610" y="3909060"/>
              <a:ext cx="91441" cy="244846"/>
            </a:xfrm>
            <a:custGeom>
              <a:avLst/>
              <a:gdLst/>
              <a:ahLst/>
              <a:cxnLst/>
              <a:rect l="0" t="0" r="0" b="0"/>
              <a:pathLst>
                <a:path w="91441" h="244846">
                  <a:moveTo>
                    <a:pt x="0" y="0"/>
                  </a:moveTo>
                  <a:lnTo>
                    <a:pt x="0" y="0"/>
                  </a:lnTo>
                  <a:lnTo>
                    <a:pt x="27642" y="0"/>
                  </a:lnTo>
                  <a:lnTo>
                    <a:pt x="49615" y="4920"/>
                  </a:lnTo>
                  <a:lnTo>
                    <a:pt x="52762" y="6455"/>
                  </a:lnTo>
                  <a:lnTo>
                    <a:pt x="76171" y="30433"/>
                  </a:lnTo>
                  <a:lnTo>
                    <a:pt x="78304" y="35963"/>
                  </a:lnTo>
                  <a:lnTo>
                    <a:pt x="79673" y="46826"/>
                  </a:lnTo>
                  <a:lnTo>
                    <a:pt x="78167" y="51080"/>
                  </a:lnTo>
                  <a:lnTo>
                    <a:pt x="69607" y="64841"/>
                  </a:lnTo>
                  <a:lnTo>
                    <a:pt x="58293" y="75626"/>
                  </a:lnTo>
                  <a:lnTo>
                    <a:pt x="53213" y="81872"/>
                  </a:lnTo>
                  <a:lnTo>
                    <a:pt x="41297" y="92748"/>
                  </a:lnTo>
                  <a:lnTo>
                    <a:pt x="21825" y="118186"/>
                  </a:lnTo>
                  <a:lnTo>
                    <a:pt x="18532" y="129562"/>
                  </a:lnTo>
                  <a:lnTo>
                    <a:pt x="17227" y="156211"/>
                  </a:lnTo>
                  <a:lnTo>
                    <a:pt x="17804" y="167640"/>
                  </a:lnTo>
                  <a:lnTo>
                    <a:pt x="25103" y="186690"/>
                  </a:lnTo>
                  <a:lnTo>
                    <a:pt x="38755" y="207540"/>
                  </a:lnTo>
                  <a:lnTo>
                    <a:pt x="50247" y="218466"/>
                  </a:lnTo>
                  <a:lnTo>
                    <a:pt x="55352" y="224731"/>
                  </a:lnTo>
                  <a:lnTo>
                    <a:pt x="71814" y="237318"/>
                  </a:lnTo>
                  <a:lnTo>
                    <a:pt x="79897" y="241187"/>
                  </a:lnTo>
                  <a:lnTo>
                    <a:pt x="83770" y="243719"/>
                  </a:lnTo>
                  <a:lnTo>
                    <a:pt x="87608" y="244845"/>
                  </a:lnTo>
                  <a:lnTo>
                    <a:pt x="88885" y="244510"/>
                  </a:lnTo>
                  <a:lnTo>
                    <a:pt x="89737" y="243651"/>
                  </a:lnTo>
                  <a:lnTo>
                    <a:pt x="90683" y="241005"/>
                  </a:lnTo>
                  <a:lnTo>
                    <a:pt x="9144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0" name="SMARTInkShape-3769"/>
            <p:cNvSpPr/>
            <p:nvPr>
              <p:custDataLst>
                <p:tags r:id="rId48"/>
              </p:custDataLst>
            </p:nvPr>
          </p:nvSpPr>
          <p:spPr>
            <a:xfrm>
              <a:off x="6195860" y="3783673"/>
              <a:ext cx="118928" cy="130202"/>
            </a:xfrm>
            <a:custGeom>
              <a:avLst/>
              <a:gdLst/>
              <a:ahLst/>
              <a:cxnLst/>
              <a:rect l="0" t="0" r="0" b="0"/>
              <a:pathLst>
                <a:path w="118928" h="130202">
                  <a:moveTo>
                    <a:pt x="10630" y="56807"/>
                  </a:moveTo>
                  <a:lnTo>
                    <a:pt x="10630" y="56807"/>
                  </a:lnTo>
                  <a:lnTo>
                    <a:pt x="5709" y="61728"/>
                  </a:lnTo>
                  <a:lnTo>
                    <a:pt x="5150" y="65321"/>
                  </a:lnTo>
                  <a:lnTo>
                    <a:pt x="4327" y="72858"/>
                  </a:lnTo>
                  <a:lnTo>
                    <a:pt x="0" y="86516"/>
                  </a:lnTo>
                  <a:lnTo>
                    <a:pt x="5067" y="109690"/>
                  </a:lnTo>
                  <a:lnTo>
                    <a:pt x="9334" y="117067"/>
                  </a:lnTo>
                  <a:lnTo>
                    <a:pt x="12806" y="121266"/>
                  </a:lnTo>
                  <a:lnTo>
                    <a:pt x="18159" y="123555"/>
                  </a:lnTo>
                  <a:lnTo>
                    <a:pt x="43121" y="130201"/>
                  </a:lnTo>
                  <a:lnTo>
                    <a:pt x="54476" y="127801"/>
                  </a:lnTo>
                  <a:lnTo>
                    <a:pt x="81117" y="115145"/>
                  </a:lnTo>
                  <a:lnTo>
                    <a:pt x="91910" y="105560"/>
                  </a:lnTo>
                  <a:lnTo>
                    <a:pt x="108949" y="82774"/>
                  </a:lnTo>
                  <a:lnTo>
                    <a:pt x="117028" y="55426"/>
                  </a:lnTo>
                  <a:lnTo>
                    <a:pt x="118927" y="35921"/>
                  </a:lnTo>
                  <a:lnTo>
                    <a:pt x="116096" y="24442"/>
                  </a:lnTo>
                  <a:lnTo>
                    <a:pt x="109450" y="13749"/>
                  </a:lnTo>
                  <a:lnTo>
                    <a:pt x="100134" y="3566"/>
                  </a:lnTo>
                  <a:lnTo>
                    <a:pt x="94648" y="1394"/>
                  </a:lnTo>
                  <a:lnTo>
                    <a:pt x="80778" y="0"/>
                  </a:lnTo>
                  <a:lnTo>
                    <a:pt x="69585" y="2792"/>
                  </a:lnTo>
                  <a:lnTo>
                    <a:pt x="54425" y="10060"/>
                  </a:lnTo>
                  <a:lnTo>
                    <a:pt x="27773" y="34109"/>
                  </a:lnTo>
                  <a:lnTo>
                    <a:pt x="11132" y="52298"/>
                  </a:lnTo>
                  <a:lnTo>
                    <a:pt x="7678" y="59247"/>
                  </a:lnTo>
                  <a:lnTo>
                    <a:pt x="5279" y="71765"/>
                  </a:lnTo>
                  <a:lnTo>
                    <a:pt x="5792" y="72494"/>
                  </a:lnTo>
                  <a:lnTo>
                    <a:pt x="10630" y="739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1" name="SMARTInkShape-3770"/>
            <p:cNvSpPr/>
            <p:nvPr>
              <p:custDataLst>
                <p:tags r:id="rId49"/>
              </p:custDataLst>
            </p:nvPr>
          </p:nvSpPr>
          <p:spPr>
            <a:xfrm>
              <a:off x="6178157" y="3857625"/>
              <a:ext cx="251219" cy="291466"/>
            </a:xfrm>
            <a:custGeom>
              <a:avLst/>
              <a:gdLst/>
              <a:ahLst/>
              <a:cxnLst/>
              <a:rect l="0" t="0" r="0" b="0"/>
              <a:pathLst>
                <a:path w="251219" h="291466">
                  <a:moveTo>
                    <a:pt x="251218" y="0"/>
                  </a:moveTo>
                  <a:lnTo>
                    <a:pt x="251218" y="0"/>
                  </a:lnTo>
                  <a:lnTo>
                    <a:pt x="251218" y="7955"/>
                  </a:lnTo>
                  <a:lnTo>
                    <a:pt x="249524" y="11578"/>
                  </a:lnTo>
                  <a:lnTo>
                    <a:pt x="234750" y="27807"/>
                  </a:lnTo>
                  <a:lnTo>
                    <a:pt x="209976" y="47743"/>
                  </a:lnTo>
                  <a:lnTo>
                    <a:pt x="182475" y="70038"/>
                  </a:lnTo>
                  <a:lnTo>
                    <a:pt x="154041" y="93419"/>
                  </a:lnTo>
                  <a:lnTo>
                    <a:pt x="129506" y="114691"/>
                  </a:lnTo>
                  <a:lnTo>
                    <a:pt x="103422" y="137237"/>
                  </a:lnTo>
                  <a:lnTo>
                    <a:pt x="78681" y="165745"/>
                  </a:lnTo>
                  <a:lnTo>
                    <a:pt x="55612" y="190383"/>
                  </a:lnTo>
                  <a:lnTo>
                    <a:pt x="36124" y="218479"/>
                  </a:lnTo>
                  <a:lnTo>
                    <a:pt x="21613" y="238046"/>
                  </a:lnTo>
                  <a:lnTo>
                    <a:pt x="12564" y="264078"/>
                  </a:lnTo>
                  <a:lnTo>
                    <a:pt x="12105" y="267492"/>
                  </a:lnTo>
                  <a:lnTo>
                    <a:pt x="11164" y="269768"/>
                  </a:lnTo>
                  <a:lnTo>
                    <a:pt x="9902" y="271285"/>
                  </a:lnTo>
                  <a:lnTo>
                    <a:pt x="8426" y="272297"/>
                  </a:lnTo>
                  <a:lnTo>
                    <a:pt x="7441" y="273606"/>
                  </a:lnTo>
                  <a:lnTo>
                    <a:pt x="6348" y="276754"/>
                  </a:lnTo>
                  <a:lnTo>
                    <a:pt x="5011" y="283949"/>
                  </a:lnTo>
                  <a:lnTo>
                    <a:pt x="0" y="291134"/>
                  </a:lnTo>
                  <a:lnTo>
                    <a:pt x="5473" y="2914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2" name="SMARTInkShape-3771"/>
            <p:cNvSpPr/>
            <p:nvPr>
              <p:custDataLst>
                <p:tags r:id="rId50"/>
              </p:custDataLst>
            </p:nvPr>
          </p:nvSpPr>
          <p:spPr>
            <a:xfrm>
              <a:off x="6258017" y="4109085"/>
              <a:ext cx="96964" cy="131351"/>
            </a:xfrm>
            <a:custGeom>
              <a:avLst/>
              <a:gdLst/>
              <a:ahLst/>
              <a:cxnLst/>
              <a:rect l="0" t="0" r="0" b="0"/>
              <a:pathLst>
                <a:path w="96964" h="131351">
                  <a:moveTo>
                    <a:pt x="17053" y="22860"/>
                  </a:moveTo>
                  <a:lnTo>
                    <a:pt x="17053" y="22860"/>
                  </a:lnTo>
                  <a:lnTo>
                    <a:pt x="14020" y="25894"/>
                  </a:lnTo>
                  <a:lnTo>
                    <a:pt x="12529" y="29077"/>
                  </a:lnTo>
                  <a:lnTo>
                    <a:pt x="12132" y="30814"/>
                  </a:lnTo>
                  <a:lnTo>
                    <a:pt x="1483" y="50256"/>
                  </a:lnTo>
                  <a:lnTo>
                    <a:pt x="0" y="72655"/>
                  </a:lnTo>
                  <a:lnTo>
                    <a:pt x="4488" y="87682"/>
                  </a:lnTo>
                  <a:lnTo>
                    <a:pt x="7871" y="95273"/>
                  </a:lnTo>
                  <a:lnTo>
                    <a:pt x="13183" y="101187"/>
                  </a:lnTo>
                  <a:lnTo>
                    <a:pt x="19143" y="106567"/>
                  </a:lnTo>
                  <a:lnTo>
                    <a:pt x="23908" y="113191"/>
                  </a:lnTo>
                  <a:lnTo>
                    <a:pt x="26703" y="115466"/>
                  </a:lnTo>
                  <a:lnTo>
                    <a:pt x="55233" y="127792"/>
                  </a:lnTo>
                  <a:lnTo>
                    <a:pt x="72520" y="130964"/>
                  </a:lnTo>
                  <a:lnTo>
                    <a:pt x="81491" y="131350"/>
                  </a:lnTo>
                  <a:lnTo>
                    <a:pt x="85485" y="129709"/>
                  </a:lnTo>
                  <a:lnTo>
                    <a:pt x="93224" y="123482"/>
                  </a:lnTo>
                  <a:lnTo>
                    <a:pt x="95356" y="119862"/>
                  </a:lnTo>
                  <a:lnTo>
                    <a:pt x="96726" y="112365"/>
                  </a:lnTo>
                  <a:lnTo>
                    <a:pt x="96963" y="106671"/>
                  </a:lnTo>
                  <a:lnTo>
                    <a:pt x="87174" y="79861"/>
                  </a:lnTo>
                  <a:lnTo>
                    <a:pt x="84397" y="68536"/>
                  </a:lnTo>
                  <a:lnTo>
                    <a:pt x="80639" y="60940"/>
                  </a:lnTo>
                  <a:lnTo>
                    <a:pt x="56877" y="34288"/>
                  </a:lnTo>
                  <a:lnTo>
                    <a:pt x="28605" y="11665"/>
                  </a:lnTo>
                  <a:lnTo>
                    <a:pt x="113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2" name="SMARTInkShape-Group543"/>
          <p:cNvGrpSpPr/>
          <p:nvPr/>
        </p:nvGrpSpPr>
        <p:grpSpPr>
          <a:xfrm>
            <a:off x="2788920" y="3880485"/>
            <a:ext cx="1108612" cy="245596"/>
            <a:chOff x="2788920" y="3880485"/>
            <a:chExt cx="1108612" cy="245596"/>
          </a:xfrm>
        </p:grpSpPr>
        <p:sp>
          <p:nvSpPr>
            <p:cNvPr id="284" name="SMARTInkShape-3772"/>
            <p:cNvSpPr/>
            <p:nvPr>
              <p:custDataLst>
                <p:tags r:id="rId27"/>
              </p:custDataLst>
            </p:nvPr>
          </p:nvSpPr>
          <p:spPr>
            <a:xfrm>
              <a:off x="2846888" y="3880485"/>
              <a:ext cx="124840" cy="200018"/>
            </a:xfrm>
            <a:custGeom>
              <a:avLst/>
              <a:gdLst/>
              <a:ahLst/>
              <a:cxnLst/>
              <a:rect l="0" t="0" r="0" b="0"/>
              <a:pathLst>
                <a:path w="124840" h="200018">
                  <a:moveTo>
                    <a:pt x="39187" y="28575"/>
                  </a:moveTo>
                  <a:lnTo>
                    <a:pt x="39187" y="28575"/>
                  </a:lnTo>
                  <a:lnTo>
                    <a:pt x="44667" y="28575"/>
                  </a:lnTo>
                  <a:lnTo>
                    <a:pt x="44901" y="34269"/>
                  </a:lnTo>
                  <a:lnTo>
                    <a:pt x="44902" y="9667"/>
                  </a:lnTo>
                  <a:lnTo>
                    <a:pt x="46595" y="5778"/>
                  </a:lnTo>
                  <a:lnTo>
                    <a:pt x="50596" y="30"/>
                  </a:lnTo>
                  <a:lnTo>
                    <a:pt x="44904" y="0"/>
                  </a:lnTo>
                  <a:lnTo>
                    <a:pt x="44902" y="27642"/>
                  </a:lnTo>
                  <a:lnTo>
                    <a:pt x="40340" y="42102"/>
                  </a:lnTo>
                  <a:lnTo>
                    <a:pt x="35017" y="57188"/>
                  </a:lnTo>
                  <a:lnTo>
                    <a:pt x="32889" y="65422"/>
                  </a:lnTo>
                  <a:lnTo>
                    <a:pt x="18599" y="92817"/>
                  </a:lnTo>
                  <a:lnTo>
                    <a:pt x="13261" y="104618"/>
                  </a:lnTo>
                  <a:lnTo>
                    <a:pt x="5795" y="132215"/>
                  </a:lnTo>
                  <a:lnTo>
                    <a:pt x="5163" y="138729"/>
                  </a:lnTo>
                  <a:lnTo>
                    <a:pt x="4440" y="140111"/>
                  </a:lnTo>
                  <a:lnTo>
                    <a:pt x="3322" y="141032"/>
                  </a:lnTo>
                  <a:lnTo>
                    <a:pt x="1942" y="141647"/>
                  </a:lnTo>
                  <a:lnTo>
                    <a:pt x="1022" y="142691"/>
                  </a:lnTo>
                  <a:lnTo>
                    <a:pt x="0" y="145544"/>
                  </a:lnTo>
                  <a:lnTo>
                    <a:pt x="362" y="146560"/>
                  </a:lnTo>
                  <a:lnTo>
                    <a:pt x="1239" y="147237"/>
                  </a:lnTo>
                  <a:lnTo>
                    <a:pt x="2458" y="147688"/>
                  </a:lnTo>
                  <a:lnTo>
                    <a:pt x="3271" y="147354"/>
                  </a:lnTo>
                  <a:lnTo>
                    <a:pt x="3813" y="146496"/>
                  </a:lnTo>
                  <a:lnTo>
                    <a:pt x="4174" y="145289"/>
                  </a:lnTo>
                  <a:lnTo>
                    <a:pt x="5050" y="144484"/>
                  </a:lnTo>
                  <a:lnTo>
                    <a:pt x="7717" y="143590"/>
                  </a:lnTo>
                  <a:lnTo>
                    <a:pt x="11018" y="139806"/>
                  </a:lnTo>
                  <a:lnTo>
                    <a:pt x="15238" y="134526"/>
                  </a:lnTo>
                  <a:lnTo>
                    <a:pt x="43103" y="110201"/>
                  </a:lnTo>
                  <a:lnTo>
                    <a:pt x="69673" y="93551"/>
                  </a:lnTo>
                  <a:lnTo>
                    <a:pt x="92528" y="82568"/>
                  </a:lnTo>
                  <a:lnTo>
                    <a:pt x="115053" y="80110"/>
                  </a:lnTo>
                  <a:lnTo>
                    <a:pt x="116434" y="80712"/>
                  </a:lnTo>
                  <a:lnTo>
                    <a:pt x="117355" y="81748"/>
                  </a:lnTo>
                  <a:lnTo>
                    <a:pt x="118833" y="84939"/>
                  </a:lnTo>
                  <a:lnTo>
                    <a:pt x="123053" y="90132"/>
                  </a:lnTo>
                  <a:lnTo>
                    <a:pt x="124361" y="95427"/>
                  </a:lnTo>
                  <a:lnTo>
                    <a:pt x="124839" y="107832"/>
                  </a:lnTo>
                  <a:lnTo>
                    <a:pt x="123187" y="113119"/>
                  </a:lnTo>
                  <a:lnTo>
                    <a:pt x="120970" y="118220"/>
                  </a:lnTo>
                  <a:lnTo>
                    <a:pt x="113084" y="144686"/>
                  </a:lnTo>
                  <a:lnTo>
                    <a:pt x="107649" y="157170"/>
                  </a:lnTo>
                  <a:lnTo>
                    <a:pt x="85257" y="184146"/>
                  </a:lnTo>
                  <a:lnTo>
                    <a:pt x="81252" y="189793"/>
                  </a:lnTo>
                  <a:lnTo>
                    <a:pt x="76063" y="193607"/>
                  </a:lnTo>
                  <a:lnTo>
                    <a:pt x="74626" y="196749"/>
                  </a:lnTo>
                  <a:lnTo>
                    <a:pt x="73609" y="197841"/>
                  </a:lnTo>
                  <a:lnTo>
                    <a:pt x="68657" y="199737"/>
                  </a:lnTo>
                  <a:lnTo>
                    <a:pt x="57385" y="200017"/>
                  </a:lnTo>
                  <a:lnTo>
                    <a:pt x="53610" y="196989"/>
                  </a:lnTo>
                  <a:lnTo>
                    <a:pt x="37462" y="171257"/>
                  </a:lnTo>
                  <a:lnTo>
                    <a:pt x="17869" y="146880"/>
                  </a:lnTo>
                  <a:lnTo>
                    <a:pt x="4897" y="120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5" name="SMARTInkShape-3773"/>
            <p:cNvSpPr/>
            <p:nvPr>
              <p:custDataLst>
                <p:tags r:id="rId28"/>
              </p:custDataLst>
            </p:nvPr>
          </p:nvSpPr>
          <p:spPr>
            <a:xfrm>
              <a:off x="2846070" y="3886200"/>
              <a:ext cx="211456" cy="22045"/>
            </a:xfrm>
            <a:custGeom>
              <a:avLst/>
              <a:gdLst/>
              <a:ahLst/>
              <a:cxnLst/>
              <a:rect l="0" t="0" r="0" b="0"/>
              <a:pathLst>
                <a:path w="211456" h="22045">
                  <a:moveTo>
                    <a:pt x="0" y="0"/>
                  </a:moveTo>
                  <a:lnTo>
                    <a:pt x="0" y="0"/>
                  </a:lnTo>
                  <a:lnTo>
                    <a:pt x="27311" y="0"/>
                  </a:lnTo>
                  <a:lnTo>
                    <a:pt x="55344" y="0"/>
                  </a:lnTo>
                  <a:lnTo>
                    <a:pt x="70505" y="635"/>
                  </a:lnTo>
                  <a:lnTo>
                    <a:pt x="97909" y="5820"/>
                  </a:lnTo>
                  <a:lnTo>
                    <a:pt x="122795" y="10566"/>
                  </a:lnTo>
                  <a:lnTo>
                    <a:pt x="148956" y="13009"/>
                  </a:lnTo>
                  <a:lnTo>
                    <a:pt x="176578" y="16600"/>
                  </a:lnTo>
                  <a:lnTo>
                    <a:pt x="189127" y="17618"/>
                  </a:lnTo>
                  <a:lnTo>
                    <a:pt x="198465" y="22044"/>
                  </a:lnTo>
                  <a:lnTo>
                    <a:pt x="21145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6" name="SMARTInkShape-3774"/>
            <p:cNvSpPr/>
            <p:nvPr>
              <p:custDataLst>
                <p:tags r:id="rId29"/>
              </p:custDataLst>
            </p:nvPr>
          </p:nvSpPr>
          <p:spPr>
            <a:xfrm>
              <a:off x="3001835" y="3886200"/>
              <a:ext cx="260728" cy="199108"/>
            </a:xfrm>
            <a:custGeom>
              <a:avLst/>
              <a:gdLst/>
              <a:ahLst/>
              <a:cxnLst/>
              <a:rect l="0" t="0" r="0" b="0"/>
              <a:pathLst>
                <a:path w="260728" h="199108">
                  <a:moveTo>
                    <a:pt x="152845" y="0"/>
                  </a:moveTo>
                  <a:lnTo>
                    <a:pt x="152845" y="0"/>
                  </a:lnTo>
                  <a:lnTo>
                    <a:pt x="169988" y="0"/>
                  </a:lnTo>
                  <a:lnTo>
                    <a:pt x="156556" y="0"/>
                  </a:lnTo>
                  <a:lnTo>
                    <a:pt x="152801" y="1693"/>
                  </a:lnTo>
                  <a:lnTo>
                    <a:pt x="128519" y="16468"/>
                  </a:lnTo>
                  <a:lnTo>
                    <a:pt x="101217" y="31622"/>
                  </a:lnTo>
                  <a:lnTo>
                    <a:pt x="72809" y="53623"/>
                  </a:lnTo>
                  <a:lnTo>
                    <a:pt x="44257" y="80298"/>
                  </a:lnTo>
                  <a:lnTo>
                    <a:pt x="21901" y="108623"/>
                  </a:lnTo>
                  <a:lnTo>
                    <a:pt x="9293" y="131452"/>
                  </a:lnTo>
                  <a:lnTo>
                    <a:pt x="395" y="158328"/>
                  </a:lnTo>
                  <a:lnTo>
                    <a:pt x="0" y="166253"/>
                  </a:lnTo>
                  <a:lnTo>
                    <a:pt x="6603" y="181670"/>
                  </a:lnTo>
                  <a:lnTo>
                    <a:pt x="12006" y="189577"/>
                  </a:lnTo>
                  <a:lnTo>
                    <a:pt x="17437" y="192206"/>
                  </a:lnTo>
                  <a:lnTo>
                    <a:pt x="42458" y="199107"/>
                  </a:lnTo>
                  <a:lnTo>
                    <a:pt x="68396" y="194151"/>
                  </a:lnTo>
                  <a:lnTo>
                    <a:pt x="73614" y="191488"/>
                  </a:lnTo>
                  <a:lnTo>
                    <a:pt x="90992" y="175974"/>
                  </a:lnTo>
                  <a:lnTo>
                    <a:pt x="97336" y="166722"/>
                  </a:lnTo>
                  <a:lnTo>
                    <a:pt x="100203" y="158972"/>
                  </a:lnTo>
                  <a:lnTo>
                    <a:pt x="101052" y="152654"/>
                  </a:lnTo>
                  <a:lnTo>
                    <a:pt x="99558" y="148703"/>
                  </a:lnTo>
                  <a:lnTo>
                    <a:pt x="98270" y="146760"/>
                  </a:lnTo>
                  <a:lnTo>
                    <a:pt x="96777" y="145465"/>
                  </a:lnTo>
                  <a:lnTo>
                    <a:pt x="85463" y="139174"/>
                  </a:lnTo>
                  <a:lnTo>
                    <a:pt x="62414" y="137239"/>
                  </a:lnTo>
                  <a:lnTo>
                    <a:pt x="41150" y="142985"/>
                  </a:lnTo>
                  <a:lnTo>
                    <a:pt x="31017" y="150760"/>
                  </a:lnTo>
                  <a:lnTo>
                    <a:pt x="28849" y="154423"/>
                  </a:lnTo>
                  <a:lnTo>
                    <a:pt x="27251" y="158167"/>
                  </a:lnTo>
                  <a:lnTo>
                    <a:pt x="24424" y="161948"/>
                  </a:lnTo>
                  <a:lnTo>
                    <a:pt x="22744" y="167439"/>
                  </a:lnTo>
                  <a:lnTo>
                    <a:pt x="21665" y="178277"/>
                  </a:lnTo>
                  <a:lnTo>
                    <a:pt x="23211" y="182528"/>
                  </a:lnTo>
                  <a:lnTo>
                    <a:pt x="24512" y="184550"/>
                  </a:lnTo>
                  <a:lnTo>
                    <a:pt x="26650" y="185898"/>
                  </a:lnTo>
                  <a:lnTo>
                    <a:pt x="32412" y="187396"/>
                  </a:lnTo>
                  <a:lnTo>
                    <a:pt x="39206" y="186369"/>
                  </a:lnTo>
                  <a:lnTo>
                    <a:pt x="57682" y="182070"/>
                  </a:lnTo>
                  <a:lnTo>
                    <a:pt x="85025" y="167987"/>
                  </a:lnTo>
                  <a:lnTo>
                    <a:pt x="112940" y="155127"/>
                  </a:lnTo>
                  <a:lnTo>
                    <a:pt x="139184" y="136289"/>
                  </a:lnTo>
                  <a:lnTo>
                    <a:pt x="165526" y="112868"/>
                  </a:lnTo>
                  <a:lnTo>
                    <a:pt x="181056" y="97517"/>
                  </a:lnTo>
                  <a:lnTo>
                    <a:pt x="178278" y="100296"/>
                  </a:lnTo>
                  <a:lnTo>
                    <a:pt x="175155" y="101726"/>
                  </a:lnTo>
                  <a:lnTo>
                    <a:pt x="173433" y="102107"/>
                  </a:lnTo>
                  <a:lnTo>
                    <a:pt x="167977" y="105678"/>
                  </a:lnTo>
                  <a:lnTo>
                    <a:pt x="160443" y="113208"/>
                  </a:lnTo>
                  <a:lnTo>
                    <a:pt x="149668" y="132954"/>
                  </a:lnTo>
                  <a:lnTo>
                    <a:pt x="147882" y="140923"/>
                  </a:lnTo>
                  <a:lnTo>
                    <a:pt x="147229" y="158359"/>
                  </a:lnTo>
                  <a:lnTo>
                    <a:pt x="150193" y="169618"/>
                  </a:lnTo>
                  <a:lnTo>
                    <a:pt x="156884" y="180237"/>
                  </a:lnTo>
                  <a:lnTo>
                    <a:pt x="163073" y="186471"/>
                  </a:lnTo>
                  <a:lnTo>
                    <a:pt x="169244" y="190403"/>
                  </a:lnTo>
                  <a:lnTo>
                    <a:pt x="191046" y="197001"/>
                  </a:lnTo>
                  <a:lnTo>
                    <a:pt x="198610" y="196988"/>
                  </a:lnTo>
                  <a:lnTo>
                    <a:pt x="225238" y="191433"/>
                  </a:lnTo>
                  <a:lnTo>
                    <a:pt x="236666" y="186402"/>
                  </a:lnTo>
                  <a:lnTo>
                    <a:pt x="242592" y="181059"/>
                  </a:lnTo>
                  <a:lnTo>
                    <a:pt x="257521" y="156103"/>
                  </a:lnTo>
                  <a:lnTo>
                    <a:pt x="260658" y="137021"/>
                  </a:lnTo>
                  <a:lnTo>
                    <a:pt x="260727" y="112550"/>
                  </a:lnTo>
                  <a:lnTo>
                    <a:pt x="253467" y="93365"/>
                  </a:lnTo>
                  <a:lnTo>
                    <a:pt x="247993" y="84955"/>
                  </a:lnTo>
                  <a:lnTo>
                    <a:pt x="239316" y="78441"/>
                  </a:lnTo>
                  <a:lnTo>
                    <a:pt x="231735" y="75523"/>
                  </a:lnTo>
                  <a:lnTo>
                    <a:pt x="219589" y="74403"/>
                  </a:lnTo>
                  <a:lnTo>
                    <a:pt x="215741" y="76036"/>
                  </a:lnTo>
                  <a:lnTo>
                    <a:pt x="208096" y="82259"/>
                  </a:lnTo>
                  <a:lnTo>
                    <a:pt x="202377" y="90766"/>
                  </a:lnTo>
                  <a:lnTo>
                    <a:pt x="195866" y="107583"/>
                  </a:lnTo>
                  <a:lnTo>
                    <a:pt x="195495" y="110457"/>
                  </a:lnTo>
                  <a:lnTo>
                    <a:pt x="198565" y="1257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7" name="SMARTInkShape-3775"/>
            <p:cNvSpPr/>
            <p:nvPr>
              <p:custDataLst>
                <p:tags r:id="rId30"/>
              </p:custDataLst>
            </p:nvPr>
          </p:nvSpPr>
          <p:spPr>
            <a:xfrm>
              <a:off x="3268980" y="3971925"/>
              <a:ext cx="123708" cy="102256"/>
            </a:xfrm>
            <a:custGeom>
              <a:avLst/>
              <a:gdLst/>
              <a:ahLst/>
              <a:cxnLst/>
              <a:rect l="0" t="0" r="0" b="0"/>
              <a:pathLst>
                <a:path w="123708" h="102256">
                  <a:moveTo>
                    <a:pt x="40005" y="11430"/>
                  </a:moveTo>
                  <a:lnTo>
                    <a:pt x="40005" y="11430"/>
                  </a:lnTo>
                  <a:lnTo>
                    <a:pt x="40005" y="14463"/>
                  </a:lnTo>
                  <a:lnTo>
                    <a:pt x="38312" y="17647"/>
                  </a:lnTo>
                  <a:lnTo>
                    <a:pt x="36078" y="21178"/>
                  </a:lnTo>
                  <a:lnTo>
                    <a:pt x="34185" y="26736"/>
                  </a:lnTo>
                  <a:lnTo>
                    <a:pt x="18998" y="53565"/>
                  </a:lnTo>
                  <a:lnTo>
                    <a:pt x="13954" y="64836"/>
                  </a:lnTo>
                  <a:lnTo>
                    <a:pt x="11528" y="92218"/>
                  </a:lnTo>
                  <a:lnTo>
                    <a:pt x="12131" y="93864"/>
                  </a:lnTo>
                  <a:lnTo>
                    <a:pt x="13167" y="94961"/>
                  </a:lnTo>
                  <a:lnTo>
                    <a:pt x="25111" y="100793"/>
                  </a:lnTo>
                  <a:lnTo>
                    <a:pt x="33193" y="102255"/>
                  </a:lnTo>
                  <a:lnTo>
                    <a:pt x="46453" y="102053"/>
                  </a:lnTo>
                  <a:lnTo>
                    <a:pt x="74226" y="95804"/>
                  </a:lnTo>
                  <a:lnTo>
                    <a:pt x="100961" y="83741"/>
                  </a:lnTo>
                  <a:lnTo>
                    <a:pt x="106890" y="78281"/>
                  </a:lnTo>
                  <a:lnTo>
                    <a:pt x="122696" y="58691"/>
                  </a:lnTo>
                  <a:lnTo>
                    <a:pt x="123707" y="56273"/>
                  </a:lnTo>
                  <a:lnTo>
                    <a:pt x="123138" y="50198"/>
                  </a:lnTo>
                  <a:lnTo>
                    <a:pt x="117598" y="35951"/>
                  </a:lnTo>
                  <a:lnTo>
                    <a:pt x="106175" y="24693"/>
                  </a:lnTo>
                  <a:lnTo>
                    <a:pt x="87692" y="13314"/>
                  </a:lnTo>
                  <a:lnTo>
                    <a:pt x="66129" y="7966"/>
                  </a:lnTo>
                  <a:lnTo>
                    <a:pt x="40620" y="3348"/>
                  </a:lnTo>
                  <a:lnTo>
                    <a:pt x="12283" y="29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8" name="SMARTInkShape-3776"/>
            <p:cNvSpPr/>
            <p:nvPr>
              <p:custDataLst>
                <p:tags r:id="rId31"/>
              </p:custDataLst>
            </p:nvPr>
          </p:nvSpPr>
          <p:spPr>
            <a:xfrm>
              <a:off x="2788920" y="3977640"/>
              <a:ext cx="171451" cy="91439"/>
            </a:xfrm>
            <a:custGeom>
              <a:avLst/>
              <a:gdLst/>
              <a:ahLst/>
              <a:cxnLst/>
              <a:rect l="0" t="0" r="0" b="0"/>
              <a:pathLst>
                <a:path w="171451" h="91439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3" y="6216"/>
                  </a:lnTo>
                  <a:lnTo>
                    <a:pt x="5645" y="16045"/>
                  </a:lnTo>
                  <a:lnTo>
                    <a:pt x="6304" y="16412"/>
                  </a:lnTo>
                  <a:lnTo>
                    <a:pt x="8728" y="16819"/>
                  </a:lnTo>
                  <a:lnTo>
                    <a:pt x="9629" y="17563"/>
                  </a:lnTo>
                  <a:lnTo>
                    <a:pt x="10629" y="20082"/>
                  </a:lnTo>
                  <a:lnTo>
                    <a:pt x="11532" y="21008"/>
                  </a:lnTo>
                  <a:lnTo>
                    <a:pt x="14227" y="22037"/>
                  </a:lnTo>
                  <a:lnTo>
                    <a:pt x="15200" y="22946"/>
                  </a:lnTo>
                  <a:lnTo>
                    <a:pt x="21555" y="34407"/>
                  </a:lnTo>
                  <a:lnTo>
                    <a:pt x="21990" y="36272"/>
                  </a:lnTo>
                  <a:lnTo>
                    <a:pt x="25636" y="41933"/>
                  </a:lnTo>
                  <a:lnTo>
                    <a:pt x="53342" y="70485"/>
                  </a:lnTo>
                  <a:lnTo>
                    <a:pt x="60960" y="77470"/>
                  </a:lnTo>
                  <a:lnTo>
                    <a:pt x="78818" y="86078"/>
                  </a:lnTo>
                  <a:lnTo>
                    <a:pt x="83290" y="89057"/>
                  </a:lnTo>
                  <a:lnTo>
                    <a:pt x="89378" y="90734"/>
                  </a:lnTo>
                  <a:lnTo>
                    <a:pt x="107525" y="91438"/>
                  </a:lnTo>
                  <a:lnTo>
                    <a:pt x="112938" y="87512"/>
                  </a:lnTo>
                  <a:lnTo>
                    <a:pt x="118271" y="85619"/>
                  </a:lnTo>
                  <a:lnTo>
                    <a:pt x="123873" y="81954"/>
                  </a:lnTo>
                  <a:lnTo>
                    <a:pt x="127656" y="80874"/>
                  </a:lnTo>
                  <a:lnTo>
                    <a:pt x="128919" y="79951"/>
                  </a:lnTo>
                  <a:lnTo>
                    <a:pt x="129761" y="78700"/>
                  </a:lnTo>
                  <a:lnTo>
                    <a:pt x="130322" y="77232"/>
                  </a:lnTo>
                  <a:lnTo>
                    <a:pt x="131332" y="76253"/>
                  </a:lnTo>
                  <a:lnTo>
                    <a:pt x="137514" y="72988"/>
                  </a:lnTo>
                  <a:lnTo>
                    <a:pt x="141127" y="70539"/>
                  </a:lnTo>
                  <a:lnTo>
                    <a:pt x="146732" y="68525"/>
                  </a:lnTo>
                  <a:lnTo>
                    <a:pt x="150516" y="65804"/>
                  </a:lnTo>
                  <a:lnTo>
                    <a:pt x="152621" y="62478"/>
                  </a:lnTo>
                  <a:lnTo>
                    <a:pt x="153182" y="60702"/>
                  </a:lnTo>
                  <a:lnTo>
                    <a:pt x="157193" y="57035"/>
                  </a:lnTo>
                  <a:lnTo>
                    <a:pt x="161938" y="53289"/>
                  </a:lnTo>
                  <a:lnTo>
                    <a:pt x="171450" y="4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SMARTInkShape-3777"/>
            <p:cNvSpPr/>
            <p:nvPr>
              <p:custDataLst>
                <p:tags r:id="rId32"/>
              </p:custDataLst>
            </p:nvPr>
          </p:nvSpPr>
          <p:spPr>
            <a:xfrm>
              <a:off x="3457684" y="3974733"/>
              <a:ext cx="142432" cy="128303"/>
            </a:xfrm>
            <a:custGeom>
              <a:avLst/>
              <a:gdLst/>
              <a:ahLst/>
              <a:cxnLst/>
              <a:rect l="0" t="0" r="0" b="0"/>
              <a:pathLst>
                <a:path w="142432" h="128303">
                  <a:moveTo>
                    <a:pt x="34181" y="37197"/>
                  </a:moveTo>
                  <a:lnTo>
                    <a:pt x="34181" y="37197"/>
                  </a:lnTo>
                  <a:lnTo>
                    <a:pt x="34181" y="45711"/>
                  </a:lnTo>
                  <a:lnTo>
                    <a:pt x="32488" y="49024"/>
                  </a:lnTo>
                  <a:lnTo>
                    <a:pt x="30253" y="52613"/>
                  </a:lnTo>
                  <a:lnTo>
                    <a:pt x="28995" y="58839"/>
                  </a:lnTo>
                  <a:lnTo>
                    <a:pt x="28702" y="65019"/>
                  </a:lnTo>
                  <a:lnTo>
                    <a:pt x="30264" y="70305"/>
                  </a:lnTo>
                  <a:lnTo>
                    <a:pt x="32440" y="75407"/>
                  </a:lnTo>
                  <a:lnTo>
                    <a:pt x="36986" y="92707"/>
                  </a:lnTo>
                  <a:lnTo>
                    <a:pt x="43884" y="103172"/>
                  </a:lnTo>
                  <a:lnTo>
                    <a:pt x="61490" y="120999"/>
                  </a:lnTo>
                  <a:lnTo>
                    <a:pt x="71130" y="126091"/>
                  </a:lnTo>
                  <a:lnTo>
                    <a:pt x="86492" y="128302"/>
                  </a:lnTo>
                  <a:lnTo>
                    <a:pt x="99500" y="124008"/>
                  </a:lnTo>
                  <a:lnTo>
                    <a:pt x="112606" y="117045"/>
                  </a:lnTo>
                  <a:lnTo>
                    <a:pt x="121498" y="109555"/>
                  </a:lnTo>
                  <a:lnTo>
                    <a:pt x="137039" y="82767"/>
                  </a:lnTo>
                  <a:lnTo>
                    <a:pt x="140220" y="75230"/>
                  </a:lnTo>
                  <a:lnTo>
                    <a:pt x="142431" y="56238"/>
                  </a:lnTo>
                  <a:lnTo>
                    <a:pt x="137816" y="33386"/>
                  </a:lnTo>
                  <a:lnTo>
                    <a:pt x="136291" y="30211"/>
                  </a:lnTo>
                  <a:lnTo>
                    <a:pt x="115123" y="9497"/>
                  </a:lnTo>
                  <a:lnTo>
                    <a:pt x="108044" y="5836"/>
                  </a:lnTo>
                  <a:lnTo>
                    <a:pt x="88734" y="0"/>
                  </a:lnTo>
                  <a:lnTo>
                    <a:pt x="62414" y="2399"/>
                  </a:lnTo>
                  <a:lnTo>
                    <a:pt x="45510" y="5790"/>
                  </a:lnTo>
                  <a:lnTo>
                    <a:pt x="31470" y="13851"/>
                  </a:lnTo>
                  <a:lnTo>
                    <a:pt x="15983" y="27952"/>
                  </a:lnTo>
                  <a:lnTo>
                    <a:pt x="4064" y="46759"/>
                  </a:lnTo>
                  <a:lnTo>
                    <a:pt x="1127" y="55129"/>
                  </a:lnTo>
                  <a:lnTo>
                    <a:pt x="0" y="72499"/>
                  </a:lnTo>
                  <a:lnTo>
                    <a:pt x="1234" y="74702"/>
                  </a:lnTo>
                  <a:lnTo>
                    <a:pt x="15774" y="87480"/>
                  </a:lnTo>
                  <a:lnTo>
                    <a:pt x="28466" y="88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SMARTInkShape-3778"/>
            <p:cNvSpPr/>
            <p:nvPr>
              <p:custDataLst>
                <p:tags r:id="rId33"/>
              </p:custDataLst>
            </p:nvPr>
          </p:nvSpPr>
          <p:spPr>
            <a:xfrm>
              <a:off x="3634841" y="3972047"/>
              <a:ext cx="84446" cy="125530"/>
            </a:xfrm>
            <a:custGeom>
              <a:avLst/>
              <a:gdLst/>
              <a:ahLst/>
              <a:cxnLst/>
              <a:rect l="0" t="0" r="0" b="0"/>
              <a:pathLst>
                <a:path w="84446" h="125530">
                  <a:moveTo>
                    <a:pt x="17044" y="45598"/>
                  </a:moveTo>
                  <a:lnTo>
                    <a:pt x="17044" y="45598"/>
                  </a:lnTo>
                  <a:lnTo>
                    <a:pt x="17044" y="39883"/>
                  </a:lnTo>
                  <a:lnTo>
                    <a:pt x="17044" y="44804"/>
                  </a:lnTo>
                  <a:lnTo>
                    <a:pt x="14010" y="48397"/>
                  </a:lnTo>
                  <a:lnTo>
                    <a:pt x="12521" y="53403"/>
                  </a:lnTo>
                  <a:lnTo>
                    <a:pt x="12123" y="56516"/>
                  </a:lnTo>
                  <a:lnTo>
                    <a:pt x="17196" y="77947"/>
                  </a:lnTo>
                  <a:lnTo>
                    <a:pt x="23165" y="89994"/>
                  </a:lnTo>
                  <a:lnTo>
                    <a:pt x="38650" y="111691"/>
                  </a:lnTo>
                  <a:lnTo>
                    <a:pt x="47646" y="117181"/>
                  </a:lnTo>
                  <a:lnTo>
                    <a:pt x="56697" y="121050"/>
                  </a:lnTo>
                  <a:lnTo>
                    <a:pt x="60702" y="123582"/>
                  </a:lnTo>
                  <a:lnTo>
                    <a:pt x="68138" y="125529"/>
                  </a:lnTo>
                  <a:lnTo>
                    <a:pt x="73369" y="120680"/>
                  </a:lnTo>
                  <a:lnTo>
                    <a:pt x="74666" y="115486"/>
                  </a:lnTo>
                  <a:lnTo>
                    <a:pt x="78073" y="110191"/>
                  </a:lnTo>
                  <a:lnTo>
                    <a:pt x="79365" y="104600"/>
                  </a:lnTo>
                  <a:lnTo>
                    <a:pt x="80383" y="98287"/>
                  </a:lnTo>
                  <a:lnTo>
                    <a:pt x="84401" y="85098"/>
                  </a:lnTo>
                  <a:lnTo>
                    <a:pt x="84445" y="77124"/>
                  </a:lnTo>
                  <a:lnTo>
                    <a:pt x="80391" y="49918"/>
                  </a:lnTo>
                  <a:lnTo>
                    <a:pt x="79417" y="38129"/>
                  </a:lnTo>
                  <a:lnTo>
                    <a:pt x="75389" y="27228"/>
                  </a:lnTo>
                  <a:lnTo>
                    <a:pt x="60831" y="4583"/>
                  </a:lnTo>
                  <a:lnTo>
                    <a:pt x="57037" y="1969"/>
                  </a:lnTo>
                  <a:lnTo>
                    <a:pt x="52598" y="807"/>
                  </a:lnTo>
                  <a:lnTo>
                    <a:pt x="38793" y="0"/>
                  </a:lnTo>
                  <a:lnTo>
                    <a:pt x="34542" y="1626"/>
                  </a:lnTo>
                  <a:lnTo>
                    <a:pt x="15954" y="13315"/>
                  </a:lnTo>
                  <a:lnTo>
                    <a:pt x="3780" y="29572"/>
                  </a:lnTo>
                  <a:lnTo>
                    <a:pt x="1624" y="35512"/>
                  </a:lnTo>
                  <a:lnTo>
                    <a:pt x="0" y="57883"/>
                  </a:lnTo>
                  <a:lnTo>
                    <a:pt x="1637" y="62276"/>
                  </a:lnTo>
                  <a:lnTo>
                    <a:pt x="3847" y="66345"/>
                  </a:lnTo>
                  <a:lnTo>
                    <a:pt x="5381" y="73017"/>
                  </a:lnTo>
                  <a:lnTo>
                    <a:pt x="17044" y="798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SMARTInkShape-3779"/>
            <p:cNvSpPr/>
            <p:nvPr>
              <p:custDataLst>
                <p:tags r:id="rId34"/>
              </p:custDataLst>
            </p:nvPr>
          </p:nvSpPr>
          <p:spPr>
            <a:xfrm>
              <a:off x="3669030" y="3960495"/>
              <a:ext cx="228502" cy="165586"/>
            </a:xfrm>
            <a:custGeom>
              <a:avLst/>
              <a:gdLst/>
              <a:ahLst/>
              <a:cxnLst/>
              <a:rect l="0" t="0" r="0" b="0"/>
              <a:pathLst>
                <a:path w="228502" h="165586">
                  <a:moveTo>
                    <a:pt x="102870" y="62865"/>
                  </a:moveTo>
                  <a:lnTo>
                    <a:pt x="102870" y="62865"/>
                  </a:lnTo>
                  <a:lnTo>
                    <a:pt x="99836" y="62865"/>
                  </a:lnTo>
                  <a:lnTo>
                    <a:pt x="98942" y="63500"/>
                  </a:lnTo>
                  <a:lnTo>
                    <a:pt x="98346" y="64558"/>
                  </a:lnTo>
                  <a:lnTo>
                    <a:pt x="97949" y="65899"/>
                  </a:lnTo>
                  <a:lnTo>
                    <a:pt x="97049" y="66793"/>
                  </a:lnTo>
                  <a:lnTo>
                    <a:pt x="91696" y="68510"/>
                  </a:lnTo>
                  <a:lnTo>
                    <a:pt x="91516" y="71593"/>
                  </a:lnTo>
                  <a:lnTo>
                    <a:pt x="89780" y="74787"/>
                  </a:lnTo>
                  <a:lnTo>
                    <a:pt x="87528" y="78324"/>
                  </a:lnTo>
                  <a:lnTo>
                    <a:pt x="86259" y="84520"/>
                  </a:lnTo>
                  <a:lnTo>
                    <a:pt x="85795" y="101308"/>
                  </a:lnTo>
                  <a:lnTo>
                    <a:pt x="90302" y="116273"/>
                  </a:lnTo>
                  <a:lnTo>
                    <a:pt x="99161" y="135264"/>
                  </a:lnTo>
                  <a:lnTo>
                    <a:pt x="104608" y="141186"/>
                  </a:lnTo>
                  <a:lnTo>
                    <a:pt x="116508" y="148089"/>
                  </a:lnTo>
                  <a:lnTo>
                    <a:pt x="142567" y="159976"/>
                  </a:lnTo>
                  <a:lnTo>
                    <a:pt x="150358" y="163175"/>
                  </a:lnTo>
                  <a:lnTo>
                    <a:pt x="177157" y="165585"/>
                  </a:lnTo>
                  <a:lnTo>
                    <a:pt x="184781" y="165033"/>
                  </a:lnTo>
                  <a:lnTo>
                    <a:pt x="195579" y="161153"/>
                  </a:lnTo>
                  <a:lnTo>
                    <a:pt x="211306" y="148544"/>
                  </a:lnTo>
                  <a:lnTo>
                    <a:pt x="215199" y="144125"/>
                  </a:lnTo>
                  <a:lnTo>
                    <a:pt x="226054" y="124235"/>
                  </a:lnTo>
                  <a:lnTo>
                    <a:pt x="227845" y="116256"/>
                  </a:lnTo>
                  <a:lnTo>
                    <a:pt x="228501" y="98816"/>
                  </a:lnTo>
                  <a:lnTo>
                    <a:pt x="224018" y="83771"/>
                  </a:lnTo>
                  <a:lnTo>
                    <a:pt x="215163" y="64763"/>
                  </a:lnTo>
                  <a:lnTo>
                    <a:pt x="209716" y="58840"/>
                  </a:lnTo>
                  <a:lnTo>
                    <a:pt x="184683" y="35960"/>
                  </a:lnTo>
                  <a:lnTo>
                    <a:pt x="173325" y="27729"/>
                  </a:lnTo>
                  <a:lnTo>
                    <a:pt x="149619" y="18624"/>
                  </a:lnTo>
                  <a:lnTo>
                    <a:pt x="131115" y="10104"/>
                  </a:lnTo>
                  <a:lnTo>
                    <a:pt x="109828" y="7016"/>
                  </a:lnTo>
                  <a:lnTo>
                    <a:pt x="86799" y="5465"/>
                  </a:lnTo>
                  <a:lnTo>
                    <a:pt x="60784" y="1902"/>
                  </a:lnTo>
                  <a:lnTo>
                    <a:pt x="33318" y="25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9" name="SMARTInkShape-Group544"/>
          <p:cNvGrpSpPr/>
          <p:nvPr/>
        </p:nvGrpSpPr>
        <p:grpSpPr>
          <a:xfrm>
            <a:off x="2051685" y="3451955"/>
            <a:ext cx="3063033" cy="514250"/>
            <a:chOff x="2051685" y="3451955"/>
            <a:chExt cx="3063033" cy="514250"/>
          </a:xfrm>
        </p:grpSpPr>
        <p:sp>
          <p:nvSpPr>
            <p:cNvPr id="293" name="SMARTInkShape-3780"/>
            <p:cNvSpPr/>
            <p:nvPr>
              <p:custDataLst>
                <p:tags r:id="rId11"/>
              </p:custDataLst>
            </p:nvPr>
          </p:nvSpPr>
          <p:spPr>
            <a:xfrm>
              <a:off x="3994785" y="3589020"/>
              <a:ext cx="120016" cy="39913"/>
            </a:xfrm>
            <a:custGeom>
              <a:avLst/>
              <a:gdLst/>
              <a:ahLst/>
              <a:cxnLst/>
              <a:rect l="0" t="0" r="0" b="0"/>
              <a:pathLst>
                <a:path w="120016" h="39913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3034" y="5480"/>
                  </a:lnTo>
                  <a:lnTo>
                    <a:pt x="6217" y="7304"/>
                  </a:lnTo>
                  <a:lnTo>
                    <a:pt x="7954" y="8679"/>
                  </a:lnTo>
                  <a:lnTo>
                    <a:pt x="13272" y="10208"/>
                  </a:lnTo>
                  <a:lnTo>
                    <a:pt x="19234" y="11521"/>
                  </a:lnTo>
                  <a:lnTo>
                    <a:pt x="47030" y="26916"/>
                  </a:lnTo>
                  <a:lnTo>
                    <a:pt x="57538" y="29777"/>
                  </a:lnTo>
                  <a:lnTo>
                    <a:pt x="80044" y="38417"/>
                  </a:lnTo>
                  <a:lnTo>
                    <a:pt x="101761" y="39912"/>
                  </a:lnTo>
                  <a:lnTo>
                    <a:pt x="107245" y="38271"/>
                  </a:lnTo>
                  <a:lnTo>
                    <a:pt x="109597" y="36944"/>
                  </a:lnTo>
                  <a:lnTo>
                    <a:pt x="111165" y="35424"/>
                  </a:lnTo>
                  <a:lnTo>
                    <a:pt x="120015" y="228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4" name="SMARTInkShape-3781"/>
            <p:cNvSpPr/>
            <p:nvPr>
              <p:custDataLst>
                <p:tags r:id="rId12"/>
              </p:custDataLst>
            </p:nvPr>
          </p:nvSpPr>
          <p:spPr>
            <a:xfrm>
              <a:off x="4103393" y="3567291"/>
              <a:ext cx="96962" cy="129179"/>
            </a:xfrm>
            <a:custGeom>
              <a:avLst/>
              <a:gdLst/>
              <a:ahLst/>
              <a:cxnLst/>
              <a:rect l="0" t="0" r="0" b="0"/>
              <a:pathLst>
                <a:path w="96962" h="129179">
                  <a:moveTo>
                    <a:pt x="22837" y="10299"/>
                  </a:moveTo>
                  <a:lnTo>
                    <a:pt x="22837" y="10299"/>
                  </a:lnTo>
                  <a:lnTo>
                    <a:pt x="22837" y="15219"/>
                  </a:lnTo>
                  <a:lnTo>
                    <a:pt x="18910" y="20419"/>
                  </a:lnTo>
                  <a:lnTo>
                    <a:pt x="17017" y="25716"/>
                  </a:lnTo>
                  <a:lnTo>
                    <a:pt x="13351" y="31941"/>
                  </a:lnTo>
                  <a:lnTo>
                    <a:pt x="6562" y="59930"/>
                  </a:lnTo>
                  <a:lnTo>
                    <a:pt x="558" y="85870"/>
                  </a:lnTo>
                  <a:lnTo>
                    <a:pt x="0" y="108466"/>
                  </a:lnTo>
                  <a:lnTo>
                    <a:pt x="1680" y="112772"/>
                  </a:lnTo>
                  <a:lnTo>
                    <a:pt x="13412" y="126480"/>
                  </a:lnTo>
                  <a:lnTo>
                    <a:pt x="18859" y="128610"/>
                  </a:lnTo>
                  <a:lnTo>
                    <a:pt x="22090" y="129178"/>
                  </a:lnTo>
                  <a:lnTo>
                    <a:pt x="27373" y="128116"/>
                  </a:lnTo>
                  <a:lnTo>
                    <a:pt x="46739" y="116850"/>
                  </a:lnTo>
                  <a:lnTo>
                    <a:pt x="66911" y="97583"/>
                  </a:lnTo>
                  <a:lnTo>
                    <a:pt x="81580" y="70118"/>
                  </a:lnTo>
                  <a:lnTo>
                    <a:pt x="94206" y="50404"/>
                  </a:lnTo>
                  <a:lnTo>
                    <a:pt x="96961" y="26674"/>
                  </a:lnTo>
                  <a:lnTo>
                    <a:pt x="95362" y="22233"/>
                  </a:lnTo>
                  <a:lnTo>
                    <a:pt x="83693" y="8424"/>
                  </a:lnTo>
                  <a:lnTo>
                    <a:pt x="75017" y="2688"/>
                  </a:lnTo>
                  <a:lnTo>
                    <a:pt x="67437" y="0"/>
                  </a:lnTo>
                  <a:lnTo>
                    <a:pt x="55102" y="2238"/>
                  </a:lnTo>
                  <a:lnTo>
                    <a:pt x="32572" y="14195"/>
                  </a:lnTo>
                  <a:lnTo>
                    <a:pt x="21210" y="23645"/>
                  </a:lnTo>
                  <a:lnTo>
                    <a:pt x="18939" y="27449"/>
                  </a:lnTo>
                  <a:lnTo>
                    <a:pt x="18333" y="29352"/>
                  </a:lnTo>
                  <a:lnTo>
                    <a:pt x="18564" y="31256"/>
                  </a:lnTo>
                  <a:lnTo>
                    <a:pt x="20515" y="35065"/>
                  </a:lnTo>
                  <a:lnTo>
                    <a:pt x="21924" y="36335"/>
                  </a:lnTo>
                  <a:lnTo>
                    <a:pt x="28552" y="38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SMARTInkShape-3782"/>
            <p:cNvSpPr/>
            <p:nvPr>
              <p:custDataLst>
                <p:tags r:id="rId13"/>
              </p:custDataLst>
            </p:nvPr>
          </p:nvSpPr>
          <p:spPr>
            <a:xfrm>
              <a:off x="4217937" y="3514725"/>
              <a:ext cx="79744" cy="244745"/>
            </a:xfrm>
            <a:custGeom>
              <a:avLst/>
              <a:gdLst/>
              <a:ahLst/>
              <a:cxnLst/>
              <a:rect l="0" t="0" r="0" b="0"/>
              <a:pathLst>
                <a:path w="79744" h="244745">
                  <a:moveTo>
                    <a:pt x="79743" y="0"/>
                  </a:moveTo>
                  <a:lnTo>
                    <a:pt x="79743" y="0"/>
                  </a:lnTo>
                  <a:lnTo>
                    <a:pt x="79743" y="3034"/>
                  </a:lnTo>
                  <a:lnTo>
                    <a:pt x="79108" y="3927"/>
                  </a:lnTo>
                  <a:lnTo>
                    <a:pt x="78050" y="4523"/>
                  </a:lnTo>
                  <a:lnTo>
                    <a:pt x="76709" y="4921"/>
                  </a:lnTo>
                  <a:lnTo>
                    <a:pt x="75816" y="5820"/>
                  </a:lnTo>
                  <a:lnTo>
                    <a:pt x="66143" y="24049"/>
                  </a:lnTo>
                  <a:lnTo>
                    <a:pt x="44102" y="51556"/>
                  </a:lnTo>
                  <a:lnTo>
                    <a:pt x="23625" y="78112"/>
                  </a:lnTo>
                  <a:lnTo>
                    <a:pt x="9516" y="100966"/>
                  </a:lnTo>
                  <a:lnTo>
                    <a:pt x="633" y="127300"/>
                  </a:lnTo>
                  <a:lnTo>
                    <a:pt x="0" y="136285"/>
                  </a:lnTo>
                  <a:lnTo>
                    <a:pt x="1545" y="141639"/>
                  </a:lnTo>
                  <a:lnTo>
                    <a:pt x="2846" y="143956"/>
                  </a:lnTo>
                  <a:lnTo>
                    <a:pt x="4348" y="145501"/>
                  </a:lnTo>
                  <a:lnTo>
                    <a:pt x="16925" y="152933"/>
                  </a:lnTo>
                  <a:lnTo>
                    <a:pt x="18814" y="153390"/>
                  </a:lnTo>
                  <a:lnTo>
                    <a:pt x="20709" y="153060"/>
                  </a:lnTo>
                  <a:lnTo>
                    <a:pt x="27044" y="150197"/>
                  </a:lnTo>
                  <a:lnTo>
                    <a:pt x="36048" y="148431"/>
                  </a:lnTo>
                  <a:lnTo>
                    <a:pt x="43654" y="143533"/>
                  </a:lnTo>
                  <a:lnTo>
                    <a:pt x="71438" y="116882"/>
                  </a:lnTo>
                  <a:lnTo>
                    <a:pt x="74019" y="114309"/>
                  </a:lnTo>
                  <a:lnTo>
                    <a:pt x="70991" y="114303"/>
                  </a:lnTo>
                  <a:lnTo>
                    <a:pt x="67810" y="117688"/>
                  </a:lnTo>
                  <a:lnTo>
                    <a:pt x="48491" y="144290"/>
                  </a:lnTo>
                  <a:lnTo>
                    <a:pt x="30111" y="171636"/>
                  </a:lnTo>
                  <a:lnTo>
                    <a:pt x="12843" y="200049"/>
                  </a:lnTo>
                  <a:lnTo>
                    <a:pt x="1574" y="228100"/>
                  </a:lnTo>
                  <a:lnTo>
                    <a:pt x="97" y="237673"/>
                  </a:lnTo>
                  <a:lnTo>
                    <a:pt x="1588" y="240676"/>
                  </a:lnTo>
                  <a:lnTo>
                    <a:pt x="2874" y="242366"/>
                  </a:lnTo>
                  <a:lnTo>
                    <a:pt x="5997" y="244243"/>
                  </a:lnTo>
                  <a:lnTo>
                    <a:pt x="7720" y="244744"/>
                  </a:lnTo>
                  <a:lnTo>
                    <a:pt x="13019" y="243606"/>
                  </a:lnTo>
                  <a:lnTo>
                    <a:pt x="16211" y="242414"/>
                  </a:lnTo>
                  <a:lnTo>
                    <a:pt x="21450" y="237703"/>
                  </a:lnTo>
                  <a:lnTo>
                    <a:pt x="27165" y="231376"/>
                  </a:lnTo>
                  <a:lnTo>
                    <a:pt x="54469" y="207957"/>
                  </a:lnTo>
                  <a:lnTo>
                    <a:pt x="68313" y="188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6" name="SMARTInkShape-3783"/>
            <p:cNvSpPr/>
            <p:nvPr>
              <p:custDataLst>
                <p:tags r:id="rId14"/>
              </p:custDataLst>
            </p:nvPr>
          </p:nvSpPr>
          <p:spPr>
            <a:xfrm>
              <a:off x="4378562" y="3497580"/>
              <a:ext cx="136289" cy="217063"/>
            </a:xfrm>
            <a:custGeom>
              <a:avLst/>
              <a:gdLst/>
              <a:ahLst/>
              <a:cxnLst/>
              <a:rect l="0" t="0" r="0" b="0"/>
              <a:pathLst>
                <a:path w="136289" h="217063">
                  <a:moveTo>
                    <a:pt x="21988" y="0"/>
                  </a:moveTo>
                  <a:lnTo>
                    <a:pt x="21988" y="0"/>
                  </a:lnTo>
                  <a:lnTo>
                    <a:pt x="17067" y="4921"/>
                  </a:lnTo>
                  <a:lnTo>
                    <a:pt x="9227" y="32780"/>
                  </a:lnTo>
                  <a:lnTo>
                    <a:pt x="7766" y="35188"/>
                  </a:lnTo>
                  <a:lnTo>
                    <a:pt x="5420" y="52106"/>
                  </a:lnTo>
                  <a:lnTo>
                    <a:pt x="4919" y="72227"/>
                  </a:lnTo>
                  <a:lnTo>
                    <a:pt x="6570" y="78244"/>
                  </a:lnTo>
                  <a:lnTo>
                    <a:pt x="12804" y="87281"/>
                  </a:lnTo>
                  <a:lnTo>
                    <a:pt x="20785" y="95181"/>
                  </a:lnTo>
                  <a:lnTo>
                    <a:pt x="30381" y="100309"/>
                  </a:lnTo>
                  <a:lnTo>
                    <a:pt x="57084" y="102770"/>
                  </a:lnTo>
                  <a:lnTo>
                    <a:pt x="78303" y="96640"/>
                  </a:lnTo>
                  <a:lnTo>
                    <a:pt x="88627" y="91287"/>
                  </a:lnTo>
                  <a:lnTo>
                    <a:pt x="108710" y="73175"/>
                  </a:lnTo>
                  <a:lnTo>
                    <a:pt x="122265" y="53916"/>
                  </a:lnTo>
                  <a:lnTo>
                    <a:pt x="124517" y="46925"/>
                  </a:lnTo>
                  <a:lnTo>
                    <a:pt x="123995" y="46523"/>
                  </a:lnTo>
                  <a:lnTo>
                    <a:pt x="119907" y="45826"/>
                  </a:lnTo>
                  <a:lnTo>
                    <a:pt x="99692" y="56109"/>
                  </a:lnTo>
                  <a:lnTo>
                    <a:pt x="73270" y="81005"/>
                  </a:lnTo>
                  <a:lnTo>
                    <a:pt x="58317" y="103066"/>
                  </a:lnTo>
                  <a:lnTo>
                    <a:pt x="43094" y="131471"/>
                  </a:lnTo>
                  <a:lnTo>
                    <a:pt x="31784" y="160023"/>
                  </a:lnTo>
                  <a:lnTo>
                    <a:pt x="20107" y="186356"/>
                  </a:lnTo>
                  <a:lnTo>
                    <a:pt x="17030" y="201229"/>
                  </a:lnTo>
                  <a:lnTo>
                    <a:pt x="16282" y="216805"/>
                  </a:lnTo>
                  <a:lnTo>
                    <a:pt x="19309" y="217062"/>
                  </a:lnTo>
                  <a:lnTo>
                    <a:pt x="20202" y="216463"/>
                  </a:lnTo>
                  <a:lnTo>
                    <a:pt x="20798" y="215429"/>
                  </a:lnTo>
                  <a:lnTo>
                    <a:pt x="21459" y="211951"/>
                  </a:lnTo>
                  <a:lnTo>
                    <a:pt x="21974" y="184817"/>
                  </a:lnTo>
                  <a:lnTo>
                    <a:pt x="21986" y="170427"/>
                  </a:lnTo>
                  <a:lnTo>
                    <a:pt x="20294" y="166127"/>
                  </a:lnTo>
                  <a:lnTo>
                    <a:pt x="12103" y="154339"/>
                  </a:lnTo>
                  <a:lnTo>
                    <a:pt x="10610" y="150510"/>
                  </a:lnTo>
                  <a:lnTo>
                    <a:pt x="5728" y="144006"/>
                  </a:lnTo>
                  <a:lnTo>
                    <a:pt x="3543" y="143378"/>
                  </a:lnTo>
                  <a:lnTo>
                    <a:pt x="0" y="142974"/>
                  </a:lnTo>
                  <a:lnTo>
                    <a:pt x="2420" y="142904"/>
                  </a:lnTo>
                  <a:lnTo>
                    <a:pt x="5460" y="144581"/>
                  </a:lnTo>
                  <a:lnTo>
                    <a:pt x="33924" y="165748"/>
                  </a:lnTo>
                  <a:lnTo>
                    <a:pt x="57097" y="175262"/>
                  </a:lnTo>
                  <a:lnTo>
                    <a:pt x="81927" y="184785"/>
                  </a:lnTo>
                  <a:lnTo>
                    <a:pt x="98621" y="187842"/>
                  </a:lnTo>
                  <a:lnTo>
                    <a:pt x="123151" y="188566"/>
                  </a:lnTo>
                  <a:lnTo>
                    <a:pt x="136288" y="1828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7" name="SMARTInkShape-3784"/>
            <p:cNvSpPr/>
            <p:nvPr>
              <p:custDataLst>
                <p:tags r:id="rId15"/>
              </p:custDataLst>
            </p:nvPr>
          </p:nvSpPr>
          <p:spPr>
            <a:xfrm>
              <a:off x="4487433" y="3583305"/>
              <a:ext cx="101713" cy="148233"/>
            </a:xfrm>
            <a:custGeom>
              <a:avLst/>
              <a:gdLst/>
              <a:ahLst/>
              <a:cxnLst/>
              <a:rect l="0" t="0" r="0" b="0"/>
              <a:pathLst>
                <a:path w="101713" h="148233">
                  <a:moveTo>
                    <a:pt x="101712" y="0"/>
                  </a:moveTo>
                  <a:lnTo>
                    <a:pt x="101712" y="0"/>
                  </a:lnTo>
                  <a:lnTo>
                    <a:pt x="98678" y="0"/>
                  </a:lnTo>
                  <a:lnTo>
                    <a:pt x="95495" y="1693"/>
                  </a:lnTo>
                  <a:lnTo>
                    <a:pt x="68984" y="27034"/>
                  </a:lnTo>
                  <a:lnTo>
                    <a:pt x="42637" y="53361"/>
                  </a:lnTo>
                  <a:lnTo>
                    <a:pt x="20430" y="76837"/>
                  </a:lnTo>
                  <a:lnTo>
                    <a:pt x="6685" y="104245"/>
                  </a:lnTo>
                  <a:lnTo>
                    <a:pt x="579" y="118217"/>
                  </a:lnTo>
                  <a:lnTo>
                    <a:pt x="0" y="120721"/>
                  </a:lnTo>
                  <a:lnTo>
                    <a:pt x="1050" y="126890"/>
                  </a:lnTo>
                  <a:lnTo>
                    <a:pt x="5211" y="135811"/>
                  </a:lnTo>
                  <a:lnTo>
                    <a:pt x="12306" y="144513"/>
                  </a:lnTo>
                  <a:lnTo>
                    <a:pt x="16044" y="146778"/>
                  </a:lnTo>
                  <a:lnTo>
                    <a:pt x="23412" y="148053"/>
                  </a:lnTo>
                  <a:lnTo>
                    <a:pt x="26652" y="148232"/>
                  </a:lnTo>
                  <a:lnTo>
                    <a:pt x="31946" y="146738"/>
                  </a:lnTo>
                  <a:lnTo>
                    <a:pt x="46428" y="138186"/>
                  </a:lnTo>
                  <a:lnTo>
                    <a:pt x="57302" y="126874"/>
                  </a:lnTo>
                  <a:lnTo>
                    <a:pt x="63559" y="121793"/>
                  </a:lnTo>
                  <a:lnTo>
                    <a:pt x="70017" y="112428"/>
                  </a:lnTo>
                  <a:lnTo>
                    <a:pt x="72213" y="105349"/>
                  </a:lnTo>
                  <a:lnTo>
                    <a:pt x="73015" y="92292"/>
                  </a:lnTo>
                  <a:lnTo>
                    <a:pt x="72420" y="90103"/>
                  </a:lnTo>
                  <a:lnTo>
                    <a:pt x="71390" y="88644"/>
                  </a:lnTo>
                  <a:lnTo>
                    <a:pt x="70067" y="87671"/>
                  </a:lnTo>
                  <a:lnTo>
                    <a:pt x="69185" y="86387"/>
                  </a:lnTo>
                  <a:lnTo>
                    <a:pt x="68206" y="83268"/>
                  </a:lnTo>
                  <a:lnTo>
                    <a:pt x="66674" y="82182"/>
                  </a:lnTo>
                  <a:lnTo>
                    <a:pt x="56785" y="80439"/>
                  </a:lnTo>
                  <a:lnTo>
                    <a:pt x="45495" y="80095"/>
                  </a:lnTo>
                  <a:lnTo>
                    <a:pt x="40108" y="81741"/>
                  </a:lnTo>
                  <a:lnTo>
                    <a:pt x="20665" y="93446"/>
                  </a:lnTo>
                  <a:lnTo>
                    <a:pt x="14339" y="102124"/>
                  </a:lnTo>
                  <a:lnTo>
                    <a:pt x="5907" y="119912"/>
                  </a:lnTo>
                  <a:lnTo>
                    <a:pt x="5457" y="121851"/>
                  </a:lnTo>
                  <a:lnTo>
                    <a:pt x="5792" y="123779"/>
                  </a:lnTo>
                  <a:lnTo>
                    <a:pt x="7858" y="127614"/>
                  </a:lnTo>
                  <a:lnTo>
                    <a:pt x="12591" y="133344"/>
                  </a:lnTo>
                  <a:lnTo>
                    <a:pt x="16171" y="135464"/>
                  </a:lnTo>
                  <a:lnTo>
                    <a:pt x="23450" y="136657"/>
                  </a:lnTo>
                  <a:lnTo>
                    <a:pt x="44562" y="1371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8" name="SMARTInkShape-3785"/>
            <p:cNvSpPr/>
            <p:nvPr>
              <p:custDataLst>
                <p:tags r:id="rId16"/>
              </p:custDataLst>
            </p:nvPr>
          </p:nvSpPr>
          <p:spPr>
            <a:xfrm>
              <a:off x="3800477" y="3451955"/>
              <a:ext cx="148589" cy="245549"/>
            </a:xfrm>
            <a:custGeom>
              <a:avLst/>
              <a:gdLst/>
              <a:ahLst/>
              <a:cxnLst/>
              <a:rect l="0" t="0" r="0" b="0"/>
              <a:pathLst>
                <a:path w="148589" h="245549">
                  <a:moveTo>
                    <a:pt x="45718" y="28480"/>
                  </a:moveTo>
                  <a:lnTo>
                    <a:pt x="45718" y="28480"/>
                  </a:lnTo>
                  <a:lnTo>
                    <a:pt x="51786" y="34548"/>
                  </a:lnTo>
                  <a:lnTo>
                    <a:pt x="52303" y="37605"/>
                  </a:lnTo>
                  <a:lnTo>
                    <a:pt x="51378" y="40913"/>
                  </a:lnTo>
                  <a:lnTo>
                    <a:pt x="47599" y="46706"/>
                  </a:lnTo>
                  <a:lnTo>
                    <a:pt x="40102" y="51286"/>
                  </a:lnTo>
                  <a:lnTo>
                    <a:pt x="43066" y="48290"/>
                  </a:lnTo>
                  <a:lnTo>
                    <a:pt x="44539" y="45116"/>
                  </a:lnTo>
                  <a:lnTo>
                    <a:pt x="46307" y="30365"/>
                  </a:lnTo>
                  <a:lnTo>
                    <a:pt x="49632" y="24029"/>
                  </a:lnTo>
                  <a:lnTo>
                    <a:pt x="51534" y="15660"/>
                  </a:lnTo>
                  <a:lnTo>
                    <a:pt x="52771" y="14219"/>
                  </a:lnTo>
                  <a:lnTo>
                    <a:pt x="68613" y="1525"/>
                  </a:lnTo>
                  <a:lnTo>
                    <a:pt x="78108" y="118"/>
                  </a:lnTo>
                  <a:lnTo>
                    <a:pt x="81915" y="0"/>
                  </a:lnTo>
                  <a:lnTo>
                    <a:pt x="85724" y="1640"/>
                  </a:lnTo>
                  <a:lnTo>
                    <a:pt x="87629" y="2967"/>
                  </a:lnTo>
                  <a:lnTo>
                    <a:pt x="93343" y="10902"/>
                  </a:lnTo>
                  <a:lnTo>
                    <a:pt x="100858" y="34928"/>
                  </a:lnTo>
                  <a:lnTo>
                    <a:pt x="101974" y="43199"/>
                  </a:lnTo>
                  <a:lnTo>
                    <a:pt x="96533" y="68918"/>
                  </a:lnTo>
                  <a:lnTo>
                    <a:pt x="89410" y="94464"/>
                  </a:lnTo>
                  <a:lnTo>
                    <a:pt x="78299" y="120770"/>
                  </a:lnTo>
                  <a:lnTo>
                    <a:pt x="61368" y="144679"/>
                  </a:lnTo>
                  <a:lnTo>
                    <a:pt x="53389" y="159218"/>
                  </a:lnTo>
                  <a:lnTo>
                    <a:pt x="29611" y="183719"/>
                  </a:lnTo>
                  <a:lnTo>
                    <a:pt x="21825" y="187083"/>
                  </a:lnTo>
                  <a:lnTo>
                    <a:pt x="3831" y="188463"/>
                  </a:lnTo>
                  <a:lnTo>
                    <a:pt x="2553" y="187840"/>
                  </a:lnTo>
                  <a:lnTo>
                    <a:pt x="1701" y="186790"/>
                  </a:lnTo>
                  <a:lnTo>
                    <a:pt x="755" y="183930"/>
                  </a:lnTo>
                  <a:lnTo>
                    <a:pt x="11" y="158572"/>
                  </a:lnTo>
                  <a:lnTo>
                    <a:pt x="0" y="147452"/>
                  </a:lnTo>
                  <a:lnTo>
                    <a:pt x="634" y="145894"/>
                  </a:lnTo>
                  <a:lnTo>
                    <a:pt x="1692" y="144856"/>
                  </a:lnTo>
                  <a:lnTo>
                    <a:pt x="4919" y="143190"/>
                  </a:lnTo>
                  <a:lnTo>
                    <a:pt x="5360" y="141269"/>
                  </a:lnTo>
                  <a:lnTo>
                    <a:pt x="5643" y="137895"/>
                  </a:lnTo>
                  <a:lnTo>
                    <a:pt x="7375" y="139127"/>
                  </a:lnTo>
                  <a:lnTo>
                    <a:pt x="19312" y="150671"/>
                  </a:lnTo>
                  <a:lnTo>
                    <a:pt x="21282" y="156024"/>
                  </a:lnTo>
                  <a:lnTo>
                    <a:pt x="21808" y="159229"/>
                  </a:lnTo>
                  <a:lnTo>
                    <a:pt x="23428" y="162001"/>
                  </a:lnTo>
                  <a:lnTo>
                    <a:pt x="37730" y="179575"/>
                  </a:lnTo>
                  <a:lnTo>
                    <a:pt x="53105" y="205680"/>
                  </a:lnTo>
                  <a:lnTo>
                    <a:pt x="69916" y="226814"/>
                  </a:lnTo>
                  <a:lnTo>
                    <a:pt x="91324" y="243913"/>
                  </a:lnTo>
                  <a:lnTo>
                    <a:pt x="99035" y="245307"/>
                  </a:lnTo>
                  <a:lnTo>
                    <a:pt x="104766" y="245548"/>
                  </a:lnTo>
                  <a:lnTo>
                    <a:pt x="108581" y="243911"/>
                  </a:lnTo>
                  <a:lnTo>
                    <a:pt x="110486" y="242586"/>
                  </a:lnTo>
                  <a:lnTo>
                    <a:pt x="120013" y="227850"/>
                  </a:lnTo>
                  <a:lnTo>
                    <a:pt x="130173" y="200879"/>
                  </a:lnTo>
                  <a:lnTo>
                    <a:pt x="143711" y="173550"/>
                  </a:lnTo>
                  <a:lnTo>
                    <a:pt x="148588" y="1599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SMARTInkShape-3786"/>
            <p:cNvSpPr/>
            <p:nvPr>
              <p:custDataLst>
                <p:tags r:id="rId17"/>
              </p:custDataLst>
            </p:nvPr>
          </p:nvSpPr>
          <p:spPr>
            <a:xfrm>
              <a:off x="4017998" y="3486150"/>
              <a:ext cx="85372" cy="221727"/>
            </a:xfrm>
            <a:custGeom>
              <a:avLst/>
              <a:gdLst/>
              <a:ahLst/>
              <a:cxnLst/>
              <a:rect l="0" t="0" r="0" b="0"/>
              <a:pathLst>
                <a:path w="85372" h="221727">
                  <a:moveTo>
                    <a:pt x="5362" y="0"/>
                  </a:moveTo>
                  <a:lnTo>
                    <a:pt x="5362" y="0"/>
                  </a:lnTo>
                  <a:lnTo>
                    <a:pt x="5362" y="24608"/>
                  </a:lnTo>
                  <a:lnTo>
                    <a:pt x="0" y="51577"/>
                  </a:lnTo>
                  <a:lnTo>
                    <a:pt x="439" y="58483"/>
                  </a:lnTo>
                  <a:lnTo>
                    <a:pt x="6711" y="74150"/>
                  </a:lnTo>
                  <a:lnTo>
                    <a:pt x="8166" y="76103"/>
                  </a:lnTo>
                  <a:lnTo>
                    <a:pt x="11477" y="78274"/>
                  </a:lnTo>
                  <a:lnTo>
                    <a:pt x="16910" y="79496"/>
                  </a:lnTo>
                  <a:lnTo>
                    <a:pt x="33168" y="79980"/>
                  </a:lnTo>
                  <a:lnTo>
                    <a:pt x="38463" y="78303"/>
                  </a:lnTo>
                  <a:lnTo>
                    <a:pt x="65779" y="59035"/>
                  </a:lnTo>
                  <a:lnTo>
                    <a:pt x="71876" y="52699"/>
                  </a:lnTo>
                  <a:lnTo>
                    <a:pt x="77069" y="43696"/>
                  </a:lnTo>
                  <a:lnTo>
                    <a:pt x="79525" y="36724"/>
                  </a:lnTo>
                  <a:lnTo>
                    <a:pt x="83357" y="30637"/>
                  </a:lnTo>
                  <a:lnTo>
                    <a:pt x="85107" y="24009"/>
                  </a:lnTo>
                  <a:lnTo>
                    <a:pt x="85365" y="17410"/>
                  </a:lnTo>
                  <a:lnTo>
                    <a:pt x="85371" y="25122"/>
                  </a:lnTo>
                  <a:lnTo>
                    <a:pt x="83678" y="28734"/>
                  </a:lnTo>
                  <a:lnTo>
                    <a:pt x="63659" y="56464"/>
                  </a:lnTo>
                  <a:lnTo>
                    <a:pt x="53138" y="80672"/>
                  </a:lnTo>
                  <a:lnTo>
                    <a:pt x="40448" y="108672"/>
                  </a:lnTo>
                  <a:lnTo>
                    <a:pt x="28577" y="137171"/>
                  </a:lnTo>
                  <a:lnTo>
                    <a:pt x="19379" y="165102"/>
                  </a:lnTo>
                  <a:lnTo>
                    <a:pt x="13092" y="190277"/>
                  </a:lnTo>
                  <a:lnTo>
                    <a:pt x="11112" y="217017"/>
                  </a:lnTo>
                  <a:lnTo>
                    <a:pt x="11084" y="221726"/>
                  </a:lnTo>
                  <a:lnTo>
                    <a:pt x="11078" y="217863"/>
                  </a:lnTo>
                  <a:lnTo>
                    <a:pt x="15998" y="204356"/>
                  </a:lnTo>
                  <a:lnTo>
                    <a:pt x="16792" y="1771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SMARTInkShape-3787"/>
            <p:cNvSpPr/>
            <p:nvPr>
              <p:custDataLst>
                <p:tags r:id="rId18"/>
              </p:custDataLst>
            </p:nvPr>
          </p:nvSpPr>
          <p:spPr>
            <a:xfrm>
              <a:off x="4612005" y="3566163"/>
              <a:ext cx="102606" cy="165733"/>
            </a:xfrm>
            <a:custGeom>
              <a:avLst/>
              <a:gdLst/>
              <a:ahLst/>
              <a:cxnLst/>
              <a:rect l="0" t="0" r="0" b="0"/>
              <a:pathLst>
                <a:path w="102606" h="165733">
                  <a:moveTo>
                    <a:pt x="0" y="80007"/>
                  </a:moveTo>
                  <a:lnTo>
                    <a:pt x="0" y="80007"/>
                  </a:lnTo>
                  <a:lnTo>
                    <a:pt x="4921" y="80007"/>
                  </a:lnTo>
                  <a:lnTo>
                    <a:pt x="31907" y="58999"/>
                  </a:lnTo>
                  <a:lnTo>
                    <a:pt x="35983" y="55219"/>
                  </a:lnTo>
                  <a:lnTo>
                    <a:pt x="41604" y="53115"/>
                  </a:lnTo>
                  <a:lnTo>
                    <a:pt x="44881" y="52554"/>
                  </a:lnTo>
                  <a:lnTo>
                    <a:pt x="47700" y="50910"/>
                  </a:lnTo>
                  <a:lnTo>
                    <a:pt x="75944" y="26716"/>
                  </a:lnTo>
                  <a:lnTo>
                    <a:pt x="96024" y="1196"/>
                  </a:lnTo>
                  <a:lnTo>
                    <a:pt x="98345" y="530"/>
                  </a:lnTo>
                  <a:lnTo>
                    <a:pt x="102605" y="28"/>
                  </a:lnTo>
                  <a:lnTo>
                    <a:pt x="97926" y="0"/>
                  </a:lnTo>
                  <a:lnTo>
                    <a:pt x="71622" y="25534"/>
                  </a:lnTo>
                  <a:lnTo>
                    <a:pt x="50198" y="53170"/>
                  </a:lnTo>
                  <a:lnTo>
                    <a:pt x="34683" y="79658"/>
                  </a:lnTo>
                  <a:lnTo>
                    <a:pt x="26998" y="91333"/>
                  </a:lnTo>
                  <a:lnTo>
                    <a:pt x="21524" y="99011"/>
                  </a:lnTo>
                  <a:lnTo>
                    <a:pt x="11184" y="125724"/>
                  </a:lnTo>
                  <a:lnTo>
                    <a:pt x="7336" y="135463"/>
                  </a:lnTo>
                  <a:lnTo>
                    <a:pt x="6035" y="147476"/>
                  </a:lnTo>
                  <a:lnTo>
                    <a:pt x="7551" y="152962"/>
                  </a:lnTo>
                  <a:lnTo>
                    <a:pt x="11203" y="159604"/>
                  </a:lnTo>
                  <a:lnTo>
                    <a:pt x="17145" y="165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SMARTInkShape-3788"/>
            <p:cNvSpPr/>
            <p:nvPr>
              <p:custDataLst>
                <p:tags r:id="rId19"/>
              </p:custDataLst>
            </p:nvPr>
          </p:nvSpPr>
          <p:spPr>
            <a:xfrm>
              <a:off x="4663447" y="3726180"/>
              <a:ext cx="39999" cy="85625"/>
            </a:xfrm>
            <a:custGeom>
              <a:avLst/>
              <a:gdLst/>
              <a:ahLst/>
              <a:cxnLst/>
              <a:rect l="0" t="0" r="0" b="0"/>
              <a:pathLst>
                <a:path w="39999" h="85625">
                  <a:moveTo>
                    <a:pt x="39998" y="0"/>
                  </a:moveTo>
                  <a:lnTo>
                    <a:pt x="39998" y="0"/>
                  </a:lnTo>
                  <a:lnTo>
                    <a:pt x="39998" y="3033"/>
                  </a:lnTo>
                  <a:lnTo>
                    <a:pt x="38304" y="6217"/>
                  </a:lnTo>
                  <a:lnTo>
                    <a:pt x="17029" y="34042"/>
                  </a:lnTo>
                  <a:lnTo>
                    <a:pt x="11391" y="41625"/>
                  </a:lnTo>
                  <a:lnTo>
                    <a:pt x="7392" y="50222"/>
                  </a:lnTo>
                  <a:lnTo>
                    <a:pt x="169" y="77934"/>
                  </a:lnTo>
                  <a:lnTo>
                    <a:pt x="0" y="85384"/>
                  </a:lnTo>
                  <a:lnTo>
                    <a:pt x="3029" y="85624"/>
                  </a:lnTo>
                  <a:lnTo>
                    <a:pt x="15314" y="80795"/>
                  </a:lnTo>
                  <a:lnTo>
                    <a:pt x="22853" y="7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2" name="SMARTInkShape-3789"/>
            <p:cNvSpPr/>
            <p:nvPr>
              <p:custDataLst>
                <p:tags r:id="rId20"/>
              </p:custDataLst>
            </p:nvPr>
          </p:nvSpPr>
          <p:spPr>
            <a:xfrm>
              <a:off x="4772056" y="3585778"/>
              <a:ext cx="91382" cy="163161"/>
            </a:xfrm>
            <a:custGeom>
              <a:avLst/>
              <a:gdLst/>
              <a:ahLst/>
              <a:cxnLst/>
              <a:rect l="0" t="0" r="0" b="0"/>
              <a:pathLst>
                <a:path w="91382" h="163161">
                  <a:moveTo>
                    <a:pt x="57119" y="48962"/>
                  </a:moveTo>
                  <a:lnTo>
                    <a:pt x="57119" y="48962"/>
                  </a:lnTo>
                  <a:lnTo>
                    <a:pt x="57119" y="45928"/>
                  </a:lnTo>
                  <a:lnTo>
                    <a:pt x="57754" y="45034"/>
                  </a:lnTo>
                  <a:lnTo>
                    <a:pt x="58813" y="44438"/>
                  </a:lnTo>
                  <a:lnTo>
                    <a:pt x="60153" y="44041"/>
                  </a:lnTo>
                  <a:lnTo>
                    <a:pt x="68698" y="38828"/>
                  </a:lnTo>
                  <a:lnTo>
                    <a:pt x="70553" y="38396"/>
                  </a:lnTo>
                  <a:lnTo>
                    <a:pt x="79867" y="32397"/>
                  </a:lnTo>
                  <a:lnTo>
                    <a:pt x="82681" y="32075"/>
                  </a:lnTo>
                  <a:lnTo>
                    <a:pt x="83686" y="31354"/>
                  </a:lnTo>
                  <a:lnTo>
                    <a:pt x="84355" y="30238"/>
                  </a:lnTo>
                  <a:lnTo>
                    <a:pt x="84801" y="28859"/>
                  </a:lnTo>
                  <a:lnTo>
                    <a:pt x="90536" y="21424"/>
                  </a:lnTo>
                  <a:lnTo>
                    <a:pt x="91151" y="17660"/>
                  </a:lnTo>
                  <a:lnTo>
                    <a:pt x="90602" y="16664"/>
                  </a:lnTo>
                  <a:lnTo>
                    <a:pt x="89601" y="16000"/>
                  </a:lnTo>
                  <a:lnTo>
                    <a:pt x="88298" y="15557"/>
                  </a:lnTo>
                  <a:lnTo>
                    <a:pt x="87430" y="14627"/>
                  </a:lnTo>
                  <a:lnTo>
                    <a:pt x="86466" y="11900"/>
                  </a:lnTo>
                  <a:lnTo>
                    <a:pt x="85574" y="10920"/>
                  </a:lnTo>
                  <a:lnTo>
                    <a:pt x="75356" y="5202"/>
                  </a:lnTo>
                  <a:lnTo>
                    <a:pt x="49534" y="0"/>
                  </a:lnTo>
                  <a:lnTo>
                    <a:pt x="44646" y="1378"/>
                  </a:lnTo>
                  <a:lnTo>
                    <a:pt x="18148" y="11707"/>
                  </a:lnTo>
                  <a:lnTo>
                    <a:pt x="6071" y="20498"/>
                  </a:lnTo>
                  <a:lnTo>
                    <a:pt x="4037" y="22366"/>
                  </a:lnTo>
                  <a:lnTo>
                    <a:pt x="1777" y="27828"/>
                  </a:lnTo>
                  <a:lnTo>
                    <a:pt x="0" y="50798"/>
                  </a:lnTo>
                  <a:lnTo>
                    <a:pt x="1676" y="54646"/>
                  </a:lnTo>
                  <a:lnTo>
                    <a:pt x="19048" y="73726"/>
                  </a:lnTo>
                  <a:lnTo>
                    <a:pt x="22842" y="75843"/>
                  </a:lnTo>
                  <a:lnTo>
                    <a:pt x="30241" y="77035"/>
                  </a:lnTo>
                  <a:lnTo>
                    <a:pt x="41085" y="77438"/>
                  </a:lnTo>
                  <a:lnTo>
                    <a:pt x="45336" y="75800"/>
                  </a:lnTo>
                  <a:lnTo>
                    <a:pt x="47359" y="74474"/>
                  </a:lnTo>
                  <a:lnTo>
                    <a:pt x="59095" y="71076"/>
                  </a:lnTo>
                  <a:lnTo>
                    <a:pt x="66735" y="64122"/>
                  </a:lnTo>
                  <a:lnTo>
                    <a:pt x="75491" y="60862"/>
                  </a:lnTo>
                  <a:lnTo>
                    <a:pt x="76987" y="59435"/>
                  </a:lnTo>
                  <a:lnTo>
                    <a:pt x="91381" y="43276"/>
                  </a:lnTo>
                  <a:lnTo>
                    <a:pt x="88367" y="43256"/>
                  </a:lnTo>
                  <a:lnTo>
                    <a:pt x="85189" y="44944"/>
                  </a:lnTo>
                  <a:lnTo>
                    <a:pt x="58681" y="65360"/>
                  </a:lnTo>
                  <a:lnTo>
                    <a:pt x="35586" y="89365"/>
                  </a:lnTo>
                  <a:lnTo>
                    <a:pt x="25543" y="108069"/>
                  </a:lnTo>
                  <a:lnTo>
                    <a:pt x="18465" y="134690"/>
                  </a:lnTo>
                  <a:lnTo>
                    <a:pt x="17193" y="153403"/>
                  </a:lnTo>
                  <a:lnTo>
                    <a:pt x="18842" y="157399"/>
                  </a:lnTo>
                  <a:lnTo>
                    <a:pt x="20171" y="159353"/>
                  </a:lnTo>
                  <a:lnTo>
                    <a:pt x="23341" y="161525"/>
                  </a:lnTo>
                  <a:lnTo>
                    <a:pt x="28696" y="162747"/>
                  </a:lnTo>
                  <a:lnTo>
                    <a:pt x="36194" y="163160"/>
                  </a:lnTo>
                  <a:lnTo>
                    <a:pt x="49483" y="158332"/>
                  </a:lnTo>
                  <a:lnTo>
                    <a:pt x="57119" y="1518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3" name="SMARTInkShape-3790"/>
            <p:cNvSpPr/>
            <p:nvPr>
              <p:custDataLst>
                <p:tags r:id="rId21"/>
              </p:custDataLst>
            </p:nvPr>
          </p:nvSpPr>
          <p:spPr>
            <a:xfrm>
              <a:off x="4858012" y="3691920"/>
              <a:ext cx="79719" cy="85591"/>
            </a:xfrm>
            <a:custGeom>
              <a:avLst/>
              <a:gdLst/>
              <a:ahLst/>
              <a:cxnLst/>
              <a:rect l="0" t="0" r="0" b="0"/>
              <a:pathLst>
                <a:path w="79719" h="85591">
                  <a:moveTo>
                    <a:pt x="16883" y="5685"/>
                  </a:moveTo>
                  <a:lnTo>
                    <a:pt x="16883" y="5685"/>
                  </a:lnTo>
                  <a:lnTo>
                    <a:pt x="16883" y="8718"/>
                  </a:lnTo>
                  <a:lnTo>
                    <a:pt x="15189" y="11902"/>
                  </a:lnTo>
                  <a:lnTo>
                    <a:pt x="8929" y="22153"/>
                  </a:lnTo>
                  <a:lnTo>
                    <a:pt x="1065" y="49759"/>
                  </a:lnTo>
                  <a:lnTo>
                    <a:pt x="0" y="58700"/>
                  </a:lnTo>
                  <a:lnTo>
                    <a:pt x="2850" y="67678"/>
                  </a:lnTo>
                  <a:lnTo>
                    <a:pt x="9501" y="77526"/>
                  </a:lnTo>
                  <a:lnTo>
                    <a:pt x="13179" y="81641"/>
                  </a:lnTo>
                  <a:lnTo>
                    <a:pt x="16930" y="83893"/>
                  </a:lnTo>
                  <a:lnTo>
                    <a:pt x="24512" y="85339"/>
                  </a:lnTo>
                  <a:lnTo>
                    <a:pt x="30221" y="85590"/>
                  </a:lnTo>
                  <a:lnTo>
                    <a:pt x="38967" y="82630"/>
                  </a:lnTo>
                  <a:lnTo>
                    <a:pt x="58754" y="69752"/>
                  </a:lnTo>
                  <a:lnTo>
                    <a:pt x="71958" y="49271"/>
                  </a:lnTo>
                  <a:lnTo>
                    <a:pt x="78021" y="35908"/>
                  </a:lnTo>
                  <a:lnTo>
                    <a:pt x="79718" y="9759"/>
                  </a:lnTo>
                  <a:lnTo>
                    <a:pt x="78041" y="5802"/>
                  </a:lnTo>
                  <a:lnTo>
                    <a:pt x="76705" y="3858"/>
                  </a:lnTo>
                  <a:lnTo>
                    <a:pt x="73528" y="1698"/>
                  </a:lnTo>
                  <a:lnTo>
                    <a:pt x="68169" y="482"/>
                  </a:lnTo>
                  <a:lnTo>
                    <a:pt x="50054" y="0"/>
                  </a:lnTo>
                  <a:lnTo>
                    <a:pt x="45807" y="1676"/>
                  </a:lnTo>
                  <a:lnTo>
                    <a:pt x="37907" y="7927"/>
                  </a:lnTo>
                  <a:lnTo>
                    <a:pt x="35752" y="11550"/>
                  </a:lnTo>
                  <a:lnTo>
                    <a:pt x="34159" y="15276"/>
                  </a:lnTo>
                  <a:lnTo>
                    <a:pt x="29208" y="21710"/>
                  </a:lnTo>
                  <a:lnTo>
                    <a:pt x="29545" y="22718"/>
                  </a:lnTo>
                  <a:lnTo>
                    <a:pt x="34028" y="285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4" name="SMARTInkShape-3791"/>
            <p:cNvSpPr/>
            <p:nvPr>
              <p:custDataLst>
                <p:tags r:id="rId22"/>
              </p:custDataLst>
            </p:nvPr>
          </p:nvSpPr>
          <p:spPr>
            <a:xfrm>
              <a:off x="4943475" y="3691890"/>
              <a:ext cx="51409" cy="97077"/>
            </a:xfrm>
            <a:custGeom>
              <a:avLst/>
              <a:gdLst/>
              <a:ahLst/>
              <a:cxnLst/>
              <a:rect l="0" t="0" r="0" b="0"/>
              <a:pathLst>
                <a:path w="51409" h="97077">
                  <a:moveTo>
                    <a:pt x="34290" y="0"/>
                  </a:moveTo>
                  <a:lnTo>
                    <a:pt x="34290" y="0"/>
                  </a:lnTo>
                  <a:lnTo>
                    <a:pt x="29369" y="0"/>
                  </a:lnTo>
                  <a:lnTo>
                    <a:pt x="29104" y="635"/>
                  </a:lnTo>
                  <a:lnTo>
                    <a:pt x="28646" y="4920"/>
                  </a:lnTo>
                  <a:lnTo>
                    <a:pt x="29256" y="5185"/>
                  </a:lnTo>
                  <a:lnTo>
                    <a:pt x="33501" y="5646"/>
                  </a:lnTo>
                  <a:lnTo>
                    <a:pt x="37090" y="8728"/>
                  </a:lnTo>
                  <a:lnTo>
                    <a:pt x="38708" y="11922"/>
                  </a:lnTo>
                  <a:lnTo>
                    <a:pt x="39141" y="13663"/>
                  </a:lnTo>
                  <a:lnTo>
                    <a:pt x="40064" y="14824"/>
                  </a:lnTo>
                  <a:lnTo>
                    <a:pt x="47884" y="19873"/>
                  </a:lnTo>
                  <a:lnTo>
                    <a:pt x="49857" y="23226"/>
                  </a:lnTo>
                  <a:lnTo>
                    <a:pt x="51227" y="28505"/>
                  </a:lnTo>
                  <a:lnTo>
                    <a:pt x="51408" y="36437"/>
                  </a:lnTo>
                  <a:lnTo>
                    <a:pt x="49730" y="40112"/>
                  </a:lnTo>
                  <a:lnTo>
                    <a:pt x="43478" y="50680"/>
                  </a:lnTo>
                  <a:lnTo>
                    <a:pt x="38769" y="62515"/>
                  </a:lnTo>
                  <a:lnTo>
                    <a:pt x="18828" y="85722"/>
                  </a:lnTo>
                  <a:lnTo>
                    <a:pt x="18267" y="87628"/>
                  </a:lnTo>
                  <a:lnTo>
                    <a:pt x="17258" y="88899"/>
                  </a:lnTo>
                  <a:lnTo>
                    <a:pt x="13439" y="91322"/>
                  </a:lnTo>
                  <a:lnTo>
                    <a:pt x="12323" y="94139"/>
                  </a:lnTo>
                  <a:lnTo>
                    <a:pt x="11390" y="95144"/>
                  </a:lnTo>
                  <a:lnTo>
                    <a:pt x="6587" y="96890"/>
                  </a:lnTo>
                  <a:lnTo>
                    <a:pt x="2940" y="97076"/>
                  </a:lnTo>
                  <a:lnTo>
                    <a:pt x="1960" y="96468"/>
                  </a:lnTo>
                  <a:lnTo>
                    <a:pt x="1306" y="95427"/>
                  </a:lnTo>
                  <a:lnTo>
                    <a:pt x="387" y="90928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5" name="SMARTInkShape-3792"/>
            <p:cNvSpPr/>
            <p:nvPr>
              <p:custDataLst>
                <p:tags r:id="rId23"/>
              </p:custDataLst>
            </p:nvPr>
          </p:nvSpPr>
          <p:spPr>
            <a:xfrm>
              <a:off x="4977765" y="3669030"/>
              <a:ext cx="102871" cy="50237"/>
            </a:xfrm>
            <a:custGeom>
              <a:avLst/>
              <a:gdLst/>
              <a:ahLst/>
              <a:cxnLst/>
              <a:rect l="0" t="0" r="0" b="0"/>
              <a:pathLst>
                <a:path w="102871" h="50237">
                  <a:moveTo>
                    <a:pt x="0" y="0"/>
                  </a:moveTo>
                  <a:lnTo>
                    <a:pt x="0" y="0"/>
                  </a:lnTo>
                  <a:lnTo>
                    <a:pt x="0" y="3033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4921" y="5479"/>
                  </a:lnTo>
                  <a:lnTo>
                    <a:pt x="33300" y="24793"/>
                  </a:lnTo>
                  <a:lnTo>
                    <a:pt x="61778" y="47390"/>
                  </a:lnTo>
                  <a:lnTo>
                    <a:pt x="72632" y="50236"/>
                  </a:lnTo>
                  <a:lnTo>
                    <a:pt x="80118" y="49209"/>
                  </a:lnTo>
                  <a:lnTo>
                    <a:pt x="89778" y="45060"/>
                  </a:lnTo>
                  <a:lnTo>
                    <a:pt x="102870" y="34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6" name="SMARTInkShape-3793"/>
            <p:cNvSpPr/>
            <p:nvPr>
              <p:custDataLst>
                <p:tags r:id="rId24"/>
              </p:custDataLst>
            </p:nvPr>
          </p:nvSpPr>
          <p:spPr>
            <a:xfrm>
              <a:off x="5097780" y="36118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7" name="SMARTInkShape-3794"/>
            <p:cNvSpPr/>
            <p:nvPr>
              <p:custDataLst>
                <p:tags r:id="rId25"/>
              </p:custDataLst>
            </p:nvPr>
          </p:nvSpPr>
          <p:spPr>
            <a:xfrm>
              <a:off x="4949190" y="3520440"/>
              <a:ext cx="165528" cy="422911"/>
            </a:xfrm>
            <a:custGeom>
              <a:avLst/>
              <a:gdLst/>
              <a:ahLst/>
              <a:cxnLst/>
              <a:rect l="0" t="0" r="0" b="0"/>
              <a:pathLst>
                <a:path w="165528" h="422911">
                  <a:moveTo>
                    <a:pt x="148590" y="0"/>
                  </a:moveTo>
                  <a:lnTo>
                    <a:pt x="148590" y="0"/>
                  </a:lnTo>
                  <a:lnTo>
                    <a:pt x="148590" y="4920"/>
                  </a:lnTo>
                  <a:lnTo>
                    <a:pt x="149225" y="5185"/>
                  </a:lnTo>
                  <a:lnTo>
                    <a:pt x="151623" y="5479"/>
                  </a:lnTo>
                  <a:lnTo>
                    <a:pt x="152518" y="6193"/>
                  </a:lnTo>
                  <a:lnTo>
                    <a:pt x="163371" y="25579"/>
                  </a:lnTo>
                  <a:lnTo>
                    <a:pt x="165527" y="52259"/>
                  </a:lnTo>
                  <a:lnTo>
                    <a:pt x="163999" y="74458"/>
                  </a:lnTo>
                  <a:lnTo>
                    <a:pt x="160806" y="100221"/>
                  </a:lnTo>
                  <a:lnTo>
                    <a:pt x="160253" y="122264"/>
                  </a:lnTo>
                  <a:lnTo>
                    <a:pt x="157055" y="144882"/>
                  </a:lnTo>
                  <a:lnTo>
                    <a:pt x="150286" y="171352"/>
                  </a:lnTo>
                  <a:lnTo>
                    <a:pt x="144718" y="192941"/>
                  </a:lnTo>
                  <a:lnTo>
                    <a:pt x="137148" y="221298"/>
                  </a:lnTo>
                  <a:lnTo>
                    <a:pt x="129536" y="248465"/>
                  </a:lnTo>
                  <a:lnTo>
                    <a:pt x="121283" y="273728"/>
                  </a:lnTo>
                  <a:lnTo>
                    <a:pt x="108083" y="297063"/>
                  </a:lnTo>
                  <a:lnTo>
                    <a:pt x="93396" y="321812"/>
                  </a:lnTo>
                  <a:lnTo>
                    <a:pt x="76155" y="349923"/>
                  </a:lnTo>
                  <a:lnTo>
                    <a:pt x="64173" y="367335"/>
                  </a:lnTo>
                  <a:lnTo>
                    <a:pt x="55844" y="381678"/>
                  </a:lnTo>
                  <a:lnTo>
                    <a:pt x="30531" y="409495"/>
                  </a:lnTo>
                  <a:lnTo>
                    <a:pt x="24780" y="414631"/>
                  </a:lnTo>
                  <a:lnTo>
                    <a:pt x="17148" y="418382"/>
                  </a:lnTo>
                  <a:lnTo>
                    <a:pt x="13336" y="420897"/>
                  </a:lnTo>
                  <a:lnTo>
                    <a:pt x="6049" y="422831"/>
                  </a:lnTo>
                  <a:lnTo>
                    <a:pt x="0" y="422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8" name="SMARTInkShape-3795"/>
            <p:cNvSpPr/>
            <p:nvPr>
              <p:custDataLst>
                <p:tags r:id="rId26"/>
              </p:custDataLst>
            </p:nvPr>
          </p:nvSpPr>
          <p:spPr>
            <a:xfrm>
              <a:off x="2051685" y="3754755"/>
              <a:ext cx="2903221" cy="211450"/>
            </a:xfrm>
            <a:custGeom>
              <a:avLst/>
              <a:gdLst/>
              <a:ahLst/>
              <a:cxnLst/>
              <a:rect l="0" t="0" r="0" b="0"/>
              <a:pathLst>
                <a:path w="2903221" h="211450">
                  <a:moveTo>
                    <a:pt x="2903220" y="205740"/>
                  </a:moveTo>
                  <a:lnTo>
                    <a:pt x="2903220" y="205740"/>
                  </a:lnTo>
                  <a:lnTo>
                    <a:pt x="2903220" y="208774"/>
                  </a:lnTo>
                  <a:lnTo>
                    <a:pt x="2902585" y="209667"/>
                  </a:lnTo>
                  <a:lnTo>
                    <a:pt x="2901527" y="210263"/>
                  </a:lnTo>
                  <a:lnTo>
                    <a:pt x="2897400" y="211298"/>
                  </a:lnTo>
                  <a:lnTo>
                    <a:pt x="2881057" y="211449"/>
                  </a:lnTo>
                  <a:lnTo>
                    <a:pt x="2855524" y="205634"/>
                  </a:lnTo>
                  <a:lnTo>
                    <a:pt x="2828921" y="198716"/>
                  </a:lnTo>
                  <a:lnTo>
                    <a:pt x="2817494" y="195615"/>
                  </a:lnTo>
                  <a:lnTo>
                    <a:pt x="2806064" y="193003"/>
                  </a:lnTo>
                  <a:lnTo>
                    <a:pt x="2783205" y="184458"/>
                  </a:lnTo>
                  <a:lnTo>
                    <a:pt x="2760227" y="178525"/>
                  </a:lnTo>
                  <a:lnTo>
                    <a:pt x="2746269" y="173828"/>
                  </a:lnTo>
                  <a:lnTo>
                    <a:pt x="2718189" y="168730"/>
                  </a:lnTo>
                  <a:lnTo>
                    <a:pt x="2693762" y="161764"/>
                  </a:lnTo>
                  <a:lnTo>
                    <a:pt x="2665256" y="152379"/>
                  </a:lnTo>
                  <a:lnTo>
                    <a:pt x="2640103" y="145411"/>
                  </a:lnTo>
                  <a:lnTo>
                    <a:pt x="2613027" y="141682"/>
                  </a:lnTo>
                  <a:lnTo>
                    <a:pt x="2586112" y="135019"/>
                  </a:lnTo>
                  <a:lnTo>
                    <a:pt x="2560899" y="128223"/>
                  </a:lnTo>
                  <a:lnTo>
                    <a:pt x="2537575" y="124529"/>
                  </a:lnTo>
                  <a:lnTo>
                    <a:pt x="2511589" y="120907"/>
                  </a:lnTo>
                  <a:lnTo>
                    <a:pt x="2485924" y="115629"/>
                  </a:lnTo>
                  <a:lnTo>
                    <a:pt x="2458747" y="110164"/>
                  </a:lnTo>
                  <a:lnTo>
                    <a:pt x="2431812" y="105863"/>
                  </a:lnTo>
                  <a:lnTo>
                    <a:pt x="2405960" y="102826"/>
                  </a:lnTo>
                  <a:lnTo>
                    <a:pt x="2384479" y="98483"/>
                  </a:lnTo>
                  <a:lnTo>
                    <a:pt x="2356158" y="93019"/>
                  </a:lnTo>
                  <a:lnTo>
                    <a:pt x="2328998" y="88718"/>
                  </a:lnTo>
                  <a:lnTo>
                    <a:pt x="2303101" y="82388"/>
                  </a:lnTo>
                  <a:lnTo>
                    <a:pt x="2281613" y="80080"/>
                  </a:lnTo>
                  <a:lnTo>
                    <a:pt x="2253289" y="75626"/>
                  </a:lnTo>
                  <a:lnTo>
                    <a:pt x="2226128" y="71524"/>
                  </a:lnTo>
                  <a:lnTo>
                    <a:pt x="2203843" y="66418"/>
                  </a:lnTo>
                  <a:lnTo>
                    <a:pt x="2181153" y="63918"/>
                  </a:lnTo>
                  <a:lnTo>
                    <a:pt x="2154659" y="58510"/>
                  </a:lnTo>
                  <a:lnTo>
                    <a:pt x="2132431" y="53813"/>
                  </a:lnTo>
                  <a:lnTo>
                    <a:pt x="2106654" y="51505"/>
                  </a:lnTo>
                  <a:lnTo>
                    <a:pt x="2082648" y="47081"/>
                  </a:lnTo>
                  <a:lnTo>
                    <a:pt x="2058813" y="42384"/>
                  </a:lnTo>
                  <a:lnTo>
                    <a:pt x="2032560" y="40075"/>
                  </a:lnTo>
                  <a:lnTo>
                    <a:pt x="2008412" y="36286"/>
                  </a:lnTo>
                  <a:lnTo>
                    <a:pt x="1984536" y="34246"/>
                  </a:lnTo>
                  <a:lnTo>
                    <a:pt x="1958270" y="30538"/>
                  </a:lnTo>
                  <a:lnTo>
                    <a:pt x="1934119" y="28521"/>
                  </a:lnTo>
                  <a:lnTo>
                    <a:pt x="1910241" y="24820"/>
                  </a:lnTo>
                  <a:lnTo>
                    <a:pt x="1883340" y="22806"/>
                  </a:lnTo>
                  <a:lnTo>
                    <a:pt x="1855896" y="19104"/>
                  </a:lnTo>
                  <a:lnTo>
                    <a:pt x="1830761" y="17726"/>
                  </a:lnTo>
                  <a:lnTo>
                    <a:pt x="1804122" y="16682"/>
                  </a:lnTo>
                  <a:lnTo>
                    <a:pt x="1779860" y="13268"/>
                  </a:lnTo>
                  <a:lnTo>
                    <a:pt x="1755950" y="11340"/>
                  </a:lnTo>
                  <a:lnTo>
                    <a:pt x="1729039" y="7663"/>
                  </a:lnTo>
                  <a:lnTo>
                    <a:pt x="1701592" y="6292"/>
                  </a:lnTo>
                  <a:lnTo>
                    <a:pt x="1677091" y="5886"/>
                  </a:lnTo>
                  <a:lnTo>
                    <a:pt x="1653110" y="5131"/>
                  </a:lnTo>
                  <a:lnTo>
                    <a:pt x="1626178" y="1803"/>
                  </a:lnTo>
                  <a:lnTo>
                    <a:pt x="1598090" y="534"/>
                  </a:lnTo>
                  <a:lnTo>
                    <a:pt x="1569659" y="158"/>
                  </a:lnTo>
                  <a:lnTo>
                    <a:pt x="1541762" y="47"/>
                  </a:lnTo>
                  <a:lnTo>
                    <a:pt x="1515857" y="14"/>
                  </a:lnTo>
                  <a:lnTo>
                    <a:pt x="1495404" y="6"/>
                  </a:lnTo>
                  <a:lnTo>
                    <a:pt x="1468537" y="2"/>
                  </a:lnTo>
                  <a:lnTo>
                    <a:pt x="1441456" y="0"/>
                  </a:lnTo>
                  <a:lnTo>
                    <a:pt x="1413324" y="0"/>
                  </a:lnTo>
                  <a:lnTo>
                    <a:pt x="1384880" y="0"/>
                  </a:lnTo>
                  <a:lnTo>
                    <a:pt x="1356343" y="0"/>
                  </a:lnTo>
                  <a:lnTo>
                    <a:pt x="1327780" y="0"/>
                  </a:lnTo>
                  <a:lnTo>
                    <a:pt x="1299209" y="0"/>
                  </a:lnTo>
                  <a:lnTo>
                    <a:pt x="1270635" y="0"/>
                  </a:lnTo>
                  <a:lnTo>
                    <a:pt x="1249891" y="1693"/>
                  </a:lnTo>
                  <a:lnTo>
                    <a:pt x="1228607" y="3928"/>
                  </a:lnTo>
                  <a:lnTo>
                    <a:pt x="1208564" y="4921"/>
                  </a:lnTo>
                  <a:lnTo>
                    <a:pt x="1189073" y="5362"/>
                  </a:lnTo>
                  <a:lnTo>
                    <a:pt x="1169827" y="6193"/>
                  </a:lnTo>
                  <a:lnTo>
                    <a:pt x="1150690" y="8679"/>
                  </a:lnTo>
                  <a:lnTo>
                    <a:pt x="1131601" y="11900"/>
                  </a:lnTo>
                  <a:lnTo>
                    <a:pt x="1111899" y="14814"/>
                  </a:lnTo>
                  <a:lnTo>
                    <a:pt x="1090442" y="16109"/>
                  </a:lnTo>
                  <a:lnTo>
                    <a:pt x="1069899" y="18378"/>
                  </a:lnTo>
                  <a:lnTo>
                    <a:pt x="1042177" y="23225"/>
                  </a:lnTo>
                  <a:lnTo>
                    <a:pt x="1016183" y="26990"/>
                  </a:lnTo>
                  <a:lnTo>
                    <a:pt x="997102" y="28506"/>
                  </a:lnTo>
                  <a:lnTo>
                    <a:pt x="975921" y="31296"/>
                  </a:lnTo>
                  <a:lnTo>
                    <a:pt x="955501" y="34652"/>
                  </a:lnTo>
                  <a:lnTo>
                    <a:pt x="935842" y="37626"/>
                  </a:lnTo>
                  <a:lnTo>
                    <a:pt x="916521" y="38948"/>
                  </a:lnTo>
                  <a:lnTo>
                    <a:pt x="897351" y="41228"/>
                  </a:lnTo>
                  <a:lnTo>
                    <a:pt x="878248" y="44359"/>
                  </a:lnTo>
                  <a:lnTo>
                    <a:pt x="859174" y="47866"/>
                  </a:lnTo>
                  <a:lnTo>
                    <a:pt x="840113" y="49849"/>
                  </a:lnTo>
                  <a:lnTo>
                    <a:pt x="821059" y="51365"/>
                  </a:lnTo>
                  <a:lnTo>
                    <a:pt x="802007" y="54156"/>
                  </a:lnTo>
                  <a:lnTo>
                    <a:pt x="782956" y="57512"/>
                  </a:lnTo>
                  <a:lnTo>
                    <a:pt x="763905" y="60486"/>
                  </a:lnTo>
                  <a:lnTo>
                    <a:pt x="744855" y="61808"/>
                  </a:lnTo>
                  <a:lnTo>
                    <a:pt x="725805" y="64088"/>
                  </a:lnTo>
                  <a:lnTo>
                    <a:pt x="697230" y="67249"/>
                  </a:lnTo>
                  <a:lnTo>
                    <a:pt x="670348" y="68185"/>
                  </a:lnTo>
                  <a:lnTo>
                    <a:pt x="644603" y="70156"/>
                  </a:lnTo>
                  <a:lnTo>
                    <a:pt x="616867" y="73069"/>
                  </a:lnTo>
                  <a:lnTo>
                    <a:pt x="588540" y="75625"/>
                  </a:lnTo>
                  <a:lnTo>
                    <a:pt x="560039" y="78710"/>
                  </a:lnTo>
                  <a:lnTo>
                    <a:pt x="533179" y="79625"/>
                  </a:lnTo>
                  <a:lnTo>
                    <a:pt x="507441" y="79896"/>
                  </a:lnTo>
                  <a:lnTo>
                    <a:pt x="479706" y="81669"/>
                  </a:lnTo>
                  <a:lnTo>
                    <a:pt x="453073" y="84523"/>
                  </a:lnTo>
                  <a:lnTo>
                    <a:pt x="427402" y="87062"/>
                  </a:lnTo>
                  <a:lnTo>
                    <a:pt x="401381" y="90143"/>
                  </a:lnTo>
                  <a:lnTo>
                    <a:pt x="377585" y="91056"/>
                  </a:lnTo>
                  <a:lnTo>
                    <a:pt x="354447" y="91326"/>
                  </a:lnTo>
                  <a:lnTo>
                    <a:pt x="331505" y="93100"/>
                  </a:lnTo>
                  <a:lnTo>
                    <a:pt x="304031" y="96354"/>
                  </a:lnTo>
                  <a:lnTo>
                    <a:pt x="276332" y="97632"/>
                  </a:lnTo>
                  <a:lnTo>
                    <a:pt x="249044" y="102055"/>
                  </a:lnTo>
                  <a:lnTo>
                    <a:pt x="222567" y="104456"/>
                  </a:lnTo>
                  <a:lnTo>
                    <a:pt x="194903" y="111969"/>
                  </a:lnTo>
                  <a:lnTo>
                    <a:pt x="169129" y="118023"/>
                  </a:lnTo>
                  <a:lnTo>
                    <a:pt x="140884" y="124403"/>
                  </a:lnTo>
                  <a:lnTo>
                    <a:pt x="112973" y="132013"/>
                  </a:lnTo>
                  <a:lnTo>
                    <a:pt x="85023" y="146317"/>
                  </a:lnTo>
                  <a:lnTo>
                    <a:pt x="60092" y="156161"/>
                  </a:lnTo>
                  <a:lnTo>
                    <a:pt x="32446" y="168907"/>
                  </a:lnTo>
                  <a:lnTo>
                    <a:pt x="24792" y="170320"/>
                  </a:lnTo>
                  <a:lnTo>
                    <a:pt x="18850" y="169254"/>
                  </a:lnTo>
                  <a:lnTo>
                    <a:pt x="11935" y="165084"/>
                  </a:lnTo>
                  <a:lnTo>
                    <a:pt x="6944" y="161020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9" name="SMARTInkShape-Group545"/>
          <p:cNvGrpSpPr/>
          <p:nvPr/>
        </p:nvGrpSpPr>
        <p:grpSpPr>
          <a:xfrm>
            <a:off x="2097520" y="3269215"/>
            <a:ext cx="1222794" cy="365526"/>
            <a:chOff x="2097520" y="3269215"/>
            <a:chExt cx="1222794" cy="365526"/>
          </a:xfrm>
        </p:grpSpPr>
        <p:sp>
          <p:nvSpPr>
            <p:cNvPr id="310" name="SMARTInkShape-3796"/>
            <p:cNvSpPr/>
            <p:nvPr>
              <p:custDataLst>
                <p:tags r:id="rId2"/>
              </p:custDataLst>
            </p:nvPr>
          </p:nvSpPr>
          <p:spPr>
            <a:xfrm>
              <a:off x="2897534" y="3486150"/>
              <a:ext cx="102762" cy="91441"/>
            </a:xfrm>
            <a:custGeom>
              <a:avLst/>
              <a:gdLst/>
              <a:ahLst/>
              <a:cxnLst/>
              <a:rect l="0" t="0" r="0" b="0"/>
              <a:pathLst>
                <a:path w="102762" h="91441">
                  <a:moveTo>
                    <a:pt x="34261" y="0"/>
                  </a:moveTo>
                  <a:lnTo>
                    <a:pt x="34261" y="0"/>
                  </a:lnTo>
                  <a:lnTo>
                    <a:pt x="31227" y="0"/>
                  </a:lnTo>
                  <a:lnTo>
                    <a:pt x="30333" y="635"/>
                  </a:lnTo>
                  <a:lnTo>
                    <a:pt x="29738" y="1693"/>
                  </a:lnTo>
                  <a:lnTo>
                    <a:pt x="28616" y="5480"/>
                  </a:lnTo>
                  <a:lnTo>
                    <a:pt x="25533" y="8679"/>
                  </a:lnTo>
                  <a:lnTo>
                    <a:pt x="22339" y="10207"/>
                  </a:lnTo>
                  <a:lnTo>
                    <a:pt x="20598" y="10615"/>
                  </a:lnTo>
                  <a:lnTo>
                    <a:pt x="16970" y="14454"/>
                  </a:lnTo>
                  <a:lnTo>
                    <a:pt x="3773" y="33356"/>
                  </a:lnTo>
                  <a:lnTo>
                    <a:pt x="1097" y="44103"/>
                  </a:lnTo>
                  <a:lnTo>
                    <a:pt x="0" y="64678"/>
                  </a:lnTo>
                  <a:lnTo>
                    <a:pt x="1677" y="68539"/>
                  </a:lnTo>
                  <a:lnTo>
                    <a:pt x="3013" y="70458"/>
                  </a:lnTo>
                  <a:lnTo>
                    <a:pt x="10962" y="76192"/>
                  </a:lnTo>
                  <a:lnTo>
                    <a:pt x="35510" y="84384"/>
                  </a:lnTo>
                  <a:lnTo>
                    <a:pt x="49748" y="85460"/>
                  </a:lnTo>
                  <a:lnTo>
                    <a:pt x="61004" y="82612"/>
                  </a:lnTo>
                  <a:lnTo>
                    <a:pt x="71623" y="75961"/>
                  </a:lnTo>
                  <a:lnTo>
                    <a:pt x="75843" y="72284"/>
                  </a:lnTo>
                  <a:lnTo>
                    <a:pt x="81529" y="70226"/>
                  </a:lnTo>
                  <a:lnTo>
                    <a:pt x="84823" y="69678"/>
                  </a:lnTo>
                  <a:lnTo>
                    <a:pt x="87654" y="68042"/>
                  </a:lnTo>
                  <a:lnTo>
                    <a:pt x="92493" y="62837"/>
                  </a:lnTo>
                  <a:lnTo>
                    <a:pt x="95067" y="57984"/>
                  </a:lnTo>
                  <a:lnTo>
                    <a:pt x="96846" y="53711"/>
                  </a:lnTo>
                  <a:lnTo>
                    <a:pt x="100782" y="47735"/>
                  </a:lnTo>
                  <a:lnTo>
                    <a:pt x="102231" y="41942"/>
                  </a:lnTo>
                  <a:lnTo>
                    <a:pt x="102761" y="32389"/>
                  </a:lnTo>
                  <a:lnTo>
                    <a:pt x="99783" y="23637"/>
                  </a:lnTo>
                  <a:lnTo>
                    <a:pt x="98263" y="21473"/>
                  </a:lnTo>
                  <a:lnTo>
                    <a:pt x="80727" y="9359"/>
                  </a:lnTo>
                  <a:lnTo>
                    <a:pt x="73147" y="6795"/>
                  </a:lnTo>
                  <a:lnTo>
                    <a:pt x="67207" y="7888"/>
                  </a:lnTo>
                  <a:lnTo>
                    <a:pt x="53046" y="13764"/>
                  </a:lnTo>
                  <a:lnTo>
                    <a:pt x="47266" y="19029"/>
                  </a:lnTo>
                  <a:lnTo>
                    <a:pt x="41946" y="24967"/>
                  </a:lnTo>
                  <a:lnTo>
                    <a:pt x="32446" y="33150"/>
                  </a:lnTo>
                  <a:lnTo>
                    <a:pt x="15268" y="58704"/>
                  </a:lnTo>
                  <a:lnTo>
                    <a:pt x="7767" y="72532"/>
                  </a:lnTo>
                  <a:lnTo>
                    <a:pt x="6097" y="81567"/>
                  </a:lnTo>
                  <a:lnTo>
                    <a:pt x="7230" y="83588"/>
                  </a:lnTo>
                  <a:lnTo>
                    <a:pt x="11876" y="87526"/>
                  </a:lnTo>
                  <a:lnTo>
                    <a:pt x="16480" y="89701"/>
                  </a:lnTo>
                  <a:lnTo>
                    <a:pt x="23967" y="91287"/>
                  </a:lnTo>
                  <a:lnTo>
                    <a:pt x="28546" y="91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1" name="SMARTInkShape-3797"/>
            <p:cNvSpPr/>
            <p:nvPr>
              <p:custDataLst>
                <p:tags r:id="rId3"/>
              </p:custDataLst>
            </p:nvPr>
          </p:nvSpPr>
          <p:spPr>
            <a:xfrm>
              <a:off x="3029215" y="3458470"/>
              <a:ext cx="113935" cy="130214"/>
            </a:xfrm>
            <a:custGeom>
              <a:avLst/>
              <a:gdLst/>
              <a:ahLst/>
              <a:cxnLst/>
              <a:rect l="0" t="0" r="0" b="0"/>
              <a:pathLst>
                <a:path w="113935" h="130214">
                  <a:moveTo>
                    <a:pt x="34025" y="44825"/>
                  </a:moveTo>
                  <a:lnTo>
                    <a:pt x="34025" y="44825"/>
                  </a:lnTo>
                  <a:lnTo>
                    <a:pt x="30991" y="44825"/>
                  </a:lnTo>
                  <a:lnTo>
                    <a:pt x="27808" y="46518"/>
                  </a:lnTo>
                  <a:lnTo>
                    <a:pt x="14946" y="58259"/>
                  </a:lnTo>
                  <a:lnTo>
                    <a:pt x="9251" y="66938"/>
                  </a:lnTo>
                  <a:lnTo>
                    <a:pt x="1745" y="92518"/>
                  </a:lnTo>
                  <a:lnTo>
                    <a:pt x="0" y="108475"/>
                  </a:lnTo>
                  <a:lnTo>
                    <a:pt x="1546" y="112907"/>
                  </a:lnTo>
                  <a:lnTo>
                    <a:pt x="2847" y="114978"/>
                  </a:lnTo>
                  <a:lnTo>
                    <a:pt x="18097" y="126711"/>
                  </a:lnTo>
                  <a:lnTo>
                    <a:pt x="23983" y="128844"/>
                  </a:lnTo>
                  <a:lnTo>
                    <a:pt x="35075" y="130213"/>
                  </a:lnTo>
                  <a:lnTo>
                    <a:pt x="47944" y="125921"/>
                  </a:lnTo>
                  <a:lnTo>
                    <a:pt x="72371" y="113357"/>
                  </a:lnTo>
                  <a:lnTo>
                    <a:pt x="77103" y="108939"/>
                  </a:lnTo>
                  <a:lnTo>
                    <a:pt x="97972" y="80920"/>
                  </a:lnTo>
                  <a:lnTo>
                    <a:pt x="111447" y="54344"/>
                  </a:lnTo>
                  <a:lnTo>
                    <a:pt x="113934" y="28790"/>
                  </a:lnTo>
                  <a:lnTo>
                    <a:pt x="112297" y="23305"/>
                  </a:lnTo>
                  <a:lnTo>
                    <a:pt x="104281" y="12617"/>
                  </a:lnTo>
                  <a:lnTo>
                    <a:pt x="100598" y="8708"/>
                  </a:lnTo>
                  <a:lnTo>
                    <a:pt x="95152" y="6548"/>
                  </a:lnTo>
                  <a:lnTo>
                    <a:pt x="89132" y="4953"/>
                  </a:lnTo>
                  <a:lnTo>
                    <a:pt x="81539" y="1120"/>
                  </a:lnTo>
                  <a:lnTo>
                    <a:pt x="75039" y="0"/>
                  </a:lnTo>
                  <a:lnTo>
                    <a:pt x="64240" y="2404"/>
                  </a:lnTo>
                  <a:lnTo>
                    <a:pt x="40231" y="11781"/>
                  </a:lnTo>
                  <a:lnTo>
                    <a:pt x="28310" y="219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2" name="SMARTInkShape-3798"/>
            <p:cNvSpPr/>
            <p:nvPr>
              <p:custDataLst>
                <p:tags r:id="rId4"/>
              </p:custDataLst>
            </p:nvPr>
          </p:nvSpPr>
          <p:spPr>
            <a:xfrm>
              <a:off x="3177802" y="3440430"/>
              <a:ext cx="142512" cy="125727"/>
            </a:xfrm>
            <a:custGeom>
              <a:avLst/>
              <a:gdLst/>
              <a:ahLst/>
              <a:cxnLst/>
              <a:rect l="0" t="0" r="0" b="0"/>
              <a:pathLst>
                <a:path w="142512" h="125727">
                  <a:moveTo>
                    <a:pt x="22598" y="51435"/>
                  </a:moveTo>
                  <a:lnTo>
                    <a:pt x="22598" y="51435"/>
                  </a:lnTo>
                  <a:lnTo>
                    <a:pt x="22598" y="54469"/>
                  </a:lnTo>
                  <a:lnTo>
                    <a:pt x="21963" y="55362"/>
                  </a:lnTo>
                  <a:lnTo>
                    <a:pt x="20905" y="55958"/>
                  </a:lnTo>
                  <a:lnTo>
                    <a:pt x="19564" y="56355"/>
                  </a:lnTo>
                  <a:lnTo>
                    <a:pt x="18670" y="57255"/>
                  </a:lnTo>
                  <a:lnTo>
                    <a:pt x="16953" y="62609"/>
                  </a:lnTo>
                  <a:lnTo>
                    <a:pt x="13870" y="62789"/>
                  </a:lnTo>
                  <a:lnTo>
                    <a:pt x="10676" y="64525"/>
                  </a:lnTo>
                  <a:lnTo>
                    <a:pt x="8935" y="65876"/>
                  </a:lnTo>
                  <a:lnTo>
                    <a:pt x="7001" y="69072"/>
                  </a:lnTo>
                  <a:lnTo>
                    <a:pt x="5506" y="72608"/>
                  </a:lnTo>
                  <a:lnTo>
                    <a:pt x="2725" y="76297"/>
                  </a:lnTo>
                  <a:lnTo>
                    <a:pt x="1065" y="81746"/>
                  </a:lnTo>
                  <a:lnTo>
                    <a:pt x="0" y="92559"/>
                  </a:lnTo>
                  <a:lnTo>
                    <a:pt x="1548" y="96806"/>
                  </a:lnTo>
                  <a:lnTo>
                    <a:pt x="18820" y="116199"/>
                  </a:lnTo>
                  <a:lnTo>
                    <a:pt x="34269" y="123189"/>
                  </a:lnTo>
                  <a:lnTo>
                    <a:pt x="48140" y="125228"/>
                  </a:lnTo>
                  <a:lnTo>
                    <a:pt x="73767" y="125686"/>
                  </a:lnTo>
                  <a:lnTo>
                    <a:pt x="101393" y="125726"/>
                  </a:lnTo>
                  <a:lnTo>
                    <a:pt x="109688" y="125093"/>
                  </a:lnTo>
                  <a:lnTo>
                    <a:pt x="120863" y="121167"/>
                  </a:lnTo>
                  <a:lnTo>
                    <a:pt x="126173" y="117775"/>
                  </a:lnTo>
                  <a:lnTo>
                    <a:pt x="140003" y="99570"/>
                  </a:lnTo>
                  <a:lnTo>
                    <a:pt x="141453" y="95477"/>
                  </a:lnTo>
                  <a:lnTo>
                    <a:pt x="142511" y="75885"/>
                  </a:lnTo>
                  <a:lnTo>
                    <a:pt x="139549" y="64677"/>
                  </a:lnTo>
                  <a:lnTo>
                    <a:pt x="124813" y="45708"/>
                  </a:lnTo>
                  <a:lnTo>
                    <a:pt x="105697" y="27303"/>
                  </a:lnTo>
                  <a:lnTo>
                    <a:pt x="83251" y="17646"/>
                  </a:lnTo>
                  <a:lnTo>
                    <a:pt x="57580" y="9624"/>
                  </a:lnTo>
                  <a:lnTo>
                    <a:pt x="32142" y="2559"/>
                  </a:lnTo>
                  <a:lnTo>
                    <a:pt x="54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3" name="SMARTInkShape-3799"/>
            <p:cNvSpPr/>
            <p:nvPr>
              <p:custDataLst>
                <p:tags r:id="rId5"/>
              </p:custDataLst>
            </p:nvPr>
          </p:nvSpPr>
          <p:spPr>
            <a:xfrm>
              <a:off x="2097520" y="3269215"/>
              <a:ext cx="148476" cy="365526"/>
            </a:xfrm>
            <a:custGeom>
              <a:avLst/>
              <a:gdLst/>
              <a:ahLst/>
              <a:cxnLst/>
              <a:rect l="0" t="0" r="0" b="0"/>
              <a:pathLst>
                <a:path w="148476" h="365526">
                  <a:moveTo>
                    <a:pt x="148475" y="5480"/>
                  </a:moveTo>
                  <a:lnTo>
                    <a:pt x="148475" y="5480"/>
                  </a:lnTo>
                  <a:lnTo>
                    <a:pt x="148475" y="2446"/>
                  </a:lnTo>
                  <a:lnTo>
                    <a:pt x="147840" y="1552"/>
                  </a:lnTo>
                  <a:lnTo>
                    <a:pt x="146782" y="956"/>
                  </a:lnTo>
                  <a:lnTo>
                    <a:pt x="143554" y="0"/>
                  </a:lnTo>
                  <a:lnTo>
                    <a:pt x="138354" y="3739"/>
                  </a:lnTo>
                  <a:lnTo>
                    <a:pt x="133059" y="5599"/>
                  </a:lnTo>
                  <a:lnTo>
                    <a:pt x="105113" y="26848"/>
                  </a:lnTo>
                  <a:lnTo>
                    <a:pt x="85670" y="51756"/>
                  </a:lnTo>
                  <a:lnTo>
                    <a:pt x="70382" y="74170"/>
                  </a:lnTo>
                  <a:lnTo>
                    <a:pt x="55767" y="100869"/>
                  </a:lnTo>
                  <a:lnTo>
                    <a:pt x="44414" y="126840"/>
                  </a:lnTo>
                  <a:lnTo>
                    <a:pt x="33164" y="153207"/>
                  </a:lnTo>
                  <a:lnTo>
                    <a:pt x="24827" y="180687"/>
                  </a:lnTo>
                  <a:lnTo>
                    <a:pt x="17065" y="206812"/>
                  </a:lnTo>
                  <a:lnTo>
                    <a:pt x="12451" y="233209"/>
                  </a:lnTo>
                  <a:lnTo>
                    <a:pt x="7612" y="257403"/>
                  </a:lnTo>
                  <a:lnTo>
                    <a:pt x="4304" y="282596"/>
                  </a:lnTo>
                  <a:lnTo>
                    <a:pt x="758" y="303212"/>
                  </a:lnTo>
                  <a:lnTo>
                    <a:pt x="0" y="329614"/>
                  </a:lnTo>
                  <a:lnTo>
                    <a:pt x="571" y="338135"/>
                  </a:lnTo>
                  <a:lnTo>
                    <a:pt x="4463" y="349437"/>
                  </a:lnTo>
                  <a:lnTo>
                    <a:pt x="10287" y="358319"/>
                  </a:lnTo>
                  <a:lnTo>
                    <a:pt x="11315" y="3655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4" name="SMARTInkShape-3800"/>
            <p:cNvSpPr/>
            <p:nvPr>
              <p:custDataLst>
                <p:tags r:id="rId6"/>
              </p:custDataLst>
            </p:nvPr>
          </p:nvSpPr>
          <p:spPr>
            <a:xfrm>
              <a:off x="2720509" y="3509010"/>
              <a:ext cx="85478" cy="79934"/>
            </a:xfrm>
            <a:custGeom>
              <a:avLst/>
              <a:gdLst/>
              <a:ahLst/>
              <a:cxnLst/>
              <a:rect l="0" t="0" r="0" b="0"/>
              <a:pathLst>
                <a:path w="85478" h="79934">
                  <a:moveTo>
                    <a:pt x="28406" y="0"/>
                  </a:moveTo>
                  <a:lnTo>
                    <a:pt x="28406" y="0"/>
                  </a:lnTo>
                  <a:lnTo>
                    <a:pt x="31440" y="0"/>
                  </a:lnTo>
                  <a:lnTo>
                    <a:pt x="32333" y="635"/>
                  </a:lnTo>
                  <a:lnTo>
                    <a:pt x="32929" y="1693"/>
                  </a:lnTo>
                  <a:lnTo>
                    <a:pt x="33886" y="4920"/>
                  </a:lnTo>
                  <a:lnTo>
                    <a:pt x="33329" y="5186"/>
                  </a:lnTo>
                  <a:lnTo>
                    <a:pt x="31017" y="5479"/>
                  </a:lnTo>
                  <a:lnTo>
                    <a:pt x="27873" y="7304"/>
                  </a:lnTo>
                  <a:lnTo>
                    <a:pt x="20681" y="13649"/>
                  </a:lnTo>
                  <a:lnTo>
                    <a:pt x="9554" y="27425"/>
                  </a:lnTo>
                  <a:lnTo>
                    <a:pt x="6313" y="29713"/>
                  </a:lnTo>
                  <a:lnTo>
                    <a:pt x="4152" y="32509"/>
                  </a:lnTo>
                  <a:lnTo>
                    <a:pt x="1752" y="39002"/>
                  </a:lnTo>
                  <a:lnTo>
                    <a:pt x="0" y="61039"/>
                  </a:lnTo>
                  <a:lnTo>
                    <a:pt x="578" y="63553"/>
                  </a:lnTo>
                  <a:lnTo>
                    <a:pt x="1599" y="65228"/>
                  </a:lnTo>
                  <a:lnTo>
                    <a:pt x="9589" y="72066"/>
                  </a:lnTo>
                  <a:lnTo>
                    <a:pt x="29526" y="79128"/>
                  </a:lnTo>
                  <a:lnTo>
                    <a:pt x="44706" y="79933"/>
                  </a:lnTo>
                  <a:lnTo>
                    <a:pt x="50044" y="78282"/>
                  </a:lnTo>
                  <a:lnTo>
                    <a:pt x="54533" y="76067"/>
                  </a:lnTo>
                  <a:lnTo>
                    <a:pt x="66458" y="73815"/>
                  </a:lnTo>
                  <a:lnTo>
                    <a:pt x="76025" y="66361"/>
                  </a:lnTo>
                  <a:lnTo>
                    <a:pt x="78145" y="62725"/>
                  </a:lnTo>
                  <a:lnTo>
                    <a:pt x="79722" y="58993"/>
                  </a:lnTo>
                  <a:lnTo>
                    <a:pt x="83545" y="53322"/>
                  </a:lnTo>
                  <a:lnTo>
                    <a:pt x="84960" y="46985"/>
                  </a:lnTo>
                  <a:lnTo>
                    <a:pt x="85477" y="30145"/>
                  </a:lnTo>
                  <a:lnTo>
                    <a:pt x="80629" y="13658"/>
                  </a:lnTo>
                  <a:lnTo>
                    <a:pt x="77041" y="9056"/>
                  </a:lnTo>
                  <a:lnTo>
                    <a:pt x="73728" y="7200"/>
                  </a:lnTo>
                  <a:lnTo>
                    <a:pt x="64549" y="5910"/>
                  </a:lnTo>
                  <a:lnTo>
                    <a:pt x="60768" y="5802"/>
                  </a:lnTo>
                  <a:lnTo>
                    <a:pt x="56971" y="7447"/>
                  </a:lnTo>
                  <a:lnTo>
                    <a:pt x="55069" y="8775"/>
                  </a:lnTo>
                  <a:lnTo>
                    <a:pt x="37931" y="33308"/>
                  </a:lnTo>
                  <a:lnTo>
                    <a:pt x="35250" y="41055"/>
                  </a:lnTo>
                  <a:lnTo>
                    <a:pt x="34455" y="50406"/>
                  </a:lnTo>
                  <a:lnTo>
                    <a:pt x="35963" y="55846"/>
                  </a:lnTo>
                  <a:lnTo>
                    <a:pt x="37254" y="58185"/>
                  </a:lnTo>
                  <a:lnTo>
                    <a:pt x="38750" y="59745"/>
                  </a:lnTo>
                  <a:lnTo>
                    <a:pt x="42105" y="61478"/>
                  </a:lnTo>
                  <a:lnTo>
                    <a:pt x="53007" y="62682"/>
                  </a:lnTo>
                  <a:lnTo>
                    <a:pt x="74126" y="628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5" name="SMARTInkShape-3801"/>
            <p:cNvSpPr/>
            <p:nvPr>
              <p:custDataLst>
                <p:tags r:id="rId7"/>
              </p:custDataLst>
            </p:nvPr>
          </p:nvSpPr>
          <p:spPr>
            <a:xfrm>
              <a:off x="2200275" y="3400425"/>
              <a:ext cx="142777" cy="194291"/>
            </a:xfrm>
            <a:custGeom>
              <a:avLst/>
              <a:gdLst/>
              <a:ahLst/>
              <a:cxnLst/>
              <a:rect l="0" t="0" r="0" b="0"/>
              <a:pathLst>
                <a:path w="142777" h="194291">
                  <a:moveTo>
                    <a:pt x="108585" y="0"/>
                  </a:moveTo>
                  <a:lnTo>
                    <a:pt x="108585" y="0"/>
                  </a:lnTo>
                  <a:lnTo>
                    <a:pt x="106892" y="18650"/>
                  </a:lnTo>
                  <a:lnTo>
                    <a:pt x="102368" y="31349"/>
                  </a:lnTo>
                  <a:lnTo>
                    <a:pt x="98700" y="39134"/>
                  </a:lnTo>
                  <a:lnTo>
                    <a:pt x="97206" y="43428"/>
                  </a:lnTo>
                  <a:lnTo>
                    <a:pt x="93431" y="49415"/>
                  </a:lnTo>
                  <a:lnTo>
                    <a:pt x="92030" y="55211"/>
                  </a:lnTo>
                  <a:lnTo>
                    <a:pt x="91518" y="64765"/>
                  </a:lnTo>
                  <a:lnTo>
                    <a:pt x="90857" y="66037"/>
                  </a:lnTo>
                  <a:lnTo>
                    <a:pt x="89781" y="66885"/>
                  </a:lnTo>
                  <a:lnTo>
                    <a:pt x="88429" y="67450"/>
                  </a:lnTo>
                  <a:lnTo>
                    <a:pt x="87528" y="68462"/>
                  </a:lnTo>
                  <a:lnTo>
                    <a:pt x="85962" y="73401"/>
                  </a:lnTo>
                  <a:lnTo>
                    <a:pt x="85725" y="80008"/>
                  </a:lnTo>
                  <a:lnTo>
                    <a:pt x="85725" y="76976"/>
                  </a:lnTo>
                  <a:lnTo>
                    <a:pt x="86360" y="76082"/>
                  </a:lnTo>
                  <a:lnTo>
                    <a:pt x="87418" y="75486"/>
                  </a:lnTo>
                  <a:lnTo>
                    <a:pt x="88759" y="75089"/>
                  </a:lnTo>
                  <a:lnTo>
                    <a:pt x="89652" y="74189"/>
                  </a:lnTo>
                  <a:lnTo>
                    <a:pt x="90646" y="71496"/>
                  </a:lnTo>
                  <a:lnTo>
                    <a:pt x="91545" y="70524"/>
                  </a:lnTo>
                  <a:lnTo>
                    <a:pt x="102988" y="64170"/>
                  </a:lnTo>
                  <a:lnTo>
                    <a:pt x="104854" y="63735"/>
                  </a:lnTo>
                  <a:lnTo>
                    <a:pt x="114310" y="58456"/>
                  </a:lnTo>
                  <a:lnTo>
                    <a:pt x="116212" y="58021"/>
                  </a:lnTo>
                  <a:lnTo>
                    <a:pt x="118114" y="58365"/>
                  </a:lnTo>
                  <a:lnTo>
                    <a:pt x="125731" y="61788"/>
                  </a:lnTo>
                  <a:lnTo>
                    <a:pt x="127636" y="62147"/>
                  </a:lnTo>
                  <a:lnTo>
                    <a:pt x="133350" y="65686"/>
                  </a:lnTo>
                  <a:lnTo>
                    <a:pt x="139065" y="73790"/>
                  </a:lnTo>
                  <a:lnTo>
                    <a:pt x="141746" y="84235"/>
                  </a:lnTo>
                  <a:lnTo>
                    <a:pt x="142776" y="106716"/>
                  </a:lnTo>
                  <a:lnTo>
                    <a:pt x="137049" y="133352"/>
                  </a:lnTo>
                  <a:lnTo>
                    <a:pt x="134359" y="140971"/>
                  </a:lnTo>
                  <a:lnTo>
                    <a:pt x="129353" y="146897"/>
                  </a:lnTo>
                  <a:lnTo>
                    <a:pt x="123530" y="152283"/>
                  </a:lnTo>
                  <a:lnTo>
                    <a:pt x="104817" y="180269"/>
                  </a:lnTo>
                  <a:lnTo>
                    <a:pt x="98437" y="186481"/>
                  </a:lnTo>
                  <a:lnTo>
                    <a:pt x="92222" y="190407"/>
                  </a:lnTo>
                  <a:lnTo>
                    <a:pt x="81582" y="193153"/>
                  </a:lnTo>
                  <a:lnTo>
                    <a:pt x="53295" y="194290"/>
                  </a:lnTo>
                  <a:lnTo>
                    <a:pt x="43872" y="193669"/>
                  </a:lnTo>
                  <a:lnTo>
                    <a:pt x="29609" y="186355"/>
                  </a:lnTo>
                  <a:lnTo>
                    <a:pt x="24167" y="181037"/>
                  </a:lnTo>
                  <a:lnTo>
                    <a:pt x="11545" y="162689"/>
                  </a:lnTo>
                  <a:lnTo>
                    <a:pt x="8306" y="152951"/>
                  </a:lnTo>
                  <a:lnTo>
                    <a:pt x="2015" y="125729"/>
                  </a:lnTo>
                  <a:lnTo>
                    <a:pt x="895" y="122554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6" name="SMARTInkShape-3802"/>
            <p:cNvSpPr/>
            <p:nvPr>
              <p:custDataLst>
                <p:tags r:id="rId8"/>
              </p:custDataLst>
            </p:nvPr>
          </p:nvSpPr>
          <p:spPr>
            <a:xfrm>
              <a:off x="2217420" y="3400425"/>
              <a:ext cx="217171" cy="45721"/>
            </a:xfrm>
            <a:custGeom>
              <a:avLst/>
              <a:gdLst/>
              <a:ahLst/>
              <a:cxnLst/>
              <a:rect l="0" t="0" r="0" b="0"/>
              <a:pathLst>
                <a:path w="217171" h="45721">
                  <a:moveTo>
                    <a:pt x="0" y="45720"/>
                  </a:moveTo>
                  <a:lnTo>
                    <a:pt x="0" y="45720"/>
                  </a:lnTo>
                  <a:lnTo>
                    <a:pt x="0" y="42686"/>
                  </a:lnTo>
                  <a:lnTo>
                    <a:pt x="1693" y="39503"/>
                  </a:lnTo>
                  <a:lnTo>
                    <a:pt x="22873" y="11779"/>
                  </a:lnTo>
                  <a:lnTo>
                    <a:pt x="26041" y="7775"/>
                  </a:lnTo>
                  <a:lnTo>
                    <a:pt x="27449" y="3879"/>
                  </a:lnTo>
                  <a:lnTo>
                    <a:pt x="28459" y="2586"/>
                  </a:lnTo>
                  <a:lnTo>
                    <a:pt x="34026" y="101"/>
                  </a:lnTo>
                  <a:lnTo>
                    <a:pt x="60495" y="0"/>
                  </a:lnTo>
                  <a:lnTo>
                    <a:pt x="87171" y="0"/>
                  </a:lnTo>
                  <a:lnTo>
                    <a:pt x="115012" y="635"/>
                  </a:lnTo>
                  <a:lnTo>
                    <a:pt x="142969" y="4921"/>
                  </a:lnTo>
                  <a:lnTo>
                    <a:pt x="166939" y="10134"/>
                  </a:lnTo>
                  <a:lnTo>
                    <a:pt x="193199" y="11259"/>
                  </a:lnTo>
                  <a:lnTo>
                    <a:pt x="203963" y="11407"/>
                  </a:lnTo>
                  <a:lnTo>
                    <a:pt x="217170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7" name="SMARTInkShape-3803"/>
            <p:cNvSpPr/>
            <p:nvPr>
              <p:custDataLst>
                <p:tags r:id="rId9"/>
              </p:custDataLst>
            </p:nvPr>
          </p:nvSpPr>
          <p:spPr>
            <a:xfrm>
              <a:off x="2417950" y="3389024"/>
              <a:ext cx="119409" cy="211427"/>
            </a:xfrm>
            <a:custGeom>
              <a:avLst/>
              <a:gdLst/>
              <a:ahLst/>
              <a:cxnLst/>
              <a:rect l="0" t="0" r="0" b="0"/>
              <a:pathLst>
                <a:path w="119409" h="211427">
                  <a:moveTo>
                    <a:pt x="68075" y="39976"/>
                  </a:moveTo>
                  <a:lnTo>
                    <a:pt x="68075" y="39976"/>
                  </a:lnTo>
                  <a:lnTo>
                    <a:pt x="72996" y="39976"/>
                  </a:lnTo>
                  <a:lnTo>
                    <a:pt x="78196" y="43903"/>
                  </a:lnTo>
                  <a:lnTo>
                    <a:pt x="83492" y="45161"/>
                  </a:lnTo>
                  <a:lnTo>
                    <a:pt x="95528" y="45670"/>
                  </a:lnTo>
                  <a:lnTo>
                    <a:pt x="107207" y="35125"/>
                  </a:lnTo>
                  <a:lnTo>
                    <a:pt x="107821" y="31483"/>
                  </a:lnTo>
                  <a:lnTo>
                    <a:pt x="108057" y="20849"/>
                  </a:lnTo>
                  <a:lnTo>
                    <a:pt x="106377" y="17082"/>
                  </a:lnTo>
                  <a:lnTo>
                    <a:pt x="104148" y="13291"/>
                  </a:lnTo>
                  <a:lnTo>
                    <a:pt x="102258" y="7587"/>
                  </a:lnTo>
                  <a:lnTo>
                    <a:pt x="99566" y="3779"/>
                  </a:lnTo>
                  <a:lnTo>
                    <a:pt x="96253" y="1663"/>
                  </a:lnTo>
                  <a:lnTo>
                    <a:pt x="89124" y="472"/>
                  </a:lnTo>
                  <a:lnTo>
                    <a:pt x="72114" y="0"/>
                  </a:lnTo>
                  <a:lnTo>
                    <a:pt x="52521" y="7928"/>
                  </a:lnTo>
                  <a:lnTo>
                    <a:pt x="44346" y="13406"/>
                  </a:lnTo>
                  <a:lnTo>
                    <a:pt x="23587" y="40128"/>
                  </a:lnTo>
                  <a:lnTo>
                    <a:pt x="12992" y="63609"/>
                  </a:lnTo>
                  <a:lnTo>
                    <a:pt x="3326" y="91513"/>
                  </a:lnTo>
                  <a:lnTo>
                    <a:pt x="0" y="115476"/>
                  </a:lnTo>
                  <a:lnTo>
                    <a:pt x="1338" y="131773"/>
                  </a:lnTo>
                  <a:lnTo>
                    <a:pt x="5335" y="156110"/>
                  </a:lnTo>
                  <a:lnTo>
                    <a:pt x="8017" y="166521"/>
                  </a:lnTo>
                  <a:lnTo>
                    <a:pt x="13019" y="174112"/>
                  </a:lnTo>
                  <a:lnTo>
                    <a:pt x="40548" y="196133"/>
                  </a:lnTo>
                  <a:lnTo>
                    <a:pt x="48221" y="198279"/>
                  </a:lnTo>
                  <a:lnTo>
                    <a:pt x="56711" y="198598"/>
                  </a:lnTo>
                  <a:lnTo>
                    <a:pt x="83504" y="191452"/>
                  </a:lnTo>
                  <a:lnTo>
                    <a:pt x="94801" y="183353"/>
                  </a:lnTo>
                  <a:lnTo>
                    <a:pt x="105434" y="169239"/>
                  </a:lnTo>
                  <a:lnTo>
                    <a:pt x="116905" y="146632"/>
                  </a:lnTo>
                  <a:lnTo>
                    <a:pt x="119408" y="124130"/>
                  </a:lnTo>
                  <a:lnTo>
                    <a:pt x="117771" y="120134"/>
                  </a:lnTo>
                  <a:lnTo>
                    <a:pt x="114581" y="115429"/>
                  </a:lnTo>
                  <a:lnTo>
                    <a:pt x="100989" y="114373"/>
                  </a:lnTo>
                  <a:lnTo>
                    <a:pt x="96885" y="116009"/>
                  </a:lnTo>
                  <a:lnTo>
                    <a:pt x="83329" y="127707"/>
                  </a:lnTo>
                  <a:lnTo>
                    <a:pt x="71886" y="146999"/>
                  </a:lnTo>
                  <a:lnTo>
                    <a:pt x="69204" y="158188"/>
                  </a:lnTo>
                  <a:lnTo>
                    <a:pt x="68141" y="184762"/>
                  </a:lnTo>
                  <a:lnTo>
                    <a:pt x="68730" y="195553"/>
                  </a:lnTo>
                  <a:lnTo>
                    <a:pt x="72998" y="204248"/>
                  </a:lnTo>
                  <a:lnTo>
                    <a:pt x="79505" y="2114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8" name="SMARTInkShape-3804"/>
            <p:cNvSpPr/>
            <p:nvPr>
              <p:custDataLst>
                <p:tags r:id="rId10"/>
              </p:custDataLst>
            </p:nvPr>
          </p:nvSpPr>
          <p:spPr>
            <a:xfrm>
              <a:off x="2611755" y="3458476"/>
              <a:ext cx="97050" cy="123694"/>
            </a:xfrm>
            <a:custGeom>
              <a:avLst/>
              <a:gdLst/>
              <a:ahLst/>
              <a:cxnLst/>
              <a:rect l="0" t="0" r="0" b="0"/>
              <a:pathLst>
                <a:path w="97050" h="123694">
                  <a:moveTo>
                    <a:pt x="45720" y="33389"/>
                  </a:moveTo>
                  <a:lnTo>
                    <a:pt x="45720" y="33389"/>
                  </a:lnTo>
                  <a:lnTo>
                    <a:pt x="40799" y="33389"/>
                  </a:lnTo>
                  <a:lnTo>
                    <a:pt x="26411" y="46989"/>
                  </a:lnTo>
                  <a:lnTo>
                    <a:pt x="20878" y="55551"/>
                  </a:lnTo>
                  <a:lnTo>
                    <a:pt x="12767" y="83178"/>
                  </a:lnTo>
                  <a:lnTo>
                    <a:pt x="11453" y="109325"/>
                  </a:lnTo>
                  <a:lnTo>
                    <a:pt x="13134" y="113282"/>
                  </a:lnTo>
                  <a:lnTo>
                    <a:pt x="19386" y="120995"/>
                  </a:lnTo>
                  <a:lnTo>
                    <a:pt x="23009" y="123125"/>
                  </a:lnTo>
                  <a:lnTo>
                    <a:pt x="24865" y="123693"/>
                  </a:lnTo>
                  <a:lnTo>
                    <a:pt x="26737" y="123437"/>
                  </a:lnTo>
                  <a:lnTo>
                    <a:pt x="33040" y="120677"/>
                  </a:lnTo>
                  <a:lnTo>
                    <a:pt x="39238" y="119809"/>
                  </a:lnTo>
                  <a:lnTo>
                    <a:pt x="46226" y="116036"/>
                  </a:lnTo>
                  <a:lnTo>
                    <a:pt x="64202" y="102951"/>
                  </a:lnTo>
                  <a:lnTo>
                    <a:pt x="81815" y="77541"/>
                  </a:lnTo>
                  <a:lnTo>
                    <a:pt x="93081" y="55164"/>
                  </a:lnTo>
                  <a:lnTo>
                    <a:pt x="96798" y="32852"/>
                  </a:lnTo>
                  <a:lnTo>
                    <a:pt x="97049" y="23141"/>
                  </a:lnTo>
                  <a:lnTo>
                    <a:pt x="95415" y="17616"/>
                  </a:lnTo>
                  <a:lnTo>
                    <a:pt x="89191" y="8895"/>
                  </a:lnTo>
                  <a:lnTo>
                    <a:pt x="85572" y="6628"/>
                  </a:lnTo>
                  <a:lnTo>
                    <a:pt x="64427" y="0"/>
                  </a:lnTo>
                  <a:lnTo>
                    <a:pt x="53239" y="2400"/>
                  </a:lnTo>
                  <a:lnTo>
                    <a:pt x="30471" y="12557"/>
                  </a:lnTo>
                  <a:lnTo>
                    <a:pt x="24550" y="17992"/>
                  </a:lnTo>
                  <a:lnTo>
                    <a:pt x="5852" y="45133"/>
                  </a:lnTo>
                  <a:lnTo>
                    <a:pt x="0" y="562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0" name="SMARTInkShape-3805"/>
          <p:cNvSpPr/>
          <p:nvPr>
            <p:custDataLst>
              <p:tags r:id="rId1"/>
            </p:custDataLst>
          </p:nvPr>
        </p:nvSpPr>
        <p:spPr>
          <a:xfrm>
            <a:off x="3514725" y="3583305"/>
            <a:ext cx="171438" cy="22861"/>
          </a:xfrm>
          <a:custGeom>
            <a:avLst/>
            <a:gdLst/>
            <a:ahLst/>
            <a:cxnLst/>
            <a:rect l="0" t="0" r="0" b="0"/>
            <a:pathLst>
              <a:path w="171438" h="22861">
                <a:moveTo>
                  <a:pt x="0" y="22860"/>
                </a:moveTo>
                <a:lnTo>
                  <a:pt x="0" y="22860"/>
                </a:lnTo>
                <a:lnTo>
                  <a:pt x="5694" y="22860"/>
                </a:lnTo>
                <a:lnTo>
                  <a:pt x="5715" y="6585"/>
                </a:lnTo>
                <a:lnTo>
                  <a:pt x="6350" y="6295"/>
                </a:lnTo>
                <a:lnTo>
                  <a:pt x="32510" y="5719"/>
                </a:lnTo>
                <a:lnTo>
                  <a:pt x="59637" y="6350"/>
                </a:lnTo>
                <a:lnTo>
                  <a:pt x="84066" y="11077"/>
                </a:lnTo>
                <a:lnTo>
                  <a:pt x="110013" y="11416"/>
                </a:lnTo>
                <a:lnTo>
                  <a:pt x="127543" y="12064"/>
                </a:lnTo>
                <a:lnTo>
                  <a:pt x="138459" y="15953"/>
                </a:lnTo>
                <a:lnTo>
                  <a:pt x="158814" y="17124"/>
                </a:lnTo>
                <a:lnTo>
                  <a:pt x="171301" y="11500"/>
                </a:lnTo>
                <a:lnTo>
                  <a:pt x="171437" y="6515"/>
                </a:lnTo>
                <a:lnTo>
                  <a:pt x="165735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7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4871</TotalTime>
  <Words>280</Words>
  <Application>Microsoft Office PowerPoint</Application>
  <PresentationFormat>Vlastní</PresentationFormat>
  <Paragraphs>60</Paragraphs>
  <Slides>9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</vt:lpstr>
      <vt:lpstr> ROZHODOVÁNÍ O EXISTUJÍCÍ KAPACITĚ</vt:lpstr>
      <vt:lpstr> ROZHODOVÁNÍ O EXISTUJÍCÍ KAPACITĚ</vt:lpstr>
      <vt:lpstr>Příklad</vt:lpstr>
      <vt:lpstr>Příklad</vt:lpstr>
      <vt:lpstr>Příklad</vt:lpstr>
      <vt:lpstr>Řešení ad a) </vt:lpstr>
      <vt:lpstr>Řešení ad b)</vt:lpstr>
      <vt:lpstr>Řešení ad c)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384</cp:revision>
  <dcterms:created xsi:type="dcterms:W3CDTF">2016-07-06T15:42:34Z</dcterms:created>
  <dcterms:modified xsi:type="dcterms:W3CDTF">2022-02-08T11:56:19Z</dcterms:modified>
</cp:coreProperties>
</file>